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6" r:id="rId3"/>
  </p:sldMasterIdLst>
  <p:notesMasterIdLst>
    <p:notesMasterId r:id="rId31"/>
  </p:notesMasterIdLst>
  <p:sldIdLst>
    <p:sldId id="417" r:id="rId4"/>
    <p:sldId id="264" r:id="rId5"/>
    <p:sldId id="343" r:id="rId6"/>
    <p:sldId id="344" r:id="rId7"/>
    <p:sldId id="345" r:id="rId8"/>
    <p:sldId id="346" r:id="rId9"/>
    <p:sldId id="416" r:id="rId10"/>
    <p:sldId id="418" r:id="rId11"/>
    <p:sldId id="423" r:id="rId12"/>
    <p:sldId id="419" r:id="rId13"/>
    <p:sldId id="435" r:id="rId14"/>
    <p:sldId id="421" r:id="rId15"/>
    <p:sldId id="436" r:id="rId16"/>
    <p:sldId id="424" r:id="rId17"/>
    <p:sldId id="437" r:id="rId18"/>
    <p:sldId id="438" r:id="rId19"/>
    <p:sldId id="428" r:id="rId20"/>
    <p:sldId id="434" r:id="rId21"/>
    <p:sldId id="439" r:id="rId22"/>
    <p:sldId id="430" r:id="rId23"/>
    <p:sldId id="429" r:id="rId24"/>
    <p:sldId id="440" r:id="rId25"/>
    <p:sldId id="441" r:id="rId26"/>
    <p:sldId id="442" r:id="rId27"/>
    <p:sldId id="443" r:id="rId28"/>
    <p:sldId id="4410" r:id="rId29"/>
    <p:sldId id="39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5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086" autoAdjust="0"/>
  </p:normalViewPr>
  <p:slideViewPr>
    <p:cSldViewPr snapToGrid="0">
      <p:cViewPr varScale="1">
        <p:scale>
          <a:sx n="55" d="100"/>
          <a:sy n="55" d="100"/>
        </p:scale>
        <p:origin x="1096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97DC31-CC71-4DCC-ADEB-9342BBD5534E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009675-725C-43C5-946D-3F49CA4263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565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47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59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3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3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6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1989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2711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2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00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7986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15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heo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/>
              <a:t>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009675-725C-43C5-946D-3F49CA4263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611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21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2302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45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95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8595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855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780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049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553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622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mặt trời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D6B2E6C-2AFC-4020-8547-494ABD7E6602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8339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900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892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01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72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6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45" name="Google Shape;245;p6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960057" y="713270"/>
            <a:ext cx="10272698" cy="64364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6"/>
          <p:cNvGrpSpPr/>
          <p:nvPr/>
        </p:nvGrpSpPr>
        <p:grpSpPr>
          <a:xfrm>
            <a:off x="10643856" y="5689880"/>
            <a:ext cx="1661120" cy="1333210"/>
            <a:chOff x="3206750" y="1492575"/>
            <a:chExt cx="634550" cy="640625"/>
          </a:xfrm>
        </p:grpSpPr>
        <p:sp>
          <p:nvSpPr>
            <p:cNvPr id="250" name="Google Shape;250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0" name="Google Shape;270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3" name="Google Shape;273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" name="Google Shape;308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9" name="Google Shape;309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60" name="Google Shape;360;p6"/>
          <p:cNvGrpSpPr/>
          <p:nvPr/>
        </p:nvGrpSpPr>
        <p:grpSpPr>
          <a:xfrm flipH="1">
            <a:off x="-112193" y="5689880"/>
            <a:ext cx="1661120" cy="1333210"/>
            <a:chOff x="3206750" y="1492575"/>
            <a:chExt cx="634550" cy="640625"/>
          </a:xfrm>
        </p:grpSpPr>
        <p:sp>
          <p:nvSpPr>
            <p:cNvPr id="361" name="Google Shape;361;p6"/>
            <p:cNvSpPr/>
            <p:nvPr/>
          </p:nvSpPr>
          <p:spPr>
            <a:xfrm>
              <a:off x="3640100" y="1492575"/>
              <a:ext cx="201200" cy="620150"/>
            </a:xfrm>
            <a:custGeom>
              <a:avLst/>
              <a:gdLst/>
              <a:ahLst/>
              <a:cxnLst/>
              <a:rect l="l" t="t" r="r" b="b"/>
              <a:pathLst>
                <a:path w="8048" h="24806" extrusionOk="0">
                  <a:moveTo>
                    <a:pt x="3197" y="1"/>
                  </a:moveTo>
                  <a:cubicBezTo>
                    <a:pt x="1007" y="3699"/>
                    <a:pt x="0" y="8086"/>
                    <a:pt x="359" y="12369"/>
                  </a:cubicBezTo>
                  <a:cubicBezTo>
                    <a:pt x="722" y="16709"/>
                    <a:pt x="3292" y="20086"/>
                    <a:pt x="5979" y="23333"/>
                  </a:cubicBezTo>
                  <a:cubicBezTo>
                    <a:pt x="6486" y="23945"/>
                    <a:pt x="7182" y="24800"/>
                    <a:pt x="8043" y="24806"/>
                  </a:cubicBezTo>
                  <a:cubicBezTo>
                    <a:pt x="8048" y="23639"/>
                    <a:pt x="7493" y="22677"/>
                    <a:pt x="7426" y="21546"/>
                  </a:cubicBezTo>
                  <a:cubicBezTo>
                    <a:pt x="7337" y="20021"/>
                    <a:pt x="7756" y="18503"/>
                    <a:pt x="7831" y="16985"/>
                  </a:cubicBezTo>
                  <a:cubicBezTo>
                    <a:pt x="7956" y="14181"/>
                    <a:pt x="7795" y="11365"/>
                    <a:pt x="7347" y="8595"/>
                  </a:cubicBezTo>
                  <a:cubicBezTo>
                    <a:pt x="6827" y="5377"/>
                    <a:pt x="5775" y="1995"/>
                    <a:pt x="31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2" name="Google Shape;362;p6"/>
            <p:cNvSpPr/>
            <p:nvPr/>
          </p:nvSpPr>
          <p:spPr>
            <a:xfrm>
              <a:off x="3363225" y="1696950"/>
              <a:ext cx="477975" cy="436250"/>
            </a:xfrm>
            <a:custGeom>
              <a:avLst/>
              <a:gdLst/>
              <a:ahLst/>
              <a:cxnLst/>
              <a:rect l="l" t="t" r="r" b="b"/>
              <a:pathLst>
                <a:path w="19119" h="17450" extrusionOk="0">
                  <a:moveTo>
                    <a:pt x="1" y="0"/>
                  </a:moveTo>
                  <a:cubicBezTo>
                    <a:pt x="140" y="1541"/>
                    <a:pt x="886" y="2953"/>
                    <a:pt x="1617" y="4317"/>
                  </a:cubicBezTo>
                  <a:cubicBezTo>
                    <a:pt x="3252" y="7368"/>
                    <a:pt x="5038" y="10772"/>
                    <a:pt x="7764" y="13006"/>
                  </a:cubicBezTo>
                  <a:cubicBezTo>
                    <a:pt x="9222" y="14201"/>
                    <a:pt x="11463" y="14916"/>
                    <a:pt x="13206" y="15595"/>
                  </a:cubicBezTo>
                  <a:cubicBezTo>
                    <a:pt x="15131" y="16346"/>
                    <a:pt x="17108" y="16966"/>
                    <a:pt x="19118" y="17450"/>
                  </a:cubicBezTo>
                  <a:cubicBezTo>
                    <a:pt x="18431" y="17284"/>
                    <a:pt x="17261" y="14495"/>
                    <a:pt x="17078" y="13853"/>
                  </a:cubicBezTo>
                  <a:cubicBezTo>
                    <a:pt x="16690" y="12479"/>
                    <a:pt x="16429" y="11345"/>
                    <a:pt x="15568" y="10115"/>
                  </a:cubicBezTo>
                  <a:cubicBezTo>
                    <a:pt x="14581" y="8706"/>
                    <a:pt x="13321" y="7511"/>
                    <a:pt x="12028" y="6374"/>
                  </a:cubicBezTo>
                  <a:cubicBezTo>
                    <a:pt x="8566" y="3331"/>
                    <a:pt x="4580" y="52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3" name="Google Shape;363;p6"/>
            <p:cNvSpPr/>
            <p:nvPr/>
          </p:nvSpPr>
          <p:spPr>
            <a:xfrm>
              <a:off x="3206750" y="1940350"/>
              <a:ext cx="518175" cy="172375"/>
            </a:xfrm>
            <a:custGeom>
              <a:avLst/>
              <a:gdLst/>
              <a:ahLst/>
              <a:cxnLst/>
              <a:rect l="l" t="t" r="r" b="b"/>
              <a:pathLst>
                <a:path w="20727" h="6895" extrusionOk="0">
                  <a:moveTo>
                    <a:pt x="1" y="189"/>
                  </a:moveTo>
                  <a:cubicBezTo>
                    <a:pt x="1" y="189"/>
                    <a:pt x="1" y="189"/>
                    <a:pt x="1" y="189"/>
                  </a:cubicBezTo>
                  <a:lnTo>
                    <a:pt x="1" y="189"/>
                  </a:lnTo>
                  <a:cubicBezTo>
                    <a:pt x="1" y="189"/>
                    <a:pt x="1" y="189"/>
                    <a:pt x="1" y="189"/>
                  </a:cubicBezTo>
                  <a:close/>
                  <a:moveTo>
                    <a:pt x="2931" y="1"/>
                  </a:moveTo>
                  <a:cubicBezTo>
                    <a:pt x="2832" y="1"/>
                    <a:pt x="2732" y="2"/>
                    <a:pt x="2632" y="3"/>
                  </a:cubicBezTo>
                  <a:cubicBezTo>
                    <a:pt x="2355" y="6"/>
                    <a:pt x="930" y="238"/>
                    <a:pt x="296" y="238"/>
                  </a:cubicBezTo>
                  <a:cubicBezTo>
                    <a:pt x="141" y="238"/>
                    <a:pt x="33" y="224"/>
                    <a:pt x="1" y="189"/>
                  </a:cubicBezTo>
                  <a:lnTo>
                    <a:pt x="1" y="189"/>
                  </a:lnTo>
                  <a:cubicBezTo>
                    <a:pt x="3912" y="4412"/>
                    <a:pt x="9632" y="6894"/>
                    <a:pt x="15385" y="6894"/>
                  </a:cubicBezTo>
                  <a:cubicBezTo>
                    <a:pt x="15592" y="6894"/>
                    <a:pt x="15800" y="6891"/>
                    <a:pt x="16007" y="6885"/>
                  </a:cubicBezTo>
                  <a:cubicBezTo>
                    <a:pt x="17200" y="6847"/>
                    <a:pt x="18476" y="6343"/>
                    <a:pt x="19667" y="6132"/>
                  </a:cubicBezTo>
                  <a:cubicBezTo>
                    <a:pt x="20047" y="6063"/>
                    <a:pt x="20455" y="5987"/>
                    <a:pt x="20727" y="5713"/>
                  </a:cubicBezTo>
                  <a:cubicBezTo>
                    <a:pt x="19498" y="4696"/>
                    <a:pt x="17694" y="4006"/>
                    <a:pt x="16256" y="3328"/>
                  </a:cubicBezTo>
                  <a:cubicBezTo>
                    <a:pt x="14536" y="2519"/>
                    <a:pt x="12765" y="1814"/>
                    <a:pt x="10946" y="1264"/>
                  </a:cubicBezTo>
                  <a:cubicBezTo>
                    <a:pt x="9148" y="719"/>
                    <a:pt x="7302" y="322"/>
                    <a:pt x="5432" y="131"/>
                  </a:cubicBezTo>
                  <a:cubicBezTo>
                    <a:pt x="4601" y="46"/>
                    <a:pt x="3767" y="1"/>
                    <a:pt x="2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266900" y="1981500"/>
              <a:ext cx="35325" cy="24325"/>
            </a:xfrm>
            <a:custGeom>
              <a:avLst/>
              <a:gdLst/>
              <a:ahLst/>
              <a:cxnLst/>
              <a:rect l="l" t="t" r="r" b="b"/>
              <a:pathLst>
                <a:path w="1413" h="973" extrusionOk="0">
                  <a:moveTo>
                    <a:pt x="108" y="0"/>
                  </a:moveTo>
                  <a:cubicBezTo>
                    <a:pt x="79" y="0"/>
                    <a:pt x="50" y="13"/>
                    <a:pt x="31" y="38"/>
                  </a:cubicBezTo>
                  <a:cubicBezTo>
                    <a:pt x="0" y="80"/>
                    <a:pt x="8" y="140"/>
                    <a:pt x="50" y="172"/>
                  </a:cubicBezTo>
                  <a:cubicBezTo>
                    <a:pt x="433" y="460"/>
                    <a:pt x="839" y="726"/>
                    <a:pt x="1256" y="960"/>
                  </a:cubicBezTo>
                  <a:cubicBezTo>
                    <a:pt x="1272" y="969"/>
                    <a:pt x="1287" y="972"/>
                    <a:pt x="1304" y="972"/>
                  </a:cubicBezTo>
                  <a:cubicBezTo>
                    <a:pt x="1337" y="972"/>
                    <a:pt x="1369" y="954"/>
                    <a:pt x="1387" y="923"/>
                  </a:cubicBezTo>
                  <a:cubicBezTo>
                    <a:pt x="1412" y="878"/>
                    <a:pt x="1395" y="820"/>
                    <a:pt x="1350" y="794"/>
                  </a:cubicBezTo>
                  <a:cubicBezTo>
                    <a:pt x="940" y="564"/>
                    <a:pt x="541" y="303"/>
                    <a:pt x="165" y="19"/>
                  </a:cubicBezTo>
                  <a:cubicBezTo>
                    <a:pt x="147" y="6"/>
                    <a:pt x="127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3322500" y="2020625"/>
              <a:ext cx="17825" cy="12025"/>
            </a:xfrm>
            <a:custGeom>
              <a:avLst/>
              <a:gdLst/>
              <a:ahLst/>
              <a:cxnLst/>
              <a:rect l="l" t="t" r="r" b="b"/>
              <a:pathLst>
                <a:path w="713" h="481" extrusionOk="0">
                  <a:moveTo>
                    <a:pt x="109" y="0"/>
                  </a:moveTo>
                  <a:cubicBezTo>
                    <a:pt x="77" y="0"/>
                    <a:pt x="45" y="17"/>
                    <a:pt x="27" y="47"/>
                  </a:cubicBezTo>
                  <a:cubicBezTo>
                    <a:pt x="0" y="93"/>
                    <a:pt x="16" y="151"/>
                    <a:pt x="61" y="178"/>
                  </a:cubicBezTo>
                  <a:lnTo>
                    <a:pt x="556" y="467"/>
                  </a:lnTo>
                  <a:cubicBezTo>
                    <a:pt x="571" y="476"/>
                    <a:pt x="588" y="479"/>
                    <a:pt x="604" y="479"/>
                  </a:cubicBezTo>
                  <a:lnTo>
                    <a:pt x="603" y="480"/>
                  </a:lnTo>
                  <a:cubicBezTo>
                    <a:pt x="636" y="480"/>
                    <a:pt x="668" y="462"/>
                    <a:pt x="686" y="433"/>
                  </a:cubicBezTo>
                  <a:cubicBezTo>
                    <a:pt x="713" y="386"/>
                    <a:pt x="697" y="329"/>
                    <a:pt x="652" y="302"/>
                  </a:cubicBezTo>
                  <a:lnTo>
                    <a:pt x="157" y="13"/>
                  </a:lnTo>
                  <a:cubicBezTo>
                    <a:pt x="142" y="4"/>
                    <a:pt x="126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3371975" y="2047350"/>
              <a:ext cx="27800" cy="11125"/>
            </a:xfrm>
            <a:custGeom>
              <a:avLst/>
              <a:gdLst/>
              <a:ahLst/>
              <a:cxnLst/>
              <a:rect l="l" t="t" r="r" b="b"/>
              <a:pathLst>
                <a:path w="1112" h="445" extrusionOk="0">
                  <a:moveTo>
                    <a:pt x="111" y="1"/>
                  </a:moveTo>
                  <a:cubicBezTo>
                    <a:pt x="79" y="1"/>
                    <a:pt x="48" y="17"/>
                    <a:pt x="30" y="46"/>
                  </a:cubicBezTo>
                  <a:cubicBezTo>
                    <a:pt x="1" y="90"/>
                    <a:pt x="14" y="148"/>
                    <a:pt x="59" y="177"/>
                  </a:cubicBezTo>
                  <a:cubicBezTo>
                    <a:pt x="335" y="350"/>
                    <a:pt x="664" y="444"/>
                    <a:pt x="990" y="444"/>
                  </a:cubicBezTo>
                  <a:lnTo>
                    <a:pt x="1016" y="444"/>
                  </a:lnTo>
                  <a:cubicBezTo>
                    <a:pt x="1069" y="443"/>
                    <a:pt x="1111" y="400"/>
                    <a:pt x="1110" y="347"/>
                  </a:cubicBezTo>
                  <a:cubicBezTo>
                    <a:pt x="1109" y="297"/>
                    <a:pt x="1067" y="253"/>
                    <a:pt x="1017" y="253"/>
                  </a:cubicBezTo>
                  <a:cubicBezTo>
                    <a:pt x="1016" y="253"/>
                    <a:pt x="1014" y="253"/>
                    <a:pt x="1013" y="253"/>
                  </a:cubicBezTo>
                  <a:cubicBezTo>
                    <a:pt x="999" y="254"/>
                    <a:pt x="986" y="254"/>
                    <a:pt x="972" y="254"/>
                  </a:cubicBezTo>
                  <a:cubicBezTo>
                    <a:pt x="686" y="254"/>
                    <a:pt x="401" y="167"/>
                    <a:pt x="161" y="15"/>
                  </a:cubicBezTo>
                  <a:cubicBezTo>
                    <a:pt x="145" y="5"/>
                    <a:pt x="128" y="1"/>
                    <a:pt x="11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3427875" y="2074525"/>
              <a:ext cx="28975" cy="12300"/>
            </a:xfrm>
            <a:custGeom>
              <a:avLst/>
              <a:gdLst/>
              <a:ahLst/>
              <a:cxnLst/>
              <a:rect l="l" t="t" r="r" b="b"/>
              <a:pathLst>
                <a:path w="1159" h="492" extrusionOk="0">
                  <a:moveTo>
                    <a:pt x="107" y="1"/>
                  </a:moveTo>
                  <a:cubicBezTo>
                    <a:pt x="67" y="1"/>
                    <a:pt x="29" y="27"/>
                    <a:pt x="16" y="67"/>
                  </a:cubicBezTo>
                  <a:cubicBezTo>
                    <a:pt x="0" y="118"/>
                    <a:pt x="28" y="171"/>
                    <a:pt x="78" y="187"/>
                  </a:cubicBezTo>
                  <a:lnTo>
                    <a:pt x="1022" y="487"/>
                  </a:lnTo>
                  <a:cubicBezTo>
                    <a:pt x="1032" y="489"/>
                    <a:pt x="1041" y="491"/>
                    <a:pt x="1051" y="491"/>
                  </a:cubicBezTo>
                  <a:lnTo>
                    <a:pt x="1051" y="490"/>
                  </a:lnTo>
                  <a:cubicBezTo>
                    <a:pt x="1092" y="490"/>
                    <a:pt x="1130" y="465"/>
                    <a:pt x="1142" y="424"/>
                  </a:cubicBezTo>
                  <a:cubicBezTo>
                    <a:pt x="1158" y="374"/>
                    <a:pt x="1131" y="320"/>
                    <a:pt x="1080" y="304"/>
                  </a:cubicBezTo>
                  <a:lnTo>
                    <a:pt x="136" y="5"/>
                  </a:lnTo>
                  <a:cubicBezTo>
                    <a:pt x="126" y="2"/>
                    <a:pt x="117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3466900" y="2090575"/>
              <a:ext cx="38150" cy="10975"/>
            </a:xfrm>
            <a:custGeom>
              <a:avLst/>
              <a:gdLst/>
              <a:ahLst/>
              <a:cxnLst/>
              <a:rect l="l" t="t" r="r" b="b"/>
              <a:pathLst>
                <a:path w="1526" h="439" extrusionOk="0">
                  <a:moveTo>
                    <a:pt x="104" y="1"/>
                  </a:moveTo>
                  <a:cubicBezTo>
                    <a:pt x="59" y="1"/>
                    <a:pt x="19" y="33"/>
                    <a:pt x="10" y="79"/>
                  </a:cubicBezTo>
                  <a:cubicBezTo>
                    <a:pt x="0" y="129"/>
                    <a:pt x="34" y="179"/>
                    <a:pt x="86" y="189"/>
                  </a:cubicBezTo>
                  <a:lnTo>
                    <a:pt x="1404" y="436"/>
                  </a:lnTo>
                  <a:cubicBezTo>
                    <a:pt x="1411" y="437"/>
                    <a:pt x="1416" y="439"/>
                    <a:pt x="1422" y="439"/>
                  </a:cubicBezTo>
                  <a:cubicBezTo>
                    <a:pt x="1467" y="439"/>
                    <a:pt x="1507" y="406"/>
                    <a:pt x="1516" y="360"/>
                  </a:cubicBezTo>
                  <a:cubicBezTo>
                    <a:pt x="1526" y="309"/>
                    <a:pt x="1492" y="260"/>
                    <a:pt x="1440" y="250"/>
                  </a:cubicBezTo>
                  <a:lnTo>
                    <a:pt x="122" y="2"/>
                  </a:lnTo>
                  <a:cubicBezTo>
                    <a:pt x="116" y="1"/>
                    <a:pt x="11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3529925" y="2093750"/>
              <a:ext cx="39950" cy="6900"/>
            </a:xfrm>
            <a:custGeom>
              <a:avLst/>
              <a:gdLst/>
              <a:ahLst/>
              <a:cxnLst/>
              <a:rect l="l" t="t" r="r" b="b"/>
              <a:pathLst>
                <a:path w="1598" h="276" extrusionOk="0">
                  <a:moveTo>
                    <a:pt x="1497" y="1"/>
                  </a:moveTo>
                  <a:cubicBezTo>
                    <a:pt x="1493" y="1"/>
                    <a:pt x="1489" y="1"/>
                    <a:pt x="1485" y="1"/>
                  </a:cubicBezTo>
                  <a:cubicBezTo>
                    <a:pt x="1044" y="56"/>
                    <a:pt x="596" y="84"/>
                    <a:pt x="151" y="84"/>
                  </a:cubicBezTo>
                  <a:cubicBezTo>
                    <a:pt x="139" y="84"/>
                    <a:pt x="127" y="85"/>
                    <a:pt x="114" y="85"/>
                  </a:cubicBezTo>
                  <a:cubicBezTo>
                    <a:pt x="108" y="85"/>
                    <a:pt x="102" y="84"/>
                    <a:pt x="95" y="84"/>
                  </a:cubicBezTo>
                  <a:cubicBezTo>
                    <a:pt x="44" y="84"/>
                    <a:pt x="1" y="127"/>
                    <a:pt x="1" y="179"/>
                  </a:cubicBezTo>
                  <a:cubicBezTo>
                    <a:pt x="1" y="232"/>
                    <a:pt x="42" y="275"/>
                    <a:pt x="95" y="275"/>
                  </a:cubicBezTo>
                  <a:lnTo>
                    <a:pt x="151" y="275"/>
                  </a:lnTo>
                  <a:cubicBezTo>
                    <a:pt x="603" y="275"/>
                    <a:pt x="1059" y="246"/>
                    <a:pt x="1508" y="190"/>
                  </a:cubicBezTo>
                  <a:cubicBezTo>
                    <a:pt x="1560" y="183"/>
                    <a:pt x="1598" y="136"/>
                    <a:pt x="1591" y="84"/>
                  </a:cubicBezTo>
                  <a:cubicBezTo>
                    <a:pt x="1585" y="35"/>
                    <a:pt x="1544" y="1"/>
                    <a:pt x="14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3598825" y="2083750"/>
              <a:ext cx="35150" cy="7875"/>
            </a:xfrm>
            <a:custGeom>
              <a:avLst/>
              <a:gdLst/>
              <a:ahLst/>
              <a:cxnLst/>
              <a:rect l="l" t="t" r="r" b="b"/>
              <a:pathLst>
                <a:path w="1406" h="315" extrusionOk="0">
                  <a:moveTo>
                    <a:pt x="1299" y="0"/>
                  </a:moveTo>
                  <a:cubicBezTo>
                    <a:pt x="1290" y="0"/>
                    <a:pt x="1281" y="1"/>
                    <a:pt x="1272" y="4"/>
                  </a:cubicBezTo>
                  <a:cubicBezTo>
                    <a:pt x="1001" y="83"/>
                    <a:pt x="716" y="124"/>
                    <a:pt x="431" y="124"/>
                  </a:cubicBezTo>
                  <a:cubicBezTo>
                    <a:pt x="324" y="124"/>
                    <a:pt x="217" y="118"/>
                    <a:pt x="111" y="107"/>
                  </a:cubicBezTo>
                  <a:cubicBezTo>
                    <a:pt x="108" y="106"/>
                    <a:pt x="106" y="106"/>
                    <a:pt x="103" y="106"/>
                  </a:cubicBezTo>
                  <a:cubicBezTo>
                    <a:pt x="53" y="106"/>
                    <a:pt x="12" y="142"/>
                    <a:pt x="6" y="192"/>
                  </a:cubicBezTo>
                  <a:cubicBezTo>
                    <a:pt x="1" y="243"/>
                    <a:pt x="39" y="291"/>
                    <a:pt x="91" y="296"/>
                  </a:cubicBezTo>
                  <a:cubicBezTo>
                    <a:pt x="203" y="309"/>
                    <a:pt x="314" y="314"/>
                    <a:pt x="427" y="314"/>
                  </a:cubicBezTo>
                  <a:cubicBezTo>
                    <a:pt x="732" y="314"/>
                    <a:pt x="1036" y="271"/>
                    <a:pt x="1326" y="186"/>
                  </a:cubicBezTo>
                  <a:cubicBezTo>
                    <a:pt x="1376" y="172"/>
                    <a:pt x="1405" y="119"/>
                    <a:pt x="1390" y="68"/>
                  </a:cubicBezTo>
                  <a:cubicBezTo>
                    <a:pt x="1378" y="26"/>
                    <a:pt x="1341" y="0"/>
                    <a:pt x="129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3273050" y="1953650"/>
              <a:ext cx="20750" cy="9950"/>
            </a:xfrm>
            <a:custGeom>
              <a:avLst/>
              <a:gdLst/>
              <a:ahLst/>
              <a:cxnLst/>
              <a:rect l="l" t="t" r="r" b="b"/>
              <a:pathLst>
                <a:path w="830" h="398" extrusionOk="0">
                  <a:moveTo>
                    <a:pt x="110" y="1"/>
                  </a:moveTo>
                  <a:cubicBezTo>
                    <a:pt x="75" y="1"/>
                    <a:pt x="42" y="19"/>
                    <a:pt x="25" y="51"/>
                  </a:cubicBezTo>
                  <a:cubicBezTo>
                    <a:pt x="0" y="98"/>
                    <a:pt x="18" y="155"/>
                    <a:pt x="64" y="181"/>
                  </a:cubicBezTo>
                  <a:cubicBezTo>
                    <a:pt x="267" y="288"/>
                    <a:pt x="486" y="359"/>
                    <a:pt x="712" y="396"/>
                  </a:cubicBezTo>
                  <a:cubicBezTo>
                    <a:pt x="718" y="397"/>
                    <a:pt x="722" y="397"/>
                    <a:pt x="728" y="397"/>
                  </a:cubicBezTo>
                  <a:cubicBezTo>
                    <a:pt x="773" y="397"/>
                    <a:pt x="814" y="364"/>
                    <a:pt x="822" y="318"/>
                  </a:cubicBezTo>
                  <a:cubicBezTo>
                    <a:pt x="829" y="266"/>
                    <a:pt x="794" y="216"/>
                    <a:pt x="742" y="208"/>
                  </a:cubicBezTo>
                  <a:cubicBezTo>
                    <a:pt x="536" y="175"/>
                    <a:pt x="338" y="109"/>
                    <a:pt x="154" y="12"/>
                  </a:cubicBezTo>
                  <a:cubicBezTo>
                    <a:pt x="140" y="4"/>
                    <a:pt x="125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3310250" y="1974150"/>
              <a:ext cx="26950" cy="11000"/>
            </a:xfrm>
            <a:custGeom>
              <a:avLst/>
              <a:gdLst/>
              <a:ahLst/>
              <a:cxnLst/>
              <a:rect l="l" t="t" r="r" b="b"/>
              <a:pathLst>
                <a:path w="1078" h="440" extrusionOk="0">
                  <a:moveTo>
                    <a:pt x="106" y="0"/>
                  </a:moveTo>
                  <a:cubicBezTo>
                    <a:pt x="64" y="0"/>
                    <a:pt x="26" y="28"/>
                    <a:pt x="15" y="69"/>
                  </a:cubicBezTo>
                  <a:cubicBezTo>
                    <a:pt x="0" y="120"/>
                    <a:pt x="29" y="173"/>
                    <a:pt x="80" y="187"/>
                  </a:cubicBezTo>
                  <a:lnTo>
                    <a:pt x="945" y="435"/>
                  </a:lnTo>
                  <a:cubicBezTo>
                    <a:pt x="954" y="438"/>
                    <a:pt x="963" y="439"/>
                    <a:pt x="972" y="439"/>
                  </a:cubicBezTo>
                  <a:cubicBezTo>
                    <a:pt x="1013" y="439"/>
                    <a:pt x="1051" y="412"/>
                    <a:pt x="1063" y="370"/>
                  </a:cubicBezTo>
                  <a:cubicBezTo>
                    <a:pt x="1078" y="320"/>
                    <a:pt x="1048" y="267"/>
                    <a:pt x="997" y="253"/>
                  </a:cubicBezTo>
                  <a:lnTo>
                    <a:pt x="133" y="4"/>
                  </a:lnTo>
                  <a:cubicBezTo>
                    <a:pt x="124" y="1"/>
                    <a:pt x="115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352400" y="1988675"/>
              <a:ext cx="18825" cy="10975"/>
            </a:xfrm>
            <a:custGeom>
              <a:avLst/>
              <a:gdLst/>
              <a:ahLst/>
              <a:cxnLst/>
              <a:rect l="l" t="t" r="r" b="b"/>
              <a:pathLst>
                <a:path w="753" h="439" extrusionOk="0">
                  <a:moveTo>
                    <a:pt x="108" y="1"/>
                  </a:moveTo>
                  <a:cubicBezTo>
                    <a:pt x="73" y="1"/>
                    <a:pt x="38" y="21"/>
                    <a:pt x="22" y="56"/>
                  </a:cubicBezTo>
                  <a:cubicBezTo>
                    <a:pt x="0" y="104"/>
                    <a:pt x="21" y="161"/>
                    <a:pt x="68" y="183"/>
                  </a:cubicBezTo>
                  <a:lnTo>
                    <a:pt x="604" y="430"/>
                  </a:lnTo>
                  <a:cubicBezTo>
                    <a:pt x="617" y="436"/>
                    <a:pt x="631" y="439"/>
                    <a:pt x="645" y="439"/>
                  </a:cubicBezTo>
                  <a:cubicBezTo>
                    <a:pt x="680" y="439"/>
                    <a:pt x="714" y="418"/>
                    <a:pt x="731" y="384"/>
                  </a:cubicBezTo>
                  <a:cubicBezTo>
                    <a:pt x="753" y="335"/>
                    <a:pt x="732" y="279"/>
                    <a:pt x="684" y="257"/>
                  </a:cubicBezTo>
                  <a:lnTo>
                    <a:pt x="148" y="9"/>
                  </a:lnTo>
                  <a:cubicBezTo>
                    <a:pt x="135" y="3"/>
                    <a:pt x="122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3399825" y="2009275"/>
              <a:ext cx="33100" cy="12075"/>
            </a:xfrm>
            <a:custGeom>
              <a:avLst/>
              <a:gdLst/>
              <a:ahLst/>
              <a:cxnLst/>
              <a:rect l="l" t="t" r="r" b="b"/>
              <a:pathLst>
                <a:path w="1324" h="483" extrusionOk="0">
                  <a:moveTo>
                    <a:pt x="107" y="0"/>
                  </a:moveTo>
                  <a:cubicBezTo>
                    <a:pt x="68" y="0"/>
                    <a:pt x="31" y="25"/>
                    <a:pt x="17" y="64"/>
                  </a:cubicBezTo>
                  <a:cubicBezTo>
                    <a:pt x="1" y="114"/>
                    <a:pt x="26" y="168"/>
                    <a:pt x="76" y="186"/>
                  </a:cubicBezTo>
                  <a:cubicBezTo>
                    <a:pt x="442" y="314"/>
                    <a:pt x="821" y="413"/>
                    <a:pt x="1203" y="481"/>
                  </a:cubicBezTo>
                  <a:cubicBezTo>
                    <a:pt x="1208" y="483"/>
                    <a:pt x="1214" y="483"/>
                    <a:pt x="1219" y="483"/>
                  </a:cubicBezTo>
                  <a:cubicBezTo>
                    <a:pt x="1265" y="483"/>
                    <a:pt x="1305" y="451"/>
                    <a:pt x="1313" y="404"/>
                  </a:cubicBezTo>
                  <a:cubicBezTo>
                    <a:pt x="1323" y="352"/>
                    <a:pt x="1288" y="303"/>
                    <a:pt x="1236" y="294"/>
                  </a:cubicBezTo>
                  <a:cubicBezTo>
                    <a:pt x="864" y="228"/>
                    <a:pt x="495" y="130"/>
                    <a:pt x="139" y="6"/>
                  </a:cubicBezTo>
                  <a:cubicBezTo>
                    <a:pt x="128" y="2"/>
                    <a:pt x="118" y="0"/>
                    <a:pt x="10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3461725" y="2031875"/>
              <a:ext cx="39250" cy="11950"/>
            </a:xfrm>
            <a:custGeom>
              <a:avLst/>
              <a:gdLst/>
              <a:ahLst/>
              <a:cxnLst/>
              <a:rect l="l" t="t" r="r" b="b"/>
              <a:pathLst>
                <a:path w="1570" h="478" extrusionOk="0">
                  <a:moveTo>
                    <a:pt x="104" y="0"/>
                  </a:moveTo>
                  <a:cubicBezTo>
                    <a:pt x="60" y="0"/>
                    <a:pt x="21" y="31"/>
                    <a:pt x="12" y="76"/>
                  </a:cubicBezTo>
                  <a:cubicBezTo>
                    <a:pt x="1" y="127"/>
                    <a:pt x="34" y="178"/>
                    <a:pt x="85" y="189"/>
                  </a:cubicBezTo>
                  <a:lnTo>
                    <a:pt x="1446" y="475"/>
                  </a:lnTo>
                  <a:cubicBezTo>
                    <a:pt x="1452" y="477"/>
                    <a:pt x="1459" y="477"/>
                    <a:pt x="1465" y="477"/>
                  </a:cubicBezTo>
                  <a:cubicBezTo>
                    <a:pt x="1509" y="477"/>
                    <a:pt x="1548" y="446"/>
                    <a:pt x="1558" y="402"/>
                  </a:cubicBezTo>
                  <a:cubicBezTo>
                    <a:pt x="1569" y="350"/>
                    <a:pt x="1536" y="299"/>
                    <a:pt x="1484" y="288"/>
                  </a:cubicBezTo>
                  <a:lnTo>
                    <a:pt x="124" y="2"/>
                  </a:lnTo>
                  <a:cubicBezTo>
                    <a:pt x="118" y="1"/>
                    <a:pt x="111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3513375" y="2043125"/>
              <a:ext cx="39175" cy="10075"/>
            </a:xfrm>
            <a:custGeom>
              <a:avLst/>
              <a:gdLst/>
              <a:ahLst/>
              <a:cxnLst/>
              <a:rect l="l" t="t" r="r" b="b"/>
              <a:pathLst>
                <a:path w="1567" h="403" extrusionOk="0">
                  <a:moveTo>
                    <a:pt x="310" y="1"/>
                  </a:moveTo>
                  <a:cubicBezTo>
                    <a:pt x="237" y="1"/>
                    <a:pt x="164" y="3"/>
                    <a:pt x="92" y="8"/>
                  </a:cubicBezTo>
                  <a:cubicBezTo>
                    <a:pt x="40" y="12"/>
                    <a:pt x="0" y="57"/>
                    <a:pt x="3" y="110"/>
                  </a:cubicBezTo>
                  <a:cubicBezTo>
                    <a:pt x="7" y="160"/>
                    <a:pt x="47" y="199"/>
                    <a:pt x="95" y="199"/>
                  </a:cubicBezTo>
                  <a:cubicBezTo>
                    <a:pt x="99" y="199"/>
                    <a:pt x="102" y="199"/>
                    <a:pt x="105" y="198"/>
                  </a:cubicBezTo>
                  <a:cubicBezTo>
                    <a:pt x="172" y="194"/>
                    <a:pt x="239" y="192"/>
                    <a:pt x="306" y="192"/>
                  </a:cubicBezTo>
                  <a:cubicBezTo>
                    <a:pt x="687" y="192"/>
                    <a:pt x="1070" y="261"/>
                    <a:pt x="1425" y="396"/>
                  </a:cubicBezTo>
                  <a:cubicBezTo>
                    <a:pt x="1436" y="400"/>
                    <a:pt x="1447" y="402"/>
                    <a:pt x="1458" y="402"/>
                  </a:cubicBezTo>
                  <a:cubicBezTo>
                    <a:pt x="1497" y="402"/>
                    <a:pt x="1533" y="378"/>
                    <a:pt x="1548" y="341"/>
                  </a:cubicBezTo>
                  <a:cubicBezTo>
                    <a:pt x="1567" y="292"/>
                    <a:pt x="1541" y="237"/>
                    <a:pt x="1493" y="218"/>
                  </a:cubicBezTo>
                  <a:cubicBezTo>
                    <a:pt x="1117" y="75"/>
                    <a:pt x="712" y="1"/>
                    <a:pt x="3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3566725" y="2047350"/>
              <a:ext cx="33975" cy="7700"/>
            </a:xfrm>
            <a:custGeom>
              <a:avLst/>
              <a:gdLst/>
              <a:ahLst/>
              <a:cxnLst/>
              <a:rect l="l" t="t" r="r" b="b"/>
              <a:pathLst>
                <a:path w="1359" h="308" extrusionOk="0">
                  <a:moveTo>
                    <a:pt x="1051" y="0"/>
                  </a:moveTo>
                  <a:cubicBezTo>
                    <a:pt x="725" y="0"/>
                    <a:pt x="399" y="41"/>
                    <a:pt x="82" y="120"/>
                  </a:cubicBezTo>
                  <a:cubicBezTo>
                    <a:pt x="31" y="133"/>
                    <a:pt x="0" y="184"/>
                    <a:pt x="12" y="236"/>
                  </a:cubicBezTo>
                  <a:cubicBezTo>
                    <a:pt x="23" y="279"/>
                    <a:pt x="62" y="307"/>
                    <a:pt x="105" y="307"/>
                  </a:cubicBezTo>
                  <a:cubicBezTo>
                    <a:pt x="113" y="307"/>
                    <a:pt x="120" y="306"/>
                    <a:pt x="128" y="305"/>
                  </a:cubicBezTo>
                  <a:cubicBezTo>
                    <a:pt x="432" y="229"/>
                    <a:pt x="742" y="191"/>
                    <a:pt x="1055" y="191"/>
                  </a:cubicBezTo>
                  <a:cubicBezTo>
                    <a:pt x="1122" y="191"/>
                    <a:pt x="1189" y="192"/>
                    <a:pt x="1256" y="196"/>
                  </a:cubicBezTo>
                  <a:cubicBezTo>
                    <a:pt x="1259" y="196"/>
                    <a:pt x="1263" y="196"/>
                    <a:pt x="1266" y="196"/>
                  </a:cubicBezTo>
                  <a:cubicBezTo>
                    <a:pt x="1314" y="196"/>
                    <a:pt x="1354" y="156"/>
                    <a:pt x="1357" y="106"/>
                  </a:cubicBezTo>
                  <a:cubicBezTo>
                    <a:pt x="1359" y="53"/>
                    <a:pt x="1319" y="9"/>
                    <a:pt x="1266" y="6"/>
                  </a:cubicBezTo>
                  <a:cubicBezTo>
                    <a:pt x="1195" y="2"/>
                    <a:pt x="1123" y="0"/>
                    <a:pt x="105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3617275" y="2044325"/>
              <a:ext cx="15525" cy="6850"/>
            </a:xfrm>
            <a:custGeom>
              <a:avLst/>
              <a:gdLst/>
              <a:ahLst/>
              <a:cxnLst/>
              <a:rect l="l" t="t" r="r" b="b"/>
              <a:pathLst>
                <a:path w="621" h="274" extrusionOk="0">
                  <a:moveTo>
                    <a:pt x="104" y="0"/>
                  </a:moveTo>
                  <a:cubicBezTo>
                    <a:pt x="60" y="0"/>
                    <a:pt x="20" y="32"/>
                    <a:pt x="11" y="77"/>
                  </a:cubicBezTo>
                  <a:cubicBezTo>
                    <a:pt x="0" y="128"/>
                    <a:pt x="35" y="179"/>
                    <a:pt x="86" y="189"/>
                  </a:cubicBezTo>
                  <a:lnTo>
                    <a:pt x="498" y="272"/>
                  </a:lnTo>
                  <a:cubicBezTo>
                    <a:pt x="505" y="273"/>
                    <a:pt x="510" y="274"/>
                    <a:pt x="517" y="274"/>
                  </a:cubicBezTo>
                  <a:cubicBezTo>
                    <a:pt x="561" y="274"/>
                    <a:pt x="601" y="242"/>
                    <a:pt x="610" y="197"/>
                  </a:cubicBezTo>
                  <a:cubicBezTo>
                    <a:pt x="621" y="145"/>
                    <a:pt x="587" y="95"/>
                    <a:pt x="536" y="85"/>
                  </a:cubicBezTo>
                  <a:lnTo>
                    <a:pt x="123" y="2"/>
                  </a:lnTo>
                  <a:cubicBezTo>
                    <a:pt x="116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3360625" y="1966025"/>
              <a:ext cx="29025" cy="13025"/>
            </a:xfrm>
            <a:custGeom>
              <a:avLst/>
              <a:gdLst/>
              <a:ahLst/>
              <a:cxnLst/>
              <a:rect l="l" t="t" r="r" b="b"/>
              <a:pathLst>
                <a:path w="1161" h="521" extrusionOk="0">
                  <a:moveTo>
                    <a:pt x="110" y="0"/>
                  </a:moveTo>
                  <a:cubicBezTo>
                    <a:pt x="75" y="0"/>
                    <a:pt x="42" y="19"/>
                    <a:pt x="24" y="52"/>
                  </a:cubicBezTo>
                  <a:cubicBezTo>
                    <a:pt x="0" y="99"/>
                    <a:pt x="19" y="156"/>
                    <a:pt x="66" y="180"/>
                  </a:cubicBezTo>
                  <a:cubicBezTo>
                    <a:pt x="373" y="338"/>
                    <a:pt x="701" y="452"/>
                    <a:pt x="1039" y="518"/>
                  </a:cubicBezTo>
                  <a:cubicBezTo>
                    <a:pt x="1044" y="520"/>
                    <a:pt x="1051" y="520"/>
                    <a:pt x="1058" y="520"/>
                  </a:cubicBezTo>
                  <a:cubicBezTo>
                    <a:pt x="1102" y="520"/>
                    <a:pt x="1141" y="489"/>
                    <a:pt x="1150" y="444"/>
                  </a:cubicBezTo>
                  <a:cubicBezTo>
                    <a:pt x="1160" y="392"/>
                    <a:pt x="1127" y="341"/>
                    <a:pt x="1075" y="331"/>
                  </a:cubicBezTo>
                  <a:cubicBezTo>
                    <a:pt x="755" y="269"/>
                    <a:pt x="445" y="160"/>
                    <a:pt x="152" y="10"/>
                  </a:cubicBezTo>
                  <a:cubicBezTo>
                    <a:pt x="139" y="3"/>
                    <a:pt x="124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443250" y="1986625"/>
              <a:ext cx="32025" cy="13025"/>
            </a:xfrm>
            <a:custGeom>
              <a:avLst/>
              <a:gdLst/>
              <a:ahLst/>
              <a:cxnLst/>
              <a:rect l="l" t="t" r="r" b="b"/>
              <a:pathLst>
                <a:path w="1281" h="521" extrusionOk="0">
                  <a:moveTo>
                    <a:pt x="101" y="0"/>
                  </a:moveTo>
                  <a:cubicBezTo>
                    <a:pt x="53" y="0"/>
                    <a:pt x="12" y="36"/>
                    <a:pt x="7" y="85"/>
                  </a:cubicBezTo>
                  <a:cubicBezTo>
                    <a:pt x="0" y="137"/>
                    <a:pt x="38" y="184"/>
                    <a:pt x="90" y="191"/>
                  </a:cubicBezTo>
                  <a:cubicBezTo>
                    <a:pt x="454" y="233"/>
                    <a:pt x="804" y="340"/>
                    <a:pt x="1128" y="510"/>
                  </a:cubicBezTo>
                  <a:cubicBezTo>
                    <a:pt x="1143" y="518"/>
                    <a:pt x="1157" y="521"/>
                    <a:pt x="1172" y="521"/>
                  </a:cubicBezTo>
                  <a:cubicBezTo>
                    <a:pt x="1207" y="521"/>
                    <a:pt x="1240" y="502"/>
                    <a:pt x="1257" y="470"/>
                  </a:cubicBezTo>
                  <a:cubicBezTo>
                    <a:pt x="1281" y="423"/>
                    <a:pt x="1263" y="365"/>
                    <a:pt x="1217" y="341"/>
                  </a:cubicBezTo>
                  <a:cubicBezTo>
                    <a:pt x="871" y="160"/>
                    <a:pt x="499" y="46"/>
                    <a:pt x="112" y="1"/>
                  </a:cubicBezTo>
                  <a:cubicBezTo>
                    <a:pt x="108" y="1"/>
                    <a:pt x="105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3500950" y="1998975"/>
              <a:ext cx="35125" cy="15125"/>
            </a:xfrm>
            <a:custGeom>
              <a:avLst/>
              <a:gdLst/>
              <a:ahLst/>
              <a:cxnLst/>
              <a:rect l="l" t="t" r="r" b="b"/>
              <a:pathLst>
                <a:path w="1405" h="605" extrusionOk="0">
                  <a:moveTo>
                    <a:pt x="97" y="0"/>
                  </a:moveTo>
                  <a:cubicBezTo>
                    <a:pt x="51" y="0"/>
                    <a:pt x="12" y="36"/>
                    <a:pt x="6" y="84"/>
                  </a:cubicBezTo>
                  <a:cubicBezTo>
                    <a:pt x="0" y="136"/>
                    <a:pt x="37" y="184"/>
                    <a:pt x="90" y="190"/>
                  </a:cubicBezTo>
                  <a:cubicBezTo>
                    <a:pt x="496" y="240"/>
                    <a:pt x="896" y="378"/>
                    <a:pt x="1247" y="590"/>
                  </a:cubicBezTo>
                  <a:cubicBezTo>
                    <a:pt x="1262" y="600"/>
                    <a:pt x="1279" y="604"/>
                    <a:pt x="1295" y="604"/>
                  </a:cubicBezTo>
                  <a:cubicBezTo>
                    <a:pt x="1327" y="604"/>
                    <a:pt x="1359" y="588"/>
                    <a:pt x="1377" y="558"/>
                  </a:cubicBezTo>
                  <a:cubicBezTo>
                    <a:pt x="1405" y="513"/>
                    <a:pt x="1390" y="454"/>
                    <a:pt x="1345" y="428"/>
                  </a:cubicBezTo>
                  <a:cubicBezTo>
                    <a:pt x="972" y="201"/>
                    <a:pt x="546" y="53"/>
                    <a:pt x="112" y="1"/>
                  </a:cubicBezTo>
                  <a:cubicBezTo>
                    <a:pt x="107" y="1"/>
                    <a:pt x="102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3544100" y="2011200"/>
              <a:ext cx="22850" cy="12225"/>
            </a:xfrm>
            <a:custGeom>
              <a:avLst/>
              <a:gdLst/>
              <a:ahLst/>
              <a:cxnLst/>
              <a:rect l="l" t="t" r="r" b="b"/>
              <a:pathLst>
                <a:path w="914" h="489" extrusionOk="0">
                  <a:moveTo>
                    <a:pt x="109" y="1"/>
                  </a:moveTo>
                  <a:cubicBezTo>
                    <a:pt x="67" y="1"/>
                    <a:pt x="29" y="26"/>
                    <a:pt x="16" y="68"/>
                  </a:cubicBezTo>
                  <a:cubicBezTo>
                    <a:pt x="1" y="117"/>
                    <a:pt x="29" y="171"/>
                    <a:pt x="78" y="187"/>
                  </a:cubicBezTo>
                  <a:cubicBezTo>
                    <a:pt x="314" y="261"/>
                    <a:pt x="543" y="359"/>
                    <a:pt x="759" y="477"/>
                  </a:cubicBezTo>
                  <a:cubicBezTo>
                    <a:pt x="774" y="485"/>
                    <a:pt x="789" y="488"/>
                    <a:pt x="805" y="488"/>
                  </a:cubicBezTo>
                  <a:cubicBezTo>
                    <a:pt x="839" y="488"/>
                    <a:pt x="871" y="471"/>
                    <a:pt x="888" y="439"/>
                  </a:cubicBezTo>
                  <a:cubicBezTo>
                    <a:pt x="914" y="392"/>
                    <a:pt x="896" y="335"/>
                    <a:pt x="850" y="309"/>
                  </a:cubicBezTo>
                  <a:cubicBezTo>
                    <a:pt x="624" y="186"/>
                    <a:pt x="383" y="83"/>
                    <a:pt x="137" y="5"/>
                  </a:cubicBezTo>
                  <a:cubicBezTo>
                    <a:pt x="127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3598700" y="2023850"/>
              <a:ext cx="32225" cy="16900"/>
            </a:xfrm>
            <a:custGeom>
              <a:avLst/>
              <a:gdLst/>
              <a:ahLst/>
              <a:cxnLst/>
              <a:rect l="l" t="t" r="r" b="b"/>
              <a:pathLst>
                <a:path w="1289" h="676" extrusionOk="0">
                  <a:moveTo>
                    <a:pt x="106" y="0"/>
                  </a:moveTo>
                  <a:cubicBezTo>
                    <a:pt x="62" y="0"/>
                    <a:pt x="22" y="30"/>
                    <a:pt x="11" y="74"/>
                  </a:cubicBezTo>
                  <a:cubicBezTo>
                    <a:pt x="0" y="126"/>
                    <a:pt x="32" y="177"/>
                    <a:pt x="84" y="188"/>
                  </a:cubicBezTo>
                  <a:cubicBezTo>
                    <a:pt x="456" y="270"/>
                    <a:pt x="816" y="433"/>
                    <a:pt x="1124" y="658"/>
                  </a:cubicBezTo>
                  <a:cubicBezTo>
                    <a:pt x="1142" y="670"/>
                    <a:pt x="1161" y="676"/>
                    <a:pt x="1181" y="676"/>
                  </a:cubicBezTo>
                  <a:cubicBezTo>
                    <a:pt x="1210" y="676"/>
                    <a:pt x="1239" y="662"/>
                    <a:pt x="1258" y="637"/>
                  </a:cubicBezTo>
                  <a:cubicBezTo>
                    <a:pt x="1289" y="594"/>
                    <a:pt x="1279" y="534"/>
                    <a:pt x="1237" y="503"/>
                  </a:cubicBezTo>
                  <a:cubicBezTo>
                    <a:pt x="908" y="264"/>
                    <a:pt x="523" y="90"/>
                    <a:pt x="125" y="2"/>
                  </a:cubicBezTo>
                  <a:cubicBezTo>
                    <a:pt x="119" y="1"/>
                    <a:pt x="11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3661625" y="2046375"/>
              <a:ext cx="22800" cy="9950"/>
            </a:xfrm>
            <a:custGeom>
              <a:avLst/>
              <a:gdLst/>
              <a:ahLst/>
              <a:cxnLst/>
              <a:rect l="l" t="t" r="r" b="b"/>
              <a:pathLst>
                <a:path w="912" h="398" extrusionOk="0">
                  <a:moveTo>
                    <a:pt x="103" y="1"/>
                  </a:moveTo>
                  <a:cubicBezTo>
                    <a:pt x="57" y="1"/>
                    <a:pt x="17" y="34"/>
                    <a:pt x="9" y="80"/>
                  </a:cubicBezTo>
                  <a:cubicBezTo>
                    <a:pt x="0" y="132"/>
                    <a:pt x="35" y="181"/>
                    <a:pt x="86" y="190"/>
                  </a:cubicBezTo>
                  <a:cubicBezTo>
                    <a:pt x="319" y="229"/>
                    <a:pt x="548" y="296"/>
                    <a:pt x="765" y="389"/>
                  </a:cubicBezTo>
                  <a:cubicBezTo>
                    <a:pt x="778" y="395"/>
                    <a:pt x="791" y="397"/>
                    <a:pt x="803" y="397"/>
                  </a:cubicBezTo>
                  <a:cubicBezTo>
                    <a:pt x="840" y="397"/>
                    <a:pt x="876" y="376"/>
                    <a:pt x="891" y="340"/>
                  </a:cubicBezTo>
                  <a:cubicBezTo>
                    <a:pt x="911" y="291"/>
                    <a:pt x="889" y="235"/>
                    <a:pt x="840" y="215"/>
                  </a:cubicBezTo>
                  <a:cubicBezTo>
                    <a:pt x="610" y="115"/>
                    <a:pt x="367" y="44"/>
                    <a:pt x="118" y="2"/>
                  </a:cubicBezTo>
                  <a:cubicBezTo>
                    <a:pt x="113" y="1"/>
                    <a:pt x="108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3373975" y="1720850"/>
              <a:ext cx="10450" cy="20275"/>
            </a:xfrm>
            <a:custGeom>
              <a:avLst/>
              <a:gdLst/>
              <a:ahLst/>
              <a:cxnLst/>
              <a:rect l="l" t="t" r="r" b="b"/>
              <a:pathLst>
                <a:path w="418" h="811" extrusionOk="0">
                  <a:moveTo>
                    <a:pt x="108" y="0"/>
                  </a:moveTo>
                  <a:cubicBezTo>
                    <a:pt x="98" y="0"/>
                    <a:pt x="88" y="2"/>
                    <a:pt x="78" y="6"/>
                  </a:cubicBezTo>
                  <a:cubicBezTo>
                    <a:pt x="28" y="21"/>
                    <a:pt x="0" y="75"/>
                    <a:pt x="17" y="126"/>
                  </a:cubicBezTo>
                  <a:lnTo>
                    <a:pt x="220" y="744"/>
                  </a:lnTo>
                  <a:cubicBezTo>
                    <a:pt x="233" y="784"/>
                    <a:pt x="271" y="810"/>
                    <a:pt x="310" y="810"/>
                  </a:cubicBezTo>
                  <a:cubicBezTo>
                    <a:pt x="320" y="810"/>
                    <a:pt x="330" y="808"/>
                    <a:pt x="340" y="805"/>
                  </a:cubicBezTo>
                  <a:cubicBezTo>
                    <a:pt x="390" y="788"/>
                    <a:pt x="418" y="735"/>
                    <a:pt x="401" y="684"/>
                  </a:cubicBezTo>
                  <a:lnTo>
                    <a:pt x="198" y="66"/>
                  </a:lnTo>
                  <a:cubicBezTo>
                    <a:pt x="185" y="26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3386175" y="1754925"/>
              <a:ext cx="19000" cy="28425"/>
            </a:xfrm>
            <a:custGeom>
              <a:avLst/>
              <a:gdLst/>
              <a:ahLst/>
              <a:cxnLst/>
              <a:rect l="l" t="t" r="r" b="b"/>
              <a:pathLst>
                <a:path w="760" h="1137" extrusionOk="0">
                  <a:moveTo>
                    <a:pt x="110" y="1"/>
                  </a:moveTo>
                  <a:cubicBezTo>
                    <a:pt x="93" y="1"/>
                    <a:pt x="77" y="5"/>
                    <a:pt x="62" y="14"/>
                  </a:cubicBezTo>
                  <a:cubicBezTo>
                    <a:pt x="16" y="39"/>
                    <a:pt x="0" y="98"/>
                    <a:pt x="27" y="143"/>
                  </a:cubicBezTo>
                  <a:lnTo>
                    <a:pt x="568" y="1088"/>
                  </a:lnTo>
                  <a:cubicBezTo>
                    <a:pt x="585" y="1119"/>
                    <a:pt x="617" y="1136"/>
                    <a:pt x="650" y="1136"/>
                  </a:cubicBezTo>
                  <a:cubicBezTo>
                    <a:pt x="667" y="1136"/>
                    <a:pt x="682" y="1132"/>
                    <a:pt x="698" y="1123"/>
                  </a:cubicBezTo>
                  <a:cubicBezTo>
                    <a:pt x="743" y="1098"/>
                    <a:pt x="760" y="1039"/>
                    <a:pt x="733" y="993"/>
                  </a:cubicBezTo>
                  <a:lnTo>
                    <a:pt x="192" y="49"/>
                  </a:lnTo>
                  <a:cubicBezTo>
                    <a:pt x="175" y="18"/>
                    <a:pt x="142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412425" y="1796000"/>
              <a:ext cx="16500" cy="19300"/>
            </a:xfrm>
            <a:custGeom>
              <a:avLst/>
              <a:gdLst/>
              <a:ahLst/>
              <a:cxnLst/>
              <a:rect l="l" t="t" r="r" b="b"/>
              <a:pathLst>
                <a:path w="660" h="772" extrusionOk="0">
                  <a:moveTo>
                    <a:pt x="103" y="1"/>
                  </a:moveTo>
                  <a:cubicBezTo>
                    <a:pt x="97" y="1"/>
                    <a:pt x="92" y="1"/>
                    <a:pt x="86" y="2"/>
                  </a:cubicBezTo>
                  <a:cubicBezTo>
                    <a:pt x="34" y="11"/>
                    <a:pt x="0" y="61"/>
                    <a:pt x="9" y="113"/>
                  </a:cubicBezTo>
                  <a:cubicBezTo>
                    <a:pt x="59" y="394"/>
                    <a:pt x="251" y="643"/>
                    <a:pt x="510" y="763"/>
                  </a:cubicBezTo>
                  <a:cubicBezTo>
                    <a:pt x="523" y="768"/>
                    <a:pt x="537" y="772"/>
                    <a:pt x="550" y="772"/>
                  </a:cubicBezTo>
                  <a:cubicBezTo>
                    <a:pt x="586" y="772"/>
                    <a:pt x="620" y="751"/>
                    <a:pt x="637" y="716"/>
                  </a:cubicBezTo>
                  <a:cubicBezTo>
                    <a:pt x="659" y="668"/>
                    <a:pt x="638" y="612"/>
                    <a:pt x="591" y="590"/>
                  </a:cubicBezTo>
                  <a:cubicBezTo>
                    <a:pt x="386" y="496"/>
                    <a:pt x="236" y="300"/>
                    <a:pt x="197" y="80"/>
                  </a:cubicBezTo>
                  <a:cubicBezTo>
                    <a:pt x="189" y="33"/>
                    <a:pt x="149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438925" y="1835175"/>
              <a:ext cx="18825" cy="22325"/>
            </a:xfrm>
            <a:custGeom>
              <a:avLst/>
              <a:gdLst/>
              <a:ahLst/>
              <a:cxnLst/>
              <a:rect l="l" t="t" r="r" b="b"/>
              <a:pathLst>
                <a:path w="753" h="893" extrusionOk="0">
                  <a:moveTo>
                    <a:pt x="110" y="0"/>
                  </a:moveTo>
                  <a:cubicBezTo>
                    <a:pt x="98" y="0"/>
                    <a:pt x="86" y="2"/>
                    <a:pt x="74" y="7"/>
                  </a:cubicBezTo>
                  <a:cubicBezTo>
                    <a:pt x="25" y="27"/>
                    <a:pt x="1" y="82"/>
                    <a:pt x="21" y="131"/>
                  </a:cubicBezTo>
                  <a:cubicBezTo>
                    <a:pt x="139" y="426"/>
                    <a:pt x="334" y="682"/>
                    <a:pt x="587" y="873"/>
                  </a:cubicBezTo>
                  <a:cubicBezTo>
                    <a:pt x="605" y="886"/>
                    <a:pt x="625" y="893"/>
                    <a:pt x="644" y="893"/>
                  </a:cubicBezTo>
                  <a:cubicBezTo>
                    <a:pt x="673" y="893"/>
                    <a:pt x="702" y="879"/>
                    <a:pt x="721" y="854"/>
                  </a:cubicBezTo>
                  <a:cubicBezTo>
                    <a:pt x="753" y="812"/>
                    <a:pt x="744" y="752"/>
                    <a:pt x="702" y="721"/>
                  </a:cubicBezTo>
                  <a:cubicBezTo>
                    <a:pt x="477" y="550"/>
                    <a:pt x="303" y="322"/>
                    <a:pt x="199" y="60"/>
                  </a:cubicBezTo>
                  <a:cubicBezTo>
                    <a:pt x="183" y="23"/>
                    <a:pt x="148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3471975" y="1882550"/>
              <a:ext cx="25950" cy="22300"/>
            </a:xfrm>
            <a:custGeom>
              <a:avLst/>
              <a:gdLst/>
              <a:ahLst/>
              <a:cxnLst/>
              <a:rect l="l" t="t" r="r" b="b"/>
              <a:pathLst>
                <a:path w="1038" h="892" extrusionOk="0">
                  <a:moveTo>
                    <a:pt x="106" y="1"/>
                  </a:moveTo>
                  <a:cubicBezTo>
                    <a:pt x="82" y="1"/>
                    <a:pt x="58" y="10"/>
                    <a:pt x="40" y="28"/>
                  </a:cubicBezTo>
                  <a:cubicBezTo>
                    <a:pt x="1" y="64"/>
                    <a:pt x="0" y="125"/>
                    <a:pt x="37" y="162"/>
                  </a:cubicBezTo>
                  <a:cubicBezTo>
                    <a:pt x="292" y="426"/>
                    <a:pt x="574" y="666"/>
                    <a:pt x="876" y="875"/>
                  </a:cubicBezTo>
                  <a:cubicBezTo>
                    <a:pt x="892" y="886"/>
                    <a:pt x="911" y="892"/>
                    <a:pt x="930" y="892"/>
                  </a:cubicBezTo>
                  <a:cubicBezTo>
                    <a:pt x="961" y="892"/>
                    <a:pt x="990" y="878"/>
                    <a:pt x="1008" y="851"/>
                  </a:cubicBezTo>
                  <a:cubicBezTo>
                    <a:pt x="1038" y="808"/>
                    <a:pt x="1028" y="748"/>
                    <a:pt x="985" y="719"/>
                  </a:cubicBezTo>
                  <a:cubicBezTo>
                    <a:pt x="692" y="517"/>
                    <a:pt x="421" y="285"/>
                    <a:pt x="175" y="30"/>
                  </a:cubicBezTo>
                  <a:cubicBezTo>
                    <a:pt x="156" y="11"/>
                    <a:pt x="131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3504900" y="1917600"/>
              <a:ext cx="19800" cy="19275"/>
            </a:xfrm>
            <a:custGeom>
              <a:avLst/>
              <a:gdLst/>
              <a:ahLst/>
              <a:cxnLst/>
              <a:rect l="l" t="t" r="r" b="b"/>
              <a:pathLst>
                <a:path w="792" h="771" extrusionOk="0">
                  <a:moveTo>
                    <a:pt x="109" y="0"/>
                  </a:moveTo>
                  <a:cubicBezTo>
                    <a:pt x="93" y="0"/>
                    <a:pt x="78" y="4"/>
                    <a:pt x="63" y="12"/>
                  </a:cubicBezTo>
                  <a:cubicBezTo>
                    <a:pt x="17" y="37"/>
                    <a:pt x="0" y="95"/>
                    <a:pt x="26" y="141"/>
                  </a:cubicBezTo>
                  <a:cubicBezTo>
                    <a:pt x="169" y="400"/>
                    <a:pt x="380" y="613"/>
                    <a:pt x="636" y="758"/>
                  </a:cubicBezTo>
                  <a:cubicBezTo>
                    <a:pt x="650" y="767"/>
                    <a:pt x="667" y="770"/>
                    <a:pt x="682" y="770"/>
                  </a:cubicBezTo>
                  <a:cubicBezTo>
                    <a:pt x="716" y="770"/>
                    <a:pt x="749" y="754"/>
                    <a:pt x="765" y="723"/>
                  </a:cubicBezTo>
                  <a:cubicBezTo>
                    <a:pt x="792" y="677"/>
                    <a:pt x="776" y="619"/>
                    <a:pt x="730" y="593"/>
                  </a:cubicBezTo>
                  <a:cubicBezTo>
                    <a:pt x="505" y="464"/>
                    <a:pt x="318" y="276"/>
                    <a:pt x="192" y="48"/>
                  </a:cubicBezTo>
                  <a:cubicBezTo>
                    <a:pt x="175" y="18"/>
                    <a:pt x="142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3539825" y="1958925"/>
              <a:ext cx="18725" cy="16200"/>
            </a:xfrm>
            <a:custGeom>
              <a:avLst/>
              <a:gdLst/>
              <a:ahLst/>
              <a:cxnLst/>
              <a:rect l="l" t="t" r="r" b="b"/>
              <a:pathLst>
                <a:path w="749" h="648" extrusionOk="0">
                  <a:moveTo>
                    <a:pt x="108" y="1"/>
                  </a:moveTo>
                  <a:cubicBezTo>
                    <a:pt x="81" y="1"/>
                    <a:pt x="54" y="12"/>
                    <a:pt x="35" y="35"/>
                  </a:cubicBezTo>
                  <a:cubicBezTo>
                    <a:pt x="1" y="75"/>
                    <a:pt x="5" y="134"/>
                    <a:pt x="46" y="168"/>
                  </a:cubicBezTo>
                  <a:lnTo>
                    <a:pt x="579" y="624"/>
                  </a:lnTo>
                  <a:cubicBezTo>
                    <a:pt x="597" y="640"/>
                    <a:pt x="619" y="647"/>
                    <a:pt x="641" y="647"/>
                  </a:cubicBezTo>
                  <a:cubicBezTo>
                    <a:pt x="668" y="647"/>
                    <a:pt x="695" y="635"/>
                    <a:pt x="714" y="614"/>
                  </a:cubicBezTo>
                  <a:cubicBezTo>
                    <a:pt x="748" y="573"/>
                    <a:pt x="743" y="514"/>
                    <a:pt x="703" y="480"/>
                  </a:cubicBezTo>
                  <a:lnTo>
                    <a:pt x="170" y="24"/>
                  </a:lnTo>
                  <a:cubicBezTo>
                    <a:pt x="152" y="8"/>
                    <a:pt x="130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3580050" y="1990850"/>
              <a:ext cx="22950" cy="14925"/>
            </a:xfrm>
            <a:custGeom>
              <a:avLst/>
              <a:gdLst/>
              <a:ahLst/>
              <a:cxnLst/>
              <a:rect l="l" t="t" r="r" b="b"/>
              <a:pathLst>
                <a:path w="918" h="597" extrusionOk="0">
                  <a:moveTo>
                    <a:pt x="106" y="0"/>
                  </a:moveTo>
                  <a:cubicBezTo>
                    <a:pt x="80" y="0"/>
                    <a:pt x="55" y="10"/>
                    <a:pt x="37" y="31"/>
                  </a:cubicBezTo>
                  <a:cubicBezTo>
                    <a:pt x="0" y="70"/>
                    <a:pt x="2" y="130"/>
                    <a:pt x="41" y="166"/>
                  </a:cubicBezTo>
                  <a:cubicBezTo>
                    <a:pt x="252" y="361"/>
                    <a:pt x="509" y="509"/>
                    <a:pt x="784" y="592"/>
                  </a:cubicBezTo>
                  <a:cubicBezTo>
                    <a:pt x="793" y="595"/>
                    <a:pt x="803" y="597"/>
                    <a:pt x="812" y="597"/>
                  </a:cubicBezTo>
                  <a:cubicBezTo>
                    <a:pt x="852" y="596"/>
                    <a:pt x="890" y="569"/>
                    <a:pt x="902" y="528"/>
                  </a:cubicBezTo>
                  <a:cubicBezTo>
                    <a:pt x="918" y="479"/>
                    <a:pt x="890" y="425"/>
                    <a:pt x="839" y="409"/>
                  </a:cubicBezTo>
                  <a:cubicBezTo>
                    <a:pt x="592" y="334"/>
                    <a:pt x="361" y="202"/>
                    <a:pt x="171" y="26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3677925" y="2042250"/>
              <a:ext cx="26025" cy="13050"/>
            </a:xfrm>
            <a:custGeom>
              <a:avLst/>
              <a:gdLst/>
              <a:ahLst/>
              <a:cxnLst/>
              <a:rect l="l" t="t" r="r" b="b"/>
              <a:pathLst>
                <a:path w="1041" h="522" extrusionOk="0">
                  <a:moveTo>
                    <a:pt x="110" y="0"/>
                  </a:moveTo>
                  <a:cubicBezTo>
                    <a:pt x="76" y="0"/>
                    <a:pt x="43" y="19"/>
                    <a:pt x="26" y="51"/>
                  </a:cubicBezTo>
                  <a:cubicBezTo>
                    <a:pt x="1" y="97"/>
                    <a:pt x="18" y="156"/>
                    <a:pt x="66" y="180"/>
                  </a:cubicBezTo>
                  <a:cubicBezTo>
                    <a:pt x="333" y="323"/>
                    <a:pt x="617" y="435"/>
                    <a:pt x="908" y="518"/>
                  </a:cubicBezTo>
                  <a:cubicBezTo>
                    <a:pt x="917" y="520"/>
                    <a:pt x="926" y="521"/>
                    <a:pt x="935" y="521"/>
                  </a:cubicBezTo>
                  <a:cubicBezTo>
                    <a:pt x="976" y="521"/>
                    <a:pt x="1014" y="494"/>
                    <a:pt x="1026" y="452"/>
                  </a:cubicBezTo>
                  <a:cubicBezTo>
                    <a:pt x="1041" y="401"/>
                    <a:pt x="1011" y="348"/>
                    <a:pt x="960" y="334"/>
                  </a:cubicBezTo>
                  <a:cubicBezTo>
                    <a:pt x="682" y="255"/>
                    <a:pt x="410" y="147"/>
                    <a:pt x="154" y="11"/>
                  </a:cubicBezTo>
                  <a:cubicBezTo>
                    <a:pt x="140" y="4"/>
                    <a:pt x="125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3624400" y="2016525"/>
              <a:ext cx="22900" cy="14050"/>
            </a:xfrm>
            <a:custGeom>
              <a:avLst/>
              <a:gdLst/>
              <a:ahLst/>
              <a:cxnLst/>
              <a:rect l="l" t="t" r="r" b="b"/>
              <a:pathLst>
                <a:path w="916" h="562" extrusionOk="0">
                  <a:moveTo>
                    <a:pt x="108" y="0"/>
                  </a:moveTo>
                  <a:cubicBezTo>
                    <a:pt x="79" y="0"/>
                    <a:pt x="51" y="13"/>
                    <a:pt x="32" y="37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68" y="343"/>
                    <a:pt x="515" y="473"/>
                    <a:pt x="781" y="556"/>
                  </a:cubicBezTo>
                  <a:cubicBezTo>
                    <a:pt x="789" y="559"/>
                    <a:pt x="799" y="560"/>
                    <a:pt x="809" y="560"/>
                  </a:cubicBezTo>
                  <a:lnTo>
                    <a:pt x="808" y="561"/>
                  </a:lnTo>
                  <a:cubicBezTo>
                    <a:pt x="849" y="561"/>
                    <a:pt x="887" y="535"/>
                    <a:pt x="900" y="494"/>
                  </a:cubicBezTo>
                  <a:cubicBezTo>
                    <a:pt x="915" y="444"/>
                    <a:pt x="888" y="390"/>
                    <a:pt x="837" y="375"/>
                  </a:cubicBezTo>
                  <a:cubicBezTo>
                    <a:pt x="593" y="297"/>
                    <a:pt x="368" y="178"/>
                    <a:pt x="167" y="20"/>
                  </a:cubicBezTo>
                  <a:cubicBezTo>
                    <a:pt x="149" y="7"/>
                    <a:pt x="12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3386675" y="1715575"/>
              <a:ext cx="41250" cy="14100"/>
            </a:xfrm>
            <a:custGeom>
              <a:avLst/>
              <a:gdLst/>
              <a:ahLst/>
              <a:cxnLst/>
              <a:rect l="l" t="t" r="r" b="b"/>
              <a:pathLst>
                <a:path w="1650" h="564" extrusionOk="0">
                  <a:moveTo>
                    <a:pt x="97" y="0"/>
                  </a:moveTo>
                  <a:cubicBezTo>
                    <a:pt x="46" y="0"/>
                    <a:pt x="5" y="40"/>
                    <a:pt x="2" y="90"/>
                  </a:cubicBezTo>
                  <a:cubicBezTo>
                    <a:pt x="0" y="143"/>
                    <a:pt x="40" y="188"/>
                    <a:pt x="93" y="190"/>
                  </a:cubicBezTo>
                  <a:cubicBezTo>
                    <a:pt x="576" y="217"/>
                    <a:pt x="1063" y="342"/>
                    <a:pt x="1499" y="553"/>
                  </a:cubicBezTo>
                  <a:cubicBezTo>
                    <a:pt x="1512" y="560"/>
                    <a:pt x="1527" y="563"/>
                    <a:pt x="1541" y="563"/>
                  </a:cubicBezTo>
                  <a:cubicBezTo>
                    <a:pt x="1576" y="563"/>
                    <a:pt x="1611" y="543"/>
                    <a:pt x="1627" y="509"/>
                  </a:cubicBezTo>
                  <a:cubicBezTo>
                    <a:pt x="1649" y="462"/>
                    <a:pt x="1629" y="405"/>
                    <a:pt x="1582" y="382"/>
                  </a:cubicBezTo>
                  <a:cubicBezTo>
                    <a:pt x="1124" y="160"/>
                    <a:pt x="612" y="28"/>
                    <a:pt x="103" y="0"/>
                  </a:cubicBezTo>
                  <a:cubicBezTo>
                    <a:pt x="101" y="0"/>
                    <a:pt x="99" y="0"/>
                    <a:pt x="9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3447225" y="1738325"/>
              <a:ext cx="28025" cy="17175"/>
            </a:xfrm>
            <a:custGeom>
              <a:avLst/>
              <a:gdLst/>
              <a:ahLst/>
              <a:cxnLst/>
              <a:rect l="l" t="t" r="r" b="b"/>
              <a:pathLst>
                <a:path w="1121" h="687" extrusionOk="0">
                  <a:moveTo>
                    <a:pt x="106" y="1"/>
                  </a:moveTo>
                  <a:cubicBezTo>
                    <a:pt x="66" y="1"/>
                    <a:pt x="30" y="26"/>
                    <a:pt x="17" y="65"/>
                  </a:cubicBezTo>
                  <a:cubicBezTo>
                    <a:pt x="0" y="115"/>
                    <a:pt x="27" y="169"/>
                    <a:pt x="76" y="186"/>
                  </a:cubicBezTo>
                  <a:cubicBezTo>
                    <a:pt x="394" y="296"/>
                    <a:pt x="690" y="457"/>
                    <a:pt x="954" y="666"/>
                  </a:cubicBezTo>
                  <a:cubicBezTo>
                    <a:pt x="972" y="679"/>
                    <a:pt x="992" y="685"/>
                    <a:pt x="1013" y="685"/>
                  </a:cubicBezTo>
                  <a:lnTo>
                    <a:pt x="1013" y="686"/>
                  </a:lnTo>
                  <a:cubicBezTo>
                    <a:pt x="1042" y="686"/>
                    <a:pt x="1070" y="673"/>
                    <a:pt x="1089" y="650"/>
                  </a:cubicBezTo>
                  <a:cubicBezTo>
                    <a:pt x="1121" y="608"/>
                    <a:pt x="1114" y="548"/>
                    <a:pt x="1073" y="515"/>
                  </a:cubicBezTo>
                  <a:cubicBezTo>
                    <a:pt x="792" y="293"/>
                    <a:pt x="477" y="122"/>
                    <a:pt x="138" y="6"/>
                  </a:cubicBezTo>
                  <a:cubicBezTo>
                    <a:pt x="127" y="3"/>
                    <a:pt x="117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3495600" y="1766125"/>
              <a:ext cx="31175" cy="23350"/>
            </a:xfrm>
            <a:custGeom>
              <a:avLst/>
              <a:gdLst/>
              <a:ahLst/>
              <a:cxnLst/>
              <a:rect l="l" t="t" r="r" b="b"/>
              <a:pathLst>
                <a:path w="1247" h="934" extrusionOk="0">
                  <a:moveTo>
                    <a:pt x="108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0" y="90"/>
                    <a:pt x="13" y="149"/>
                    <a:pt x="58" y="177"/>
                  </a:cubicBezTo>
                  <a:cubicBezTo>
                    <a:pt x="412" y="401"/>
                    <a:pt x="756" y="649"/>
                    <a:pt x="1079" y="912"/>
                  </a:cubicBezTo>
                  <a:cubicBezTo>
                    <a:pt x="1096" y="927"/>
                    <a:pt x="1117" y="933"/>
                    <a:pt x="1138" y="933"/>
                  </a:cubicBezTo>
                  <a:cubicBezTo>
                    <a:pt x="1167" y="933"/>
                    <a:pt x="1194" y="922"/>
                    <a:pt x="1212" y="899"/>
                  </a:cubicBezTo>
                  <a:cubicBezTo>
                    <a:pt x="1247" y="858"/>
                    <a:pt x="1240" y="798"/>
                    <a:pt x="1199" y="765"/>
                  </a:cubicBezTo>
                  <a:cubicBezTo>
                    <a:pt x="870" y="496"/>
                    <a:pt x="520" y="243"/>
                    <a:pt x="159" y="16"/>
                  </a:cubicBezTo>
                  <a:cubicBezTo>
                    <a:pt x="143" y="6"/>
                    <a:pt x="126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3546075" y="1801200"/>
              <a:ext cx="33375" cy="26225"/>
            </a:xfrm>
            <a:custGeom>
              <a:avLst/>
              <a:gdLst/>
              <a:ahLst/>
              <a:cxnLst/>
              <a:rect l="l" t="t" r="r" b="b"/>
              <a:pathLst>
                <a:path w="1335" h="1049" extrusionOk="0">
                  <a:moveTo>
                    <a:pt x="108" y="1"/>
                  </a:moveTo>
                  <a:cubicBezTo>
                    <a:pt x="79" y="1"/>
                    <a:pt x="51" y="14"/>
                    <a:pt x="32" y="38"/>
                  </a:cubicBezTo>
                  <a:cubicBezTo>
                    <a:pt x="0" y="80"/>
                    <a:pt x="8" y="140"/>
                    <a:pt x="50" y="172"/>
                  </a:cubicBezTo>
                  <a:lnTo>
                    <a:pt x="1169" y="1028"/>
                  </a:lnTo>
                  <a:cubicBezTo>
                    <a:pt x="1187" y="1042"/>
                    <a:pt x="1207" y="1048"/>
                    <a:pt x="1227" y="1048"/>
                  </a:cubicBezTo>
                  <a:cubicBezTo>
                    <a:pt x="1255" y="1048"/>
                    <a:pt x="1284" y="1036"/>
                    <a:pt x="1303" y="1011"/>
                  </a:cubicBezTo>
                  <a:cubicBezTo>
                    <a:pt x="1335" y="970"/>
                    <a:pt x="1327" y="909"/>
                    <a:pt x="1285" y="877"/>
                  </a:cubicBezTo>
                  <a:lnTo>
                    <a:pt x="166" y="21"/>
                  </a:lnTo>
                  <a:cubicBezTo>
                    <a:pt x="148" y="7"/>
                    <a:pt x="12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3602750" y="1842375"/>
              <a:ext cx="35250" cy="28500"/>
            </a:xfrm>
            <a:custGeom>
              <a:avLst/>
              <a:gdLst/>
              <a:ahLst/>
              <a:cxnLst/>
              <a:rect l="l" t="t" r="r" b="b"/>
              <a:pathLst>
                <a:path w="1410" h="1140" extrusionOk="0">
                  <a:moveTo>
                    <a:pt x="109" y="1"/>
                  </a:moveTo>
                  <a:cubicBezTo>
                    <a:pt x="78" y="1"/>
                    <a:pt x="47" y="16"/>
                    <a:pt x="29" y="44"/>
                  </a:cubicBezTo>
                  <a:cubicBezTo>
                    <a:pt x="1" y="87"/>
                    <a:pt x="12" y="146"/>
                    <a:pt x="56" y="175"/>
                  </a:cubicBezTo>
                  <a:cubicBezTo>
                    <a:pt x="474" y="454"/>
                    <a:pt x="872" y="770"/>
                    <a:pt x="1238" y="1113"/>
                  </a:cubicBezTo>
                  <a:cubicBezTo>
                    <a:pt x="1257" y="1131"/>
                    <a:pt x="1280" y="1140"/>
                    <a:pt x="1303" y="1140"/>
                  </a:cubicBezTo>
                  <a:lnTo>
                    <a:pt x="1303" y="1139"/>
                  </a:lnTo>
                  <a:cubicBezTo>
                    <a:pt x="1329" y="1139"/>
                    <a:pt x="1354" y="1129"/>
                    <a:pt x="1373" y="1109"/>
                  </a:cubicBezTo>
                  <a:cubicBezTo>
                    <a:pt x="1409" y="1070"/>
                    <a:pt x="1407" y="1011"/>
                    <a:pt x="1368" y="974"/>
                  </a:cubicBezTo>
                  <a:cubicBezTo>
                    <a:pt x="995" y="624"/>
                    <a:pt x="589" y="302"/>
                    <a:pt x="162" y="17"/>
                  </a:cubicBezTo>
                  <a:cubicBezTo>
                    <a:pt x="145" y="6"/>
                    <a:pt x="127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3649875" y="1892175"/>
              <a:ext cx="23425" cy="23750"/>
            </a:xfrm>
            <a:custGeom>
              <a:avLst/>
              <a:gdLst/>
              <a:ahLst/>
              <a:cxnLst/>
              <a:rect l="l" t="t" r="r" b="b"/>
              <a:pathLst>
                <a:path w="937" h="950" extrusionOk="0">
                  <a:moveTo>
                    <a:pt x="105" y="0"/>
                  </a:moveTo>
                  <a:cubicBezTo>
                    <a:pt x="82" y="0"/>
                    <a:pt x="58" y="9"/>
                    <a:pt x="40" y="27"/>
                  </a:cubicBezTo>
                  <a:cubicBezTo>
                    <a:pt x="1" y="63"/>
                    <a:pt x="0" y="124"/>
                    <a:pt x="37" y="161"/>
                  </a:cubicBezTo>
                  <a:lnTo>
                    <a:pt x="763" y="920"/>
                  </a:lnTo>
                  <a:cubicBezTo>
                    <a:pt x="782" y="940"/>
                    <a:pt x="806" y="950"/>
                    <a:pt x="831" y="950"/>
                  </a:cubicBezTo>
                  <a:cubicBezTo>
                    <a:pt x="855" y="950"/>
                    <a:pt x="879" y="941"/>
                    <a:pt x="898" y="923"/>
                  </a:cubicBezTo>
                  <a:cubicBezTo>
                    <a:pt x="935" y="887"/>
                    <a:pt x="936" y="826"/>
                    <a:pt x="900" y="788"/>
                  </a:cubicBezTo>
                  <a:lnTo>
                    <a:pt x="175" y="30"/>
                  </a:lnTo>
                  <a:cubicBezTo>
                    <a:pt x="156" y="10"/>
                    <a:pt x="131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3685100" y="1931075"/>
              <a:ext cx="30300" cy="26250"/>
            </a:xfrm>
            <a:custGeom>
              <a:avLst/>
              <a:gdLst/>
              <a:ahLst/>
              <a:cxnLst/>
              <a:rect l="l" t="t" r="r" b="b"/>
              <a:pathLst>
                <a:path w="1212" h="1050" extrusionOk="0">
                  <a:moveTo>
                    <a:pt x="109" y="1"/>
                  </a:moveTo>
                  <a:cubicBezTo>
                    <a:pt x="77" y="1"/>
                    <a:pt x="46" y="17"/>
                    <a:pt x="28" y="46"/>
                  </a:cubicBezTo>
                  <a:cubicBezTo>
                    <a:pt x="1" y="90"/>
                    <a:pt x="14" y="149"/>
                    <a:pt x="59" y="177"/>
                  </a:cubicBezTo>
                  <a:cubicBezTo>
                    <a:pt x="426" y="405"/>
                    <a:pt x="754" y="687"/>
                    <a:pt x="1033" y="1016"/>
                  </a:cubicBezTo>
                  <a:cubicBezTo>
                    <a:pt x="1052" y="1038"/>
                    <a:pt x="1078" y="1049"/>
                    <a:pt x="1105" y="1049"/>
                  </a:cubicBezTo>
                  <a:cubicBezTo>
                    <a:pt x="1127" y="1049"/>
                    <a:pt x="1149" y="1042"/>
                    <a:pt x="1167" y="1026"/>
                  </a:cubicBezTo>
                  <a:cubicBezTo>
                    <a:pt x="1207" y="992"/>
                    <a:pt x="1212" y="932"/>
                    <a:pt x="1178" y="893"/>
                  </a:cubicBezTo>
                  <a:cubicBezTo>
                    <a:pt x="886" y="548"/>
                    <a:pt x="543" y="254"/>
                    <a:pt x="160" y="15"/>
                  </a:cubicBezTo>
                  <a:cubicBezTo>
                    <a:pt x="144" y="5"/>
                    <a:pt x="126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3731500" y="1985650"/>
              <a:ext cx="19725" cy="21300"/>
            </a:xfrm>
            <a:custGeom>
              <a:avLst/>
              <a:gdLst/>
              <a:ahLst/>
              <a:cxnLst/>
              <a:rect l="l" t="t" r="r" b="b"/>
              <a:pathLst>
                <a:path w="789" h="852" extrusionOk="0">
                  <a:moveTo>
                    <a:pt x="107" y="1"/>
                  </a:moveTo>
                  <a:cubicBezTo>
                    <a:pt x="85" y="1"/>
                    <a:pt x="62" y="9"/>
                    <a:pt x="45" y="24"/>
                  </a:cubicBezTo>
                  <a:cubicBezTo>
                    <a:pt x="5" y="59"/>
                    <a:pt x="0" y="119"/>
                    <a:pt x="35" y="159"/>
                  </a:cubicBezTo>
                  <a:lnTo>
                    <a:pt x="611" y="819"/>
                  </a:lnTo>
                  <a:cubicBezTo>
                    <a:pt x="630" y="840"/>
                    <a:pt x="656" y="851"/>
                    <a:pt x="683" y="851"/>
                  </a:cubicBezTo>
                  <a:cubicBezTo>
                    <a:pt x="705" y="851"/>
                    <a:pt x="727" y="844"/>
                    <a:pt x="746" y="828"/>
                  </a:cubicBezTo>
                  <a:cubicBezTo>
                    <a:pt x="785" y="794"/>
                    <a:pt x="789" y="733"/>
                    <a:pt x="754" y="693"/>
                  </a:cubicBezTo>
                  <a:lnTo>
                    <a:pt x="178" y="33"/>
                  </a:lnTo>
                  <a:cubicBezTo>
                    <a:pt x="160" y="12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3400250" y="1743950"/>
              <a:ext cx="20275" cy="22950"/>
            </a:xfrm>
            <a:custGeom>
              <a:avLst/>
              <a:gdLst/>
              <a:ahLst/>
              <a:cxnLst/>
              <a:rect l="l" t="t" r="r" b="b"/>
              <a:pathLst>
                <a:path w="811" h="918" extrusionOk="0">
                  <a:moveTo>
                    <a:pt x="109" y="0"/>
                  </a:moveTo>
                  <a:cubicBezTo>
                    <a:pt x="80" y="0"/>
                    <a:pt x="52" y="13"/>
                    <a:pt x="33" y="36"/>
                  </a:cubicBezTo>
                  <a:cubicBezTo>
                    <a:pt x="0" y="78"/>
                    <a:pt x="8" y="138"/>
                    <a:pt x="49" y="170"/>
                  </a:cubicBezTo>
                  <a:cubicBezTo>
                    <a:pt x="285" y="358"/>
                    <a:pt x="482" y="597"/>
                    <a:pt x="617" y="866"/>
                  </a:cubicBezTo>
                  <a:cubicBezTo>
                    <a:pt x="634" y="899"/>
                    <a:pt x="667" y="917"/>
                    <a:pt x="702" y="917"/>
                  </a:cubicBezTo>
                  <a:cubicBezTo>
                    <a:pt x="717" y="917"/>
                    <a:pt x="731" y="914"/>
                    <a:pt x="745" y="907"/>
                  </a:cubicBezTo>
                  <a:cubicBezTo>
                    <a:pt x="792" y="883"/>
                    <a:pt x="810" y="826"/>
                    <a:pt x="787" y="779"/>
                  </a:cubicBezTo>
                  <a:cubicBezTo>
                    <a:pt x="638" y="487"/>
                    <a:pt x="424" y="225"/>
                    <a:pt x="167" y="21"/>
                  </a:cubicBezTo>
                  <a:cubicBezTo>
                    <a:pt x="150" y="7"/>
                    <a:pt x="129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3426550" y="1779550"/>
              <a:ext cx="21950" cy="24250"/>
            </a:xfrm>
            <a:custGeom>
              <a:avLst/>
              <a:gdLst/>
              <a:ahLst/>
              <a:cxnLst/>
              <a:rect l="l" t="t" r="r" b="b"/>
              <a:pathLst>
                <a:path w="878" h="970" extrusionOk="0">
                  <a:moveTo>
                    <a:pt x="108" y="1"/>
                  </a:moveTo>
                  <a:cubicBezTo>
                    <a:pt x="89" y="1"/>
                    <a:pt x="69" y="7"/>
                    <a:pt x="52" y="19"/>
                  </a:cubicBezTo>
                  <a:cubicBezTo>
                    <a:pt x="10" y="50"/>
                    <a:pt x="0" y="109"/>
                    <a:pt x="31" y="152"/>
                  </a:cubicBezTo>
                  <a:cubicBezTo>
                    <a:pt x="233" y="432"/>
                    <a:pt x="461" y="698"/>
                    <a:pt x="706" y="942"/>
                  </a:cubicBezTo>
                  <a:cubicBezTo>
                    <a:pt x="724" y="961"/>
                    <a:pt x="749" y="969"/>
                    <a:pt x="773" y="969"/>
                  </a:cubicBezTo>
                  <a:cubicBezTo>
                    <a:pt x="797" y="969"/>
                    <a:pt x="822" y="961"/>
                    <a:pt x="840" y="942"/>
                  </a:cubicBezTo>
                  <a:cubicBezTo>
                    <a:pt x="878" y="904"/>
                    <a:pt x="878" y="845"/>
                    <a:pt x="840" y="807"/>
                  </a:cubicBezTo>
                  <a:cubicBezTo>
                    <a:pt x="602" y="570"/>
                    <a:pt x="382" y="311"/>
                    <a:pt x="186" y="41"/>
                  </a:cubicBezTo>
                  <a:cubicBezTo>
                    <a:pt x="167" y="15"/>
                    <a:pt x="138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3463600" y="1820775"/>
              <a:ext cx="21950" cy="24325"/>
            </a:xfrm>
            <a:custGeom>
              <a:avLst/>
              <a:gdLst/>
              <a:ahLst/>
              <a:cxnLst/>
              <a:rect l="l" t="t" r="r" b="b"/>
              <a:pathLst>
                <a:path w="878" h="973" extrusionOk="0">
                  <a:moveTo>
                    <a:pt x="109" y="1"/>
                  </a:moveTo>
                  <a:cubicBezTo>
                    <a:pt x="92" y="1"/>
                    <a:pt x="74" y="5"/>
                    <a:pt x="58" y="16"/>
                  </a:cubicBezTo>
                  <a:cubicBezTo>
                    <a:pt x="14" y="45"/>
                    <a:pt x="1" y="103"/>
                    <a:pt x="28" y="147"/>
                  </a:cubicBezTo>
                  <a:cubicBezTo>
                    <a:pt x="218" y="444"/>
                    <a:pt x="447" y="713"/>
                    <a:pt x="707" y="948"/>
                  </a:cubicBezTo>
                  <a:cubicBezTo>
                    <a:pt x="726" y="964"/>
                    <a:pt x="748" y="973"/>
                    <a:pt x="771" y="973"/>
                  </a:cubicBezTo>
                  <a:lnTo>
                    <a:pt x="771" y="972"/>
                  </a:lnTo>
                  <a:cubicBezTo>
                    <a:pt x="798" y="972"/>
                    <a:pt x="823" y="962"/>
                    <a:pt x="842" y="941"/>
                  </a:cubicBezTo>
                  <a:cubicBezTo>
                    <a:pt x="877" y="901"/>
                    <a:pt x="874" y="842"/>
                    <a:pt x="835" y="806"/>
                  </a:cubicBezTo>
                  <a:cubicBezTo>
                    <a:pt x="587" y="583"/>
                    <a:pt x="370" y="327"/>
                    <a:pt x="190" y="45"/>
                  </a:cubicBezTo>
                  <a:cubicBezTo>
                    <a:pt x="171" y="16"/>
                    <a:pt x="14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3496300" y="1861150"/>
              <a:ext cx="23400" cy="20850"/>
            </a:xfrm>
            <a:custGeom>
              <a:avLst/>
              <a:gdLst/>
              <a:ahLst/>
              <a:cxnLst/>
              <a:rect l="l" t="t" r="r" b="b"/>
              <a:pathLst>
                <a:path w="936" h="834" extrusionOk="0">
                  <a:moveTo>
                    <a:pt x="110" y="0"/>
                  </a:moveTo>
                  <a:cubicBezTo>
                    <a:pt x="91" y="0"/>
                    <a:pt x="72" y="6"/>
                    <a:pt x="55" y="18"/>
                  </a:cubicBezTo>
                  <a:cubicBezTo>
                    <a:pt x="12" y="48"/>
                    <a:pt x="1" y="106"/>
                    <a:pt x="31" y="151"/>
                  </a:cubicBezTo>
                  <a:cubicBezTo>
                    <a:pt x="224" y="428"/>
                    <a:pt x="484" y="661"/>
                    <a:pt x="781" y="822"/>
                  </a:cubicBezTo>
                  <a:cubicBezTo>
                    <a:pt x="796" y="829"/>
                    <a:pt x="811" y="834"/>
                    <a:pt x="827" y="834"/>
                  </a:cubicBezTo>
                  <a:lnTo>
                    <a:pt x="827" y="833"/>
                  </a:lnTo>
                  <a:cubicBezTo>
                    <a:pt x="861" y="833"/>
                    <a:pt x="894" y="815"/>
                    <a:pt x="911" y="783"/>
                  </a:cubicBezTo>
                  <a:cubicBezTo>
                    <a:pt x="936" y="737"/>
                    <a:pt x="919" y="679"/>
                    <a:pt x="873" y="654"/>
                  </a:cubicBezTo>
                  <a:cubicBezTo>
                    <a:pt x="601" y="507"/>
                    <a:pt x="364" y="295"/>
                    <a:pt x="188" y="41"/>
                  </a:cubicBezTo>
                  <a:cubicBezTo>
                    <a:pt x="169" y="15"/>
                    <a:pt x="140" y="0"/>
                    <a:pt x="11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3528625" y="1901125"/>
              <a:ext cx="28075" cy="30525"/>
            </a:xfrm>
            <a:custGeom>
              <a:avLst/>
              <a:gdLst/>
              <a:ahLst/>
              <a:cxnLst/>
              <a:rect l="l" t="t" r="r" b="b"/>
              <a:pathLst>
                <a:path w="1123" h="1221" extrusionOk="0">
                  <a:moveTo>
                    <a:pt x="106" y="0"/>
                  </a:moveTo>
                  <a:cubicBezTo>
                    <a:pt x="81" y="0"/>
                    <a:pt x="55" y="10"/>
                    <a:pt x="36" y="31"/>
                  </a:cubicBezTo>
                  <a:cubicBezTo>
                    <a:pt x="1" y="69"/>
                    <a:pt x="3" y="130"/>
                    <a:pt x="41" y="165"/>
                  </a:cubicBezTo>
                  <a:cubicBezTo>
                    <a:pt x="373" y="471"/>
                    <a:pt x="674" y="813"/>
                    <a:pt x="937" y="1181"/>
                  </a:cubicBezTo>
                  <a:cubicBezTo>
                    <a:pt x="954" y="1206"/>
                    <a:pt x="984" y="1221"/>
                    <a:pt x="1014" y="1221"/>
                  </a:cubicBezTo>
                  <a:cubicBezTo>
                    <a:pt x="1033" y="1221"/>
                    <a:pt x="1053" y="1214"/>
                    <a:pt x="1069" y="1202"/>
                  </a:cubicBezTo>
                  <a:cubicBezTo>
                    <a:pt x="1112" y="1172"/>
                    <a:pt x="1122" y="1113"/>
                    <a:pt x="1091" y="1070"/>
                  </a:cubicBezTo>
                  <a:cubicBezTo>
                    <a:pt x="821" y="692"/>
                    <a:pt x="512" y="341"/>
                    <a:pt x="171" y="25"/>
                  </a:cubicBezTo>
                  <a:cubicBezTo>
                    <a:pt x="152" y="9"/>
                    <a:pt x="129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8" name="Google Shape;408;p6"/>
            <p:cNvSpPr/>
            <p:nvPr/>
          </p:nvSpPr>
          <p:spPr>
            <a:xfrm>
              <a:off x="3578100" y="1952600"/>
              <a:ext cx="28025" cy="21325"/>
            </a:xfrm>
            <a:custGeom>
              <a:avLst/>
              <a:gdLst/>
              <a:ahLst/>
              <a:cxnLst/>
              <a:rect l="l" t="t" r="r" b="b"/>
              <a:pathLst>
                <a:path w="1121" h="853" extrusionOk="0">
                  <a:moveTo>
                    <a:pt x="106" y="1"/>
                  </a:moveTo>
                  <a:cubicBezTo>
                    <a:pt x="83" y="1"/>
                    <a:pt x="60" y="9"/>
                    <a:pt x="42" y="26"/>
                  </a:cubicBezTo>
                  <a:cubicBezTo>
                    <a:pt x="3" y="61"/>
                    <a:pt x="1" y="121"/>
                    <a:pt x="36" y="161"/>
                  </a:cubicBezTo>
                  <a:cubicBezTo>
                    <a:pt x="297" y="446"/>
                    <a:pt x="620" y="682"/>
                    <a:pt x="971" y="844"/>
                  </a:cubicBezTo>
                  <a:cubicBezTo>
                    <a:pt x="985" y="850"/>
                    <a:pt x="998" y="853"/>
                    <a:pt x="1011" y="853"/>
                  </a:cubicBezTo>
                  <a:cubicBezTo>
                    <a:pt x="1047" y="853"/>
                    <a:pt x="1082" y="832"/>
                    <a:pt x="1098" y="798"/>
                  </a:cubicBezTo>
                  <a:cubicBezTo>
                    <a:pt x="1120" y="750"/>
                    <a:pt x="1099" y="693"/>
                    <a:pt x="1052" y="671"/>
                  </a:cubicBezTo>
                  <a:cubicBezTo>
                    <a:pt x="723" y="520"/>
                    <a:pt x="420" y="298"/>
                    <a:pt x="176" y="32"/>
                  </a:cubicBezTo>
                  <a:cubicBezTo>
                    <a:pt x="158" y="11"/>
                    <a:pt x="132" y="1"/>
                    <a:pt x="10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09" name="Google Shape;409;p6"/>
            <p:cNvSpPr/>
            <p:nvPr/>
          </p:nvSpPr>
          <p:spPr>
            <a:xfrm>
              <a:off x="3626425" y="1984575"/>
              <a:ext cx="29150" cy="17150"/>
            </a:xfrm>
            <a:custGeom>
              <a:avLst/>
              <a:gdLst/>
              <a:ahLst/>
              <a:cxnLst/>
              <a:rect l="l" t="t" r="r" b="b"/>
              <a:pathLst>
                <a:path w="1166" h="686" extrusionOk="0">
                  <a:moveTo>
                    <a:pt x="109" y="0"/>
                  </a:moveTo>
                  <a:cubicBezTo>
                    <a:pt x="78" y="0"/>
                    <a:pt x="47" y="15"/>
                    <a:pt x="30" y="44"/>
                  </a:cubicBezTo>
                  <a:cubicBezTo>
                    <a:pt x="1" y="88"/>
                    <a:pt x="14" y="147"/>
                    <a:pt x="58" y="176"/>
                  </a:cubicBezTo>
                  <a:cubicBezTo>
                    <a:pt x="363" y="371"/>
                    <a:pt x="688" y="540"/>
                    <a:pt x="1021" y="678"/>
                  </a:cubicBezTo>
                  <a:cubicBezTo>
                    <a:pt x="1033" y="683"/>
                    <a:pt x="1045" y="686"/>
                    <a:pt x="1057" y="686"/>
                  </a:cubicBezTo>
                  <a:cubicBezTo>
                    <a:pt x="1095" y="686"/>
                    <a:pt x="1130" y="662"/>
                    <a:pt x="1146" y="626"/>
                  </a:cubicBezTo>
                  <a:cubicBezTo>
                    <a:pt x="1166" y="577"/>
                    <a:pt x="1142" y="522"/>
                    <a:pt x="1094" y="501"/>
                  </a:cubicBezTo>
                  <a:cubicBezTo>
                    <a:pt x="770" y="369"/>
                    <a:pt x="457" y="204"/>
                    <a:pt x="161" y="16"/>
                  </a:cubicBezTo>
                  <a:cubicBezTo>
                    <a:pt x="145" y="5"/>
                    <a:pt x="127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3674875" y="2014450"/>
              <a:ext cx="17800" cy="9925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109" y="1"/>
                  </a:moveTo>
                  <a:cubicBezTo>
                    <a:pt x="72" y="1"/>
                    <a:pt x="36" y="22"/>
                    <a:pt x="20" y="59"/>
                  </a:cubicBezTo>
                  <a:cubicBezTo>
                    <a:pt x="0" y="108"/>
                    <a:pt x="23" y="163"/>
                    <a:pt x="72" y="184"/>
                  </a:cubicBezTo>
                  <a:lnTo>
                    <a:pt x="567" y="389"/>
                  </a:lnTo>
                  <a:cubicBezTo>
                    <a:pt x="579" y="395"/>
                    <a:pt x="591" y="397"/>
                    <a:pt x="603" y="397"/>
                  </a:cubicBezTo>
                  <a:cubicBezTo>
                    <a:pt x="641" y="397"/>
                    <a:pt x="676" y="375"/>
                    <a:pt x="691" y="338"/>
                  </a:cubicBezTo>
                  <a:cubicBezTo>
                    <a:pt x="711" y="290"/>
                    <a:pt x="688" y="234"/>
                    <a:pt x="639" y="214"/>
                  </a:cubicBezTo>
                  <a:lnTo>
                    <a:pt x="145" y="7"/>
                  </a:lnTo>
                  <a:cubicBezTo>
                    <a:pt x="133" y="3"/>
                    <a:pt x="121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3737700" y="2048425"/>
              <a:ext cx="36350" cy="18225"/>
            </a:xfrm>
            <a:custGeom>
              <a:avLst/>
              <a:gdLst/>
              <a:ahLst/>
              <a:cxnLst/>
              <a:rect l="l" t="t" r="r" b="b"/>
              <a:pathLst>
                <a:path w="1454" h="729" extrusionOk="0">
                  <a:moveTo>
                    <a:pt x="110" y="1"/>
                  </a:moveTo>
                  <a:cubicBezTo>
                    <a:pt x="73" y="1"/>
                    <a:pt x="38" y="22"/>
                    <a:pt x="22" y="58"/>
                  </a:cubicBezTo>
                  <a:cubicBezTo>
                    <a:pt x="1" y="107"/>
                    <a:pt x="23" y="163"/>
                    <a:pt x="72" y="184"/>
                  </a:cubicBezTo>
                  <a:lnTo>
                    <a:pt x="1308" y="719"/>
                  </a:lnTo>
                  <a:cubicBezTo>
                    <a:pt x="1320" y="725"/>
                    <a:pt x="1333" y="728"/>
                    <a:pt x="1345" y="728"/>
                  </a:cubicBezTo>
                  <a:lnTo>
                    <a:pt x="1345" y="727"/>
                  </a:lnTo>
                  <a:cubicBezTo>
                    <a:pt x="1382" y="727"/>
                    <a:pt x="1417" y="706"/>
                    <a:pt x="1433" y="670"/>
                  </a:cubicBezTo>
                  <a:cubicBezTo>
                    <a:pt x="1454" y="621"/>
                    <a:pt x="1432" y="566"/>
                    <a:pt x="1383" y="545"/>
                  </a:cubicBezTo>
                  <a:lnTo>
                    <a:pt x="148" y="8"/>
                  </a:lnTo>
                  <a:cubicBezTo>
                    <a:pt x="135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3436950" y="1758900"/>
              <a:ext cx="22725" cy="22450"/>
            </a:xfrm>
            <a:custGeom>
              <a:avLst/>
              <a:gdLst/>
              <a:ahLst/>
              <a:cxnLst/>
              <a:rect l="l" t="t" r="r" b="b"/>
              <a:pathLst>
                <a:path w="909" h="898" extrusionOk="0">
                  <a:moveTo>
                    <a:pt x="108" y="0"/>
                  </a:moveTo>
                  <a:cubicBezTo>
                    <a:pt x="87" y="0"/>
                    <a:pt x="66" y="8"/>
                    <a:pt x="48" y="22"/>
                  </a:cubicBezTo>
                  <a:cubicBezTo>
                    <a:pt x="6" y="54"/>
                    <a:pt x="0" y="115"/>
                    <a:pt x="34" y="156"/>
                  </a:cubicBezTo>
                  <a:cubicBezTo>
                    <a:pt x="244" y="418"/>
                    <a:pt x="483" y="661"/>
                    <a:pt x="741" y="876"/>
                  </a:cubicBezTo>
                  <a:cubicBezTo>
                    <a:pt x="759" y="890"/>
                    <a:pt x="781" y="898"/>
                    <a:pt x="802" y="898"/>
                  </a:cubicBezTo>
                  <a:cubicBezTo>
                    <a:pt x="829" y="898"/>
                    <a:pt x="857" y="886"/>
                    <a:pt x="876" y="864"/>
                  </a:cubicBezTo>
                  <a:cubicBezTo>
                    <a:pt x="909" y="823"/>
                    <a:pt x="903" y="763"/>
                    <a:pt x="864" y="729"/>
                  </a:cubicBezTo>
                  <a:cubicBezTo>
                    <a:pt x="615" y="523"/>
                    <a:pt x="386" y="288"/>
                    <a:pt x="181" y="36"/>
                  </a:cubicBezTo>
                  <a:cubicBezTo>
                    <a:pt x="163" y="13"/>
                    <a:pt x="136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3473975" y="1789875"/>
              <a:ext cx="25000" cy="20175"/>
            </a:xfrm>
            <a:custGeom>
              <a:avLst/>
              <a:gdLst/>
              <a:ahLst/>
              <a:cxnLst/>
              <a:rect l="l" t="t" r="r" b="b"/>
              <a:pathLst>
                <a:path w="1000" h="807" extrusionOk="0">
                  <a:moveTo>
                    <a:pt x="107" y="1"/>
                  </a:moveTo>
                  <a:cubicBezTo>
                    <a:pt x="84" y="1"/>
                    <a:pt x="61" y="9"/>
                    <a:pt x="43" y="25"/>
                  </a:cubicBezTo>
                  <a:cubicBezTo>
                    <a:pt x="4" y="60"/>
                    <a:pt x="1" y="120"/>
                    <a:pt x="35" y="159"/>
                  </a:cubicBezTo>
                  <a:cubicBezTo>
                    <a:pt x="267" y="418"/>
                    <a:pt x="540" y="633"/>
                    <a:pt x="846" y="796"/>
                  </a:cubicBezTo>
                  <a:cubicBezTo>
                    <a:pt x="861" y="804"/>
                    <a:pt x="876" y="807"/>
                    <a:pt x="892" y="807"/>
                  </a:cubicBezTo>
                  <a:cubicBezTo>
                    <a:pt x="926" y="807"/>
                    <a:pt x="959" y="789"/>
                    <a:pt x="976" y="756"/>
                  </a:cubicBezTo>
                  <a:cubicBezTo>
                    <a:pt x="1000" y="710"/>
                    <a:pt x="983" y="652"/>
                    <a:pt x="936" y="627"/>
                  </a:cubicBezTo>
                  <a:cubicBezTo>
                    <a:pt x="649" y="475"/>
                    <a:pt x="394" y="275"/>
                    <a:pt x="177" y="32"/>
                  </a:cubicBezTo>
                  <a:cubicBezTo>
                    <a:pt x="159" y="11"/>
                    <a:pt x="133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3512150" y="1818675"/>
              <a:ext cx="23850" cy="22325"/>
            </a:xfrm>
            <a:custGeom>
              <a:avLst/>
              <a:gdLst/>
              <a:ahLst/>
              <a:cxnLst/>
              <a:rect l="l" t="t" r="r" b="b"/>
              <a:pathLst>
                <a:path w="954" h="893" extrusionOk="0">
                  <a:moveTo>
                    <a:pt x="107" y="1"/>
                  </a:moveTo>
                  <a:cubicBezTo>
                    <a:pt x="81" y="1"/>
                    <a:pt x="56" y="11"/>
                    <a:pt x="37" y="31"/>
                  </a:cubicBezTo>
                  <a:cubicBezTo>
                    <a:pt x="1" y="69"/>
                    <a:pt x="3" y="130"/>
                    <a:pt x="40" y="166"/>
                  </a:cubicBezTo>
                  <a:lnTo>
                    <a:pt x="782" y="866"/>
                  </a:lnTo>
                  <a:cubicBezTo>
                    <a:pt x="801" y="884"/>
                    <a:pt x="824" y="892"/>
                    <a:pt x="847" y="892"/>
                  </a:cubicBezTo>
                  <a:lnTo>
                    <a:pt x="848" y="892"/>
                  </a:lnTo>
                  <a:cubicBezTo>
                    <a:pt x="873" y="892"/>
                    <a:pt x="898" y="882"/>
                    <a:pt x="917" y="863"/>
                  </a:cubicBezTo>
                  <a:cubicBezTo>
                    <a:pt x="953" y="824"/>
                    <a:pt x="951" y="764"/>
                    <a:pt x="914" y="728"/>
                  </a:cubicBezTo>
                  <a:lnTo>
                    <a:pt x="172" y="27"/>
                  </a:lnTo>
                  <a:cubicBezTo>
                    <a:pt x="153" y="10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3546150" y="1856800"/>
              <a:ext cx="31125" cy="25400"/>
            </a:xfrm>
            <a:custGeom>
              <a:avLst/>
              <a:gdLst/>
              <a:ahLst/>
              <a:cxnLst/>
              <a:rect l="l" t="t" r="r" b="b"/>
              <a:pathLst>
                <a:path w="1245" h="1016" extrusionOk="0">
                  <a:moveTo>
                    <a:pt x="106" y="0"/>
                  </a:moveTo>
                  <a:cubicBezTo>
                    <a:pt x="83" y="0"/>
                    <a:pt x="60" y="9"/>
                    <a:pt x="41" y="26"/>
                  </a:cubicBezTo>
                  <a:cubicBezTo>
                    <a:pt x="3" y="62"/>
                    <a:pt x="1" y="122"/>
                    <a:pt x="36" y="161"/>
                  </a:cubicBezTo>
                  <a:cubicBezTo>
                    <a:pt x="344" y="492"/>
                    <a:pt x="697" y="775"/>
                    <a:pt x="1088" y="1003"/>
                  </a:cubicBezTo>
                  <a:cubicBezTo>
                    <a:pt x="1103" y="1011"/>
                    <a:pt x="1120" y="1016"/>
                    <a:pt x="1137" y="1016"/>
                  </a:cubicBezTo>
                  <a:cubicBezTo>
                    <a:pt x="1169" y="1016"/>
                    <a:pt x="1201" y="999"/>
                    <a:pt x="1218" y="968"/>
                  </a:cubicBezTo>
                  <a:cubicBezTo>
                    <a:pt x="1245" y="923"/>
                    <a:pt x="1229" y="864"/>
                    <a:pt x="1184" y="838"/>
                  </a:cubicBezTo>
                  <a:cubicBezTo>
                    <a:pt x="810" y="619"/>
                    <a:pt x="471" y="348"/>
                    <a:pt x="176" y="31"/>
                  </a:cubicBezTo>
                  <a:cubicBezTo>
                    <a:pt x="157" y="11"/>
                    <a:pt x="132" y="0"/>
                    <a:pt x="10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3580125" y="1887700"/>
              <a:ext cx="24950" cy="16175"/>
            </a:xfrm>
            <a:custGeom>
              <a:avLst/>
              <a:gdLst/>
              <a:ahLst/>
              <a:cxnLst/>
              <a:rect l="l" t="t" r="r" b="b"/>
              <a:pathLst>
                <a:path w="998" h="647" extrusionOk="0">
                  <a:moveTo>
                    <a:pt x="107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288" y="371"/>
                    <a:pt x="560" y="530"/>
                    <a:pt x="856" y="641"/>
                  </a:cubicBezTo>
                  <a:cubicBezTo>
                    <a:pt x="867" y="644"/>
                    <a:pt x="878" y="646"/>
                    <a:pt x="889" y="646"/>
                  </a:cubicBezTo>
                  <a:cubicBezTo>
                    <a:pt x="928" y="646"/>
                    <a:pt x="964" y="623"/>
                    <a:pt x="979" y="584"/>
                  </a:cubicBezTo>
                  <a:cubicBezTo>
                    <a:pt x="997" y="535"/>
                    <a:pt x="972" y="479"/>
                    <a:pt x="923" y="462"/>
                  </a:cubicBezTo>
                  <a:cubicBezTo>
                    <a:pt x="647" y="358"/>
                    <a:pt x="394" y="211"/>
                    <a:pt x="168" y="22"/>
                  </a:cubicBezTo>
                  <a:cubicBezTo>
                    <a:pt x="150" y="8"/>
                    <a:pt x="129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3613025" y="1916600"/>
              <a:ext cx="39200" cy="29575"/>
            </a:xfrm>
            <a:custGeom>
              <a:avLst/>
              <a:gdLst/>
              <a:ahLst/>
              <a:cxnLst/>
              <a:rect l="l" t="t" r="r" b="b"/>
              <a:pathLst>
                <a:path w="1568" h="1183" extrusionOk="0">
                  <a:moveTo>
                    <a:pt x="109" y="0"/>
                  </a:moveTo>
                  <a:cubicBezTo>
                    <a:pt x="75" y="0"/>
                    <a:pt x="43" y="18"/>
                    <a:pt x="26" y="50"/>
                  </a:cubicBezTo>
                  <a:cubicBezTo>
                    <a:pt x="0" y="96"/>
                    <a:pt x="17" y="154"/>
                    <a:pt x="62" y="179"/>
                  </a:cubicBezTo>
                  <a:cubicBezTo>
                    <a:pt x="546" y="446"/>
                    <a:pt x="995" y="775"/>
                    <a:pt x="1398" y="1157"/>
                  </a:cubicBezTo>
                  <a:cubicBezTo>
                    <a:pt x="1416" y="1175"/>
                    <a:pt x="1440" y="1182"/>
                    <a:pt x="1463" y="1182"/>
                  </a:cubicBezTo>
                  <a:cubicBezTo>
                    <a:pt x="1488" y="1182"/>
                    <a:pt x="1514" y="1173"/>
                    <a:pt x="1533" y="1153"/>
                  </a:cubicBezTo>
                  <a:cubicBezTo>
                    <a:pt x="1568" y="1115"/>
                    <a:pt x="1567" y="1054"/>
                    <a:pt x="1528" y="1018"/>
                  </a:cubicBezTo>
                  <a:cubicBezTo>
                    <a:pt x="1114" y="626"/>
                    <a:pt x="652" y="287"/>
                    <a:pt x="155" y="12"/>
                  </a:cubicBezTo>
                  <a:cubicBezTo>
                    <a:pt x="140" y="4"/>
                    <a:pt x="124" y="0"/>
                    <a:pt x="10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3656400" y="1961700"/>
              <a:ext cx="31225" cy="17175"/>
            </a:xfrm>
            <a:custGeom>
              <a:avLst/>
              <a:gdLst/>
              <a:ahLst/>
              <a:cxnLst/>
              <a:rect l="l" t="t" r="r" b="b"/>
              <a:pathLst>
                <a:path w="1249" h="687" extrusionOk="0">
                  <a:moveTo>
                    <a:pt x="110" y="1"/>
                  </a:moveTo>
                  <a:cubicBezTo>
                    <a:pt x="74" y="1"/>
                    <a:pt x="40" y="21"/>
                    <a:pt x="24" y="55"/>
                  </a:cubicBezTo>
                  <a:cubicBezTo>
                    <a:pt x="1" y="103"/>
                    <a:pt x="21" y="159"/>
                    <a:pt x="68" y="182"/>
                  </a:cubicBezTo>
                  <a:lnTo>
                    <a:pt x="1098" y="677"/>
                  </a:lnTo>
                  <a:cubicBezTo>
                    <a:pt x="1111" y="683"/>
                    <a:pt x="1126" y="687"/>
                    <a:pt x="1139" y="687"/>
                  </a:cubicBezTo>
                  <a:cubicBezTo>
                    <a:pt x="1175" y="687"/>
                    <a:pt x="1208" y="667"/>
                    <a:pt x="1225" y="632"/>
                  </a:cubicBezTo>
                  <a:cubicBezTo>
                    <a:pt x="1248" y="585"/>
                    <a:pt x="1228" y="528"/>
                    <a:pt x="1181" y="504"/>
                  </a:cubicBezTo>
                  <a:lnTo>
                    <a:pt x="151" y="10"/>
                  </a:lnTo>
                  <a:cubicBezTo>
                    <a:pt x="137" y="4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3700650" y="1994875"/>
              <a:ext cx="34250" cy="21250"/>
            </a:xfrm>
            <a:custGeom>
              <a:avLst/>
              <a:gdLst/>
              <a:ahLst/>
              <a:cxnLst/>
              <a:rect l="l" t="t" r="r" b="b"/>
              <a:pathLst>
                <a:path w="1370" h="850" extrusionOk="0">
                  <a:moveTo>
                    <a:pt x="107" y="1"/>
                  </a:moveTo>
                  <a:cubicBezTo>
                    <a:pt x="79" y="1"/>
                    <a:pt x="51" y="13"/>
                    <a:pt x="32" y="36"/>
                  </a:cubicBezTo>
                  <a:cubicBezTo>
                    <a:pt x="0" y="78"/>
                    <a:pt x="7" y="138"/>
                    <a:pt x="48" y="171"/>
                  </a:cubicBezTo>
                  <a:cubicBezTo>
                    <a:pt x="405" y="454"/>
                    <a:pt x="802" y="680"/>
                    <a:pt x="1228" y="843"/>
                  </a:cubicBezTo>
                  <a:cubicBezTo>
                    <a:pt x="1239" y="848"/>
                    <a:pt x="1251" y="850"/>
                    <a:pt x="1262" y="850"/>
                  </a:cubicBezTo>
                  <a:cubicBezTo>
                    <a:pt x="1301" y="850"/>
                    <a:pt x="1336" y="827"/>
                    <a:pt x="1350" y="788"/>
                  </a:cubicBezTo>
                  <a:cubicBezTo>
                    <a:pt x="1369" y="739"/>
                    <a:pt x="1345" y="684"/>
                    <a:pt x="1296" y="666"/>
                  </a:cubicBezTo>
                  <a:cubicBezTo>
                    <a:pt x="889" y="510"/>
                    <a:pt x="508" y="292"/>
                    <a:pt x="167" y="21"/>
                  </a:cubicBezTo>
                  <a:cubicBezTo>
                    <a:pt x="149" y="7"/>
                    <a:pt x="128" y="1"/>
                    <a:pt x="10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3747000" y="2024750"/>
              <a:ext cx="30200" cy="22250"/>
            </a:xfrm>
            <a:custGeom>
              <a:avLst/>
              <a:gdLst/>
              <a:ahLst/>
              <a:cxnLst/>
              <a:rect l="l" t="t" r="r" b="b"/>
              <a:pathLst>
                <a:path w="1208" h="890" extrusionOk="0">
                  <a:moveTo>
                    <a:pt x="108" y="1"/>
                  </a:moveTo>
                  <a:cubicBezTo>
                    <a:pt x="80" y="1"/>
                    <a:pt x="53" y="12"/>
                    <a:pt x="34" y="35"/>
                  </a:cubicBezTo>
                  <a:cubicBezTo>
                    <a:pt x="1" y="75"/>
                    <a:pt x="6" y="135"/>
                    <a:pt x="46" y="169"/>
                  </a:cubicBezTo>
                  <a:cubicBezTo>
                    <a:pt x="361" y="431"/>
                    <a:pt x="699" y="668"/>
                    <a:pt x="1051" y="876"/>
                  </a:cubicBezTo>
                  <a:cubicBezTo>
                    <a:pt x="1065" y="885"/>
                    <a:pt x="1082" y="889"/>
                    <a:pt x="1098" y="889"/>
                  </a:cubicBezTo>
                  <a:cubicBezTo>
                    <a:pt x="1131" y="889"/>
                    <a:pt x="1163" y="872"/>
                    <a:pt x="1181" y="842"/>
                  </a:cubicBezTo>
                  <a:cubicBezTo>
                    <a:pt x="1207" y="796"/>
                    <a:pt x="1192" y="738"/>
                    <a:pt x="1147" y="711"/>
                  </a:cubicBezTo>
                  <a:cubicBezTo>
                    <a:pt x="803" y="509"/>
                    <a:pt x="474" y="277"/>
                    <a:pt x="169" y="22"/>
                  </a:cubicBezTo>
                  <a:cubicBezTo>
                    <a:pt x="151" y="8"/>
                    <a:pt x="129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3706600" y="1517900"/>
              <a:ext cx="13950" cy="27325"/>
            </a:xfrm>
            <a:custGeom>
              <a:avLst/>
              <a:gdLst/>
              <a:ahLst/>
              <a:cxnLst/>
              <a:rect l="l" t="t" r="r" b="b"/>
              <a:pathLst>
                <a:path w="558" h="1093" extrusionOk="0">
                  <a:moveTo>
                    <a:pt x="449" y="0"/>
                  </a:moveTo>
                  <a:cubicBezTo>
                    <a:pt x="410" y="0"/>
                    <a:pt x="374" y="23"/>
                    <a:pt x="360" y="62"/>
                  </a:cubicBezTo>
                  <a:lnTo>
                    <a:pt x="20" y="964"/>
                  </a:lnTo>
                  <a:cubicBezTo>
                    <a:pt x="1" y="1013"/>
                    <a:pt x="25" y="1068"/>
                    <a:pt x="75" y="1086"/>
                  </a:cubicBezTo>
                  <a:cubicBezTo>
                    <a:pt x="86" y="1091"/>
                    <a:pt x="97" y="1093"/>
                    <a:pt x="108" y="1093"/>
                  </a:cubicBezTo>
                  <a:cubicBezTo>
                    <a:pt x="146" y="1093"/>
                    <a:pt x="183" y="1070"/>
                    <a:pt x="197" y="1031"/>
                  </a:cubicBezTo>
                  <a:lnTo>
                    <a:pt x="538" y="129"/>
                  </a:lnTo>
                  <a:cubicBezTo>
                    <a:pt x="557" y="79"/>
                    <a:pt x="532" y="24"/>
                    <a:pt x="483" y="6"/>
                  </a:cubicBezTo>
                  <a:cubicBezTo>
                    <a:pt x="472" y="2"/>
                    <a:pt x="460" y="0"/>
                    <a:pt x="449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3691375" y="1556025"/>
              <a:ext cx="13775" cy="26375"/>
            </a:xfrm>
            <a:custGeom>
              <a:avLst/>
              <a:gdLst/>
              <a:ahLst/>
              <a:cxnLst/>
              <a:rect l="l" t="t" r="r" b="b"/>
              <a:pathLst>
                <a:path w="551" h="1055" extrusionOk="0">
                  <a:moveTo>
                    <a:pt x="443" y="1"/>
                  </a:moveTo>
                  <a:cubicBezTo>
                    <a:pt x="404" y="1"/>
                    <a:pt x="368" y="24"/>
                    <a:pt x="354" y="61"/>
                  </a:cubicBezTo>
                  <a:lnTo>
                    <a:pt x="20" y="926"/>
                  </a:lnTo>
                  <a:cubicBezTo>
                    <a:pt x="0" y="974"/>
                    <a:pt x="26" y="1029"/>
                    <a:pt x="74" y="1048"/>
                  </a:cubicBezTo>
                  <a:cubicBezTo>
                    <a:pt x="85" y="1053"/>
                    <a:pt x="98" y="1055"/>
                    <a:pt x="109" y="1055"/>
                  </a:cubicBezTo>
                  <a:cubicBezTo>
                    <a:pt x="147" y="1055"/>
                    <a:pt x="183" y="1032"/>
                    <a:pt x="198" y="994"/>
                  </a:cubicBezTo>
                  <a:lnTo>
                    <a:pt x="531" y="131"/>
                  </a:lnTo>
                  <a:cubicBezTo>
                    <a:pt x="550" y="81"/>
                    <a:pt x="526" y="26"/>
                    <a:pt x="477" y="7"/>
                  </a:cubicBezTo>
                  <a:cubicBezTo>
                    <a:pt x="466" y="3"/>
                    <a:pt x="454" y="1"/>
                    <a:pt x="44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3676175" y="1605400"/>
              <a:ext cx="8075" cy="24400"/>
            </a:xfrm>
            <a:custGeom>
              <a:avLst/>
              <a:gdLst/>
              <a:ahLst/>
              <a:cxnLst/>
              <a:rect l="l" t="t" r="r" b="b"/>
              <a:pathLst>
                <a:path w="323" h="976" extrusionOk="0">
                  <a:moveTo>
                    <a:pt x="217" y="1"/>
                  </a:moveTo>
                  <a:cubicBezTo>
                    <a:pt x="175" y="1"/>
                    <a:pt x="136" y="29"/>
                    <a:pt x="125" y="72"/>
                  </a:cubicBezTo>
                  <a:cubicBezTo>
                    <a:pt x="59" y="335"/>
                    <a:pt x="18" y="604"/>
                    <a:pt x="3" y="875"/>
                  </a:cubicBezTo>
                  <a:cubicBezTo>
                    <a:pt x="0" y="928"/>
                    <a:pt x="41" y="972"/>
                    <a:pt x="94" y="975"/>
                  </a:cubicBezTo>
                  <a:lnTo>
                    <a:pt x="98" y="975"/>
                  </a:lnTo>
                  <a:cubicBezTo>
                    <a:pt x="149" y="975"/>
                    <a:pt x="191" y="935"/>
                    <a:pt x="193" y="885"/>
                  </a:cubicBezTo>
                  <a:cubicBezTo>
                    <a:pt x="208" y="627"/>
                    <a:pt x="246" y="370"/>
                    <a:pt x="310" y="120"/>
                  </a:cubicBezTo>
                  <a:cubicBezTo>
                    <a:pt x="322" y="68"/>
                    <a:pt x="292" y="16"/>
                    <a:pt x="241" y="4"/>
                  </a:cubicBezTo>
                  <a:cubicBezTo>
                    <a:pt x="233" y="2"/>
                    <a:pt x="225" y="1"/>
                    <a:pt x="21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3666900" y="1657950"/>
              <a:ext cx="5975" cy="23350"/>
            </a:xfrm>
            <a:custGeom>
              <a:avLst/>
              <a:gdLst/>
              <a:ahLst/>
              <a:cxnLst/>
              <a:rect l="l" t="t" r="r" b="b"/>
              <a:pathLst>
                <a:path w="239" h="934" extrusionOk="0">
                  <a:moveTo>
                    <a:pt x="137" y="1"/>
                  </a:moveTo>
                  <a:cubicBezTo>
                    <a:pt x="89" y="1"/>
                    <a:pt x="48" y="42"/>
                    <a:pt x="45" y="91"/>
                  </a:cubicBezTo>
                  <a:lnTo>
                    <a:pt x="4" y="833"/>
                  </a:lnTo>
                  <a:cubicBezTo>
                    <a:pt x="0" y="886"/>
                    <a:pt x="41" y="931"/>
                    <a:pt x="93" y="933"/>
                  </a:cubicBezTo>
                  <a:lnTo>
                    <a:pt x="98" y="933"/>
                  </a:lnTo>
                  <a:cubicBezTo>
                    <a:pt x="149" y="933"/>
                    <a:pt x="191" y="894"/>
                    <a:pt x="193" y="844"/>
                  </a:cubicBezTo>
                  <a:lnTo>
                    <a:pt x="235" y="102"/>
                  </a:lnTo>
                  <a:cubicBezTo>
                    <a:pt x="239" y="50"/>
                    <a:pt x="198" y="5"/>
                    <a:pt x="146" y="1"/>
                  </a:cubicBezTo>
                  <a:cubicBezTo>
                    <a:pt x="143" y="1"/>
                    <a:pt x="140" y="1"/>
                    <a:pt x="13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3657375" y="1700200"/>
              <a:ext cx="8575" cy="27450"/>
            </a:xfrm>
            <a:custGeom>
              <a:avLst/>
              <a:gdLst/>
              <a:ahLst/>
              <a:cxnLst/>
              <a:rect l="l" t="t" r="r" b="b"/>
              <a:pathLst>
                <a:path w="343" h="1098" extrusionOk="0">
                  <a:moveTo>
                    <a:pt x="240" y="0"/>
                  </a:moveTo>
                  <a:cubicBezTo>
                    <a:pt x="236" y="0"/>
                    <a:pt x="232" y="1"/>
                    <a:pt x="228" y="1"/>
                  </a:cubicBezTo>
                  <a:cubicBezTo>
                    <a:pt x="175" y="4"/>
                    <a:pt x="134" y="48"/>
                    <a:pt x="137" y="101"/>
                  </a:cubicBezTo>
                  <a:cubicBezTo>
                    <a:pt x="151" y="397"/>
                    <a:pt x="111" y="690"/>
                    <a:pt x="17" y="973"/>
                  </a:cubicBezTo>
                  <a:cubicBezTo>
                    <a:pt x="0" y="1023"/>
                    <a:pt x="28" y="1077"/>
                    <a:pt x="78" y="1093"/>
                  </a:cubicBezTo>
                  <a:cubicBezTo>
                    <a:pt x="88" y="1097"/>
                    <a:pt x="98" y="1098"/>
                    <a:pt x="107" y="1098"/>
                  </a:cubicBezTo>
                  <a:cubicBezTo>
                    <a:pt x="147" y="1098"/>
                    <a:pt x="185" y="1072"/>
                    <a:pt x="198" y="1032"/>
                  </a:cubicBezTo>
                  <a:cubicBezTo>
                    <a:pt x="300" y="728"/>
                    <a:pt x="343" y="411"/>
                    <a:pt x="327" y="92"/>
                  </a:cubicBezTo>
                  <a:cubicBezTo>
                    <a:pt x="325" y="43"/>
                    <a:pt x="285" y="0"/>
                    <a:pt x="2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3654575" y="1744525"/>
              <a:ext cx="4800" cy="29500"/>
            </a:xfrm>
            <a:custGeom>
              <a:avLst/>
              <a:gdLst/>
              <a:ahLst/>
              <a:cxnLst/>
              <a:rect l="l" t="t" r="r" b="b"/>
              <a:pathLst>
                <a:path w="192" h="1180" extrusionOk="0">
                  <a:moveTo>
                    <a:pt x="96" y="0"/>
                  </a:moveTo>
                  <a:cubicBezTo>
                    <a:pt x="44" y="0"/>
                    <a:pt x="1" y="42"/>
                    <a:pt x="1" y="95"/>
                  </a:cubicBezTo>
                  <a:lnTo>
                    <a:pt x="1" y="1084"/>
                  </a:lnTo>
                  <a:cubicBezTo>
                    <a:pt x="1" y="1137"/>
                    <a:pt x="44" y="1179"/>
                    <a:pt x="96" y="1179"/>
                  </a:cubicBezTo>
                  <a:cubicBezTo>
                    <a:pt x="149" y="1179"/>
                    <a:pt x="192" y="1137"/>
                    <a:pt x="192" y="1084"/>
                  </a:cubicBezTo>
                  <a:lnTo>
                    <a:pt x="192" y="95"/>
                  </a:lnTo>
                  <a:cubicBezTo>
                    <a:pt x="192" y="42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3654575" y="1786750"/>
              <a:ext cx="4800" cy="22325"/>
            </a:xfrm>
            <a:custGeom>
              <a:avLst/>
              <a:gdLst/>
              <a:ahLst/>
              <a:cxnLst/>
              <a:rect l="l" t="t" r="r" b="b"/>
              <a:pathLst>
                <a:path w="192" h="893" extrusionOk="0">
                  <a:moveTo>
                    <a:pt x="96" y="0"/>
                  </a:moveTo>
                  <a:cubicBezTo>
                    <a:pt x="44" y="0"/>
                    <a:pt x="1" y="43"/>
                    <a:pt x="1" y="96"/>
                  </a:cubicBezTo>
                  <a:lnTo>
                    <a:pt x="1" y="796"/>
                  </a:lnTo>
                  <a:cubicBezTo>
                    <a:pt x="1" y="849"/>
                    <a:pt x="44" y="892"/>
                    <a:pt x="96" y="892"/>
                  </a:cubicBezTo>
                  <a:cubicBezTo>
                    <a:pt x="149" y="892"/>
                    <a:pt x="192" y="849"/>
                    <a:pt x="192" y="796"/>
                  </a:cubicBezTo>
                  <a:lnTo>
                    <a:pt x="192" y="96"/>
                  </a:lnTo>
                  <a:cubicBezTo>
                    <a:pt x="192" y="43"/>
                    <a:pt x="149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3657700" y="1832075"/>
              <a:ext cx="8000" cy="30575"/>
            </a:xfrm>
            <a:custGeom>
              <a:avLst/>
              <a:gdLst/>
              <a:ahLst/>
              <a:cxnLst/>
              <a:rect l="l" t="t" r="r" b="b"/>
              <a:pathLst>
                <a:path w="320" h="1223" extrusionOk="0">
                  <a:moveTo>
                    <a:pt x="97" y="1"/>
                  </a:moveTo>
                  <a:cubicBezTo>
                    <a:pt x="44" y="1"/>
                    <a:pt x="1" y="44"/>
                    <a:pt x="2" y="97"/>
                  </a:cubicBezTo>
                  <a:cubicBezTo>
                    <a:pt x="3" y="450"/>
                    <a:pt x="44" y="804"/>
                    <a:pt x="122" y="1148"/>
                  </a:cubicBezTo>
                  <a:cubicBezTo>
                    <a:pt x="132" y="1192"/>
                    <a:pt x="172" y="1223"/>
                    <a:pt x="215" y="1223"/>
                  </a:cubicBezTo>
                  <a:lnTo>
                    <a:pt x="216" y="1223"/>
                  </a:lnTo>
                  <a:cubicBezTo>
                    <a:pt x="223" y="1223"/>
                    <a:pt x="229" y="1222"/>
                    <a:pt x="237" y="1220"/>
                  </a:cubicBezTo>
                  <a:cubicBezTo>
                    <a:pt x="288" y="1209"/>
                    <a:pt x="320" y="1157"/>
                    <a:pt x="309" y="1106"/>
                  </a:cubicBezTo>
                  <a:cubicBezTo>
                    <a:pt x="232" y="775"/>
                    <a:pt x="194" y="435"/>
                    <a:pt x="192" y="96"/>
                  </a:cubicBezTo>
                  <a:cubicBezTo>
                    <a:pt x="192" y="43"/>
                    <a:pt x="150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3734675" y="1519925"/>
              <a:ext cx="19875" cy="23300"/>
            </a:xfrm>
            <a:custGeom>
              <a:avLst/>
              <a:gdLst/>
              <a:ahLst/>
              <a:cxnLst/>
              <a:rect l="l" t="t" r="r" b="b"/>
              <a:pathLst>
                <a:path w="795" h="932" extrusionOk="0">
                  <a:moveTo>
                    <a:pt x="105" y="1"/>
                  </a:moveTo>
                  <a:cubicBezTo>
                    <a:pt x="80" y="1"/>
                    <a:pt x="55" y="10"/>
                    <a:pt x="37" y="30"/>
                  </a:cubicBezTo>
                  <a:cubicBezTo>
                    <a:pt x="0" y="69"/>
                    <a:pt x="3" y="130"/>
                    <a:pt x="40" y="165"/>
                  </a:cubicBezTo>
                  <a:cubicBezTo>
                    <a:pt x="263" y="375"/>
                    <a:pt x="452" y="617"/>
                    <a:pt x="602" y="883"/>
                  </a:cubicBezTo>
                  <a:cubicBezTo>
                    <a:pt x="620" y="915"/>
                    <a:pt x="652" y="931"/>
                    <a:pt x="685" y="931"/>
                  </a:cubicBezTo>
                  <a:cubicBezTo>
                    <a:pt x="701" y="931"/>
                    <a:pt x="717" y="928"/>
                    <a:pt x="732" y="919"/>
                  </a:cubicBezTo>
                  <a:cubicBezTo>
                    <a:pt x="778" y="894"/>
                    <a:pt x="794" y="835"/>
                    <a:pt x="769" y="790"/>
                  </a:cubicBezTo>
                  <a:cubicBezTo>
                    <a:pt x="609" y="506"/>
                    <a:pt x="408" y="249"/>
                    <a:pt x="172" y="27"/>
                  </a:cubicBezTo>
                  <a:cubicBezTo>
                    <a:pt x="153" y="9"/>
                    <a:pt x="129" y="1"/>
                    <a:pt x="10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3776950" y="1600275"/>
              <a:ext cx="13575" cy="30525"/>
            </a:xfrm>
            <a:custGeom>
              <a:avLst/>
              <a:gdLst/>
              <a:ahLst/>
              <a:cxnLst/>
              <a:rect l="l" t="t" r="r" b="b"/>
              <a:pathLst>
                <a:path w="543" h="1221" extrusionOk="0">
                  <a:moveTo>
                    <a:pt x="105" y="0"/>
                  </a:moveTo>
                  <a:cubicBezTo>
                    <a:pt x="98" y="0"/>
                    <a:pt x="91" y="1"/>
                    <a:pt x="85" y="2"/>
                  </a:cubicBezTo>
                  <a:cubicBezTo>
                    <a:pt x="33" y="14"/>
                    <a:pt x="1" y="65"/>
                    <a:pt x="12" y="116"/>
                  </a:cubicBezTo>
                  <a:cubicBezTo>
                    <a:pt x="91" y="474"/>
                    <a:pt x="204" y="826"/>
                    <a:pt x="347" y="1164"/>
                  </a:cubicBezTo>
                  <a:cubicBezTo>
                    <a:pt x="363" y="1200"/>
                    <a:pt x="398" y="1221"/>
                    <a:pt x="434" y="1221"/>
                  </a:cubicBezTo>
                  <a:cubicBezTo>
                    <a:pt x="448" y="1221"/>
                    <a:pt x="460" y="1219"/>
                    <a:pt x="472" y="1213"/>
                  </a:cubicBezTo>
                  <a:cubicBezTo>
                    <a:pt x="521" y="1193"/>
                    <a:pt x="543" y="1137"/>
                    <a:pt x="523" y="1089"/>
                  </a:cubicBezTo>
                  <a:cubicBezTo>
                    <a:pt x="384" y="762"/>
                    <a:pt x="275" y="421"/>
                    <a:pt x="198" y="75"/>
                  </a:cubicBezTo>
                  <a:cubicBezTo>
                    <a:pt x="189" y="31"/>
                    <a:pt x="149" y="0"/>
                    <a:pt x="10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3795425" y="1651775"/>
              <a:ext cx="13550" cy="29550"/>
            </a:xfrm>
            <a:custGeom>
              <a:avLst/>
              <a:gdLst/>
              <a:ahLst/>
              <a:cxnLst/>
              <a:rect l="l" t="t" r="r" b="b"/>
              <a:pathLst>
                <a:path w="542" h="1182" extrusionOk="0">
                  <a:moveTo>
                    <a:pt x="109" y="1"/>
                  </a:moveTo>
                  <a:cubicBezTo>
                    <a:pt x="96" y="1"/>
                    <a:pt x="82" y="3"/>
                    <a:pt x="70" y="9"/>
                  </a:cubicBezTo>
                  <a:cubicBezTo>
                    <a:pt x="22" y="30"/>
                    <a:pt x="0" y="87"/>
                    <a:pt x="22" y="135"/>
                  </a:cubicBezTo>
                  <a:cubicBezTo>
                    <a:pt x="160" y="447"/>
                    <a:pt x="269" y="774"/>
                    <a:pt x="343" y="1106"/>
                  </a:cubicBezTo>
                  <a:cubicBezTo>
                    <a:pt x="353" y="1150"/>
                    <a:pt x="393" y="1181"/>
                    <a:pt x="437" y="1181"/>
                  </a:cubicBezTo>
                  <a:cubicBezTo>
                    <a:pt x="444" y="1181"/>
                    <a:pt x="451" y="1180"/>
                    <a:pt x="458" y="1179"/>
                  </a:cubicBezTo>
                  <a:cubicBezTo>
                    <a:pt x="509" y="1167"/>
                    <a:pt x="541" y="1116"/>
                    <a:pt x="530" y="1065"/>
                  </a:cubicBezTo>
                  <a:cubicBezTo>
                    <a:pt x="453" y="720"/>
                    <a:pt x="340" y="381"/>
                    <a:pt x="196" y="57"/>
                  </a:cubicBezTo>
                  <a:cubicBezTo>
                    <a:pt x="180" y="22"/>
                    <a:pt x="145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3808850" y="1707425"/>
              <a:ext cx="8450" cy="26450"/>
            </a:xfrm>
            <a:custGeom>
              <a:avLst/>
              <a:gdLst/>
              <a:ahLst/>
              <a:cxnLst/>
              <a:rect l="l" t="t" r="r" b="b"/>
              <a:pathLst>
                <a:path w="338" h="1058" extrusionOk="0">
                  <a:moveTo>
                    <a:pt x="110" y="1"/>
                  </a:moveTo>
                  <a:cubicBezTo>
                    <a:pt x="58" y="2"/>
                    <a:pt x="13" y="40"/>
                    <a:pt x="12" y="92"/>
                  </a:cubicBezTo>
                  <a:cubicBezTo>
                    <a:pt x="1" y="398"/>
                    <a:pt x="44" y="700"/>
                    <a:pt x="140" y="991"/>
                  </a:cubicBezTo>
                  <a:cubicBezTo>
                    <a:pt x="153" y="1031"/>
                    <a:pt x="191" y="1057"/>
                    <a:pt x="230" y="1057"/>
                  </a:cubicBezTo>
                  <a:cubicBezTo>
                    <a:pt x="240" y="1057"/>
                    <a:pt x="250" y="1055"/>
                    <a:pt x="260" y="1051"/>
                  </a:cubicBezTo>
                  <a:cubicBezTo>
                    <a:pt x="310" y="1035"/>
                    <a:pt x="337" y="982"/>
                    <a:pt x="321" y="931"/>
                  </a:cubicBezTo>
                  <a:cubicBezTo>
                    <a:pt x="233" y="662"/>
                    <a:pt x="193" y="383"/>
                    <a:pt x="202" y="99"/>
                  </a:cubicBezTo>
                  <a:cubicBezTo>
                    <a:pt x="204" y="46"/>
                    <a:pt x="163" y="3"/>
                    <a:pt x="11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3" name="Google Shape;433;p6"/>
            <p:cNvSpPr/>
            <p:nvPr/>
          </p:nvSpPr>
          <p:spPr>
            <a:xfrm>
              <a:off x="3814175" y="1767200"/>
              <a:ext cx="6025" cy="17150"/>
            </a:xfrm>
            <a:custGeom>
              <a:avLst/>
              <a:gdLst/>
              <a:ahLst/>
              <a:cxnLst/>
              <a:rect l="l" t="t" r="r" b="b"/>
              <a:pathLst>
                <a:path w="241" h="686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4"/>
                    <a:pt x="1" y="50"/>
                    <a:pt x="5" y="103"/>
                  </a:cubicBezTo>
                  <a:lnTo>
                    <a:pt x="46" y="598"/>
                  </a:lnTo>
                  <a:cubicBezTo>
                    <a:pt x="50" y="648"/>
                    <a:pt x="92" y="685"/>
                    <a:pt x="141" y="685"/>
                  </a:cubicBezTo>
                  <a:lnTo>
                    <a:pt x="149" y="685"/>
                  </a:lnTo>
                  <a:cubicBezTo>
                    <a:pt x="202" y="681"/>
                    <a:pt x="240" y="634"/>
                    <a:pt x="236" y="581"/>
                  </a:cubicBezTo>
                  <a:lnTo>
                    <a:pt x="195" y="87"/>
                  </a:lnTo>
                  <a:cubicBezTo>
                    <a:pt x="191" y="38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4" name="Google Shape;434;p6"/>
            <p:cNvSpPr/>
            <p:nvPr/>
          </p:nvSpPr>
          <p:spPr>
            <a:xfrm>
              <a:off x="3811150" y="1813525"/>
              <a:ext cx="8200" cy="30525"/>
            </a:xfrm>
            <a:custGeom>
              <a:avLst/>
              <a:gdLst/>
              <a:ahLst/>
              <a:cxnLst/>
              <a:rect l="l" t="t" r="r" b="b"/>
              <a:pathLst>
                <a:path w="328" h="1221" extrusionOk="0">
                  <a:moveTo>
                    <a:pt x="103" y="0"/>
                  </a:moveTo>
                  <a:cubicBezTo>
                    <a:pt x="99" y="0"/>
                    <a:pt x="94" y="0"/>
                    <a:pt x="90" y="1"/>
                  </a:cubicBezTo>
                  <a:cubicBezTo>
                    <a:pt x="37" y="8"/>
                    <a:pt x="0" y="55"/>
                    <a:pt x="6" y="107"/>
                  </a:cubicBezTo>
                  <a:lnTo>
                    <a:pt x="131" y="1138"/>
                  </a:lnTo>
                  <a:cubicBezTo>
                    <a:pt x="137" y="1186"/>
                    <a:pt x="178" y="1221"/>
                    <a:pt x="226" y="1221"/>
                  </a:cubicBezTo>
                  <a:lnTo>
                    <a:pt x="237" y="1221"/>
                  </a:lnTo>
                  <a:cubicBezTo>
                    <a:pt x="290" y="1214"/>
                    <a:pt x="327" y="1167"/>
                    <a:pt x="321" y="1115"/>
                  </a:cubicBezTo>
                  <a:lnTo>
                    <a:pt x="196" y="85"/>
                  </a:lnTo>
                  <a:cubicBezTo>
                    <a:pt x="190" y="37"/>
                    <a:pt x="150" y="0"/>
                    <a:pt x="10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5" name="Google Shape;435;p6"/>
            <p:cNvSpPr/>
            <p:nvPr/>
          </p:nvSpPr>
          <p:spPr>
            <a:xfrm>
              <a:off x="3813250" y="1876375"/>
              <a:ext cx="4800" cy="31575"/>
            </a:xfrm>
            <a:custGeom>
              <a:avLst/>
              <a:gdLst/>
              <a:ahLst/>
              <a:cxnLst/>
              <a:rect l="l" t="t" r="r" b="b"/>
              <a:pathLst>
                <a:path w="192" h="1263" extrusionOk="0">
                  <a:moveTo>
                    <a:pt x="95" y="1"/>
                  </a:moveTo>
                  <a:cubicBezTo>
                    <a:pt x="43" y="1"/>
                    <a:pt x="0" y="44"/>
                    <a:pt x="0" y="97"/>
                  </a:cubicBezTo>
                  <a:lnTo>
                    <a:pt x="0" y="1168"/>
                  </a:lnTo>
                  <a:cubicBezTo>
                    <a:pt x="0" y="1221"/>
                    <a:pt x="43" y="1263"/>
                    <a:pt x="95" y="1263"/>
                  </a:cubicBezTo>
                  <a:cubicBezTo>
                    <a:pt x="148" y="1263"/>
                    <a:pt x="191" y="1221"/>
                    <a:pt x="191" y="1168"/>
                  </a:cubicBezTo>
                  <a:lnTo>
                    <a:pt x="191" y="97"/>
                  </a:lnTo>
                  <a:cubicBezTo>
                    <a:pt x="191" y="44"/>
                    <a:pt x="148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3811175" y="1937175"/>
              <a:ext cx="4800" cy="27450"/>
            </a:xfrm>
            <a:custGeom>
              <a:avLst/>
              <a:gdLst/>
              <a:ahLst/>
              <a:cxnLst/>
              <a:rect l="l" t="t" r="r" b="b"/>
              <a:pathLst>
                <a:path w="192" h="1098" extrusionOk="0">
                  <a:moveTo>
                    <a:pt x="97" y="1"/>
                  </a:moveTo>
                  <a:cubicBezTo>
                    <a:pt x="44" y="1"/>
                    <a:pt x="0" y="43"/>
                    <a:pt x="0" y="96"/>
                  </a:cubicBezTo>
                  <a:lnTo>
                    <a:pt x="0" y="1002"/>
                  </a:lnTo>
                  <a:cubicBezTo>
                    <a:pt x="0" y="1055"/>
                    <a:pt x="44" y="1098"/>
                    <a:pt x="97" y="1098"/>
                  </a:cubicBezTo>
                  <a:cubicBezTo>
                    <a:pt x="148" y="1098"/>
                    <a:pt x="191" y="1055"/>
                    <a:pt x="191" y="1002"/>
                  </a:cubicBezTo>
                  <a:lnTo>
                    <a:pt x="191" y="96"/>
                  </a:lnTo>
                  <a:cubicBezTo>
                    <a:pt x="191" y="43"/>
                    <a:pt x="148" y="1"/>
                    <a:pt x="9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3805675" y="1992800"/>
              <a:ext cx="6300" cy="30525"/>
            </a:xfrm>
            <a:custGeom>
              <a:avLst/>
              <a:gdLst/>
              <a:ahLst/>
              <a:cxnLst/>
              <a:rect l="l" t="t" r="r" b="b"/>
              <a:pathLst>
                <a:path w="252" h="1221" extrusionOk="0">
                  <a:moveTo>
                    <a:pt x="150" y="0"/>
                  </a:moveTo>
                  <a:cubicBezTo>
                    <a:pt x="102" y="0"/>
                    <a:pt x="61" y="36"/>
                    <a:pt x="56" y="85"/>
                  </a:cubicBezTo>
                  <a:cubicBezTo>
                    <a:pt x="14" y="431"/>
                    <a:pt x="1" y="783"/>
                    <a:pt x="16" y="1130"/>
                  </a:cubicBezTo>
                  <a:cubicBezTo>
                    <a:pt x="17" y="1181"/>
                    <a:pt x="60" y="1221"/>
                    <a:pt x="111" y="1221"/>
                  </a:cubicBezTo>
                  <a:lnTo>
                    <a:pt x="115" y="1221"/>
                  </a:lnTo>
                  <a:cubicBezTo>
                    <a:pt x="167" y="1219"/>
                    <a:pt x="208" y="1175"/>
                    <a:pt x="206" y="1123"/>
                  </a:cubicBezTo>
                  <a:cubicBezTo>
                    <a:pt x="192" y="785"/>
                    <a:pt x="205" y="443"/>
                    <a:pt x="245" y="107"/>
                  </a:cubicBezTo>
                  <a:cubicBezTo>
                    <a:pt x="251" y="55"/>
                    <a:pt x="214" y="8"/>
                    <a:pt x="162" y="1"/>
                  </a:cubicBezTo>
                  <a:cubicBezTo>
                    <a:pt x="158" y="1"/>
                    <a:pt x="154" y="0"/>
                    <a:pt x="15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3781875" y="1967050"/>
              <a:ext cx="6325" cy="29550"/>
            </a:xfrm>
            <a:custGeom>
              <a:avLst/>
              <a:gdLst/>
              <a:ahLst/>
              <a:cxnLst/>
              <a:rect l="l" t="t" r="r" b="b"/>
              <a:pathLst>
                <a:path w="253" h="1182" extrusionOk="0">
                  <a:moveTo>
                    <a:pt x="152" y="1"/>
                  </a:moveTo>
                  <a:cubicBezTo>
                    <a:pt x="106" y="1"/>
                    <a:pt x="63" y="41"/>
                    <a:pt x="60" y="91"/>
                  </a:cubicBezTo>
                  <a:lnTo>
                    <a:pt x="3" y="1081"/>
                  </a:lnTo>
                  <a:cubicBezTo>
                    <a:pt x="0" y="1134"/>
                    <a:pt x="40" y="1178"/>
                    <a:pt x="93" y="1181"/>
                  </a:cubicBezTo>
                  <a:lnTo>
                    <a:pt x="98" y="1181"/>
                  </a:lnTo>
                  <a:cubicBezTo>
                    <a:pt x="148" y="1181"/>
                    <a:pt x="190" y="1143"/>
                    <a:pt x="193" y="1092"/>
                  </a:cubicBezTo>
                  <a:lnTo>
                    <a:pt x="250" y="102"/>
                  </a:lnTo>
                  <a:cubicBezTo>
                    <a:pt x="253" y="49"/>
                    <a:pt x="213" y="3"/>
                    <a:pt x="160" y="1"/>
                  </a:cubicBezTo>
                  <a:cubicBezTo>
                    <a:pt x="157" y="1"/>
                    <a:pt x="154" y="1"/>
                    <a:pt x="15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39" name="Google Shape;439;p6"/>
            <p:cNvSpPr/>
            <p:nvPr/>
          </p:nvSpPr>
          <p:spPr>
            <a:xfrm>
              <a:off x="3783550" y="1870200"/>
              <a:ext cx="7950" cy="28500"/>
            </a:xfrm>
            <a:custGeom>
              <a:avLst/>
              <a:gdLst/>
              <a:ahLst/>
              <a:cxnLst/>
              <a:rect l="l" t="t" r="r" b="b"/>
              <a:pathLst>
                <a:path w="318" h="1140" extrusionOk="0">
                  <a:moveTo>
                    <a:pt x="171" y="1"/>
                  </a:moveTo>
                  <a:cubicBezTo>
                    <a:pt x="128" y="1"/>
                    <a:pt x="90" y="30"/>
                    <a:pt x="80" y="74"/>
                  </a:cubicBezTo>
                  <a:cubicBezTo>
                    <a:pt x="0" y="404"/>
                    <a:pt x="15" y="750"/>
                    <a:pt x="120" y="1073"/>
                  </a:cubicBezTo>
                  <a:cubicBezTo>
                    <a:pt x="133" y="1114"/>
                    <a:pt x="170" y="1140"/>
                    <a:pt x="210" y="1140"/>
                  </a:cubicBezTo>
                  <a:cubicBezTo>
                    <a:pt x="220" y="1140"/>
                    <a:pt x="230" y="1139"/>
                    <a:pt x="240" y="1135"/>
                  </a:cubicBezTo>
                  <a:cubicBezTo>
                    <a:pt x="290" y="1119"/>
                    <a:pt x="317" y="1065"/>
                    <a:pt x="301" y="1015"/>
                  </a:cubicBezTo>
                  <a:cubicBezTo>
                    <a:pt x="207" y="725"/>
                    <a:pt x="195" y="414"/>
                    <a:pt x="265" y="119"/>
                  </a:cubicBezTo>
                  <a:cubicBezTo>
                    <a:pt x="278" y="67"/>
                    <a:pt x="246" y="16"/>
                    <a:pt x="195" y="4"/>
                  </a:cubicBezTo>
                  <a:cubicBezTo>
                    <a:pt x="187" y="2"/>
                    <a:pt x="179" y="1"/>
                    <a:pt x="17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0" name="Google Shape;440;p6"/>
            <p:cNvSpPr/>
            <p:nvPr/>
          </p:nvSpPr>
          <p:spPr>
            <a:xfrm>
              <a:off x="3787000" y="1801175"/>
              <a:ext cx="6475" cy="28475"/>
            </a:xfrm>
            <a:custGeom>
              <a:avLst/>
              <a:gdLst/>
              <a:ahLst/>
              <a:cxnLst/>
              <a:rect l="l" t="t" r="r" b="b"/>
              <a:pathLst>
                <a:path w="259" h="1139" extrusionOk="0">
                  <a:moveTo>
                    <a:pt x="118" y="0"/>
                  </a:moveTo>
                  <a:cubicBezTo>
                    <a:pt x="67" y="0"/>
                    <a:pt x="24" y="38"/>
                    <a:pt x="20" y="90"/>
                  </a:cubicBezTo>
                  <a:cubicBezTo>
                    <a:pt x="0" y="412"/>
                    <a:pt x="15" y="738"/>
                    <a:pt x="62" y="1058"/>
                  </a:cubicBezTo>
                  <a:cubicBezTo>
                    <a:pt x="69" y="1104"/>
                    <a:pt x="110" y="1139"/>
                    <a:pt x="156" y="1139"/>
                  </a:cubicBezTo>
                  <a:cubicBezTo>
                    <a:pt x="162" y="1139"/>
                    <a:pt x="166" y="1139"/>
                    <a:pt x="170" y="1138"/>
                  </a:cubicBezTo>
                  <a:cubicBezTo>
                    <a:pt x="222" y="1130"/>
                    <a:pt x="259" y="1081"/>
                    <a:pt x="251" y="1029"/>
                  </a:cubicBezTo>
                  <a:cubicBezTo>
                    <a:pt x="205" y="723"/>
                    <a:pt x="191" y="410"/>
                    <a:pt x="210" y="102"/>
                  </a:cubicBezTo>
                  <a:cubicBezTo>
                    <a:pt x="214" y="49"/>
                    <a:pt x="174" y="4"/>
                    <a:pt x="122" y="1"/>
                  </a:cubicBezTo>
                  <a:cubicBezTo>
                    <a:pt x="120" y="1"/>
                    <a:pt x="119" y="0"/>
                    <a:pt x="11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787475" y="1741425"/>
              <a:ext cx="7075" cy="34650"/>
            </a:xfrm>
            <a:custGeom>
              <a:avLst/>
              <a:gdLst/>
              <a:ahLst/>
              <a:cxnLst/>
              <a:rect l="l" t="t" r="r" b="b"/>
              <a:pathLst>
                <a:path w="283" h="1386" extrusionOk="0">
                  <a:moveTo>
                    <a:pt x="102" y="0"/>
                  </a:moveTo>
                  <a:cubicBezTo>
                    <a:pt x="99" y="0"/>
                    <a:pt x="96" y="0"/>
                    <a:pt x="93" y="1"/>
                  </a:cubicBezTo>
                  <a:cubicBezTo>
                    <a:pt x="40" y="4"/>
                    <a:pt x="0" y="49"/>
                    <a:pt x="5" y="102"/>
                  </a:cubicBezTo>
                  <a:lnTo>
                    <a:pt x="89" y="1297"/>
                  </a:lnTo>
                  <a:cubicBezTo>
                    <a:pt x="93" y="1347"/>
                    <a:pt x="135" y="1386"/>
                    <a:pt x="183" y="1386"/>
                  </a:cubicBezTo>
                  <a:lnTo>
                    <a:pt x="191" y="1386"/>
                  </a:lnTo>
                  <a:cubicBezTo>
                    <a:pt x="243" y="1382"/>
                    <a:pt x="283" y="1336"/>
                    <a:pt x="280" y="1283"/>
                  </a:cubicBezTo>
                  <a:lnTo>
                    <a:pt x="195" y="89"/>
                  </a:lnTo>
                  <a:cubicBezTo>
                    <a:pt x="191" y="39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2" name="Google Shape;442;p6"/>
            <p:cNvSpPr/>
            <p:nvPr/>
          </p:nvSpPr>
          <p:spPr>
            <a:xfrm>
              <a:off x="3778200" y="1665175"/>
              <a:ext cx="9175" cy="33650"/>
            </a:xfrm>
            <a:custGeom>
              <a:avLst/>
              <a:gdLst/>
              <a:ahLst/>
              <a:cxnLst/>
              <a:rect l="l" t="t" r="r" b="b"/>
              <a:pathLst>
                <a:path w="367" h="1346" extrusionOk="0">
                  <a:moveTo>
                    <a:pt x="95" y="0"/>
                  </a:moveTo>
                  <a:cubicBezTo>
                    <a:pt x="42" y="2"/>
                    <a:pt x="0" y="46"/>
                    <a:pt x="1" y="98"/>
                  </a:cubicBezTo>
                  <a:cubicBezTo>
                    <a:pt x="8" y="495"/>
                    <a:pt x="64" y="891"/>
                    <a:pt x="169" y="1275"/>
                  </a:cubicBezTo>
                  <a:cubicBezTo>
                    <a:pt x="181" y="1317"/>
                    <a:pt x="219" y="1345"/>
                    <a:pt x="261" y="1345"/>
                  </a:cubicBezTo>
                  <a:cubicBezTo>
                    <a:pt x="270" y="1345"/>
                    <a:pt x="278" y="1344"/>
                    <a:pt x="286" y="1342"/>
                  </a:cubicBezTo>
                  <a:cubicBezTo>
                    <a:pt x="337" y="1327"/>
                    <a:pt x="367" y="1275"/>
                    <a:pt x="354" y="1225"/>
                  </a:cubicBezTo>
                  <a:cubicBezTo>
                    <a:pt x="252" y="856"/>
                    <a:pt x="198" y="476"/>
                    <a:pt x="192" y="94"/>
                  </a:cubicBezTo>
                  <a:cubicBezTo>
                    <a:pt x="191" y="42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3" name="Google Shape;443;p6"/>
            <p:cNvSpPr/>
            <p:nvPr/>
          </p:nvSpPr>
          <p:spPr>
            <a:xfrm>
              <a:off x="3762375" y="1609575"/>
              <a:ext cx="16875" cy="30475"/>
            </a:xfrm>
            <a:custGeom>
              <a:avLst/>
              <a:gdLst/>
              <a:ahLst/>
              <a:cxnLst/>
              <a:rect l="l" t="t" r="r" b="b"/>
              <a:pathLst>
                <a:path w="675" h="1219" extrusionOk="0">
                  <a:moveTo>
                    <a:pt x="109" y="1"/>
                  </a:moveTo>
                  <a:cubicBezTo>
                    <a:pt x="90" y="1"/>
                    <a:pt x="71" y="7"/>
                    <a:pt x="54" y="19"/>
                  </a:cubicBezTo>
                  <a:cubicBezTo>
                    <a:pt x="11" y="50"/>
                    <a:pt x="1" y="108"/>
                    <a:pt x="32" y="151"/>
                  </a:cubicBezTo>
                  <a:cubicBezTo>
                    <a:pt x="244" y="447"/>
                    <a:pt x="397" y="790"/>
                    <a:pt x="477" y="1145"/>
                  </a:cubicBezTo>
                  <a:cubicBezTo>
                    <a:pt x="486" y="1189"/>
                    <a:pt x="526" y="1219"/>
                    <a:pt x="569" y="1219"/>
                  </a:cubicBezTo>
                  <a:cubicBezTo>
                    <a:pt x="576" y="1219"/>
                    <a:pt x="584" y="1219"/>
                    <a:pt x="590" y="1217"/>
                  </a:cubicBezTo>
                  <a:cubicBezTo>
                    <a:pt x="642" y="1206"/>
                    <a:pt x="674" y="1155"/>
                    <a:pt x="662" y="1103"/>
                  </a:cubicBezTo>
                  <a:cubicBezTo>
                    <a:pt x="578" y="724"/>
                    <a:pt x="413" y="357"/>
                    <a:pt x="186" y="41"/>
                  </a:cubicBezTo>
                  <a:cubicBezTo>
                    <a:pt x="168" y="15"/>
                    <a:pt x="139" y="1"/>
                    <a:pt x="109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4" name="Google Shape;444;p6"/>
            <p:cNvSpPr/>
            <p:nvPr/>
          </p:nvSpPr>
          <p:spPr>
            <a:xfrm>
              <a:off x="3748050" y="1573500"/>
              <a:ext cx="11550" cy="25375"/>
            </a:xfrm>
            <a:custGeom>
              <a:avLst/>
              <a:gdLst/>
              <a:ahLst/>
              <a:cxnLst/>
              <a:rect l="l" t="t" r="r" b="b"/>
              <a:pathLst>
                <a:path w="462" h="1015" extrusionOk="0">
                  <a:moveTo>
                    <a:pt x="108" y="0"/>
                  </a:moveTo>
                  <a:cubicBezTo>
                    <a:pt x="99" y="0"/>
                    <a:pt x="89" y="2"/>
                    <a:pt x="80" y="5"/>
                  </a:cubicBezTo>
                  <a:cubicBezTo>
                    <a:pt x="30" y="19"/>
                    <a:pt x="1" y="72"/>
                    <a:pt x="16" y="123"/>
                  </a:cubicBezTo>
                  <a:lnTo>
                    <a:pt x="264" y="947"/>
                  </a:lnTo>
                  <a:cubicBezTo>
                    <a:pt x="276" y="988"/>
                    <a:pt x="313" y="1015"/>
                    <a:pt x="355" y="1015"/>
                  </a:cubicBezTo>
                  <a:cubicBezTo>
                    <a:pt x="364" y="1015"/>
                    <a:pt x="373" y="1014"/>
                    <a:pt x="382" y="1011"/>
                  </a:cubicBezTo>
                  <a:cubicBezTo>
                    <a:pt x="432" y="996"/>
                    <a:pt x="461" y="943"/>
                    <a:pt x="446" y="892"/>
                  </a:cubicBezTo>
                  <a:lnTo>
                    <a:pt x="198" y="68"/>
                  </a:lnTo>
                  <a:cubicBezTo>
                    <a:pt x="187" y="27"/>
                    <a:pt x="149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730400" y="1537475"/>
              <a:ext cx="12700" cy="21250"/>
            </a:xfrm>
            <a:custGeom>
              <a:avLst/>
              <a:gdLst/>
              <a:ahLst/>
              <a:cxnLst/>
              <a:rect l="l" t="t" r="r" b="b"/>
              <a:pathLst>
                <a:path w="508" h="850" extrusionOk="0">
                  <a:moveTo>
                    <a:pt x="108" y="0"/>
                  </a:moveTo>
                  <a:cubicBezTo>
                    <a:pt x="95" y="0"/>
                    <a:pt x="82" y="3"/>
                    <a:pt x="70" y="8"/>
                  </a:cubicBezTo>
                  <a:cubicBezTo>
                    <a:pt x="22" y="29"/>
                    <a:pt x="0" y="87"/>
                    <a:pt x="21" y="134"/>
                  </a:cubicBezTo>
                  <a:lnTo>
                    <a:pt x="312" y="793"/>
                  </a:lnTo>
                  <a:cubicBezTo>
                    <a:pt x="327" y="829"/>
                    <a:pt x="362" y="850"/>
                    <a:pt x="399" y="850"/>
                  </a:cubicBezTo>
                  <a:cubicBezTo>
                    <a:pt x="411" y="850"/>
                    <a:pt x="424" y="847"/>
                    <a:pt x="437" y="842"/>
                  </a:cubicBezTo>
                  <a:cubicBezTo>
                    <a:pt x="485" y="821"/>
                    <a:pt x="507" y="765"/>
                    <a:pt x="486" y="716"/>
                  </a:cubicBezTo>
                  <a:lnTo>
                    <a:pt x="196" y="58"/>
                  </a:lnTo>
                  <a:cubicBezTo>
                    <a:pt x="180" y="22"/>
                    <a:pt x="145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6" name="Google Shape;446;p6"/>
            <p:cNvSpPr/>
            <p:nvPr/>
          </p:nvSpPr>
          <p:spPr>
            <a:xfrm>
              <a:off x="3706925" y="1567300"/>
              <a:ext cx="14575" cy="27500"/>
            </a:xfrm>
            <a:custGeom>
              <a:avLst/>
              <a:gdLst/>
              <a:ahLst/>
              <a:cxnLst/>
              <a:rect l="l" t="t" r="r" b="b"/>
              <a:pathLst>
                <a:path w="583" h="1100" extrusionOk="0">
                  <a:moveTo>
                    <a:pt x="474" y="0"/>
                  </a:moveTo>
                  <a:cubicBezTo>
                    <a:pt x="440" y="0"/>
                    <a:pt x="407" y="19"/>
                    <a:pt x="390" y="52"/>
                  </a:cubicBezTo>
                  <a:cubicBezTo>
                    <a:pt x="235" y="346"/>
                    <a:pt x="109" y="658"/>
                    <a:pt x="15" y="977"/>
                  </a:cubicBezTo>
                  <a:cubicBezTo>
                    <a:pt x="1" y="1027"/>
                    <a:pt x="30" y="1081"/>
                    <a:pt x="79" y="1095"/>
                  </a:cubicBezTo>
                  <a:cubicBezTo>
                    <a:pt x="89" y="1097"/>
                    <a:pt x="98" y="1099"/>
                    <a:pt x="107" y="1099"/>
                  </a:cubicBezTo>
                  <a:cubicBezTo>
                    <a:pt x="148" y="1099"/>
                    <a:pt x="186" y="1072"/>
                    <a:pt x="199" y="1031"/>
                  </a:cubicBezTo>
                  <a:cubicBezTo>
                    <a:pt x="289" y="723"/>
                    <a:pt x="409" y="424"/>
                    <a:pt x="558" y="140"/>
                  </a:cubicBezTo>
                  <a:cubicBezTo>
                    <a:pt x="583" y="93"/>
                    <a:pt x="564" y="35"/>
                    <a:pt x="518" y="11"/>
                  </a:cubicBezTo>
                  <a:cubicBezTo>
                    <a:pt x="504" y="4"/>
                    <a:pt x="489" y="0"/>
                    <a:pt x="47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7" name="Google Shape;447;p6"/>
            <p:cNvSpPr/>
            <p:nvPr/>
          </p:nvSpPr>
          <p:spPr>
            <a:xfrm>
              <a:off x="3690350" y="1629025"/>
              <a:ext cx="11200" cy="23425"/>
            </a:xfrm>
            <a:custGeom>
              <a:avLst/>
              <a:gdLst/>
              <a:ahLst/>
              <a:cxnLst/>
              <a:rect l="l" t="t" r="r" b="b"/>
              <a:pathLst>
                <a:path w="448" h="937" extrusionOk="0">
                  <a:moveTo>
                    <a:pt x="340" y="0"/>
                  </a:moveTo>
                  <a:cubicBezTo>
                    <a:pt x="299" y="0"/>
                    <a:pt x="263" y="26"/>
                    <a:pt x="250" y="67"/>
                  </a:cubicBezTo>
                  <a:lnTo>
                    <a:pt x="16" y="813"/>
                  </a:lnTo>
                  <a:cubicBezTo>
                    <a:pt x="1" y="862"/>
                    <a:pt x="28" y="917"/>
                    <a:pt x="79" y="932"/>
                  </a:cubicBezTo>
                  <a:cubicBezTo>
                    <a:pt x="88" y="935"/>
                    <a:pt x="98" y="936"/>
                    <a:pt x="107" y="936"/>
                  </a:cubicBezTo>
                  <a:cubicBezTo>
                    <a:pt x="147" y="936"/>
                    <a:pt x="185" y="911"/>
                    <a:pt x="198" y="870"/>
                  </a:cubicBezTo>
                  <a:lnTo>
                    <a:pt x="432" y="124"/>
                  </a:lnTo>
                  <a:cubicBezTo>
                    <a:pt x="448" y="73"/>
                    <a:pt x="420" y="20"/>
                    <a:pt x="369" y="5"/>
                  </a:cubicBezTo>
                  <a:cubicBezTo>
                    <a:pt x="359" y="2"/>
                    <a:pt x="350" y="0"/>
                    <a:pt x="34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3681025" y="1686800"/>
              <a:ext cx="8325" cy="22300"/>
            </a:xfrm>
            <a:custGeom>
              <a:avLst/>
              <a:gdLst/>
              <a:ahLst/>
              <a:cxnLst/>
              <a:rect l="l" t="t" r="r" b="b"/>
              <a:pathLst>
                <a:path w="333" h="892" extrusionOk="0">
                  <a:moveTo>
                    <a:pt x="230" y="1"/>
                  </a:moveTo>
                  <a:cubicBezTo>
                    <a:pt x="185" y="1"/>
                    <a:pt x="145" y="33"/>
                    <a:pt x="136" y="79"/>
                  </a:cubicBezTo>
                  <a:lnTo>
                    <a:pt x="9" y="779"/>
                  </a:lnTo>
                  <a:cubicBezTo>
                    <a:pt x="0" y="831"/>
                    <a:pt x="35" y="881"/>
                    <a:pt x="87" y="890"/>
                  </a:cubicBezTo>
                  <a:cubicBezTo>
                    <a:pt x="92" y="891"/>
                    <a:pt x="99" y="892"/>
                    <a:pt x="104" y="892"/>
                  </a:cubicBezTo>
                  <a:cubicBezTo>
                    <a:pt x="149" y="892"/>
                    <a:pt x="189" y="859"/>
                    <a:pt x="197" y="813"/>
                  </a:cubicBezTo>
                  <a:lnTo>
                    <a:pt x="324" y="112"/>
                  </a:lnTo>
                  <a:cubicBezTo>
                    <a:pt x="333" y="62"/>
                    <a:pt x="298" y="12"/>
                    <a:pt x="247" y="2"/>
                  </a:cubicBezTo>
                  <a:cubicBezTo>
                    <a:pt x="241" y="1"/>
                    <a:pt x="236" y="1"/>
                    <a:pt x="23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3676775" y="1728025"/>
              <a:ext cx="6475" cy="24350"/>
            </a:xfrm>
            <a:custGeom>
              <a:avLst/>
              <a:gdLst/>
              <a:ahLst/>
              <a:cxnLst/>
              <a:rect l="l" t="t" r="r" b="b"/>
              <a:pathLst>
                <a:path w="259" h="974" extrusionOk="0">
                  <a:moveTo>
                    <a:pt x="154" y="0"/>
                  </a:moveTo>
                  <a:cubicBezTo>
                    <a:pt x="109" y="0"/>
                    <a:pt x="70" y="34"/>
                    <a:pt x="62" y="80"/>
                  </a:cubicBezTo>
                  <a:cubicBezTo>
                    <a:pt x="15" y="345"/>
                    <a:pt x="0" y="616"/>
                    <a:pt x="19" y="885"/>
                  </a:cubicBezTo>
                  <a:cubicBezTo>
                    <a:pt x="24" y="936"/>
                    <a:pt x="66" y="974"/>
                    <a:pt x="115" y="974"/>
                  </a:cubicBezTo>
                  <a:lnTo>
                    <a:pt x="122" y="974"/>
                  </a:lnTo>
                  <a:cubicBezTo>
                    <a:pt x="174" y="970"/>
                    <a:pt x="213" y="925"/>
                    <a:pt x="210" y="872"/>
                  </a:cubicBezTo>
                  <a:cubicBezTo>
                    <a:pt x="193" y="618"/>
                    <a:pt x="206" y="363"/>
                    <a:pt x="250" y="113"/>
                  </a:cubicBezTo>
                  <a:cubicBezTo>
                    <a:pt x="259" y="61"/>
                    <a:pt x="225" y="11"/>
                    <a:pt x="173" y="2"/>
                  </a:cubicBezTo>
                  <a:cubicBezTo>
                    <a:pt x="166" y="1"/>
                    <a:pt x="160" y="0"/>
                    <a:pt x="154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3671800" y="1781575"/>
              <a:ext cx="7200" cy="20250"/>
            </a:xfrm>
            <a:custGeom>
              <a:avLst/>
              <a:gdLst/>
              <a:ahLst/>
              <a:cxnLst/>
              <a:rect l="l" t="t" r="r" b="b"/>
              <a:pathLst>
                <a:path w="288" h="810" extrusionOk="0">
                  <a:moveTo>
                    <a:pt x="182" y="0"/>
                  </a:moveTo>
                  <a:cubicBezTo>
                    <a:pt x="137" y="0"/>
                    <a:pt x="98" y="37"/>
                    <a:pt x="91" y="84"/>
                  </a:cubicBezTo>
                  <a:lnTo>
                    <a:pt x="8" y="702"/>
                  </a:lnTo>
                  <a:cubicBezTo>
                    <a:pt x="1" y="754"/>
                    <a:pt x="37" y="802"/>
                    <a:pt x="90" y="809"/>
                  </a:cubicBezTo>
                  <a:cubicBezTo>
                    <a:pt x="93" y="810"/>
                    <a:pt x="98" y="810"/>
                    <a:pt x="102" y="810"/>
                  </a:cubicBezTo>
                  <a:cubicBezTo>
                    <a:pt x="150" y="810"/>
                    <a:pt x="191" y="775"/>
                    <a:pt x="197" y="727"/>
                  </a:cubicBezTo>
                  <a:lnTo>
                    <a:pt x="280" y="109"/>
                  </a:lnTo>
                  <a:cubicBezTo>
                    <a:pt x="288" y="57"/>
                    <a:pt x="251" y="9"/>
                    <a:pt x="198" y="2"/>
                  </a:cubicBezTo>
                  <a:cubicBezTo>
                    <a:pt x="193" y="1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3673675" y="1821775"/>
              <a:ext cx="6100" cy="35725"/>
            </a:xfrm>
            <a:custGeom>
              <a:avLst/>
              <a:gdLst/>
              <a:ahLst/>
              <a:cxnLst/>
              <a:rect l="l" t="t" r="r" b="b"/>
              <a:pathLst>
                <a:path w="244" h="1429" extrusionOk="0">
                  <a:moveTo>
                    <a:pt x="112" y="0"/>
                  </a:moveTo>
                  <a:cubicBezTo>
                    <a:pt x="63" y="0"/>
                    <a:pt x="26" y="43"/>
                    <a:pt x="24" y="91"/>
                  </a:cubicBezTo>
                  <a:cubicBezTo>
                    <a:pt x="1" y="507"/>
                    <a:pt x="10" y="928"/>
                    <a:pt x="49" y="1342"/>
                  </a:cubicBezTo>
                  <a:cubicBezTo>
                    <a:pt x="54" y="1392"/>
                    <a:pt x="95" y="1429"/>
                    <a:pt x="143" y="1429"/>
                  </a:cubicBezTo>
                  <a:lnTo>
                    <a:pt x="153" y="1429"/>
                  </a:lnTo>
                  <a:cubicBezTo>
                    <a:pt x="205" y="1423"/>
                    <a:pt x="244" y="1377"/>
                    <a:pt x="238" y="1325"/>
                  </a:cubicBezTo>
                  <a:cubicBezTo>
                    <a:pt x="199" y="920"/>
                    <a:pt x="192" y="508"/>
                    <a:pt x="214" y="102"/>
                  </a:cubicBezTo>
                  <a:cubicBezTo>
                    <a:pt x="217" y="49"/>
                    <a:pt x="176" y="3"/>
                    <a:pt x="124" y="1"/>
                  </a:cubicBezTo>
                  <a:cubicBezTo>
                    <a:pt x="120" y="1"/>
                    <a:pt x="116" y="0"/>
                    <a:pt x="11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3675450" y="1869175"/>
              <a:ext cx="8925" cy="21300"/>
            </a:xfrm>
            <a:custGeom>
              <a:avLst/>
              <a:gdLst/>
              <a:ahLst/>
              <a:cxnLst/>
              <a:rect l="l" t="t" r="r" b="b"/>
              <a:pathLst>
                <a:path w="357" h="852" extrusionOk="0">
                  <a:moveTo>
                    <a:pt x="127" y="1"/>
                  </a:moveTo>
                  <a:cubicBezTo>
                    <a:pt x="80" y="1"/>
                    <a:pt x="40" y="36"/>
                    <a:pt x="34" y="83"/>
                  </a:cubicBezTo>
                  <a:cubicBezTo>
                    <a:pt x="0" y="328"/>
                    <a:pt x="47" y="583"/>
                    <a:pt x="165" y="801"/>
                  </a:cubicBezTo>
                  <a:cubicBezTo>
                    <a:pt x="183" y="833"/>
                    <a:pt x="215" y="852"/>
                    <a:pt x="249" y="852"/>
                  </a:cubicBezTo>
                  <a:cubicBezTo>
                    <a:pt x="264" y="852"/>
                    <a:pt x="280" y="847"/>
                    <a:pt x="294" y="840"/>
                  </a:cubicBezTo>
                  <a:cubicBezTo>
                    <a:pt x="340" y="814"/>
                    <a:pt x="357" y="757"/>
                    <a:pt x="333" y="710"/>
                  </a:cubicBezTo>
                  <a:cubicBezTo>
                    <a:pt x="233" y="528"/>
                    <a:pt x="195" y="314"/>
                    <a:pt x="222" y="109"/>
                  </a:cubicBezTo>
                  <a:cubicBezTo>
                    <a:pt x="230" y="57"/>
                    <a:pt x="193" y="8"/>
                    <a:pt x="141" y="2"/>
                  </a:cubicBezTo>
                  <a:cubicBezTo>
                    <a:pt x="136" y="1"/>
                    <a:pt x="131" y="1"/>
                    <a:pt x="1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3697500" y="1888750"/>
              <a:ext cx="10575" cy="17175"/>
            </a:xfrm>
            <a:custGeom>
              <a:avLst/>
              <a:gdLst/>
              <a:ahLst/>
              <a:cxnLst/>
              <a:rect l="l" t="t" r="r" b="b"/>
              <a:pathLst>
                <a:path w="423" h="687" extrusionOk="0">
                  <a:moveTo>
                    <a:pt x="108" y="1"/>
                  </a:moveTo>
                  <a:cubicBezTo>
                    <a:pt x="96" y="1"/>
                    <a:pt x="84" y="3"/>
                    <a:pt x="72" y="8"/>
                  </a:cubicBezTo>
                  <a:cubicBezTo>
                    <a:pt x="23" y="29"/>
                    <a:pt x="0" y="84"/>
                    <a:pt x="20" y="133"/>
                  </a:cubicBezTo>
                  <a:lnTo>
                    <a:pt x="226" y="627"/>
                  </a:lnTo>
                  <a:cubicBezTo>
                    <a:pt x="241" y="665"/>
                    <a:pt x="276" y="687"/>
                    <a:pt x="314" y="687"/>
                  </a:cubicBezTo>
                  <a:cubicBezTo>
                    <a:pt x="326" y="687"/>
                    <a:pt x="338" y="685"/>
                    <a:pt x="350" y="679"/>
                  </a:cubicBezTo>
                  <a:cubicBezTo>
                    <a:pt x="399" y="659"/>
                    <a:pt x="422" y="603"/>
                    <a:pt x="401" y="554"/>
                  </a:cubicBezTo>
                  <a:lnTo>
                    <a:pt x="196" y="60"/>
                  </a:lnTo>
                  <a:cubicBezTo>
                    <a:pt x="181" y="23"/>
                    <a:pt x="145" y="1"/>
                    <a:pt x="10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3703025" y="1807350"/>
              <a:ext cx="4775" cy="38800"/>
            </a:xfrm>
            <a:custGeom>
              <a:avLst/>
              <a:gdLst/>
              <a:ahLst/>
              <a:cxnLst/>
              <a:rect l="l" t="t" r="r" b="b"/>
              <a:pathLst>
                <a:path w="191" h="1552" extrusionOk="0">
                  <a:moveTo>
                    <a:pt x="95" y="1"/>
                  </a:moveTo>
                  <a:cubicBezTo>
                    <a:pt x="42" y="1"/>
                    <a:pt x="0" y="43"/>
                    <a:pt x="0" y="96"/>
                  </a:cubicBezTo>
                  <a:lnTo>
                    <a:pt x="0" y="1456"/>
                  </a:lnTo>
                  <a:cubicBezTo>
                    <a:pt x="0" y="1509"/>
                    <a:pt x="42" y="1552"/>
                    <a:pt x="95" y="1552"/>
                  </a:cubicBezTo>
                  <a:cubicBezTo>
                    <a:pt x="148" y="1552"/>
                    <a:pt x="190" y="1509"/>
                    <a:pt x="190" y="1456"/>
                  </a:cubicBezTo>
                  <a:lnTo>
                    <a:pt x="190" y="96"/>
                  </a:lnTo>
                  <a:cubicBezTo>
                    <a:pt x="190" y="44"/>
                    <a:pt x="147" y="1"/>
                    <a:pt x="9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3709125" y="1743500"/>
              <a:ext cx="5950" cy="27425"/>
            </a:xfrm>
            <a:custGeom>
              <a:avLst/>
              <a:gdLst/>
              <a:ahLst/>
              <a:cxnLst/>
              <a:rect l="l" t="t" r="r" b="b"/>
              <a:pathLst>
                <a:path w="238" h="1097" extrusionOk="0">
                  <a:moveTo>
                    <a:pt x="138" y="0"/>
                  </a:moveTo>
                  <a:cubicBezTo>
                    <a:pt x="89" y="0"/>
                    <a:pt x="46" y="40"/>
                    <a:pt x="44" y="91"/>
                  </a:cubicBezTo>
                  <a:lnTo>
                    <a:pt x="4" y="997"/>
                  </a:lnTo>
                  <a:cubicBezTo>
                    <a:pt x="0" y="1050"/>
                    <a:pt x="41" y="1094"/>
                    <a:pt x="94" y="1097"/>
                  </a:cubicBezTo>
                  <a:lnTo>
                    <a:pt x="98" y="1097"/>
                  </a:lnTo>
                  <a:cubicBezTo>
                    <a:pt x="149" y="1097"/>
                    <a:pt x="191" y="1057"/>
                    <a:pt x="193" y="1006"/>
                  </a:cubicBezTo>
                  <a:lnTo>
                    <a:pt x="235" y="100"/>
                  </a:lnTo>
                  <a:cubicBezTo>
                    <a:pt x="238" y="47"/>
                    <a:pt x="197" y="3"/>
                    <a:pt x="144" y="0"/>
                  </a:cubicBezTo>
                  <a:cubicBezTo>
                    <a:pt x="142" y="0"/>
                    <a:pt x="140" y="0"/>
                    <a:pt x="13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3714000" y="1687900"/>
              <a:ext cx="8675" cy="30525"/>
            </a:xfrm>
            <a:custGeom>
              <a:avLst/>
              <a:gdLst/>
              <a:ahLst/>
              <a:cxnLst/>
              <a:rect l="l" t="t" r="r" b="b"/>
              <a:pathLst>
                <a:path w="347" h="1221" extrusionOk="0">
                  <a:moveTo>
                    <a:pt x="240" y="1"/>
                  </a:moveTo>
                  <a:cubicBezTo>
                    <a:pt x="200" y="1"/>
                    <a:pt x="161" y="26"/>
                    <a:pt x="149" y="66"/>
                  </a:cubicBezTo>
                  <a:cubicBezTo>
                    <a:pt x="38" y="408"/>
                    <a:pt x="1" y="778"/>
                    <a:pt x="37" y="1136"/>
                  </a:cubicBezTo>
                  <a:cubicBezTo>
                    <a:pt x="43" y="1184"/>
                    <a:pt x="84" y="1221"/>
                    <a:pt x="132" y="1221"/>
                  </a:cubicBezTo>
                  <a:lnTo>
                    <a:pt x="142" y="1221"/>
                  </a:lnTo>
                  <a:cubicBezTo>
                    <a:pt x="195" y="1215"/>
                    <a:pt x="232" y="1168"/>
                    <a:pt x="227" y="1116"/>
                  </a:cubicBezTo>
                  <a:cubicBezTo>
                    <a:pt x="193" y="785"/>
                    <a:pt x="228" y="443"/>
                    <a:pt x="330" y="125"/>
                  </a:cubicBezTo>
                  <a:cubicBezTo>
                    <a:pt x="346" y="75"/>
                    <a:pt x="319" y="21"/>
                    <a:pt x="268" y="4"/>
                  </a:cubicBezTo>
                  <a:cubicBezTo>
                    <a:pt x="259" y="2"/>
                    <a:pt x="249" y="1"/>
                    <a:pt x="24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3720525" y="1642525"/>
              <a:ext cx="4800" cy="23325"/>
            </a:xfrm>
            <a:custGeom>
              <a:avLst/>
              <a:gdLst/>
              <a:ahLst/>
              <a:cxnLst/>
              <a:rect l="l" t="t" r="r" b="b"/>
              <a:pathLst>
                <a:path w="192" h="933" extrusionOk="0">
                  <a:moveTo>
                    <a:pt x="96" y="0"/>
                  </a:moveTo>
                  <a:cubicBezTo>
                    <a:pt x="43" y="0"/>
                    <a:pt x="0" y="43"/>
                    <a:pt x="0" y="95"/>
                  </a:cubicBezTo>
                  <a:lnTo>
                    <a:pt x="0" y="837"/>
                  </a:lnTo>
                  <a:cubicBezTo>
                    <a:pt x="0" y="890"/>
                    <a:pt x="43" y="933"/>
                    <a:pt x="96" y="933"/>
                  </a:cubicBezTo>
                  <a:cubicBezTo>
                    <a:pt x="148" y="933"/>
                    <a:pt x="191" y="890"/>
                    <a:pt x="191" y="837"/>
                  </a:cubicBezTo>
                  <a:lnTo>
                    <a:pt x="191" y="95"/>
                  </a:lnTo>
                  <a:cubicBezTo>
                    <a:pt x="191" y="43"/>
                    <a:pt x="148" y="0"/>
                    <a:pt x="9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8" name="Google Shape;458;p6"/>
            <p:cNvSpPr/>
            <p:nvPr/>
          </p:nvSpPr>
          <p:spPr>
            <a:xfrm>
              <a:off x="3729375" y="1592025"/>
              <a:ext cx="9650" cy="27475"/>
            </a:xfrm>
            <a:custGeom>
              <a:avLst/>
              <a:gdLst/>
              <a:ahLst/>
              <a:cxnLst/>
              <a:rect l="l" t="t" r="r" b="b"/>
              <a:pathLst>
                <a:path w="386" h="1099" extrusionOk="0">
                  <a:moveTo>
                    <a:pt x="277" y="0"/>
                  </a:moveTo>
                  <a:cubicBezTo>
                    <a:pt x="240" y="0"/>
                    <a:pt x="205" y="22"/>
                    <a:pt x="189" y="58"/>
                  </a:cubicBezTo>
                  <a:cubicBezTo>
                    <a:pt x="60" y="355"/>
                    <a:pt x="0" y="684"/>
                    <a:pt x="18" y="1008"/>
                  </a:cubicBezTo>
                  <a:cubicBezTo>
                    <a:pt x="20" y="1059"/>
                    <a:pt x="62" y="1098"/>
                    <a:pt x="113" y="1098"/>
                  </a:cubicBezTo>
                  <a:lnTo>
                    <a:pt x="117" y="1098"/>
                  </a:lnTo>
                  <a:cubicBezTo>
                    <a:pt x="170" y="1095"/>
                    <a:pt x="210" y="1051"/>
                    <a:pt x="208" y="998"/>
                  </a:cubicBezTo>
                  <a:cubicBezTo>
                    <a:pt x="193" y="703"/>
                    <a:pt x="247" y="404"/>
                    <a:pt x="364" y="134"/>
                  </a:cubicBezTo>
                  <a:cubicBezTo>
                    <a:pt x="386" y="85"/>
                    <a:pt x="363" y="30"/>
                    <a:pt x="315" y="9"/>
                  </a:cubicBezTo>
                  <a:cubicBezTo>
                    <a:pt x="303" y="3"/>
                    <a:pt x="289" y="0"/>
                    <a:pt x="277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59" name="Google Shape;459;p6"/>
            <p:cNvSpPr/>
            <p:nvPr/>
          </p:nvSpPr>
          <p:spPr>
            <a:xfrm>
              <a:off x="3743925" y="1622950"/>
              <a:ext cx="10500" cy="21275"/>
            </a:xfrm>
            <a:custGeom>
              <a:avLst/>
              <a:gdLst/>
              <a:ahLst/>
              <a:cxnLst/>
              <a:rect l="l" t="t" r="r" b="b"/>
              <a:pathLst>
                <a:path w="420" h="851" extrusionOk="0">
                  <a:moveTo>
                    <a:pt x="108" y="0"/>
                  </a:moveTo>
                  <a:cubicBezTo>
                    <a:pt x="98" y="0"/>
                    <a:pt x="88" y="2"/>
                    <a:pt x="79" y="5"/>
                  </a:cubicBezTo>
                  <a:cubicBezTo>
                    <a:pt x="29" y="20"/>
                    <a:pt x="0" y="73"/>
                    <a:pt x="17" y="124"/>
                  </a:cubicBezTo>
                  <a:lnTo>
                    <a:pt x="222" y="783"/>
                  </a:lnTo>
                  <a:cubicBezTo>
                    <a:pt x="235" y="824"/>
                    <a:pt x="273" y="850"/>
                    <a:pt x="314" y="850"/>
                  </a:cubicBezTo>
                  <a:cubicBezTo>
                    <a:pt x="323" y="850"/>
                    <a:pt x="333" y="848"/>
                    <a:pt x="342" y="846"/>
                  </a:cubicBezTo>
                  <a:cubicBezTo>
                    <a:pt x="392" y="830"/>
                    <a:pt x="420" y="777"/>
                    <a:pt x="404" y="726"/>
                  </a:cubicBezTo>
                  <a:lnTo>
                    <a:pt x="198" y="67"/>
                  </a:lnTo>
                  <a:cubicBezTo>
                    <a:pt x="185" y="27"/>
                    <a:pt x="148" y="0"/>
                    <a:pt x="108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0" name="Google Shape;460;p6"/>
            <p:cNvSpPr/>
            <p:nvPr/>
          </p:nvSpPr>
          <p:spPr>
            <a:xfrm>
              <a:off x="3753400" y="1676475"/>
              <a:ext cx="8350" cy="24375"/>
            </a:xfrm>
            <a:custGeom>
              <a:avLst/>
              <a:gdLst/>
              <a:ahLst/>
              <a:cxnLst/>
              <a:rect l="l" t="t" r="r" b="b"/>
              <a:pathLst>
                <a:path w="334" h="975" extrusionOk="0">
                  <a:moveTo>
                    <a:pt x="104" y="1"/>
                  </a:moveTo>
                  <a:cubicBezTo>
                    <a:pt x="99" y="1"/>
                    <a:pt x="93" y="1"/>
                    <a:pt x="88" y="2"/>
                  </a:cubicBezTo>
                  <a:cubicBezTo>
                    <a:pt x="36" y="11"/>
                    <a:pt x="1" y="60"/>
                    <a:pt x="10" y="111"/>
                  </a:cubicBezTo>
                  <a:lnTo>
                    <a:pt x="137" y="894"/>
                  </a:lnTo>
                  <a:cubicBezTo>
                    <a:pt x="144" y="942"/>
                    <a:pt x="185" y="975"/>
                    <a:pt x="231" y="975"/>
                  </a:cubicBezTo>
                  <a:lnTo>
                    <a:pt x="232" y="975"/>
                  </a:lnTo>
                  <a:cubicBezTo>
                    <a:pt x="236" y="975"/>
                    <a:pt x="242" y="975"/>
                    <a:pt x="246" y="974"/>
                  </a:cubicBezTo>
                  <a:cubicBezTo>
                    <a:pt x="299" y="965"/>
                    <a:pt x="333" y="916"/>
                    <a:pt x="326" y="864"/>
                  </a:cubicBezTo>
                  <a:lnTo>
                    <a:pt x="197" y="82"/>
                  </a:lnTo>
                  <a:cubicBezTo>
                    <a:pt x="191" y="35"/>
                    <a:pt x="150" y="1"/>
                    <a:pt x="104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3757500" y="1721850"/>
              <a:ext cx="8100" cy="35700"/>
            </a:xfrm>
            <a:custGeom>
              <a:avLst/>
              <a:gdLst/>
              <a:ahLst/>
              <a:cxnLst/>
              <a:rect l="l" t="t" r="r" b="b"/>
              <a:pathLst>
                <a:path w="324" h="1428" extrusionOk="0">
                  <a:moveTo>
                    <a:pt x="102" y="0"/>
                  </a:moveTo>
                  <a:cubicBezTo>
                    <a:pt x="99" y="0"/>
                    <a:pt x="95" y="0"/>
                    <a:pt x="91" y="1"/>
                  </a:cubicBezTo>
                  <a:cubicBezTo>
                    <a:pt x="38" y="6"/>
                    <a:pt x="0" y="53"/>
                    <a:pt x="6" y="105"/>
                  </a:cubicBezTo>
                  <a:lnTo>
                    <a:pt x="130" y="1341"/>
                  </a:lnTo>
                  <a:cubicBezTo>
                    <a:pt x="134" y="1391"/>
                    <a:pt x="175" y="1427"/>
                    <a:pt x="223" y="1427"/>
                  </a:cubicBezTo>
                  <a:cubicBezTo>
                    <a:pt x="227" y="1427"/>
                    <a:pt x="230" y="1427"/>
                    <a:pt x="233" y="1426"/>
                  </a:cubicBezTo>
                  <a:cubicBezTo>
                    <a:pt x="285" y="1422"/>
                    <a:pt x="324" y="1375"/>
                    <a:pt x="318" y="1322"/>
                  </a:cubicBezTo>
                  <a:lnTo>
                    <a:pt x="195" y="86"/>
                  </a:lnTo>
                  <a:cubicBezTo>
                    <a:pt x="191" y="38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3760700" y="1797075"/>
              <a:ext cx="4800" cy="25375"/>
            </a:xfrm>
            <a:custGeom>
              <a:avLst/>
              <a:gdLst/>
              <a:ahLst/>
              <a:cxnLst/>
              <a:rect l="l" t="t" r="r" b="b"/>
              <a:pathLst>
                <a:path w="192" h="1015" extrusionOk="0">
                  <a:moveTo>
                    <a:pt x="95" y="0"/>
                  </a:moveTo>
                  <a:cubicBezTo>
                    <a:pt x="43" y="0"/>
                    <a:pt x="0" y="42"/>
                    <a:pt x="0" y="95"/>
                  </a:cubicBezTo>
                  <a:lnTo>
                    <a:pt x="0" y="920"/>
                  </a:lnTo>
                  <a:cubicBezTo>
                    <a:pt x="0" y="972"/>
                    <a:pt x="43" y="1015"/>
                    <a:pt x="95" y="1015"/>
                  </a:cubicBezTo>
                  <a:cubicBezTo>
                    <a:pt x="148" y="1015"/>
                    <a:pt x="191" y="972"/>
                    <a:pt x="191" y="920"/>
                  </a:cubicBezTo>
                  <a:lnTo>
                    <a:pt x="191" y="95"/>
                  </a:lnTo>
                  <a:cubicBezTo>
                    <a:pt x="191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3" name="Google Shape;463;p6"/>
            <p:cNvSpPr/>
            <p:nvPr/>
          </p:nvSpPr>
          <p:spPr>
            <a:xfrm>
              <a:off x="3759625" y="1827950"/>
              <a:ext cx="7000" cy="36750"/>
            </a:xfrm>
            <a:custGeom>
              <a:avLst/>
              <a:gdLst/>
              <a:ahLst/>
              <a:cxnLst/>
              <a:rect l="l" t="t" r="r" b="b"/>
              <a:pathLst>
                <a:path w="280" h="1470" extrusionOk="0">
                  <a:moveTo>
                    <a:pt x="103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86" y="1380"/>
                  </a:lnTo>
                  <a:cubicBezTo>
                    <a:pt x="90" y="1430"/>
                    <a:pt x="132" y="1470"/>
                    <a:pt x="181" y="1470"/>
                  </a:cubicBezTo>
                  <a:cubicBezTo>
                    <a:pt x="184" y="1470"/>
                    <a:pt x="185" y="1470"/>
                    <a:pt x="187" y="1469"/>
                  </a:cubicBezTo>
                  <a:cubicBezTo>
                    <a:pt x="240" y="1465"/>
                    <a:pt x="280" y="1420"/>
                    <a:pt x="276" y="1368"/>
                  </a:cubicBezTo>
                  <a:lnTo>
                    <a:pt x="195" y="90"/>
                  </a:lnTo>
                  <a:cubicBezTo>
                    <a:pt x="191" y="41"/>
                    <a:pt x="152" y="1"/>
                    <a:pt x="103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4" name="Google Shape;464;p6"/>
            <p:cNvSpPr/>
            <p:nvPr/>
          </p:nvSpPr>
          <p:spPr>
            <a:xfrm>
              <a:off x="3755400" y="1885650"/>
              <a:ext cx="6125" cy="20225"/>
            </a:xfrm>
            <a:custGeom>
              <a:avLst/>
              <a:gdLst/>
              <a:ahLst/>
              <a:cxnLst/>
              <a:rect l="l" t="t" r="r" b="b"/>
              <a:pathLst>
                <a:path w="245" h="809" extrusionOk="0">
                  <a:moveTo>
                    <a:pt x="101" y="0"/>
                  </a:moveTo>
                  <a:cubicBezTo>
                    <a:pt x="98" y="0"/>
                    <a:pt x="95" y="0"/>
                    <a:pt x="92" y="1"/>
                  </a:cubicBezTo>
                  <a:cubicBezTo>
                    <a:pt x="39" y="5"/>
                    <a:pt x="0" y="50"/>
                    <a:pt x="4" y="103"/>
                  </a:cubicBezTo>
                  <a:lnTo>
                    <a:pt x="50" y="722"/>
                  </a:lnTo>
                  <a:cubicBezTo>
                    <a:pt x="55" y="771"/>
                    <a:pt x="95" y="809"/>
                    <a:pt x="145" y="809"/>
                  </a:cubicBezTo>
                  <a:lnTo>
                    <a:pt x="153" y="809"/>
                  </a:lnTo>
                  <a:cubicBezTo>
                    <a:pt x="205" y="805"/>
                    <a:pt x="244" y="759"/>
                    <a:pt x="240" y="707"/>
                  </a:cubicBezTo>
                  <a:lnTo>
                    <a:pt x="194" y="89"/>
                  </a:lnTo>
                  <a:cubicBezTo>
                    <a:pt x="191" y="40"/>
                    <a:pt x="150" y="0"/>
                    <a:pt x="101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5" name="Google Shape;465;p6"/>
            <p:cNvSpPr/>
            <p:nvPr/>
          </p:nvSpPr>
          <p:spPr>
            <a:xfrm>
              <a:off x="3756575" y="1912450"/>
              <a:ext cx="4775" cy="39825"/>
            </a:xfrm>
            <a:custGeom>
              <a:avLst/>
              <a:gdLst/>
              <a:ahLst/>
              <a:cxnLst/>
              <a:rect l="l" t="t" r="r" b="b"/>
              <a:pathLst>
                <a:path w="191" h="1593" extrusionOk="0">
                  <a:moveTo>
                    <a:pt x="96" y="1"/>
                  </a:moveTo>
                  <a:cubicBezTo>
                    <a:pt x="43" y="1"/>
                    <a:pt x="1" y="43"/>
                    <a:pt x="1" y="96"/>
                  </a:cubicBezTo>
                  <a:lnTo>
                    <a:pt x="1" y="1496"/>
                  </a:lnTo>
                  <a:cubicBezTo>
                    <a:pt x="1" y="1549"/>
                    <a:pt x="43" y="1592"/>
                    <a:pt x="96" y="1592"/>
                  </a:cubicBezTo>
                  <a:cubicBezTo>
                    <a:pt x="149" y="1592"/>
                    <a:pt x="191" y="1549"/>
                    <a:pt x="191" y="1496"/>
                  </a:cubicBezTo>
                  <a:lnTo>
                    <a:pt x="191" y="96"/>
                  </a:lnTo>
                  <a:cubicBezTo>
                    <a:pt x="191" y="43"/>
                    <a:pt x="149" y="1"/>
                    <a:pt x="96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733850" y="1930975"/>
              <a:ext cx="5950" cy="22325"/>
            </a:xfrm>
            <a:custGeom>
              <a:avLst/>
              <a:gdLst/>
              <a:ahLst/>
              <a:cxnLst/>
              <a:rect l="l" t="t" r="r" b="b"/>
              <a:pathLst>
                <a:path w="238" h="893" extrusionOk="0">
                  <a:moveTo>
                    <a:pt x="102" y="1"/>
                  </a:moveTo>
                  <a:cubicBezTo>
                    <a:pt x="99" y="1"/>
                    <a:pt x="96" y="1"/>
                    <a:pt x="93" y="1"/>
                  </a:cubicBezTo>
                  <a:cubicBezTo>
                    <a:pt x="40" y="5"/>
                    <a:pt x="0" y="50"/>
                    <a:pt x="4" y="102"/>
                  </a:cubicBezTo>
                  <a:lnTo>
                    <a:pt x="44" y="803"/>
                  </a:lnTo>
                  <a:cubicBezTo>
                    <a:pt x="48" y="854"/>
                    <a:pt x="90" y="892"/>
                    <a:pt x="139" y="892"/>
                  </a:cubicBezTo>
                  <a:lnTo>
                    <a:pt x="145" y="892"/>
                  </a:lnTo>
                  <a:cubicBezTo>
                    <a:pt x="198" y="889"/>
                    <a:pt x="238" y="844"/>
                    <a:pt x="234" y="792"/>
                  </a:cubicBezTo>
                  <a:lnTo>
                    <a:pt x="193" y="91"/>
                  </a:lnTo>
                  <a:cubicBezTo>
                    <a:pt x="190" y="41"/>
                    <a:pt x="150" y="1"/>
                    <a:pt x="102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7" name="Google Shape;467;p6"/>
            <p:cNvSpPr/>
            <p:nvPr/>
          </p:nvSpPr>
          <p:spPr>
            <a:xfrm>
              <a:off x="3738050" y="1856825"/>
              <a:ext cx="4750" cy="28475"/>
            </a:xfrm>
            <a:custGeom>
              <a:avLst/>
              <a:gdLst/>
              <a:ahLst/>
              <a:cxnLst/>
              <a:rect l="l" t="t" r="r" b="b"/>
              <a:pathLst>
                <a:path w="190" h="1139" extrusionOk="0">
                  <a:moveTo>
                    <a:pt x="95" y="0"/>
                  </a:moveTo>
                  <a:cubicBezTo>
                    <a:pt x="42" y="0"/>
                    <a:pt x="0" y="42"/>
                    <a:pt x="0" y="95"/>
                  </a:cubicBezTo>
                  <a:lnTo>
                    <a:pt x="0" y="1043"/>
                  </a:lnTo>
                  <a:cubicBezTo>
                    <a:pt x="0" y="1095"/>
                    <a:pt x="42" y="1138"/>
                    <a:pt x="95" y="1138"/>
                  </a:cubicBezTo>
                  <a:cubicBezTo>
                    <a:pt x="148" y="1138"/>
                    <a:pt x="190" y="1095"/>
                    <a:pt x="190" y="1043"/>
                  </a:cubicBezTo>
                  <a:lnTo>
                    <a:pt x="190" y="95"/>
                  </a:lnTo>
                  <a:cubicBezTo>
                    <a:pt x="190" y="42"/>
                    <a:pt x="148" y="0"/>
                    <a:pt x="95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8" name="Google Shape;468;p6"/>
            <p:cNvSpPr/>
            <p:nvPr/>
          </p:nvSpPr>
          <p:spPr>
            <a:xfrm>
              <a:off x="3736375" y="1798075"/>
              <a:ext cx="7700" cy="30550"/>
            </a:xfrm>
            <a:custGeom>
              <a:avLst/>
              <a:gdLst/>
              <a:ahLst/>
              <a:cxnLst/>
              <a:rect l="l" t="t" r="r" b="b"/>
              <a:pathLst>
                <a:path w="308" h="1222" extrusionOk="0">
                  <a:moveTo>
                    <a:pt x="120" y="1"/>
                  </a:moveTo>
                  <a:cubicBezTo>
                    <a:pt x="71" y="1"/>
                    <a:pt x="29" y="40"/>
                    <a:pt x="26" y="89"/>
                  </a:cubicBezTo>
                  <a:cubicBezTo>
                    <a:pt x="1" y="446"/>
                    <a:pt x="30" y="801"/>
                    <a:pt x="110" y="1148"/>
                  </a:cubicBezTo>
                  <a:cubicBezTo>
                    <a:pt x="121" y="1192"/>
                    <a:pt x="160" y="1222"/>
                    <a:pt x="203" y="1222"/>
                  </a:cubicBezTo>
                  <a:cubicBezTo>
                    <a:pt x="211" y="1222"/>
                    <a:pt x="217" y="1221"/>
                    <a:pt x="225" y="1220"/>
                  </a:cubicBezTo>
                  <a:cubicBezTo>
                    <a:pt x="276" y="1208"/>
                    <a:pt x="308" y="1156"/>
                    <a:pt x="296" y="1105"/>
                  </a:cubicBezTo>
                  <a:cubicBezTo>
                    <a:pt x="219" y="777"/>
                    <a:pt x="193" y="439"/>
                    <a:pt x="216" y="102"/>
                  </a:cubicBezTo>
                  <a:cubicBezTo>
                    <a:pt x="219" y="51"/>
                    <a:pt x="180" y="5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3736900" y="1744525"/>
              <a:ext cx="6825" cy="32650"/>
            </a:xfrm>
            <a:custGeom>
              <a:avLst/>
              <a:gdLst/>
              <a:ahLst/>
              <a:cxnLst/>
              <a:rect l="l" t="t" r="r" b="b"/>
              <a:pathLst>
                <a:path w="273" h="1306" extrusionOk="0">
                  <a:moveTo>
                    <a:pt x="101" y="0"/>
                  </a:moveTo>
                  <a:cubicBezTo>
                    <a:pt x="49" y="0"/>
                    <a:pt x="6" y="42"/>
                    <a:pt x="6" y="94"/>
                  </a:cubicBezTo>
                  <a:cubicBezTo>
                    <a:pt x="1" y="470"/>
                    <a:pt x="25" y="850"/>
                    <a:pt x="76" y="1222"/>
                  </a:cubicBezTo>
                  <a:cubicBezTo>
                    <a:pt x="83" y="1271"/>
                    <a:pt x="123" y="1305"/>
                    <a:pt x="170" y="1305"/>
                  </a:cubicBezTo>
                  <a:cubicBezTo>
                    <a:pt x="174" y="1305"/>
                    <a:pt x="179" y="1305"/>
                    <a:pt x="183" y="1304"/>
                  </a:cubicBezTo>
                  <a:cubicBezTo>
                    <a:pt x="236" y="1297"/>
                    <a:pt x="272" y="1249"/>
                    <a:pt x="265" y="1197"/>
                  </a:cubicBezTo>
                  <a:cubicBezTo>
                    <a:pt x="215" y="834"/>
                    <a:pt x="192" y="463"/>
                    <a:pt x="196" y="96"/>
                  </a:cubicBezTo>
                  <a:cubicBezTo>
                    <a:pt x="197" y="44"/>
                    <a:pt x="155" y="0"/>
                    <a:pt x="10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3733350" y="1691950"/>
              <a:ext cx="7650" cy="31600"/>
            </a:xfrm>
            <a:custGeom>
              <a:avLst/>
              <a:gdLst/>
              <a:ahLst/>
              <a:cxnLst/>
              <a:rect l="l" t="t" r="r" b="b"/>
              <a:pathLst>
                <a:path w="306" h="1264" extrusionOk="0">
                  <a:moveTo>
                    <a:pt x="115" y="1"/>
                  </a:moveTo>
                  <a:cubicBezTo>
                    <a:pt x="66" y="1"/>
                    <a:pt x="26" y="41"/>
                    <a:pt x="24" y="91"/>
                  </a:cubicBezTo>
                  <a:cubicBezTo>
                    <a:pt x="0" y="458"/>
                    <a:pt x="29" y="828"/>
                    <a:pt x="108" y="1188"/>
                  </a:cubicBezTo>
                  <a:cubicBezTo>
                    <a:pt x="117" y="1233"/>
                    <a:pt x="157" y="1263"/>
                    <a:pt x="200" y="1263"/>
                  </a:cubicBezTo>
                  <a:cubicBezTo>
                    <a:pt x="207" y="1263"/>
                    <a:pt x="215" y="1262"/>
                    <a:pt x="221" y="1261"/>
                  </a:cubicBezTo>
                  <a:cubicBezTo>
                    <a:pt x="272" y="1250"/>
                    <a:pt x="305" y="1199"/>
                    <a:pt x="294" y="1147"/>
                  </a:cubicBezTo>
                  <a:cubicBezTo>
                    <a:pt x="219" y="805"/>
                    <a:pt x="193" y="453"/>
                    <a:pt x="213" y="102"/>
                  </a:cubicBezTo>
                  <a:cubicBezTo>
                    <a:pt x="217" y="50"/>
                    <a:pt x="177" y="5"/>
                    <a:pt x="124" y="1"/>
                  </a:cubicBezTo>
                  <a:cubicBezTo>
                    <a:pt x="121" y="1"/>
                    <a:pt x="118" y="1"/>
                    <a:pt x="115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471" name="Google Shape;471;p6"/>
          <p:cNvSpPr/>
          <p:nvPr/>
        </p:nvSpPr>
        <p:spPr>
          <a:xfrm>
            <a:off x="346587" y="2005743"/>
            <a:ext cx="363144" cy="273633"/>
          </a:xfrm>
          <a:custGeom>
            <a:avLst/>
            <a:gdLst/>
            <a:ahLst/>
            <a:cxnLst/>
            <a:rect l="l" t="t" r="r" b="b"/>
            <a:pathLst>
              <a:path w="3680" h="3488" extrusionOk="0">
                <a:moveTo>
                  <a:pt x="2596" y="1"/>
                </a:moveTo>
                <a:cubicBezTo>
                  <a:pt x="2586" y="1"/>
                  <a:pt x="2577" y="4"/>
                  <a:pt x="2569" y="11"/>
                </a:cubicBezTo>
                <a:cubicBezTo>
                  <a:pt x="2551" y="26"/>
                  <a:pt x="2550" y="53"/>
                  <a:pt x="2551" y="76"/>
                </a:cubicBezTo>
                <a:cubicBezTo>
                  <a:pt x="2555" y="189"/>
                  <a:pt x="2563" y="301"/>
                  <a:pt x="2578" y="414"/>
                </a:cubicBezTo>
                <a:cubicBezTo>
                  <a:pt x="2582" y="446"/>
                  <a:pt x="2587" y="478"/>
                  <a:pt x="2579" y="509"/>
                </a:cubicBezTo>
                <a:cubicBezTo>
                  <a:pt x="2573" y="532"/>
                  <a:pt x="2561" y="553"/>
                  <a:pt x="2550" y="573"/>
                </a:cubicBezTo>
                <a:cubicBezTo>
                  <a:pt x="2442" y="774"/>
                  <a:pt x="2382" y="997"/>
                  <a:pt x="2354" y="1225"/>
                </a:cubicBezTo>
                <a:cubicBezTo>
                  <a:pt x="2347" y="1275"/>
                  <a:pt x="2342" y="1326"/>
                  <a:pt x="2338" y="1376"/>
                </a:cubicBezTo>
                <a:cubicBezTo>
                  <a:pt x="2297" y="1330"/>
                  <a:pt x="2257" y="1284"/>
                  <a:pt x="2215" y="1237"/>
                </a:cubicBezTo>
                <a:cubicBezTo>
                  <a:pt x="2083" y="1095"/>
                  <a:pt x="1949" y="948"/>
                  <a:pt x="1775" y="864"/>
                </a:cubicBezTo>
                <a:cubicBezTo>
                  <a:pt x="1656" y="807"/>
                  <a:pt x="1518" y="777"/>
                  <a:pt x="1426" y="682"/>
                </a:cubicBezTo>
                <a:cubicBezTo>
                  <a:pt x="1323" y="575"/>
                  <a:pt x="1298" y="407"/>
                  <a:pt x="1187" y="308"/>
                </a:cubicBezTo>
                <a:cubicBezTo>
                  <a:pt x="1174" y="296"/>
                  <a:pt x="1157" y="284"/>
                  <a:pt x="1138" y="284"/>
                </a:cubicBezTo>
                <a:cubicBezTo>
                  <a:pt x="1138" y="284"/>
                  <a:pt x="1137" y="284"/>
                  <a:pt x="1137" y="284"/>
                </a:cubicBezTo>
                <a:cubicBezTo>
                  <a:pt x="1100" y="284"/>
                  <a:pt x="1076" y="327"/>
                  <a:pt x="1076" y="364"/>
                </a:cubicBezTo>
                <a:cubicBezTo>
                  <a:pt x="1074" y="444"/>
                  <a:pt x="1129" y="511"/>
                  <a:pt x="1161" y="584"/>
                </a:cubicBezTo>
                <a:cubicBezTo>
                  <a:pt x="1270" y="823"/>
                  <a:pt x="1137" y="1095"/>
                  <a:pt x="1099" y="1356"/>
                </a:cubicBezTo>
                <a:cubicBezTo>
                  <a:pt x="1065" y="1581"/>
                  <a:pt x="1108" y="1808"/>
                  <a:pt x="1203" y="2017"/>
                </a:cubicBezTo>
                <a:cubicBezTo>
                  <a:pt x="1093" y="2000"/>
                  <a:pt x="983" y="1990"/>
                  <a:pt x="872" y="1990"/>
                </a:cubicBezTo>
                <a:cubicBezTo>
                  <a:pt x="770" y="1990"/>
                  <a:pt x="668" y="1998"/>
                  <a:pt x="568" y="2018"/>
                </a:cubicBezTo>
                <a:cubicBezTo>
                  <a:pt x="548" y="2022"/>
                  <a:pt x="528" y="2026"/>
                  <a:pt x="509" y="2026"/>
                </a:cubicBezTo>
                <a:cubicBezTo>
                  <a:pt x="505" y="2026"/>
                  <a:pt x="502" y="2026"/>
                  <a:pt x="498" y="2026"/>
                </a:cubicBezTo>
                <a:cubicBezTo>
                  <a:pt x="466" y="2024"/>
                  <a:pt x="436" y="2010"/>
                  <a:pt x="407" y="1997"/>
                </a:cubicBezTo>
                <a:cubicBezTo>
                  <a:pt x="305" y="1949"/>
                  <a:pt x="200" y="1907"/>
                  <a:pt x="93" y="1871"/>
                </a:cubicBezTo>
                <a:cubicBezTo>
                  <a:pt x="80" y="1866"/>
                  <a:pt x="65" y="1862"/>
                  <a:pt x="51" y="1862"/>
                </a:cubicBezTo>
                <a:cubicBezTo>
                  <a:pt x="41" y="1862"/>
                  <a:pt x="32" y="1864"/>
                  <a:pt x="24" y="1869"/>
                </a:cubicBezTo>
                <a:cubicBezTo>
                  <a:pt x="0" y="1884"/>
                  <a:pt x="0" y="1923"/>
                  <a:pt x="17" y="1947"/>
                </a:cubicBezTo>
                <a:cubicBezTo>
                  <a:pt x="34" y="1971"/>
                  <a:pt x="62" y="1985"/>
                  <a:pt x="87" y="2000"/>
                </a:cubicBezTo>
                <a:cubicBezTo>
                  <a:pt x="304" y="2129"/>
                  <a:pt x="343" y="2410"/>
                  <a:pt x="459" y="2618"/>
                </a:cubicBezTo>
                <a:cubicBezTo>
                  <a:pt x="598" y="2868"/>
                  <a:pt x="795" y="3083"/>
                  <a:pt x="1038" y="3235"/>
                </a:cubicBezTo>
                <a:cubicBezTo>
                  <a:pt x="1302" y="3401"/>
                  <a:pt x="1614" y="3488"/>
                  <a:pt x="1925" y="3488"/>
                </a:cubicBezTo>
                <a:cubicBezTo>
                  <a:pt x="2029" y="3488"/>
                  <a:pt x="2133" y="3478"/>
                  <a:pt x="2236" y="3458"/>
                </a:cubicBezTo>
                <a:cubicBezTo>
                  <a:pt x="2454" y="3415"/>
                  <a:pt x="2667" y="3327"/>
                  <a:pt x="2837" y="3182"/>
                </a:cubicBezTo>
                <a:cubicBezTo>
                  <a:pt x="2856" y="3166"/>
                  <a:pt x="2876" y="3146"/>
                  <a:pt x="2890" y="3125"/>
                </a:cubicBezTo>
                <a:cubicBezTo>
                  <a:pt x="2924" y="3122"/>
                  <a:pt x="2959" y="3104"/>
                  <a:pt x="2988" y="3085"/>
                </a:cubicBezTo>
                <a:cubicBezTo>
                  <a:pt x="3177" y="2967"/>
                  <a:pt x="3325" y="2791"/>
                  <a:pt x="3431" y="2594"/>
                </a:cubicBezTo>
                <a:cubicBezTo>
                  <a:pt x="3628" y="2228"/>
                  <a:pt x="3679" y="1786"/>
                  <a:pt x="3573" y="1383"/>
                </a:cubicBezTo>
                <a:cubicBezTo>
                  <a:pt x="3501" y="1106"/>
                  <a:pt x="3353" y="855"/>
                  <a:pt x="3155" y="648"/>
                </a:cubicBezTo>
                <a:cubicBezTo>
                  <a:pt x="2992" y="476"/>
                  <a:pt x="2736" y="355"/>
                  <a:pt x="2676" y="109"/>
                </a:cubicBezTo>
                <a:cubicBezTo>
                  <a:pt x="2669" y="80"/>
                  <a:pt x="2664" y="50"/>
                  <a:pt x="2646" y="26"/>
                </a:cubicBezTo>
                <a:cubicBezTo>
                  <a:pt x="2635" y="11"/>
                  <a:pt x="2615" y="1"/>
                  <a:pt x="2596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2" name="Google Shape;472;p6"/>
          <p:cNvSpPr/>
          <p:nvPr/>
        </p:nvSpPr>
        <p:spPr>
          <a:xfrm rot="-1998728">
            <a:off x="11295208" y="539727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3" name="Google Shape;473;p6"/>
          <p:cNvSpPr/>
          <p:nvPr/>
        </p:nvSpPr>
        <p:spPr>
          <a:xfrm rot="-632712">
            <a:off x="286730" y="437413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4" name="Google Shape;474;p6"/>
          <p:cNvSpPr/>
          <p:nvPr/>
        </p:nvSpPr>
        <p:spPr>
          <a:xfrm rot="-338711">
            <a:off x="11587185" y="3227920"/>
            <a:ext cx="358406" cy="263276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475" name="Google Shape;475;p6"/>
          <p:cNvSpPr/>
          <p:nvPr/>
        </p:nvSpPr>
        <p:spPr>
          <a:xfrm rot="-1684279">
            <a:off x="5643397" y="6384939"/>
            <a:ext cx="358406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54500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8" name="Google Shape;1398;p11"/>
          <p:cNvGrpSpPr/>
          <p:nvPr/>
        </p:nvGrpSpPr>
        <p:grpSpPr>
          <a:xfrm rot="-1258759">
            <a:off x="-853255" y="-317936"/>
            <a:ext cx="2165763" cy="2059362"/>
            <a:chOff x="1288525" y="846925"/>
            <a:chExt cx="396175" cy="473850"/>
          </a:xfrm>
        </p:grpSpPr>
        <p:sp>
          <p:nvSpPr>
            <p:cNvPr id="1399" name="Google Shape;1399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0" name="Google Shape;1400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1" name="Google Shape;1401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2" name="Google Shape;1402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3" name="Google Shape;1403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4" name="Google Shape;1404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5" name="Google Shape;1405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6" name="Google Shape;1406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7" name="Google Shape;1407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50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08" name="Google Shape;1408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09" name="Google Shape;1409;p11"/>
          <p:cNvGrpSpPr/>
          <p:nvPr/>
        </p:nvGrpSpPr>
        <p:grpSpPr>
          <a:xfrm rot="2332656">
            <a:off x="191475" y="-453541"/>
            <a:ext cx="2951854" cy="2065686"/>
            <a:chOff x="1218400" y="279000"/>
            <a:chExt cx="468300" cy="412225"/>
          </a:xfrm>
        </p:grpSpPr>
        <p:sp>
          <p:nvSpPr>
            <p:cNvPr id="1410" name="Google Shape;1410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1" name="Google Shape;1411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2" name="Google Shape;1412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3" name="Google Shape;1413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4" name="Google Shape;1414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5" name="Google Shape;1415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6" name="Google Shape;1416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7" name="Google Shape;1417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8" name="Google Shape;1418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19" name="Google Shape;1419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20" name="Google Shape;1420;p11"/>
          <p:cNvGrpSpPr/>
          <p:nvPr/>
        </p:nvGrpSpPr>
        <p:grpSpPr>
          <a:xfrm rot="1258759" flipH="1">
            <a:off x="10880278" y="-248837"/>
            <a:ext cx="2165763" cy="2059362"/>
            <a:chOff x="1288525" y="846925"/>
            <a:chExt cx="396175" cy="473850"/>
          </a:xfrm>
        </p:grpSpPr>
        <p:sp>
          <p:nvSpPr>
            <p:cNvPr id="1421" name="Google Shape;1421;p11"/>
            <p:cNvSpPr/>
            <p:nvPr/>
          </p:nvSpPr>
          <p:spPr>
            <a:xfrm>
              <a:off x="1288525" y="846925"/>
              <a:ext cx="396175" cy="473850"/>
            </a:xfrm>
            <a:custGeom>
              <a:avLst/>
              <a:gdLst/>
              <a:ahLst/>
              <a:cxnLst/>
              <a:rect l="l" t="t" r="r" b="b"/>
              <a:pathLst>
                <a:path w="15847" h="18954" extrusionOk="0">
                  <a:moveTo>
                    <a:pt x="9848" y="0"/>
                  </a:moveTo>
                  <a:cubicBezTo>
                    <a:pt x="9617" y="0"/>
                    <a:pt x="9397" y="48"/>
                    <a:pt x="9209" y="162"/>
                  </a:cubicBezTo>
                  <a:cubicBezTo>
                    <a:pt x="8958" y="312"/>
                    <a:pt x="6633" y="2497"/>
                    <a:pt x="6905" y="2681"/>
                  </a:cubicBezTo>
                  <a:cubicBezTo>
                    <a:pt x="6302" y="2273"/>
                    <a:pt x="5689" y="1861"/>
                    <a:pt x="4992" y="1651"/>
                  </a:cubicBezTo>
                  <a:cubicBezTo>
                    <a:pt x="4716" y="1568"/>
                    <a:pt x="4416" y="1525"/>
                    <a:pt x="4112" y="1525"/>
                  </a:cubicBezTo>
                  <a:cubicBezTo>
                    <a:pt x="3660" y="1525"/>
                    <a:pt x="3201" y="1620"/>
                    <a:pt x="2812" y="1816"/>
                  </a:cubicBezTo>
                  <a:cubicBezTo>
                    <a:pt x="2189" y="2132"/>
                    <a:pt x="1699" y="2947"/>
                    <a:pt x="1286" y="3490"/>
                  </a:cubicBezTo>
                  <a:cubicBezTo>
                    <a:pt x="745" y="4202"/>
                    <a:pt x="237" y="4989"/>
                    <a:pt x="147" y="5878"/>
                  </a:cubicBezTo>
                  <a:cubicBezTo>
                    <a:pt x="105" y="6294"/>
                    <a:pt x="183" y="6764"/>
                    <a:pt x="513" y="7020"/>
                  </a:cubicBezTo>
                  <a:cubicBezTo>
                    <a:pt x="711" y="7173"/>
                    <a:pt x="954" y="7227"/>
                    <a:pt x="1221" y="7227"/>
                  </a:cubicBezTo>
                  <a:cubicBezTo>
                    <a:pt x="1882" y="7227"/>
                    <a:pt x="2688" y="6893"/>
                    <a:pt x="3299" y="6893"/>
                  </a:cubicBezTo>
                  <a:cubicBezTo>
                    <a:pt x="3359" y="6893"/>
                    <a:pt x="3417" y="6896"/>
                    <a:pt x="3473" y="6903"/>
                  </a:cubicBezTo>
                  <a:cubicBezTo>
                    <a:pt x="4120" y="6984"/>
                    <a:pt x="4778" y="7461"/>
                    <a:pt x="4804" y="8112"/>
                  </a:cubicBezTo>
                  <a:cubicBezTo>
                    <a:pt x="4815" y="8396"/>
                    <a:pt x="4686" y="8698"/>
                    <a:pt x="4433" y="8824"/>
                  </a:cubicBezTo>
                  <a:cubicBezTo>
                    <a:pt x="4310" y="8886"/>
                    <a:pt x="4181" y="8910"/>
                    <a:pt x="4049" y="8910"/>
                  </a:cubicBezTo>
                  <a:cubicBezTo>
                    <a:pt x="3640" y="8910"/>
                    <a:pt x="3204" y="8676"/>
                    <a:pt x="2830" y="8589"/>
                  </a:cubicBezTo>
                  <a:cubicBezTo>
                    <a:pt x="2244" y="8454"/>
                    <a:pt x="1634" y="8310"/>
                    <a:pt x="1026" y="8273"/>
                  </a:cubicBezTo>
                  <a:cubicBezTo>
                    <a:pt x="1021" y="8273"/>
                    <a:pt x="1017" y="8273"/>
                    <a:pt x="1012" y="8273"/>
                  </a:cubicBezTo>
                  <a:cubicBezTo>
                    <a:pt x="847" y="8273"/>
                    <a:pt x="367" y="8438"/>
                    <a:pt x="243" y="8536"/>
                  </a:cubicBezTo>
                  <a:cubicBezTo>
                    <a:pt x="39" y="8696"/>
                    <a:pt x="0" y="9012"/>
                    <a:pt x="1" y="9251"/>
                  </a:cubicBezTo>
                  <a:cubicBezTo>
                    <a:pt x="10" y="10493"/>
                    <a:pt x="315" y="11966"/>
                    <a:pt x="974" y="13024"/>
                  </a:cubicBezTo>
                  <a:cubicBezTo>
                    <a:pt x="1429" y="13753"/>
                    <a:pt x="2000" y="14410"/>
                    <a:pt x="2660" y="14961"/>
                  </a:cubicBezTo>
                  <a:cubicBezTo>
                    <a:pt x="2898" y="15159"/>
                    <a:pt x="3161" y="15350"/>
                    <a:pt x="3467" y="15393"/>
                  </a:cubicBezTo>
                  <a:cubicBezTo>
                    <a:pt x="3501" y="15398"/>
                    <a:pt x="3536" y="15401"/>
                    <a:pt x="3570" y="15401"/>
                  </a:cubicBezTo>
                  <a:cubicBezTo>
                    <a:pt x="3849" y="15401"/>
                    <a:pt x="4139" y="15248"/>
                    <a:pt x="4211" y="14982"/>
                  </a:cubicBezTo>
                  <a:cubicBezTo>
                    <a:pt x="4388" y="14339"/>
                    <a:pt x="4863" y="13794"/>
                    <a:pt x="5436" y="13466"/>
                  </a:cubicBezTo>
                  <a:cubicBezTo>
                    <a:pt x="5653" y="13342"/>
                    <a:pt x="6282" y="13042"/>
                    <a:pt x="6694" y="13042"/>
                  </a:cubicBezTo>
                  <a:cubicBezTo>
                    <a:pt x="6839" y="13042"/>
                    <a:pt x="6957" y="13078"/>
                    <a:pt x="7021" y="13172"/>
                  </a:cubicBezTo>
                  <a:cubicBezTo>
                    <a:pt x="7085" y="13266"/>
                    <a:pt x="7096" y="13419"/>
                    <a:pt x="7024" y="13649"/>
                  </a:cubicBezTo>
                  <a:cubicBezTo>
                    <a:pt x="6941" y="13921"/>
                    <a:pt x="6715" y="14117"/>
                    <a:pt x="6508" y="14312"/>
                  </a:cubicBezTo>
                  <a:cubicBezTo>
                    <a:pt x="6099" y="14694"/>
                    <a:pt x="5727" y="15115"/>
                    <a:pt x="5400" y="15569"/>
                  </a:cubicBezTo>
                  <a:cubicBezTo>
                    <a:pt x="5286" y="15728"/>
                    <a:pt x="5173" y="15902"/>
                    <a:pt x="5169" y="16098"/>
                  </a:cubicBezTo>
                  <a:cubicBezTo>
                    <a:pt x="5161" y="16530"/>
                    <a:pt x="5654" y="16777"/>
                    <a:pt x="6074" y="16885"/>
                  </a:cubicBezTo>
                  <a:cubicBezTo>
                    <a:pt x="7118" y="17151"/>
                    <a:pt x="8225" y="17231"/>
                    <a:pt x="9186" y="17718"/>
                  </a:cubicBezTo>
                  <a:cubicBezTo>
                    <a:pt x="9801" y="18031"/>
                    <a:pt x="10324" y="18494"/>
                    <a:pt x="10838" y="18954"/>
                  </a:cubicBezTo>
                  <a:cubicBezTo>
                    <a:pt x="11530" y="17760"/>
                    <a:pt x="12229" y="16551"/>
                    <a:pt x="12606" y="15225"/>
                  </a:cubicBezTo>
                  <a:cubicBezTo>
                    <a:pt x="12788" y="14585"/>
                    <a:pt x="12845" y="13788"/>
                    <a:pt x="12334" y="13366"/>
                  </a:cubicBezTo>
                  <a:cubicBezTo>
                    <a:pt x="12129" y="13196"/>
                    <a:pt x="11866" y="13119"/>
                    <a:pt x="11630" y="12997"/>
                  </a:cubicBezTo>
                  <a:cubicBezTo>
                    <a:pt x="11395" y="12874"/>
                    <a:pt x="11167" y="12672"/>
                    <a:pt x="11148" y="12407"/>
                  </a:cubicBezTo>
                  <a:cubicBezTo>
                    <a:pt x="11125" y="12086"/>
                    <a:pt x="11445" y="11816"/>
                    <a:pt x="11768" y="11798"/>
                  </a:cubicBezTo>
                  <a:cubicBezTo>
                    <a:pt x="11783" y="11797"/>
                    <a:pt x="11798" y="11797"/>
                    <a:pt x="11813" y="11797"/>
                  </a:cubicBezTo>
                  <a:cubicBezTo>
                    <a:pt x="12119" y="11797"/>
                    <a:pt x="12405" y="11963"/>
                    <a:pt x="12635" y="12166"/>
                  </a:cubicBezTo>
                  <a:cubicBezTo>
                    <a:pt x="12851" y="12356"/>
                    <a:pt x="13128" y="12643"/>
                    <a:pt x="13431" y="12643"/>
                  </a:cubicBezTo>
                  <a:cubicBezTo>
                    <a:pt x="13505" y="12643"/>
                    <a:pt x="13580" y="12626"/>
                    <a:pt x="13657" y="12586"/>
                  </a:cubicBezTo>
                  <a:cubicBezTo>
                    <a:pt x="13901" y="12459"/>
                    <a:pt x="14129" y="11997"/>
                    <a:pt x="14268" y="11755"/>
                  </a:cubicBezTo>
                  <a:cubicBezTo>
                    <a:pt x="14615" y="11153"/>
                    <a:pt x="14864" y="10449"/>
                    <a:pt x="15074" y="9789"/>
                  </a:cubicBezTo>
                  <a:cubicBezTo>
                    <a:pt x="15361" y="8885"/>
                    <a:pt x="15847" y="7041"/>
                    <a:pt x="14516" y="6713"/>
                  </a:cubicBezTo>
                  <a:cubicBezTo>
                    <a:pt x="14400" y="6684"/>
                    <a:pt x="14287" y="6672"/>
                    <a:pt x="14179" y="6672"/>
                  </a:cubicBezTo>
                  <a:cubicBezTo>
                    <a:pt x="13354" y="6672"/>
                    <a:pt x="12753" y="7415"/>
                    <a:pt x="11938" y="7415"/>
                  </a:cubicBezTo>
                  <a:cubicBezTo>
                    <a:pt x="11828" y="7415"/>
                    <a:pt x="11714" y="7402"/>
                    <a:pt x="11596" y="7371"/>
                  </a:cubicBezTo>
                  <a:cubicBezTo>
                    <a:pt x="11320" y="7300"/>
                    <a:pt x="11029" y="7096"/>
                    <a:pt x="11038" y="6812"/>
                  </a:cubicBezTo>
                  <a:cubicBezTo>
                    <a:pt x="11045" y="6573"/>
                    <a:pt x="11257" y="6398"/>
                    <a:pt x="11462" y="6277"/>
                  </a:cubicBezTo>
                  <a:cubicBezTo>
                    <a:pt x="12297" y="5790"/>
                    <a:pt x="13296" y="5697"/>
                    <a:pt x="14260" y="5652"/>
                  </a:cubicBezTo>
                  <a:cubicBezTo>
                    <a:pt x="14447" y="5644"/>
                    <a:pt x="14666" y="5618"/>
                    <a:pt x="14759" y="5457"/>
                  </a:cubicBezTo>
                  <a:cubicBezTo>
                    <a:pt x="14823" y="5348"/>
                    <a:pt x="14806" y="5212"/>
                    <a:pt x="14784" y="5088"/>
                  </a:cubicBezTo>
                  <a:cubicBezTo>
                    <a:pt x="14610" y="4127"/>
                    <a:pt x="14220" y="3204"/>
                    <a:pt x="13649" y="2411"/>
                  </a:cubicBezTo>
                  <a:cubicBezTo>
                    <a:pt x="13339" y="1982"/>
                    <a:pt x="12792" y="1465"/>
                    <a:pt x="12231" y="1415"/>
                  </a:cubicBezTo>
                  <a:cubicBezTo>
                    <a:pt x="12214" y="1413"/>
                    <a:pt x="12197" y="1412"/>
                    <a:pt x="12180" y="1412"/>
                  </a:cubicBezTo>
                  <a:cubicBezTo>
                    <a:pt x="11978" y="1412"/>
                    <a:pt x="11785" y="1516"/>
                    <a:pt x="11620" y="1636"/>
                  </a:cubicBezTo>
                  <a:cubicBezTo>
                    <a:pt x="11229" y="1919"/>
                    <a:pt x="10917" y="2307"/>
                    <a:pt x="10503" y="2554"/>
                  </a:cubicBezTo>
                  <a:cubicBezTo>
                    <a:pt x="10407" y="2610"/>
                    <a:pt x="10287" y="2654"/>
                    <a:pt x="10178" y="2654"/>
                  </a:cubicBezTo>
                  <a:cubicBezTo>
                    <a:pt x="10092" y="2654"/>
                    <a:pt x="10013" y="2626"/>
                    <a:pt x="9962" y="2555"/>
                  </a:cubicBezTo>
                  <a:cubicBezTo>
                    <a:pt x="9911" y="2484"/>
                    <a:pt x="9905" y="2392"/>
                    <a:pt x="9911" y="2305"/>
                  </a:cubicBezTo>
                  <a:cubicBezTo>
                    <a:pt x="9935" y="1905"/>
                    <a:pt x="10154" y="1533"/>
                    <a:pt x="10450" y="1261"/>
                  </a:cubicBezTo>
                  <a:cubicBezTo>
                    <a:pt x="10746" y="990"/>
                    <a:pt x="11112" y="807"/>
                    <a:pt x="11487" y="665"/>
                  </a:cubicBezTo>
                  <a:cubicBezTo>
                    <a:pt x="11105" y="318"/>
                    <a:pt x="10440" y="0"/>
                    <a:pt x="9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2" name="Google Shape;1422;p11"/>
            <p:cNvSpPr/>
            <p:nvPr/>
          </p:nvSpPr>
          <p:spPr>
            <a:xfrm>
              <a:off x="1465750" y="923875"/>
              <a:ext cx="91725" cy="361925"/>
            </a:xfrm>
            <a:custGeom>
              <a:avLst/>
              <a:gdLst/>
              <a:ahLst/>
              <a:cxnLst/>
              <a:rect l="l" t="t" r="r" b="b"/>
              <a:pathLst>
                <a:path w="3669" h="14477" extrusionOk="0">
                  <a:moveTo>
                    <a:pt x="140" y="0"/>
                  </a:moveTo>
                  <a:cubicBezTo>
                    <a:pt x="132" y="0"/>
                    <a:pt x="123" y="1"/>
                    <a:pt x="115" y="2"/>
                  </a:cubicBezTo>
                  <a:cubicBezTo>
                    <a:pt x="46" y="17"/>
                    <a:pt x="0" y="84"/>
                    <a:pt x="15" y="154"/>
                  </a:cubicBezTo>
                  <a:cubicBezTo>
                    <a:pt x="470" y="2454"/>
                    <a:pt x="939" y="4833"/>
                    <a:pt x="1661" y="7113"/>
                  </a:cubicBezTo>
                  <a:cubicBezTo>
                    <a:pt x="1793" y="7529"/>
                    <a:pt x="1936" y="7953"/>
                    <a:pt x="2074" y="8362"/>
                  </a:cubicBezTo>
                  <a:cubicBezTo>
                    <a:pt x="2729" y="10304"/>
                    <a:pt x="3407" y="12312"/>
                    <a:pt x="3180" y="14333"/>
                  </a:cubicBezTo>
                  <a:cubicBezTo>
                    <a:pt x="3172" y="14404"/>
                    <a:pt x="3223" y="14468"/>
                    <a:pt x="3293" y="14476"/>
                  </a:cubicBezTo>
                  <a:cubicBezTo>
                    <a:pt x="3298" y="14476"/>
                    <a:pt x="3303" y="14477"/>
                    <a:pt x="3308" y="14477"/>
                  </a:cubicBezTo>
                  <a:lnTo>
                    <a:pt x="3308" y="14476"/>
                  </a:lnTo>
                  <a:cubicBezTo>
                    <a:pt x="3373" y="14476"/>
                    <a:pt x="3428" y="14427"/>
                    <a:pt x="3436" y="14362"/>
                  </a:cubicBezTo>
                  <a:cubicBezTo>
                    <a:pt x="3669" y="12283"/>
                    <a:pt x="2982" y="10248"/>
                    <a:pt x="2317" y="8281"/>
                  </a:cubicBezTo>
                  <a:cubicBezTo>
                    <a:pt x="2179" y="7872"/>
                    <a:pt x="2037" y="7449"/>
                    <a:pt x="1906" y="7035"/>
                  </a:cubicBezTo>
                  <a:cubicBezTo>
                    <a:pt x="1188" y="4769"/>
                    <a:pt x="720" y="2398"/>
                    <a:pt x="266" y="104"/>
                  </a:cubicBezTo>
                  <a:cubicBezTo>
                    <a:pt x="255" y="43"/>
                    <a:pt x="201" y="0"/>
                    <a:pt x="1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3" name="Google Shape;1423;p11"/>
            <p:cNvSpPr/>
            <p:nvPr/>
          </p:nvSpPr>
          <p:spPr>
            <a:xfrm>
              <a:off x="1361600" y="1081375"/>
              <a:ext cx="128075" cy="99675"/>
            </a:xfrm>
            <a:custGeom>
              <a:avLst/>
              <a:gdLst/>
              <a:ahLst/>
              <a:cxnLst/>
              <a:rect l="l" t="t" r="r" b="b"/>
              <a:pathLst>
                <a:path w="5123" h="3987" extrusionOk="0">
                  <a:moveTo>
                    <a:pt x="4976" y="1"/>
                  </a:moveTo>
                  <a:cubicBezTo>
                    <a:pt x="4959" y="1"/>
                    <a:pt x="4941" y="4"/>
                    <a:pt x="4924" y="12"/>
                  </a:cubicBezTo>
                  <a:cubicBezTo>
                    <a:pt x="3032" y="859"/>
                    <a:pt x="1344" y="2162"/>
                    <a:pt x="44" y="3777"/>
                  </a:cubicBezTo>
                  <a:cubicBezTo>
                    <a:pt x="0" y="3832"/>
                    <a:pt x="9" y="3914"/>
                    <a:pt x="64" y="3958"/>
                  </a:cubicBezTo>
                  <a:cubicBezTo>
                    <a:pt x="89" y="3977"/>
                    <a:pt x="116" y="3986"/>
                    <a:pt x="145" y="3986"/>
                  </a:cubicBezTo>
                  <a:lnTo>
                    <a:pt x="145" y="3985"/>
                  </a:lnTo>
                  <a:cubicBezTo>
                    <a:pt x="182" y="3985"/>
                    <a:pt x="220" y="3970"/>
                    <a:pt x="245" y="3938"/>
                  </a:cubicBezTo>
                  <a:cubicBezTo>
                    <a:pt x="1519" y="2354"/>
                    <a:pt x="3173" y="1078"/>
                    <a:pt x="5029" y="246"/>
                  </a:cubicBezTo>
                  <a:cubicBezTo>
                    <a:pt x="5094" y="218"/>
                    <a:pt x="5122" y="141"/>
                    <a:pt x="5094" y="76"/>
                  </a:cubicBezTo>
                  <a:cubicBezTo>
                    <a:pt x="5073" y="29"/>
                    <a:pt x="5025" y="1"/>
                    <a:pt x="49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4" name="Google Shape;1424;p11"/>
            <p:cNvSpPr/>
            <p:nvPr/>
          </p:nvSpPr>
          <p:spPr>
            <a:xfrm>
              <a:off x="1335175" y="964825"/>
              <a:ext cx="129500" cy="33200"/>
            </a:xfrm>
            <a:custGeom>
              <a:avLst/>
              <a:gdLst/>
              <a:ahLst/>
              <a:cxnLst/>
              <a:rect l="l" t="t" r="r" b="b"/>
              <a:pathLst>
                <a:path w="5180" h="1328" extrusionOk="0">
                  <a:moveTo>
                    <a:pt x="1788" y="1"/>
                  </a:moveTo>
                  <a:cubicBezTo>
                    <a:pt x="1161" y="1"/>
                    <a:pt x="576" y="141"/>
                    <a:pt x="85" y="415"/>
                  </a:cubicBezTo>
                  <a:cubicBezTo>
                    <a:pt x="23" y="450"/>
                    <a:pt x="1" y="528"/>
                    <a:pt x="36" y="590"/>
                  </a:cubicBezTo>
                  <a:cubicBezTo>
                    <a:pt x="59" y="632"/>
                    <a:pt x="103" y="656"/>
                    <a:pt x="148" y="656"/>
                  </a:cubicBezTo>
                  <a:cubicBezTo>
                    <a:pt x="169" y="656"/>
                    <a:pt x="191" y="651"/>
                    <a:pt x="211" y="640"/>
                  </a:cubicBezTo>
                  <a:cubicBezTo>
                    <a:pt x="662" y="387"/>
                    <a:pt x="1204" y="258"/>
                    <a:pt x="1786" y="258"/>
                  </a:cubicBezTo>
                  <a:cubicBezTo>
                    <a:pt x="2061" y="258"/>
                    <a:pt x="2344" y="286"/>
                    <a:pt x="2631" y="345"/>
                  </a:cubicBezTo>
                  <a:cubicBezTo>
                    <a:pt x="3509" y="521"/>
                    <a:pt x="4305" y="932"/>
                    <a:pt x="4968" y="1311"/>
                  </a:cubicBezTo>
                  <a:cubicBezTo>
                    <a:pt x="4989" y="1322"/>
                    <a:pt x="5010" y="1327"/>
                    <a:pt x="5032" y="1327"/>
                  </a:cubicBezTo>
                  <a:cubicBezTo>
                    <a:pt x="5077" y="1327"/>
                    <a:pt x="5121" y="1304"/>
                    <a:pt x="5144" y="1262"/>
                  </a:cubicBezTo>
                  <a:cubicBezTo>
                    <a:pt x="5179" y="1200"/>
                    <a:pt x="5158" y="1122"/>
                    <a:pt x="5096" y="1087"/>
                  </a:cubicBezTo>
                  <a:cubicBezTo>
                    <a:pt x="4415" y="699"/>
                    <a:pt x="3595" y="276"/>
                    <a:pt x="2682" y="92"/>
                  </a:cubicBezTo>
                  <a:cubicBezTo>
                    <a:pt x="2379" y="31"/>
                    <a:pt x="2079" y="1"/>
                    <a:pt x="1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5" name="Google Shape;1425;p11"/>
            <p:cNvSpPr/>
            <p:nvPr/>
          </p:nvSpPr>
          <p:spPr>
            <a:xfrm>
              <a:off x="1360525" y="919325"/>
              <a:ext cx="81725" cy="38550"/>
            </a:xfrm>
            <a:custGeom>
              <a:avLst/>
              <a:gdLst/>
              <a:ahLst/>
              <a:cxnLst/>
              <a:rect l="l" t="t" r="r" b="b"/>
              <a:pathLst>
                <a:path w="3269" h="1542" extrusionOk="0">
                  <a:moveTo>
                    <a:pt x="528" y="1"/>
                  </a:moveTo>
                  <a:cubicBezTo>
                    <a:pt x="392" y="1"/>
                    <a:pt x="256" y="9"/>
                    <a:pt x="120" y="26"/>
                  </a:cubicBezTo>
                  <a:cubicBezTo>
                    <a:pt x="50" y="35"/>
                    <a:pt x="0" y="99"/>
                    <a:pt x="9" y="170"/>
                  </a:cubicBezTo>
                  <a:cubicBezTo>
                    <a:pt x="17" y="236"/>
                    <a:pt x="74" y="282"/>
                    <a:pt x="138" y="282"/>
                  </a:cubicBezTo>
                  <a:cubicBezTo>
                    <a:pt x="143" y="282"/>
                    <a:pt x="148" y="282"/>
                    <a:pt x="152" y="281"/>
                  </a:cubicBezTo>
                  <a:cubicBezTo>
                    <a:pt x="278" y="265"/>
                    <a:pt x="404" y="258"/>
                    <a:pt x="530" y="258"/>
                  </a:cubicBezTo>
                  <a:cubicBezTo>
                    <a:pt x="1491" y="258"/>
                    <a:pt x="2439" y="718"/>
                    <a:pt x="3020" y="1490"/>
                  </a:cubicBezTo>
                  <a:cubicBezTo>
                    <a:pt x="3046" y="1523"/>
                    <a:pt x="3084" y="1541"/>
                    <a:pt x="3123" y="1541"/>
                  </a:cubicBezTo>
                  <a:cubicBezTo>
                    <a:pt x="3150" y="1541"/>
                    <a:pt x="3177" y="1533"/>
                    <a:pt x="3200" y="1516"/>
                  </a:cubicBezTo>
                  <a:cubicBezTo>
                    <a:pt x="3257" y="1473"/>
                    <a:pt x="3269" y="1392"/>
                    <a:pt x="3226" y="1336"/>
                  </a:cubicBezTo>
                  <a:cubicBezTo>
                    <a:pt x="2596" y="499"/>
                    <a:pt x="1570" y="1"/>
                    <a:pt x="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6" name="Google Shape;1426;p11"/>
            <p:cNvSpPr/>
            <p:nvPr/>
          </p:nvSpPr>
          <p:spPr>
            <a:xfrm>
              <a:off x="1507775" y="942000"/>
              <a:ext cx="108025" cy="62250"/>
            </a:xfrm>
            <a:custGeom>
              <a:avLst/>
              <a:gdLst/>
              <a:ahLst/>
              <a:cxnLst/>
              <a:rect l="l" t="t" r="r" b="b"/>
              <a:pathLst>
                <a:path w="4321" h="2490" extrusionOk="0">
                  <a:moveTo>
                    <a:pt x="4195" y="1"/>
                  </a:moveTo>
                  <a:cubicBezTo>
                    <a:pt x="4191" y="1"/>
                    <a:pt x="4187" y="1"/>
                    <a:pt x="4183" y="2"/>
                  </a:cubicBezTo>
                  <a:cubicBezTo>
                    <a:pt x="2554" y="69"/>
                    <a:pt x="967" y="945"/>
                    <a:pt x="41" y="2289"/>
                  </a:cubicBezTo>
                  <a:cubicBezTo>
                    <a:pt x="1" y="2347"/>
                    <a:pt x="16" y="2427"/>
                    <a:pt x="75" y="2468"/>
                  </a:cubicBezTo>
                  <a:cubicBezTo>
                    <a:pt x="97" y="2482"/>
                    <a:pt x="122" y="2490"/>
                    <a:pt x="147" y="2490"/>
                  </a:cubicBezTo>
                  <a:cubicBezTo>
                    <a:pt x="188" y="2490"/>
                    <a:pt x="228" y="2471"/>
                    <a:pt x="253" y="2435"/>
                  </a:cubicBezTo>
                  <a:cubicBezTo>
                    <a:pt x="1133" y="1156"/>
                    <a:pt x="2643" y="323"/>
                    <a:pt x="4194" y="258"/>
                  </a:cubicBezTo>
                  <a:cubicBezTo>
                    <a:pt x="4265" y="255"/>
                    <a:pt x="4320" y="196"/>
                    <a:pt x="4317" y="124"/>
                  </a:cubicBezTo>
                  <a:cubicBezTo>
                    <a:pt x="4315" y="58"/>
                    <a:pt x="4259" y="1"/>
                    <a:pt x="4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1520200" y="1072625"/>
              <a:ext cx="114775" cy="48325"/>
            </a:xfrm>
            <a:custGeom>
              <a:avLst/>
              <a:gdLst/>
              <a:ahLst/>
              <a:cxnLst/>
              <a:rect l="l" t="t" r="r" b="b"/>
              <a:pathLst>
                <a:path w="4591" h="1933" extrusionOk="0">
                  <a:moveTo>
                    <a:pt x="1042" y="1"/>
                  </a:moveTo>
                  <a:cubicBezTo>
                    <a:pt x="706" y="1"/>
                    <a:pt x="388" y="57"/>
                    <a:pt x="100" y="167"/>
                  </a:cubicBezTo>
                  <a:cubicBezTo>
                    <a:pt x="34" y="191"/>
                    <a:pt x="0" y="266"/>
                    <a:pt x="26" y="333"/>
                  </a:cubicBezTo>
                  <a:cubicBezTo>
                    <a:pt x="45" y="384"/>
                    <a:pt x="94" y="415"/>
                    <a:pt x="145" y="415"/>
                  </a:cubicBezTo>
                  <a:cubicBezTo>
                    <a:pt x="161" y="415"/>
                    <a:pt x="176" y="412"/>
                    <a:pt x="191" y="406"/>
                  </a:cubicBezTo>
                  <a:cubicBezTo>
                    <a:pt x="449" y="308"/>
                    <a:pt x="736" y="258"/>
                    <a:pt x="1038" y="258"/>
                  </a:cubicBezTo>
                  <a:cubicBezTo>
                    <a:pt x="1241" y="258"/>
                    <a:pt x="1450" y="281"/>
                    <a:pt x="1664" y="325"/>
                  </a:cubicBezTo>
                  <a:cubicBezTo>
                    <a:pt x="2095" y="413"/>
                    <a:pt x="2546" y="591"/>
                    <a:pt x="3084" y="881"/>
                  </a:cubicBezTo>
                  <a:cubicBezTo>
                    <a:pt x="3389" y="1046"/>
                    <a:pt x="3690" y="1228"/>
                    <a:pt x="3977" y="1423"/>
                  </a:cubicBezTo>
                  <a:cubicBezTo>
                    <a:pt x="4142" y="1536"/>
                    <a:pt x="4300" y="1663"/>
                    <a:pt x="4326" y="1823"/>
                  </a:cubicBezTo>
                  <a:cubicBezTo>
                    <a:pt x="4335" y="1887"/>
                    <a:pt x="4391" y="1932"/>
                    <a:pt x="4452" y="1932"/>
                  </a:cubicBezTo>
                  <a:cubicBezTo>
                    <a:pt x="4459" y="1932"/>
                    <a:pt x="4466" y="1931"/>
                    <a:pt x="4473" y="1930"/>
                  </a:cubicBezTo>
                  <a:cubicBezTo>
                    <a:pt x="4543" y="1919"/>
                    <a:pt x="4590" y="1853"/>
                    <a:pt x="4579" y="1783"/>
                  </a:cubicBezTo>
                  <a:cubicBezTo>
                    <a:pt x="4539" y="1526"/>
                    <a:pt x="4335" y="1356"/>
                    <a:pt x="4121" y="1210"/>
                  </a:cubicBezTo>
                  <a:cubicBezTo>
                    <a:pt x="3828" y="1010"/>
                    <a:pt x="3520" y="823"/>
                    <a:pt x="3206" y="654"/>
                  </a:cubicBezTo>
                  <a:cubicBezTo>
                    <a:pt x="2645" y="352"/>
                    <a:pt x="2173" y="167"/>
                    <a:pt x="1716" y="72"/>
                  </a:cubicBezTo>
                  <a:cubicBezTo>
                    <a:pt x="1486" y="25"/>
                    <a:pt x="1261" y="1"/>
                    <a:pt x="1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1478750" y="1153550"/>
              <a:ext cx="29875" cy="92050"/>
            </a:xfrm>
            <a:custGeom>
              <a:avLst/>
              <a:gdLst/>
              <a:ahLst/>
              <a:cxnLst/>
              <a:rect l="l" t="t" r="r" b="b"/>
              <a:pathLst>
                <a:path w="1195" h="3682" extrusionOk="0">
                  <a:moveTo>
                    <a:pt x="982" y="1"/>
                  </a:moveTo>
                  <a:cubicBezTo>
                    <a:pt x="978" y="1"/>
                    <a:pt x="975" y="1"/>
                    <a:pt x="972" y="1"/>
                  </a:cubicBezTo>
                  <a:cubicBezTo>
                    <a:pt x="901" y="5"/>
                    <a:pt x="848" y="67"/>
                    <a:pt x="853" y="138"/>
                  </a:cubicBezTo>
                  <a:cubicBezTo>
                    <a:pt x="934" y="1301"/>
                    <a:pt x="645" y="2490"/>
                    <a:pt x="38" y="3486"/>
                  </a:cubicBezTo>
                  <a:cubicBezTo>
                    <a:pt x="0" y="3547"/>
                    <a:pt x="20" y="3626"/>
                    <a:pt x="81" y="3663"/>
                  </a:cubicBezTo>
                  <a:cubicBezTo>
                    <a:pt x="102" y="3676"/>
                    <a:pt x="125" y="3682"/>
                    <a:pt x="147" y="3682"/>
                  </a:cubicBezTo>
                  <a:cubicBezTo>
                    <a:pt x="191" y="3682"/>
                    <a:pt x="233" y="3659"/>
                    <a:pt x="258" y="3620"/>
                  </a:cubicBezTo>
                  <a:cubicBezTo>
                    <a:pt x="891" y="2579"/>
                    <a:pt x="1195" y="1336"/>
                    <a:pt x="1110" y="120"/>
                  </a:cubicBezTo>
                  <a:cubicBezTo>
                    <a:pt x="1104" y="53"/>
                    <a:pt x="1047" y="1"/>
                    <a:pt x="9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1541775" y="1163800"/>
              <a:ext cx="36550" cy="67975"/>
            </a:xfrm>
            <a:custGeom>
              <a:avLst/>
              <a:gdLst/>
              <a:ahLst/>
              <a:cxnLst/>
              <a:rect l="l" t="t" r="r" b="b"/>
              <a:pathLst>
                <a:path w="1462" h="2719" extrusionOk="0">
                  <a:moveTo>
                    <a:pt x="148" y="1"/>
                  </a:moveTo>
                  <a:cubicBezTo>
                    <a:pt x="101" y="1"/>
                    <a:pt x="56" y="26"/>
                    <a:pt x="33" y="71"/>
                  </a:cubicBezTo>
                  <a:cubicBezTo>
                    <a:pt x="1" y="134"/>
                    <a:pt x="26" y="211"/>
                    <a:pt x="89" y="243"/>
                  </a:cubicBezTo>
                  <a:cubicBezTo>
                    <a:pt x="460" y="434"/>
                    <a:pt x="769" y="787"/>
                    <a:pt x="958" y="1236"/>
                  </a:cubicBezTo>
                  <a:cubicBezTo>
                    <a:pt x="1116" y="1610"/>
                    <a:pt x="1195" y="2054"/>
                    <a:pt x="1203" y="2591"/>
                  </a:cubicBezTo>
                  <a:cubicBezTo>
                    <a:pt x="1204" y="2661"/>
                    <a:pt x="1261" y="2718"/>
                    <a:pt x="1332" y="2718"/>
                  </a:cubicBezTo>
                  <a:lnTo>
                    <a:pt x="1333" y="2718"/>
                  </a:lnTo>
                  <a:cubicBezTo>
                    <a:pt x="1405" y="2717"/>
                    <a:pt x="1461" y="2659"/>
                    <a:pt x="1460" y="2587"/>
                  </a:cubicBezTo>
                  <a:cubicBezTo>
                    <a:pt x="1452" y="2016"/>
                    <a:pt x="1365" y="1542"/>
                    <a:pt x="1195" y="1135"/>
                  </a:cubicBezTo>
                  <a:cubicBezTo>
                    <a:pt x="982" y="631"/>
                    <a:pt x="631" y="232"/>
                    <a:pt x="206" y="15"/>
                  </a:cubicBezTo>
                  <a:cubicBezTo>
                    <a:pt x="187" y="5"/>
                    <a:pt x="167" y="1"/>
                    <a:pt x="1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1483675" y="866950"/>
              <a:ext cx="61750" cy="72450"/>
            </a:xfrm>
            <a:custGeom>
              <a:avLst/>
              <a:gdLst/>
              <a:ahLst/>
              <a:cxnLst/>
              <a:rect l="l" t="t" r="r" b="b"/>
              <a:pathLst>
                <a:path w="2470" h="2898" extrusionOk="0">
                  <a:moveTo>
                    <a:pt x="2322" y="0"/>
                  </a:moveTo>
                  <a:cubicBezTo>
                    <a:pt x="2300" y="0"/>
                    <a:pt x="2278" y="6"/>
                    <a:pt x="2257" y="17"/>
                  </a:cubicBezTo>
                  <a:cubicBezTo>
                    <a:pt x="1236" y="618"/>
                    <a:pt x="423" y="1603"/>
                    <a:pt x="24" y="2718"/>
                  </a:cubicBezTo>
                  <a:cubicBezTo>
                    <a:pt x="1" y="2784"/>
                    <a:pt x="35" y="2863"/>
                    <a:pt x="100" y="2888"/>
                  </a:cubicBezTo>
                  <a:cubicBezTo>
                    <a:pt x="117" y="2894"/>
                    <a:pt x="133" y="2898"/>
                    <a:pt x="150" y="2898"/>
                  </a:cubicBezTo>
                  <a:cubicBezTo>
                    <a:pt x="206" y="2898"/>
                    <a:pt x="260" y="2864"/>
                    <a:pt x="284" y="2810"/>
                  </a:cubicBezTo>
                  <a:cubicBezTo>
                    <a:pt x="293" y="2787"/>
                    <a:pt x="296" y="2762"/>
                    <a:pt x="290" y="2737"/>
                  </a:cubicBezTo>
                  <a:cubicBezTo>
                    <a:pt x="678" y="1705"/>
                    <a:pt x="1438" y="798"/>
                    <a:pt x="2388" y="239"/>
                  </a:cubicBezTo>
                  <a:cubicBezTo>
                    <a:pt x="2449" y="204"/>
                    <a:pt x="2469" y="125"/>
                    <a:pt x="2434" y="64"/>
                  </a:cubicBezTo>
                  <a:cubicBezTo>
                    <a:pt x="2410" y="23"/>
                    <a:pt x="2366" y="0"/>
                    <a:pt x="2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31" name="Google Shape;1431;p11"/>
          <p:cNvGrpSpPr/>
          <p:nvPr/>
        </p:nvGrpSpPr>
        <p:grpSpPr>
          <a:xfrm rot="-2332656" flipH="1">
            <a:off x="9049457" y="-384443"/>
            <a:ext cx="2951854" cy="2065686"/>
            <a:chOff x="1218400" y="279000"/>
            <a:chExt cx="468300" cy="412225"/>
          </a:xfrm>
        </p:grpSpPr>
        <p:sp>
          <p:nvSpPr>
            <p:cNvPr id="1432" name="Google Shape;1432;p11"/>
            <p:cNvSpPr/>
            <p:nvPr/>
          </p:nvSpPr>
          <p:spPr>
            <a:xfrm>
              <a:off x="1218400" y="279000"/>
              <a:ext cx="468300" cy="412225"/>
            </a:xfrm>
            <a:custGeom>
              <a:avLst/>
              <a:gdLst/>
              <a:ahLst/>
              <a:cxnLst/>
              <a:rect l="l" t="t" r="r" b="b"/>
              <a:pathLst>
                <a:path w="18732" h="16489" extrusionOk="0">
                  <a:moveTo>
                    <a:pt x="6894" y="1"/>
                  </a:moveTo>
                  <a:cubicBezTo>
                    <a:pt x="6875" y="1"/>
                    <a:pt x="6855" y="1"/>
                    <a:pt x="6835" y="1"/>
                  </a:cubicBezTo>
                  <a:cubicBezTo>
                    <a:pt x="6306" y="7"/>
                    <a:pt x="5569" y="156"/>
                    <a:pt x="5203" y="585"/>
                  </a:cubicBezTo>
                  <a:cubicBezTo>
                    <a:pt x="5059" y="754"/>
                    <a:pt x="5028" y="990"/>
                    <a:pt x="5032" y="1212"/>
                  </a:cubicBezTo>
                  <a:cubicBezTo>
                    <a:pt x="5038" y="1694"/>
                    <a:pt x="5174" y="2172"/>
                    <a:pt x="5138" y="2654"/>
                  </a:cubicBezTo>
                  <a:cubicBezTo>
                    <a:pt x="5122" y="2852"/>
                    <a:pt x="5025" y="3094"/>
                    <a:pt x="4826" y="3096"/>
                  </a:cubicBezTo>
                  <a:cubicBezTo>
                    <a:pt x="4825" y="3096"/>
                    <a:pt x="4824" y="3096"/>
                    <a:pt x="4823" y="3096"/>
                  </a:cubicBezTo>
                  <a:cubicBezTo>
                    <a:pt x="4738" y="3096"/>
                    <a:pt x="4660" y="3048"/>
                    <a:pt x="4593" y="2995"/>
                  </a:cubicBezTo>
                  <a:cubicBezTo>
                    <a:pt x="4280" y="2743"/>
                    <a:pt x="4103" y="2350"/>
                    <a:pt x="4051" y="1952"/>
                  </a:cubicBezTo>
                  <a:cubicBezTo>
                    <a:pt x="3999" y="1554"/>
                    <a:pt x="4062" y="1149"/>
                    <a:pt x="4162" y="761"/>
                  </a:cubicBezTo>
                  <a:lnTo>
                    <a:pt x="4162" y="761"/>
                  </a:lnTo>
                  <a:cubicBezTo>
                    <a:pt x="3461" y="916"/>
                    <a:pt x="2495" y="1551"/>
                    <a:pt x="2437" y="2331"/>
                  </a:cubicBezTo>
                  <a:cubicBezTo>
                    <a:pt x="2416" y="2618"/>
                    <a:pt x="2845" y="5671"/>
                    <a:pt x="3150" y="5671"/>
                  </a:cubicBezTo>
                  <a:cubicBezTo>
                    <a:pt x="3156" y="5671"/>
                    <a:pt x="3161" y="5670"/>
                    <a:pt x="3167" y="5667"/>
                  </a:cubicBezTo>
                  <a:lnTo>
                    <a:pt x="3167" y="5667"/>
                  </a:lnTo>
                  <a:cubicBezTo>
                    <a:pt x="2487" y="5924"/>
                    <a:pt x="1795" y="6187"/>
                    <a:pt x="1223" y="6637"/>
                  </a:cubicBezTo>
                  <a:cubicBezTo>
                    <a:pt x="659" y="7078"/>
                    <a:pt x="208" y="7794"/>
                    <a:pt x="102" y="8513"/>
                  </a:cubicBezTo>
                  <a:cubicBezTo>
                    <a:pt x="0" y="9204"/>
                    <a:pt x="383" y="10075"/>
                    <a:pt x="589" y="10724"/>
                  </a:cubicBezTo>
                  <a:cubicBezTo>
                    <a:pt x="859" y="11577"/>
                    <a:pt x="1209" y="12447"/>
                    <a:pt x="1883" y="13033"/>
                  </a:cubicBezTo>
                  <a:cubicBezTo>
                    <a:pt x="2135" y="13251"/>
                    <a:pt x="2460" y="13428"/>
                    <a:pt x="2784" y="13428"/>
                  </a:cubicBezTo>
                  <a:cubicBezTo>
                    <a:pt x="2865" y="13428"/>
                    <a:pt x="2947" y="13416"/>
                    <a:pt x="3028" y="13392"/>
                  </a:cubicBezTo>
                  <a:cubicBezTo>
                    <a:pt x="3917" y="13118"/>
                    <a:pt x="4058" y="11541"/>
                    <a:pt x="4639" y="10906"/>
                  </a:cubicBezTo>
                  <a:cubicBezTo>
                    <a:pt x="4938" y="10578"/>
                    <a:pt x="5389" y="10351"/>
                    <a:pt x="5819" y="10351"/>
                  </a:cubicBezTo>
                  <a:cubicBezTo>
                    <a:pt x="6022" y="10351"/>
                    <a:pt x="6220" y="10401"/>
                    <a:pt x="6395" y="10515"/>
                  </a:cubicBezTo>
                  <a:cubicBezTo>
                    <a:pt x="6632" y="10668"/>
                    <a:pt x="6805" y="10949"/>
                    <a:pt x="6763" y="11229"/>
                  </a:cubicBezTo>
                  <a:cubicBezTo>
                    <a:pt x="6676" y="11788"/>
                    <a:pt x="6025" y="12065"/>
                    <a:pt x="5647" y="12402"/>
                  </a:cubicBezTo>
                  <a:cubicBezTo>
                    <a:pt x="5198" y="12803"/>
                    <a:pt x="4728" y="13219"/>
                    <a:pt x="4347" y="13695"/>
                  </a:cubicBezTo>
                  <a:cubicBezTo>
                    <a:pt x="4253" y="13813"/>
                    <a:pt x="4103" y="14323"/>
                    <a:pt x="4111" y="14487"/>
                  </a:cubicBezTo>
                  <a:cubicBezTo>
                    <a:pt x="4123" y="14745"/>
                    <a:pt x="4359" y="14959"/>
                    <a:pt x="4557" y="15096"/>
                  </a:cubicBezTo>
                  <a:cubicBezTo>
                    <a:pt x="5576" y="15805"/>
                    <a:pt x="6955" y="16405"/>
                    <a:pt x="8200" y="16476"/>
                  </a:cubicBezTo>
                  <a:cubicBezTo>
                    <a:pt x="8352" y="16485"/>
                    <a:pt x="8505" y="16489"/>
                    <a:pt x="8658" y="16489"/>
                  </a:cubicBezTo>
                  <a:cubicBezTo>
                    <a:pt x="9365" y="16489"/>
                    <a:pt x="10072" y="16397"/>
                    <a:pt x="10754" y="16215"/>
                  </a:cubicBezTo>
                  <a:cubicBezTo>
                    <a:pt x="11053" y="16136"/>
                    <a:pt x="11361" y="16031"/>
                    <a:pt x="11573" y="15805"/>
                  </a:cubicBezTo>
                  <a:cubicBezTo>
                    <a:pt x="11785" y="15579"/>
                    <a:pt x="11863" y="15199"/>
                    <a:pt x="11666" y="14960"/>
                  </a:cubicBezTo>
                  <a:cubicBezTo>
                    <a:pt x="11242" y="14445"/>
                    <a:pt x="11071" y="13744"/>
                    <a:pt x="11133" y="13086"/>
                  </a:cubicBezTo>
                  <a:cubicBezTo>
                    <a:pt x="11165" y="12750"/>
                    <a:pt x="11367" y="11621"/>
                    <a:pt x="11803" y="11621"/>
                  </a:cubicBezTo>
                  <a:cubicBezTo>
                    <a:pt x="11804" y="11621"/>
                    <a:pt x="11805" y="11621"/>
                    <a:pt x="11806" y="11621"/>
                  </a:cubicBezTo>
                  <a:cubicBezTo>
                    <a:pt x="11921" y="11623"/>
                    <a:pt x="12051" y="11701"/>
                    <a:pt x="12199" y="11894"/>
                  </a:cubicBezTo>
                  <a:cubicBezTo>
                    <a:pt x="12373" y="12118"/>
                    <a:pt x="12404" y="12416"/>
                    <a:pt x="12442" y="12696"/>
                  </a:cubicBezTo>
                  <a:cubicBezTo>
                    <a:pt x="12518" y="13251"/>
                    <a:pt x="12649" y="13798"/>
                    <a:pt x="12831" y="14327"/>
                  </a:cubicBezTo>
                  <a:cubicBezTo>
                    <a:pt x="12895" y="14512"/>
                    <a:pt x="12972" y="14705"/>
                    <a:pt x="13130" y="14821"/>
                  </a:cubicBezTo>
                  <a:cubicBezTo>
                    <a:pt x="13230" y="14895"/>
                    <a:pt x="13341" y="14925"/>
                    <a:pt x="13457" y="14925"/>
                  </a:cubicBezTo>
                  <a:cubicBezTo>
                    <a:pt x="13745" y="14925"/>
                    <a:pt x="14059" y="14735"/>
                    <a:pt x="14295" y="14534"/>
                  </a:cubicBezTo>
                  <a:cubicBezTo>
                    <a:pt x="15114" y="13835"/>
                    <a:pt x="15818" y="12976"/>
                    <a:pt x="16770" y="12473"/>
                  </a:cubicBezTo>
                  <a:cubicBezTo>
                    <a:pt x="17379" y="12150"/>
                    <a:pt x="18060" y="11991"/>
                    <a:pt x="18731" y="11834"/>
                  </a:cubicBezTo>
                  <a:cubicBezTo>
                    <a:pt x="18156" y="10581"/>
                    <a:pt x="17571" y="9313"/>
                    <a:pt x="16704" y="8241"/>
                  </a:cubicBezTo>
                  <a:cubicBezTo>
                    <a:pt x="16343" y="7795"/>
                    <a:pt x="15834" y="7356"/>
                    <a:pt x="15289" y="7356"/>
                  </a:cubicBezTo>
                  <a:cubicBezTo>
                    <a:pt x="15203" y="7356"/>
                    <a:pt x="15115" y="7367"/>
                    <a:pt x="15028" y="7391"/>
                  </a:cubicBezTo>
                  <a:cubicBezTo>
                    <a:pt x="14771" y="7460"/>
                    <a:pt x="14556" y="7631"/>
                    <a:pt x="14321" y="7753"/>
                  </a:cubicBezTo>
                  <a:cubicBezTo>
                    <a:pt x="14177" y="7828"/>
                    <a:pt x="14010" y="7883"/>
                    <a:pt x="13850" y="7883"/>
                  </a:cubicBezTo>
                  <a:cubicBezTo>
                    <a:pt x="13749" y="7883"/>
                    <a:pt x="13650" y="7860"/>
                    <a:pt x="13562" y="7807"/>
                  </a:cubicBezTo>
                  <a:cubicBezTo>
                    <a:pt x="13286" y="7640"/>
                    <a:pt x="13249" y="7223"/>
                    <a:pt x="13420" y="6950"/>
                  </a:cubicBezTo>
                  <a:cubicBezTo>
                    <a:pt x="13591" y="6676"/>
                    <a:pt x="13908" y="6527"/>
                    <a:pt x="14222" y="6452"/>
                  </a:cubicBezTo>
                  <a:cubicBezTo>
                    <a:pt x="14568" y="6370"/>
                    <a:pt x="15094" y="6296"/>
                    <a:pt x="15153" y="5861"/>
                  </a:cubicBezTo>
                  <a:cubicBezTo>
                    <a:pt x="15191" y="5588"/>
                    <a:pt x="14945" y="5135"/>
                    <a:pt x="14828" y="4881"/>
                  </a:cubicBezTo>
                  <a:cubicBezTo>
                    <a:pt x="14535" y="4251"/>
                    <a:pt x="14104" y="3642"/>
                    <a:pt x="13685" y="3090"/>
                  </a:cubicBezTo>
                  <a:cubicBezTo>
                    <a:pt x="13240" y="2502"/>
                    <a:pt x="12399" y="1489"/>
                    <a:pt x="11561" y="1489"/>
                  </a:cubicBezTo>
                  <a:cubicBezTo>
                    <a:pt x="11321" y="1489"/>
                    <a:pt x="11081" y="1572"/>
                    <a:pt x="10850" y="1772"/>
                  </a:cubicBezTo>
                  <a:cubicBezTo>
                    <a:pt x="9971" y="2534"/>
                    <a:pt x="10582" y="3793"/>
                    <a:pt x="9704" y="4537"/>
                  </a:cubicBezTo>
                  <a:cubicBezTo>
                    <a:pt x="9561" y="4659"/>
                    <a:pt x="9365" y="4753"/>
                    <a:pt x="9184" y="4753"/>
                  </a:cubicBezTo>
                  <a:cubicBezTo>
                    <a:pt x="9091" y="4753"/>
                    <a:pt x="9002" y="4729"/>
                    <a:pt x="8925" y="4671"/>
                  </a:cubicBezTo>
                  <a:cubicBezTo>
                    <a:pt x="8735" y="4528"/>
                    <a:pt x="8713" y="4253"/>
                    <a:pt x="8733" y="4017"/>
                  </a:cubicBezTo>
                  <a:cubicBezTo>
                    <a:pt x="8817" y="3054"/>
                    <a:pt x="9316" y="2183"/>
                    <a:pt x="9836" y="1370"/>
                  </a:cubicBezTo>
                  <a:cubicBezTo>
                    <a:pt x="9936" y="1212"/>
                    <a:pt x="10041" y="1019"/>
                    <a:pt x="9964" y="850"/>
                  </a:cubicBezTo>
                  <a:cubicBezTo>
                    <a:pt x="9912" y="735"/>
                    <a:pt x="9791" y="670"/>
                    <a:pt x="9677" y="617"/>
                  </a:cubicBezTo>
                  <a:cubicBezTo>
                    <a:pt x="8808" y="212"/>
                    <a:pt x="7852" y="1"/>
                    <a:pt x="6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1309350" y="418400"/>
              <a:ext cx="343350" cy="146700"/>
            </a:xfrm>
            <a:custGeom>
              <a:avLst/>
              <a:gdLst/>
              <a:ahLst/>
              <a:cxnLst/>
              <a:rect l="l" t="t" r="r" b="b"/>
              <a:pathLst>
                <a:path w="13734" h="5868" extrusionOk="0">
                  <a:moveTo>
                    <a:pt x="147" y="1"/>
                  </a:moveTo>
                  <a:cubicBezTo>
                    <a:pt x="98" y="1"/>
                    <a:pt x="51" y="29"/>
                    <a:pt x="29" y="77"/>
                  </a:cubicBezTo>
                  <a:cubicBezTo>
                    <a:pt x="0" y="142"/>
                    <a:pt x="29" y="218"/>
                    <a:pt x="94" y="247"/>
                  </a:cubicBezTo>
                  <a:cubicBezTo>
                    <a:pt x="2236" y="1202"/>
                    <a:pt x="4450" y="2189"/>
                    <a:pt x="6730" y="2914"/>
                  </a:cubicBezTo>
                  <a:cubicBezTo>
                    <a:pt x="7146" y="3045"/>
                    <a:pt x="7574" y="3174"/>
                    <a:pt x="7990" y="3296"/>
                  </a:cubicBezTo>
                  <a:cubicBezTo>
                    <a:pt x="9953" y="3880"/>
                    <a:pt x="11985" y="4484"/>
                    <a:pt x="13506" y="5835"/>
                  </a:cubicBezTo>
                  <a:cubicBezTo>
                    <a:pt x="13530" y="5857"/>
                    <a:pt x="13560" y="5868"/>
                    <a:pt x="13590" y="5868"/>
                  </a:cubicBezTo>
                  <a:cubicBezTo>
                    <a:pt x="13626" y="5868"/>
                    <a:pt x="13661" y="5853"/>
                    <a:pt x="13687" y="5824"/>
                  </a:cubicBezTo>
                  <a:cubicBezTo>
                    <a:pt x="13690" y="5821"/>
                    <a:pt x="13693" y="5816"/>
                    <a:pt x="13696" y="5813"/>
                  </a:cubicBezTo>
                  <a:cubicBezTo>
                    <a:pt x="13733" y="5760"/>
                    <a:pt x="13725" y="5687"/>
                    <a:pt x="13676" y="5643"/>
                  </a:cubicBezTo>
                  <a:cubicBezTo>
                    <a:pt x="12113" y="4254"/>
                    <a:pt x="10054" y="3642"/>
                    <a:pt x="8062" y="3050"/>
                  </a:cubicBezTo>
                  <a:cubicBezTo>
                    <a:pt x="7648" y="2927"/>
                    <a:pt x="7221" y="2800"/>
                    <a:pt x="6808" y="2669"/>
                  </a:cubicBezTo>
                  <a:cubicBezTo>
                    <a:pt x="4542" y="1948"/>
                    <a:pt x="2334" y="964"/>
                    <a:pt x="199" y="12"/>
                  </a:cubicBezTo>
                  <a:cubicBezTo>
                    <a:pt x="182" y="4"/>
                    <a:pt x="164" y="1"/>
                    <a:pt x="14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1438225" y="495525"/>
              <a:ext cx="23050" cy="158900"/>
            </a:xfrm>
            <a:custGeom>
              <a:avLst/>
              <a:gdLst/>
              <a:ahLst/>
              <a:cxnLst/>
              <a:rect l="l" t="t" r="r" b="b"/>
              <a:pathLst>
                <a:path w="922" h="6356" extrusionOk="0">
                  <a:moveTo>
                    <a:pt x="526" y="0"/>
                  </a:moveTo>
                  <a:cubicBezTo>
                    <a:pt x="466" y="0"/>
                    <a:pt x="411" y="43"/>
                    <a:pt x="399" y="104"/>
                  </a:cubicBezTo>
                  <a:cubicBezTo>
                    <a:pt x="1" y="2140"/>
                    <a:pt x="92" y="4268"/>
                    <a:pt x="663" y="6262"/>
                  </a:cubicBezTo>
                  <a:cubicBezTo>
                    <a:pt x="680" y="6318"/>
                    <a:pt x="731" y="6355"/>
                    <a:pt x="786" y="6355"/>
                  </a:cubicBezTo>
                  <a:cubicBezTo>
                    <a:pt x="798" y="6355"/>
                    <a:pt x="810" y="6353"/>
                    <a:pt x="822" y="6350"/>
                  </a:cubicBezTo>
                  <a:cubicBezTo>
                    <a:pt x="852" y="6341"/>
                    <a:pt x="875" y="6323"/>
                    <a:pt x="892" y="6300"/>
                  </a:cubicBezTo>
                  <a:cubicBezTo>
                    <a:pt x="914" y="6269"/>
                    <a:pt x="921" y="6230"/>
                    <a:pt x="910" y="6191"/>
                  </a:cubicBezTo>
                  <a:cubicBezTo>
                    <a:pt x="351" y="4236"/>
                    <a:pt x="261" y="2150"/>
                    <a:pt x="652" y="154"/>
                  </a:cubicBezTo>
                  <a:cubicBezTo>
                    <a:pt x="665" y="84"/>
                    <a:pt x="620" y="17"/>
                    <a:pt x="551" y="2"/>
                  </a:cubicBezTo>
                  <a:cubicBezTo>
                    <a:pt x="542" y="1"/>
                    <a:pt x="534" y="0"/>
                    <a:pt x="526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1276050" y="464200"/>
              <a:ext cx="90925" cy="96550"/>
            </a:xfrm>
            <a:custGeom>
              <a:avLst/>
              <a:gdLst/>
              <a:ahLst/>
              <a:cxnLst/>
              <a:rect l="l" t="t" r="r" b="b"/>
              <a:pathLst>
                <a:path w="3637" h="3862" extrusionOk="0">
                  <a:moveTo>
                    <a:pt x="3500" y="0"/>
                  </a:moveTo>
                  <a:cubicBezTo>
                    <a:pt x="3481" y="0"/>
                    <a:pt x="3463" y="4"/>
                    <a:pt x="3445" y="12"/>
                  </a:cubicBezTo>
                  <a:cubicBezTo>
                    <a:pt x="2736" y="345"/>
                    <a:pt x="1919" y="771"/>
                    <a:pt x="1241" y="1411"/>
                  </a:cubicBezTo>
                  <a:cubicBezTo>
                    <a:pt x="532" y="2082"/>
                    <a:pt x="94" y="2901"/>
                    <a:pt x="8" y="3719"/>
                  </a:cubicBezTo>
                  <a:cubicBezTo>
                    <a:pt x="0" y="3790"/>
                    <a:pt x="51" y="3853"/>
                    <a:pt x="122" y="3861"/>
                  </a:cubicBezTo>
                  <a:cubicBezTo>
                    <a:pt x="126" y="3861"/>
                    <a:pt x="131" y="3861"/>
                    <a:pt x="135" y="3861"/>
                  </a:cubicBezTo>
                  <a:cubicBezTo>
                    <a:pt x="200" y="3861"/>
                    <a:pt x="257" y="3812"/>
                    <a:pt x="263" y="3746"/>
                  </a:cubicBezTo>
                  <a:cubicBezTo>
                    <a:pt x="343" y="2990"/>
                    <a:pt x="753" y="2227"/>
                    <a:pt x="1417" y="1599"/>
                  </a:cubicBezTo>
                  <a:cubicBezTo>
                    <a:pt x="2069" y="984"/>
                    <a:pt x="2864" y="569"/>
                    <a:pt x="3555" y="245"/>
                  </a:cubicBezTo>
                  <a:cubicBezTo>
                    <a:pt x="3576" y="235"/>
                    <a:pt x="3592" y="221"/>
                    <a:pt x="3605" y="203"/>
                  </a:cubicBezTo>
                  <a:lnTo>
                    <a:pt x="3605" y="202"/>
                  </a:lnTo>
                  <a:cubicBezTo>
                    <a:pt x="3631" y="166"/>
                    <a:pt x="3636" y="117"/>
                    <a:pt x="3616" y="74"/>
                  </a:cubicBezTo>
                  <a:cubicBezTo>
                    <a:pt x="3595" y="28"/>
                    <a:pt x="3548" y="0"/>
                    <a:pt x="3500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1245400" y="459325"/>
              <a:ext cx="75700" cy="49300"/>
            </a:xfrm>
            <a:custGeom>
              <a:avLst/>
              <a:gdLst/>
              <a:ahLst/>
              <a:cxnLst/>
              <a:rect l="l" t="t" r="r" b="b"/>
              <a:pathLst>
                <a:path w="3028" h="1972" extrusionOk="0">
                  <a:moveTo>
                    <a:pt x="2898" y="1"/>
                  </a:moveTo>
                  <a:cubicBezTo>
                    <a:pt x="2897" y="1"/>
                    <a:pt x="2895" y="1"/>
                    <a:pt x="2894" y="1"/>
                  </a:cubicBezTo>
                  <a:cubicBezTo>
                    <a:pt x="1711" y="37"/>
                    <a:pt x="588" y="737"/>
                    <a:pt x="34" y="1784"/>
                  </a:cubicBezTo>
                  <a:cubicBezTo>
                    <a:pt x="1" y="1847"/>
                    <a:pt x="25" y="1924"/>
                    <a:pt x="87" y="1957"/>
                  </a:cubicBezTo>
                  <a:cubicBezTo>
                    <a:pt x="106" y="1967"/>
                    <a:pt x="126" y="1972"/>
                    <a:pt x="147" y="1972"/>
                  </a:cubicBezTo>
                  <a:cubicBezTo>
                    <a:pt x="193" y="1972"/>
                    <a:pt x="237" y="1947"/>
                    <a:pt x="261" y="1904"/>
                  </a:cubicBezTo>
                  <a:cubicBezTo>
                    <a:pt x="772" y="938"/>
                    <a:pt x="1809" y="292"/>
                    <a:pt x="2902" y="258"/>
                  </a:cubicBezTo>
                  <a:cubicBezTo>
                    <a:pt x="2944" y="257"/>
                    <a:pt x="2980" y="235"/>
                    <a:pt x="3003" y="204"/>
                  </a:cubicBezTo>
                  <a:cubicBezTo>
                    <a:pt x="3019" y="182"/>
                    <a:pt x="3028" y="154"/>
                    <a:pt x="3027" y="126"/>
                  </a:cubicBezTo>
                  <a:cubicBezTo>
                    <a:pt x="3024" y="56"/>
                    <a:pt x="2967" y="1"/>
                    <a:pt x="289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1380600" y="311825"/>
              <a:ext cx="33475" cy="121175"/>
            </a:xfrm>
            <a:custGeom>
              <a:avLst/>
              <a:gdLst/>
              <a:ahLst/>
              <a:cxnLst/>
              <a:rect l="l" t="t" r="r" b="b"/>
              <a:pathLst>
                <a:path w="1339" h="4847" extrusionOk="0">
                  <a:moveTo>
                    <a:pt x="1191" y="1"/>
                  </a:moveTo>
                  <a:cubicBezTo>
                    <a:pt x="1148" y="1"/>
                    <a:pt x="1106" y="22"/>
                    <a:pt x="1085" y="60"/>
                  </a:cubicBezTo>
                  <a:cubicBezTo>
                    <a:pt x="200" y="1430"/>
                    <a:pt x="1" y="3232"/>
                    <a:pt x="566" y="4763"/>
                  </a:cubicBezTo>
                  <a:cubicBezTo>
                    <a:pt x="585" y="4815"/>
                    <a:pt x="634" y="4847"/>
                    <a:pt x="687" y="4847"/>
                  </a:cubicBezTo>
                  <a:cubicBezTo>
                    <a:pt x="701" y="4847"/>
                    <a:pt x="716" y="4844"/>
                    <a:pt x="730" y="4839"/>
                  </a:cubicBezTo>
                  <a:cubicBezTo>
                    <a:pt x="756" y="4829"/>
                    <a:pt x="777" y="4813"/>
                    <a:pt x="791" y="4793"/>
                  </a:cubicBezTo>
                  <a:cubicBezTo>
                    <a:pt x="814" y="4760"/>
                    <a:pt x="822" y="4715"/>
                    <a:pt x="807" y="4673"/>
                  </a:cubicBezTo>
                  <a:cubicBezTo>
                    <a:pt x="270" y="3217"/>
                    <a:pt x="459" y="1503"/>
                    <a:pt x="1300" y="199"/>
                  </a:cubicBezTo>
                  <a:cubicBezTo>
                    <a:pt x="1339" y="140"/>
                    <a:pt x="1322" y="60"/>
                    <a:pt x="1263" y="22"/>
                  </a:cubicBezTo>
                  <a:cubicBezTo>
                    <a:pt x="1241" y="8"/>
                    <a:pt x="1216" y="1"/>
                    <a:pt x="1191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1465700" y="394550"/>
              <a:ext cx="100275" cy="73750"/>
            </a:xfrm>
            <a:custGeom>
              <a:avLst/>
              <a:gdLst/>
              <a:ahLst/>
              <a:cxnLst/>
              <a:rect l="l" t="t" r="r" b="b"/>
              <a:pathLst>
                <a:path w="4011" h="2950" extrusionOk="0">
                  <a:moveTo>
                    <a:pt x="3652" y="0"/>
                  </a:moveTo>
                  <a:cubicBezTo>
                    <a:pt x="3498" y="0"/>
                    <a:pt x="3341" y="48"/>
                    <a:pt x="3189" y="105"/>
                  </a:cubicBezTo>
                  <a:cubicBezTo>
                    <a:pt x="2856" y="230"/>
                    <a:pt x="2526" y="373"/>
                    <a:pt x="2207" y="532"/>
                  </a:cubicBezTo>
                  <a:cubicBezTo>
                    <a:pt x="1637" y="816"/>
                    <a:pt x="1212" y="1095"/>
                    <a:pt x="872" y="1414"/>
                  </a:cubicBezTo>
                  <a:cubicBezTo>
                    <a:pt x="438" y="1819"/>
                    <a:pt x="144" y="2295"/>
                    <a:pt x="18" y="2788"/>
                  </a:cubicBezTo>
                  <a:cubicBezTo>
                    <a:pt x="0" y="2858"/>
                    <a:pt x="41" y="2928"/>
                    <a:pt x="111" y="2945"/>
                  </a:cubicBezTo>
                  <a:cubicBezTo>
                    <a:pt x="121" y="2948"/>
                    <a:pt x="132" y="2949"/>
                    <a:pt x="142" y="2949"/>
                  </a:cubicBezTo>
                  <a:cubicBezTo>
                    <a:pt x="200" y="2949"/>
                    <a:pt x="252" y="2910"/>
                    <a:pt x="266" y="2853"/>
                  </a:cubicBezTo>
                  <a:cubicBezTo>
                    <a:pt x="380" y="2407"/>
                    <a:pt x="650" y="1974"/>
                    <a:pt x="1048" y="1602"/>
                  </a:cubicBezTo>
                  <a:cubicBezTo>
                    <a:pt x="1369" y="1300"/>
                    <a:pt x="1774" y="1034"/>
                    <a:pt x="2322" y="762"/>
                  </a:cubicBezTo>
                  <a:cubicBezTo>
                    <a:pt x="2632" y="607"/>
                    <a:pt x="2954" y="468"/>
                    <a:pt x="3280" y="346"/>
                  </a:cubicBezTo>
                  <a:cubicBezTo>
                    <a:pt x="3406" y="298"/>
                    <a:pt x="3534" y="258"/>
                    <a:pt x="3649" y="258"/>
                  </a:cubicBezTo>
                  <a:cubicBezTo>
                    <a:pt x="3706" y="258"/>
                    <a:pt x="3759" y="268"/>
                    <a:pt x="3808" y="291"/>
                  </a:cubicBezTo>
                  <a:cubicBezTo>
                    <a:pt x="3826" y="300"/>
                    <a:pt x="3845" y="304"/>
                    <a:pt x="3863" y="304"/>
                  </a:cubicBezTo>
                  <a:cubicBezTo>
                    <a:pt x="3905" y="304"/>
                    <a:pt x="3944" y="284"/>
                    <a:pt x="3969" y="249"/>
                  </a:cubicBezTo>
                  <a:cubicBezTo>
                    <a:pt x="3973" y="244"/>
                    <a:pt x="3976" y="238"/>
                    <a:pt x="3980" y="232"/>
                  </a:cubicBezTo>
                  <a:cubicBezTo>
                    <a:pt x="4011" y="169"/>
                    <a:pt x="3984" y="92"/>
                    <a:pt x="3921" y="60"/>
                  </a:cubicBezTo>
                  <a:cubicBezTo>
                    <a:pt x="3834" y="17"/>
                    <a:pt x="3743" y="0"/>
                    <a:pt x="3652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1516600" y="523025"/>
              <a:ext cx="65025" cy="72825"/>
            </a:xfrm>
            <a:custGeom>
              <a:avLst/>
              <a:gdLst/>
              <a:ahLst/>
              <a:cxnLst/>
              <a:rect l="l" t="t" r="r" b="b"/>
              <a:pathLst>
                <a:path w="2601" h="2913" extrusionOk="0">
                  <a:moveTo>
                    <a:pt x="148" y="1"/>
                  </a:moveTo>
                  <a:cubicBezTo>
                    <a:pt x="104" y="1"/>
                    <a:pt x="61" y="23"/>
                    <a:pt x="37" y="63"/>
                  </a:cubicBezTo>
                  <a:cubicBezTo>
                    <a:pt x="1" y="123"/>
                    <a:pt x="20" y="202"/>
                    <a:pt x="80" y="239"/>
                  </a:cubicBezTo>
                  <a:cubicBezTo>
                    <a:pt x="1078" y="843"/>
                    <a:pt x="1883" y="1765"/>
                    <a:pt x="2347" y="2836"/>
                  </a:cubicBezTo>
                  <a:cubicBezTo>
                    <a:pt x="2368" y="2884"/>
                    <a:pt x="2415" y="2913"/>
                    <a:pt x="2464" y="2913"/>
                  </a:cubicBezTo>
                  <a:cubicBezTo>
                    <a:pt x="2481" y="2913"/>
                    <a:pt x="2499" y="2909"/>
                    <a:pt x="2516" y="2902"/>
                  </a:cubicBezTo>
                  <a:cubicBezTo>
                    <a:pt x="2539" y="2892"/>
                    <a:pt x="2556" y="2877"/>
                    <a:pt x="2570" y="2859"/>
                  </a:cubicBezTo>
                  <a:cubicBezTo>
                    <a:pt x="2595" y="2822"/>
                    <a:pt x="2601" y="2776"/>
                    <a:pt x="2583" y="2733"/>
                  </a:cubicBezTo>
                  <a:cubicBezTo>
                    <a:pt x="2097" y="1615"/>
                    <a:pt x="1257" y="651"/>
                    <a:pt x="214" y="20"/>
                  </a:cubicBezTo>
                  <a:cubicBezTo>
                    <a:pt x="193" y="7"/>
                    <a:pt x="170" y="1"/>
                    <a:pt x="148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1549325" y="489300"/>
              <a:ext cx="74625" cy="22900"/>
            </a:xfrm>
            <a:custGeom>
              <a:avLst/>
              <a:gdLst/>
              <a:ahLst/>
              <a:cxnLst/>
              <a:rect l="l" t="t" r="r" b="b"/>
              <a:pathLst>
                <a:path w="2985" h="916" extrusionOk="0">
                  <a:moveTo>
                    <a:pt x="1033" y="0"/>
                  </a:moveTo>
                  <a:cubicBezTo>
                    <a:pt x="691" y="0"/>
                    <a:pt x="366" y="75"/>
                    <a:pt x="87" y="222"/>
                  </a:cubicBezTo>
                  <a:cubicBezTo>
                    <a:pt x="24" y="255"/>
                    <a:pt x="0" y="332"/>
                    <a:pt x="33" y="396"/>
                  </a:cubicBezTo>
                  <a:cubicBezTo>
                    <a:pt x="56" y="439"/>
                    <a:pt x="101" y="464"/>
                    <a:pt x="147" y="464"/>
                  </a:cubicBezTo>
                  <a:cubicBezTo>
                    <a:pt x="167" y="464"/>
                    <a:pt x="188" y="460"/>
                    <a:pt x="206" y="450"/>
                  </a:cubicBezTo>
                  <a:cubicBezTo>
                    <a:pt x="449" y="323"/>
                    <a:pt x="733" y="258"/>
                    <a:pt x="1035" y="258"/>
                  </a:cubicBezTo>
                  <a:cubicBezTo>
                    <a:pt x="1192" y="258"/>
                    <a:pt x="1354" y="275"/>
                    <a:pt x="1518" y="311"/>
                  </a:cubicBezTo>
                  <a:cubicBezTo>
                    <a:pt x="1914" y="398"/>
                    <a:pt x="2323" y="588"/>
                    <a:pt x="2766" y="893"/>
                  </a:cubicBezTo>
                  <a:cubicBezTo>
                    <a:pt x="2789" y="908"/>
                    <a:pt x="2814" y="915"/>
                    <a:pt x="2839" y="915"/>
                  </a:cubicBezTo>
                  <a:cubicBezTo>
                    <a:pt x="2880" y="915"/>
                    <a:pt x="2920" y="896"/>
                    <a:pt x="2944" y="861"/>
                  </a:cubicBezTo>
                  <a:cubicBezTo>
                    <a:pt x="2945" y="860"/>
                    <a:pt x="2945" y="860"/>
                    <a:pt x="2945" y="860"/>
                  </a:cubicBezTo>
                  <a:cubicBezTo>
                    <a:pt x="2985" y="800"/>
                    <a:pt x="2971" y="721"/>
                    <a:pt x="2912" y="681"/>
                  </a:cubicBezTo>
                  <a:cubicBezTo>
                    <a:pt x="2441" y="357"/>
                    <a:pt x="2003" y="154"/>
                    <a:pt x="1573" y="60"/>
                  </a:cubicBezTo>
                  <a:cubicBezTo>
                    <a:pt x="1391" y="20"/>
                    <a:pt x="1210" y="0"/>
                    <a:pt x="1033" y="0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1302625" y="326350"/>
              <a:ext cx="31825" cy="88925"/>
            </a:xfrm>
            <a:custGeom>
              <a:avLst/>
              <a:gdLst/>
              <a:ahLst/>
              <a:cxnLst/>
              <a:rect l="l" t="t" r="r" b="b"/>
              <a:pathLst>
                <a:path w="1273" h="3557" extrusionOk="0">
                  <a:moveTo>
                    <a:pt x="227" y="1"/>
                  </a:moveTo>
                  <a:cubicBezTo>
                    <a:pt x="160" y="1"/>
                    <a:pt x="104" y="51"/>
                    <a:pt x="98" y="118"/>
                  </a:cubicBezTo>
                  <a:cubicBezTo>
                    <a:pt x="0" y="1300"/>
                    <a:pt x="335" y="2532"/>
                    <a:pt x="1017" y="3501"/>
                  </a:cubicBezTo>
                  <a:cubicBezTo>
                    <a:pt x="1042" y="3537"/>
                    <a:pt x="1086" y="3557"/>
                    <a:pt x="1129" y="3557"/>
                  </a:cubicBezTo>
                  <a:cubicBezTo>
                    <a:pt x="1154" y="3557"/>
                    <a:pt x="1179" y="3550"/>
                    <a:pt x="1200" y="3536"/>
                  </a:cubicBezTo>
                  <a:cubicBezTo>
                    <a:pt x="1214" y="3527"/>
                    <a:pt x="1227" y="3515"/>
                    <a:pt x="1237" y="3501"/>
                  </a:cubicBezTo>
                  <a:lnTo>
                    <a:pt x="1235" y="3501"/>
                  </a:lnTo>
                  <a:cubicBezTo>
                    <a:pt x="1269" y="3455"/>
                    <a:pt x="1273" y="3391"/>
                    <a:pt x="1242" y="3342"/>
                  </a:cubicBezTo>
                  <a:cubicBezTo>
                    <a:pt x="1229" y="3321"/>
                    <a:pt x="1209" y="3304"/>
                    <a:pt x="1187" y="3294"/>
                  </a:cubicBezTo>
                  <a:cubicBezTo>
                    <a:pt x="566" y="2384"/>
                    <a:pt x="263" y="1238"/>
                    <a:pt x="354" y="140"/>
                  </a:cubicBezTo>
                  <a:cubicBezTo>
                    <a:pt x="360" y="70"/>
                    <a:pt x="308" y="7"/>
                    <a:pt x="237" y="1"/>
                  </a:cubicBezTo>
                  <a:cubicBezTo>
                    <a:pt x="234" y="1"/>
                    <a:pt x="230" y="1"/>
                    <a:pt x="227" y="1"/>
                  </a:cubicBezTo>
                  <a:close/>
                </a:path>
              </a:pathLst>
            </a:custGeom>
            <a:solidFill>
              <a:srgbClr val="FFC942">
                <a:alpha val="41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42" name="Google Shape;1442;p11"/>
          <p:cNvSpPr/>
          <p:nvPr/>
        </p:nvSpPr>
        <p:spPr>
          <a:xfrm>
            <a:off x="-6388185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1450" name="Google Shape;1450;p11"/>
          <p:cNvGrpSpPr/>
          <p:nvPr/>
        </p:nvGrpSpPr>
        <p:grpSpPr>
          <a:xfrm>
            <a:off x="8464864" y="5721743"/>
            <a:ext cx="610615" cy="757279"/>
            <a:chOff x="2100500" y="1458275"/>
            <a:chExt cx="159000" cy="248050"/>
          </a:xfrm>
        </p:grpSpPr>
        <p:sp>
          <p:nvSpPr>
            <p:cNvPr id="1451" name="Google Shape;1451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455" name="Google Shape;1455;p11"/>
          <p:cNvGrpSpPr/>
          <p:nvPr/>
        </p:nvGrpSpPr>
        <p:grpSpPr>
          <a:xfrm>
            <a:off x="4910063" y="6060025"/>
            <a:ext cx="474030" cy="587882"/>
            <a:chOff x="2100500" y="1458275"/>
            <a:chExt cx="159000" cy="248050"/>
          </a:xfrm>
        </p:grpSpPr>
        <p:sp>
          <p:nvSpPr>
            <p:cNvPr id="1456" name="Google Shape;1456;p11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471" name="Google Shape;1471;p11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5" name="Google Shape;1475;p11"/>
          <p:cNvSpPr/>
          <p:nvPr/>
        </p:nvSpPr>
        <p:spPr>
          <a:xfrm>
            <a:off x="5931194" y="6415652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6" name="Google Shape;1476;p11"/>
          <p:cNvSpPr/>
          <p:nvPr/>
        </p:nvSpPr>
        <p:spPr>
          <a:xfrm rot="-2050307">
            <a:off x="545747" y="4020383"/>
            <a:ext cx="358412" cy="263280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7" name="Google Shape;1477;p11"/>
          <p:cNvSpPr/>
          <p:nvPr/>
        </p:nvSpPr>
        <p:spPr>
          <a:xfrm rot="-1161514">
            <a:off x="450758" y="2443935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8" name="Google Shape;1478;p11"/>
          <p:cNvSpPr/>
          <p:nvPr/>
        </p:nvSpPr>
        <p:spPr>
          <a:xfrm rot="-1161514">
            <a:off x="3818813" y="719822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79" name="Google Shape;1479;p11"/>
          <p:cNvSpPr/>
          <p:nvPr/>
        </p:nvSpPr>
        <p:spPr>
          <a:xfrm rot="-1161514">
            <a:off x="11380642" y="2925820"/>
            <a:ext cx="358413" cy="263281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C942">
              <a:alpha val="4159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480" name="Google Shape;1480;p11"/>
          <p:cNvSpPr/>
          <p:nvPr/>
        </p:nvSpPr>
        <p:spPr>
          <a:xfrm rot="-2914247">
            <a:off x="11417381" y="4705070"/>
            <a:ext cx="284930" cy="331173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1635340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821" name="Google Shape;821;p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2" name="Google Shape;822;p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823" name="Google Shape;823;p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824" name="Google Shape;824;p9"/>
          <p:cNvSpPr txBox="1">
            <a:spLocks noGrp="1"/>
          </p:cNvSpPr>
          <p:nvPr>
            <p:ph type="title"/>
          </p:nvPr>
        </p:nvSpPr>
        <p:spPr>
          <a:xfrm>
            <a:off x="2761359" y="2244606"/>
            <a:ext cx="6670068" cy="1127879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796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5234"/>
            </a:lvl9pPr>
          </a:lstStyle>
          <a:p>
            <a:endParaRPr/>
          </a:p>
        </p:txBody>
      </p:sp>
      <p:sp>
        <p:nvSpPr>
          <p:cNvPr id="825" name="Google Shape;825;p9"/>
          <p:cNvSpPr txBox="1">
            <a:spLocks noGrp="1"/>
          </p:cNvSpPr>
          <p:nvPr>
            <p:ph type="subTitle" idx="1"/>
          </p:nvPr>
        </p:nvSpPr>
        <p:spPr>
          <a:xfrm>
            <a:off x="2761359" y="3372598"/>
            <a:ext cx="6670068" cy="116678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276"/>
              </a:spcBef>
              <a:spcAft>
                <a:spcPts val="0"/>
              </a:spcAft>
              <a:buSzPts val="18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276"/>
              </a:spcBef>
              <a:spcAft>
                <a:spcPts val="2276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9"/>
          <p:cNvSpPr/>
          <p:nvPr/>
        </p:nvSpPr>
        <p:spPr>
          <a:xfrm>
            <a:off x="-5482423" y="6144053"/>
            <a:ext cx="24097908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827" name="Google Shape;827;p9"/>
          <p:cNvGrpSpPr/>
          <p:nvPr/>
        </p:nvGrpSpPr>
        <p:grpSpPr>
          <a:xfrm>
            <a:off x="-191966" y="-188798"/>
            <a:ext cx="3362597" cy="2647809"/>
            <a:chOff x="-241347" y="-208203"/>
            <a:chExt cx="2947964" cy="2919945"/>
          </a:xfrm>
        </p:grpSpPr>
        <p:grpSp>
          <p:nvGrpSpPr>
            <p:cNvPr id="828" name="Google Shape;82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829" name="Google Shape;82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3" name="Google Shape;84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0" name="Google Shape;85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5" name="Google Shape;85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8" name="Google Shape;85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59" name="Google Shape;85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2" name="Google Shape;86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3" name="Google Shape;86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6" name="Google Shape;86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7" name="Google Shape;86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0" name="Google Shape;87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1" name="Google Shape;87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2" name="Google Shape;87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3" name="Google Shape;87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4" name="Google Shape;87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5" name="Google Shape;87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6" name="Google Shape;87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7" name="Google Shape;87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8" name="Google Shape;87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79" name="Google Shape;87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0" name="Google Shape;88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1" name="Google Shape;88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2" name="Google Shape;88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3" name="Google Shape;88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6" name="Google Shape;88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7" name="Google Shape;88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8" name="Google Shape;88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89" name="Google Shape;88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0" name="Google Shape;89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1" name="Google Shape;89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2" name="Google Shape;89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3" name="Google Shape;89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4" name="Google Shape;89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5" name="Google Shape;89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6" name="Google Shape;89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899" name="Google Shape;89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0" name="Google Shape;90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1" name="Google Shape;90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2" name="Google Shape;90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3" name="Google Shape;90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4" name="Google Shape;90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5" name="Google Shape;90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6" name="Google Shape;90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7" name="Google Shape;90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8" name="Google Shape;90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09" name="Google Shape;90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2" name="Google Shape;91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3" name="Google Shape;91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4" name="Google Shape;91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5" name="Google Shape;91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6" name="Google Shape;91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7" name="Google Shape;91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8" name="Google Shape;91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19" name="Google Shape;91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0" name="Google Shape;92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1" name="Google Shape;92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2" name="Google Shape;92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3" name="Google Shape;92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4" name="Google Shape;92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5" name="Google Shape;92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6" name="Google Shape;92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7" name="Google Shape;92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8" name="Google Shape;92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29" name="Google Shape;92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0" name="Google Shape;93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1" name="Google Shape;93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2" name="Google Shape;93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3" name="Google Shape;93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4" name="Google Shape;93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5" name="Google Shape;93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6" name="Google Shape;93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7" name="Google Shape;93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8" name="Google Shape;93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39" name="Google Shape;93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0" name="Google Shape;94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1" name="Google Shape;94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2" name="Google Shape;94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3" name="Google Shape;94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4" name="Google Shape;94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1" name="Google Shape;95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2" name="Google Shape;95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3" name="Google Shape;95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4" name="Google Shape;95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5" name="Google Shape;95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56" name="Google Shape;95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957" name="Google Shape;957;p9"/>
          <p:cNvGrpSpPr/>
          <p:nvPr/>
        </p:nvGrpSpPr>
        <p:grpSpPr>
          <a:xfrm flipH="1">
            <a:off x="9022152" y="-188798"/>
            <a:ext cx="3362597" cy="2647809"/>
            <a:chOff x="-241347" y="-208203"/>
            <a:chExt cx="2947964" cy="2919945"/>
          </a:xfrm>
        </p:grpSpPr>
        <p:grpSp>
          <p:nvGrpSpPr>
            <p:cNvPr id="958" name="Google Shape;958;p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959" name="Google Shape;959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67" name="Google Shape;967;p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968" name="Google Shape;968;p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69" name="Google Shape;969;p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0" name="Google Shape;970;p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4" name="Google Shape;974;p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5" name="Google Shape;975;p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976" name="Google Shape;976;p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977" name="Google Shape;977;p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8" name="Google Shape;978;p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79" name="Google Shape;979;p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0" name="Google Shape;980;p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1" name="Google Shape;981;p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2" name="Google Shape;982;p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3" name="Google Shape;983;p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4" name="Google Shape;984;p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5" name="Google Shape;985;p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6" name="Google Shape;986;p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7" name="Google Shape;987;p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8" name="Google Shape;988;p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89" name="Google Shape;989;p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0" name="Google Shape;990;p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1" name="Google Shape;991;p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2" name="Google Shape;992;p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3" name="Google Shape;993;p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4" name="Google Shape;994;p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5" name="Google Shape;995;p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6" name="Google Shape;996;p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7" name="Google Shape;997;p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8" name="Google Shape;998;p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999" name="Google Shape;999;p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0" name="Google Shape;1000;p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1" name="Google Shape;1001;p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2" name="Google Shape;1002;p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3" name="Google Shape;1003;p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4" name="Google Shape;1004;p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5" name="Google Shape;1005;p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6" name="Google Shape;1006;p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7" name="Google Shape;1007;p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8" name="Google Shape;1008;p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09" name="Google Shape;1009;p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0" name="Google Shape;1010;p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3" name="Google Shape;1013;p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4" name="Google Shape;1014;p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8" name="Google Shape;1018;p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19" name="Google Shape;1019;p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3" name="Google Shape;1023;p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4" name="Google Shape;1024;p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5" name="Google Shape;1025;p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6" name="Google Shape;1026;p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7" name="Google Shape;1027;p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8" name="Google Shape;1028;p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29" name="Google Shape;1029;p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0" name="Google Shape;1030;p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1" name="Google Shape;1031;p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2" name="Google Shape;1032;p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3" name="Google Shape;1033;p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4" name="Google Shape;1034;p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5" name="Google Shape;1035;p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6" name="Google Shape;1036;p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7" name="Google Shape;1037;p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8" name="Google Shape;1038;p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39" name="Google Shape;1039;p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0" name="Google Shape;1040;p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1" name="Google Shape;1041;p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2" name="Google Shape;1042;p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3" name="Google Shape;1043;p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4" name="Google Shape;1044;p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5" name="Google Shape;1045;p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6" name="Google Shape;1046;p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7" name="Google Shape;1047;p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8" name="Google Shape;1048;p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49" name="Google Shape;1049;p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0" name="Google Shape;1050;p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1" name="Google Shape;1051;p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2" name="Google Shape;1052;p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3" name="Google Shape;1053;p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4" name="Google Shape;1054;p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5" name="Google Shape;1055;p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6" name="Google Shape;1056;p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7" name="Google Shape;1057;p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8" name="Google Shape;1058;p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59" name="Google Shape;1059;p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0" name="Google Shape;1060;p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1" name="Google Shape;1061;p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2" name="Google Shape;1062;p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3" name="Google Shape;1063;p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4" name="Google Shape;1064;p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5" name="Google Shape;1065;p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6" name="Google Shape;1066;p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7" name="Google Shape;1067;p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8" name="Google Shape;1068;p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69" name="Google Shape;1069;p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0" name="Google Shape;1070;p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1" name="Google Shape;1071;p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2" name="Google Shape;1072;p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3" name="Google Shape;1073;p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4" name="Google Shape;1074;p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5" name="Google Shape;1075;p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6" name="Google Shape;1076;p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7" name="Google Shape;1077;p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8" name="Google Shape;1078;p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79" name="Google Shape;1079;p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0" name="Google Shape;1080;p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1" name="Google Shape;1081;p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2" name="Google Shape;1082;p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3" name="Google Shape;1083;p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4" name="Google Shape;1084;p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5" name="Google Shape;1085;p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86" name="Google Shape;1086;p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87" name="Google Shape;1087;p9"/>
          <p:cNvGrpSpPr/>
          <p:nvPr/>
        </p:nvGrpSpPr>
        <p:grpSpPr>
          <a:xfrm>
            <a:off x="953536" y="5416960"/>
            <a:ext cx="2216995" cy="945581"/>
            <a:chOff x="1577575" y="1855050"/>
            <a:chExt cx="642350" cy="344625"/>
          </a:xfrm>
        </p:grpSpPr>
        <p:sp>
          <p:nvSpPr>
            <p:cNvPr id="1088" name="Google Shape;1088;p9"/>
            <p:cNvSpPr/>
            <p:nvPr/>
          </p:nvSpPr>
          <p:spPr>
            <a:xfrm>
              <a:off x="1827700" y="1864975"/>
              <a:ext cx="113075" cy="30900"/>
            </a:xfrm>
            <a:custGeom>
              <a:avLst/>
              <a:gdLst/>
              <a:ahLst/>
              <a:cxnLst/>
              <a:rect l="l" t="t" r="r" b="b"/>
              <a:pathLst>
                <a:path w="4523" h="1236" extrusionOk="0">
                  <a:moveTo>
                    <a:pt x="2438" y="1"/>
                  </a:moveTo>
                  <a:cubicBezTo>
                    <a:pt x="2417" y="1"/>
                    <a:pt x="2395" y="1"/>
                    <a:pt x="2374" y="2"/>
                  </a:cubicBezTo>
                  <a:cubicBezTo>
                    <a:pt x="1652" y="25"/>
                    <a:pt x="911" y="169"/>
                    <a:pt x="302" y="500"/>
                  </a:cubicBezTo>
                  <a:cubicBezTo>
                    <a:pt x="204" y="553"/>
                    <a:pt x="108" y="613"/>
                    <a:pt x="54" y="697"/>
                  </a:cubicBezTo>
                  <a:cubicBezTo>
                    <a:pt x="0" y="782"/>
                    <a:pt x="0" y="898"/>
                    <a:pt x="83" y="966"/>
                  </a:cubicBezTo>
                  <a:cubicBezTo>
                    <a:pt x="128" y="1002"/>
                    <a:pt x="192" y="1020"/>
                    <a:pt x="254" y="1033"/>
                  </a:cubicBezTo>
                  <a:cubicBezTo>
                    <a:pt x="374" y="1057"/>
                    <a:pt x="495" y="1066"/>
                    <a:pt x="617" y="1066"/>
                  </a:cubicBezTo>
                  <a:cubicBezTo>
                    <a:pt x="889" y="1066"/>
                    <a:pt x="1164" y="1021"/>
                    <a:pt x="1436" y="994"/>
                  </a:cubicBezTo>
                  <a:cubicBezTo>
                    <a:pt x="1640" y="974"/>
                    <a:pt x="1846" y="964"/>
                    <a:pt x="2051" y="964"/>
                  </a:cubicBezTo>
                  <a:cubicBezTo>
                    <a:pt x="2556" y="964"/>
                    <a:pt x="3060" y="1025"/>
                    <a:pt x="3543" y="1147"/>
                  </a:cubicBezTo>
                  <a:cubicBezTo>
                    <a:pt x="3705" y="1187"/>
                    <a:pt x="3871" y="1235"/>
                    <a:pt x="4039" y="1235"/>
                  </a:cubicBezTo>
                  <a:cubicBezTo>
                    <a:pt x="4068" y="1235"/>
                    <a:pt x="4098" y="1234"/>
                    <a:pt x="4128" y="1231"/>
                  </a:cubicBezTo>
                  <a:cubicBezTo>
                    <a:pt x="4325" y="1209"/>
                    <a:pt x="4523" y="1076"/>
                    <a:pt x="4507" y="912"/>
                  </a:cubicBezTo>
                  <a:cubicBezTo>
                    <a:pt x="4496" y="785"/>
                    <a:pt x="4369" y="689"/>
                    <a:pt x="4247" y="611"/>
                  </a:cubicBezTo>
                  <a:lnTo>
                    <a:pt x="4247" y="612"/>
                  </a:lnTo>
                  <a:cubicBezTo>
                    <a:pt x="3754" y="306"/>
                    <a:pt x="3067" y="1"/>
                    <a:pt x="2438" y="1"/>
                  </a:cubicBezTo>
                  <a:close/>
                </a:path>
              </a:pathLst>
            </a:custGeom>
            <a:solidFill>
              <a:srgbClr val="EB5F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grpSp>
          <p:nvGrpSpPr>
            <p:cNvPr id="1089" name="Google Shape;1089;p9"/>
            <p:cNvGrpSpPr/>
            <p:nvPr/>
          </p:nvGrpSpPr>
          <p:grpSpPr>
            <a:xfrm>
              <a:off x="1577575" y="1855050"/>
              <a:ext cx="642350" cy="344625"/>
              <a:chOff x="1577575" y="1855050"/>
              <a:chExt cx="642350" cy="344625"/>
            </a:xfrm>
          </p:grpSpPr>
          <p:sp>
            <p:nvSpPr>
              <p:cNvPr id="1090" name="Google Shape;1090;p9"/>
              <p:cNvSpPr/>
              <p:nvPr/>
            </p:nvSpPr>
            <p:spPr>
              <a:xfrm>
                <a:off x="1577575" y="1861775"/>
                <a:ext cx="642350" cy="337900"/>
              </a:xfrm>
              <a:custGeom>
                <a:avLst/>
                <a:gdLst/>
                <a:ahLst/>
                <a:cxnLst/>
                <a:rect l="l" t="t" r="r" b="b"/>
                <a:pathLst>
                  <a:path w="25694" h="13516" extrusionOk="0">
                    <a:moveTo>
                      <a:pt x="11855" y="0"/>
                    </a:moveTo>
                    <a:cubicBezTo>
                      <a:pt x="10922" y="0"/>
                      <a:pt x="10000" y="218"/>
                      <a:pt x="9343" y="800"/>
                    </a:cubicBezTo>
                    <a:cubicBezTo>
                      <a:pt x="7929" y="2052"/>
                      <a:pt x="7514" y="4080"/>
                      <a:pt x="6532" y="5573"/>
                    </a:cubicBezTo>
                    <a:cubicBezTo>
                      <a:pt x="5639" y="6932"/>
                      <a:pt x="4562" y="8208"/>
                      <a:pt x="3323" y="9368"/>
                    </a:cubicBezTo>
                    <a:cubicBezTo>
                      <a:pt x="2404" y="10227"/>
                      <a:pt x="584" y="11122"/>
                      <a:pt x="0" y="12138"/>
                    </a:cubicBezTo>
                    <a:cubicBezTo>
                      <a:pt x="343" y="12375"/>
                      <a:pt x="811" y="12434"/>
                      <a:pt x="1253" y="12484"/>
                    </a:cubicBezTo>
                    <a:cubicBezTo>
                      <a:pt x="2821" y="12662"/>
                      <a:pt x="4347" y="12594"/>
                      <a:pt x="5910" y="12810"/>
                    </a:cubicBezTo>
                    <a:cubicBezTo>
                      <a:pt x="7616" y="13042"/>
                      <a:pt x="9344" y="13171"/>
                      <a:pt x="11068" y="13269"/>
                    </a:cubicBezTo>
                    <a:cubicBezTo>
                      <a:pt x="13364" y="13400"/>
                      <a:pt x="15665" y="13515"/>
                      <a:pt x="17967" y="13515"/>
                    </a:cubicBezTo>
                    <a:cubicBezTo>
                      <a:pt x="18396" y="13515"/>
                      <a:pt x="18825" y="13511"/>
                      <a:pt x="19254" y="13503"/>
                    </a:cubicBezTo>
                    <a:cubicBezTo>
                      <a:pt x="19380" y="13501"/>
                      <a:pt x="19512" y="13496"/>
                      <a:pt x="19650" y="13490"/>
                    </a:cubicBezTo>
                    <a:lnTo>
                      <a:pt x="19651" y="13490"/>
                    </a:lnTo>
                    <a:cubicBezTo>
                      <a:pt x="20595" y="13444"/>
                      <a:pt x="21433" y="13182"/>
                      <a:pt x="22345" y="13060"/>
                    </a:cubicBezTo>
                    <a:cubicBezTo>
                      <a:pt x="23167" y="12951"/>
                      <a:pt x="23982" y="13057"/>
                      <a:pt x="24820" y="12849"/>
                    </a:cubicBezTo>
                    <a:cubicBezTo>
                      <a:pt x="25166" y="12763"/>
                      <a:pt x="25549" y="12611"/>
                      <a:pt x="25633" y="12319"/>
                    </a:cubicBezTo>
                    <a:cubicBezTo>
                      <a:pt x="25694" y="12112"/>
                      <a:pt x="25575" y="11891"/>
                      <a:pt x="25394" y="11738"/>
                    </a:cubicBezTo>
                    <a:cubicBezTo>
                      <a:pt x="25214" y="11585"/>
                      <a:pt x="24979" y="11486"/>
                      <a:pt x="24751" y="11384"/>
                    </a:cubicBezTo>
                    <a:cubicBezTo>
                      <a:pt x="22938" y="10580"/>
                      <a:pt x="21088" y="9386"/>
                      <a:pt x="20407" y="7724"/>
                    </a:cubicBezTo>
                    <a:cubicBezTo>
                      <a:pt x="19744" y="6104"/>
                      <a:pt x="18091" y="4781"/>
                      <a:pt x="17066" y="3268"/>
                    </a:cubicBezTo>
                    <a:cubicBezTo>
                      <a:pt x="16219" y="2020"/>
                      <a:pt x="15116" y="566"/>
                      <a:pt x="13337" y="169"/>
                    </a:cubicBezTo>
                    <a:cubicBezTo>
                      <a:pt x="12867" y="64"/>
                      <a:pt x="12359" y="0"/>
                      <a:pt x="118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1" name="Google Shape;1091;p9"/>
              <p:cNvSpPr/>
              <p:nvPr/>
            </p:nvSpPr>
            <p:spPr>
              <a:xfrm>
                <a:off x="1767800" y="1855050"/>
                <a:ext cx="227675" cy="194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7792" extrusionOk="0">
                    <a:moveTo>
                      <a:pt x="4488" y="0"/>
                    </a:moveTo>
                    <a:cubicBezTo>
                      <a:pt x="3479" y="0"/>
                      <a:pt x="2479" y="269"/>
                      <a:pt x="1782" y="865"/>
                    </a:cubicBezTo>
                    <a:cubicBezTo>
                      <a:pt x="1106" y="1444"/>
                      <a:pt x="622" y="2180"/>
                      <a:pt x="417" y="2967"/>
                    </a:cubicBezTo>
                    <a:cubicBezTo>
                      <a:pt x="322" y="3327"/>
                      <a:pt x="1" y="3673"/>
                      <a:pt x="205" y="4048"/>
                    </a:cubicBezTo>
                    <a:cubicBezTo>
                      <a:pt x="342" y="4301"/>
                      <a:pt x="668" y="4474"/>
                      <a:pt x="1002" y="4474"/>
                    </a:cubicBezTo>
                    <a:cubicBezTo>
                      <a:pt x="1007" y="4474"/>
                      <a:pt x="1012" y="4474"/>
                      <a:pt x="1017" y="4473"/>
                    </a:cubicBezTo>
                    <a:cubicBezTo>
                      <a:pt x="1117" y="4472"/>
                      <a:pt x="1219" y="4457"/>
                      <a:pt x="1318" y="4457"/>
                    </a:cubicBezTo>
                    <a:cubicBezTo>
                      <a:pt x="1386" y="4457"/>
                      <a:pt x="1452" y="4464"/>
                      <a:pt x="1514" y="4488"/>
                    </a:cubicBezTo>
                    <a:cubicBezTo>
                      <a:pt x="1686" y="4553"/>
                      <a:pt x="1764" y="4727"/>
                      <a:pt x="1749" y="4883"/>
                    </a:cubicBezTo>
                    <a:cubicBezTo>
                      <a:pt x="1736" y="5039"/>
                      <a:pt x="1650" y="5183"/>
                      <a:pt x="1577" y="5328"/>
                    </a:cubicBezTo>
                    <a:cubicBezTo>
                      <a:pt x="1246" y="5976"/>
                      <a:pt x="1139" y="6701"/>
                      <a:pt x="1270" y="7397"/>
                    </a:cubicBezTo>
                    <a:cubicBezTo>
                      <a:pt x="1304" y="7574"/>
                      <a:pt x="1414" y="7791"/>
                      <a:pt x="1627" y="7791"/>
                    </a:cubicBezTo>
                    <a:cubicBezTo>
                      <a:pt x="1631" y="7791"/>
                      <a:pt x="1636" y="7791"/>
                      <a:pt x="1640" y="7791"/>
                    </a:cubicBezTo>
                    <a:cubicBezTo>
                      <a:pt x="1744" y="7786"/>
                      <a:pt x="1832" y="7727"/>
                      <a:pt x="1905" y="7665"/>
                    </a:cubicBezTo>
                    <a:cubicBezTo>
                      <a:pt x="2343" y="7291"/>
                      <a:pt x="2491" y="6750"/>
                      <a:pt x="2818" y="6305"/>
                    </a:cubicBezTo>
                    <a:cubicBezTo>
                      <a:pt x="2885" y="6213"/>
                      <a:pt x="2965" y="6123"/>
                      <a:pt x="3078" y="6073"/>
                    </a:cubicBezTo>
                    <a:cubicBezTo>
                      <a:pt x="3154" y="6041"/>
                      <a:pt x="3230" y="6028"/>
                      <a:pt x="3307" y="6028"/>
                    </a:cubicBezTo>
                    <a:cubicBezTo>
                      <a:pt x="3570" y="6028"/>
                      <a:pt x="3839" y="6175"/>
                      <a:pt x="4095" y="6175"/>
                    </a:cubicBezTo>
                    <a:cubicBezTo>
                      <a:pt x="4158" y="6175"/>
                      <a:pt x="4221" y="6166"/>
                      <a:pt x="4282" y="6144"/>
                    </a:cubicBezTo>
                    <a:cubicBezTo>
                      <a:pt x="4547" y="6047"/>
                      <a:pt x="4823" y="5615"/>
                      <a:pt x="5033" y="5441"/>
                    </a:cubicBezTo>
                    <a:cubicBezTo>
                      <a:pt x="5353" y="5178"/>
                      <a:pt x="5795" y="4979"/>
                      <a:pt x="6233" y="4979"/>
                    </a:cubicBezTo>
                    <a:cubicBezTo>
                      <a:pt x="6356" y="4979"/>
                      <a:pt x="6480" y="4995"/>
                      <a:pt x="6600" y="5030"/>
                    </a:cubicBezTo>
                    <a:cubicBezTo>
                      <a:pt x="6980" y="5139"/>
                      <a:pt x="7270" y="5418"/>
                      <a:pt x="7664" y="5487"/>
                    </a:cubicBezTo>
                    <a:cubicBezTo>
                      <a:pt x="7723" y="5497"/>
                      <a:pt x="7781" y="5502"/>
                      <a:pt x="7839" y="5502"/>
                    </a:cubicBezTo>
                    <a:cubicBezTo>
                      <a:pt x="8287" y="5502"/>
                      <a:pt x="8710" y="5216"/>
                      <a:pt x="8896" y="4869"/>
                    </a:cubicBezTo>
                    <a:cubicBezTo>
                      <a:pt x="9107" y="4476"/>
                      <a:pt x="9081" y="4026"/>
                      <a:pt x="9027" y="3599"/>
                    </a:cubicBezTo>
                    <a:cubicBezTo>
                      <a:pt x="8978" y="3216"/>
                      <a:pt x="8908" y="2833"/>
                      <a:pt x="8761" y="2468"/>
                    </a:cubicBezTo>
                    <a:cubicBezTo>
                      <a:pt x="8440" y="1663"/>
                      <a:pt x="7747" y="969"/>
                      <a:pt x="6868" y="529"/>
                    </a:cubicBezTo>
                    <a:lnTo>
                      <a:pt x="6868" y="530"/>
                    </a:lnTo>
                    <a:cubicBezTo>
                      <a:pt x="6184" y="188"/>
                      <a:pt x="5333" y="0"/>
                      <a:pt x="44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2" name="Google Shape;1092;p9"/>
              <p:cNvSpPr/>
              <p:nvPr/>
            </p:nvSpPr>
            <p:spPr>
              <a:xfrm>
                <a:off x="1986225" y="1996350"/>
                <a:ext cx="542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236" extrusionOk="0">
                    <a:moveTo>
                      <a:pt x="680" y="1"/>
                    </a:moveTo>
                    <a:cubicBezTo>
                      <a:pt x="658" y="1"/>
                      <a:pt x="635" y="2"/>
                      <a:pt x="612" y="5"/>
                    </a:cubicBezTo>
                    <a:cubicBezTo>
                      <a:pt x="0" y="80"/>
                      <a:pt x="563" y="781"/>
                      <a:pt x="603" y="1081"/>
                    </a:cubicBezTo>
                    <a:cubicBezTo>
                      <a:pt x="670" y="1603"/>
                      <a:pt x="605" y="2113"/>
                      <a:pt x="734" y="2638"/>
                    </a:cubicBezTo>
                    <a:cubicBezTo>
                      <a:pt x="767" y="2771"/>
                      <a:pt x="808" y="2908"/>
                      <a:pt x="898" y="3023"/>
                    </a:cubicBezTo>
                    <a:cubicBezTo>
                      <a:pt x="987" y="3138"/>
                      <a:pt x="1135" y="3231"/>
                      <a:pt x="1300" y="3235"/>
                    </a:cubicBezTo>
                    <a:cubicBezTo>
                      <a:pt x="1305" y="3235"/>
                      <a:pt x="1309" y="3235"/>
                      <a:pt x="1313" y="3235"/>
                    </a:cubicBezTo>
                    <a:cubicBezTo>
                      <a:pt x="1527" y="3235"/>
                      <a:pt x="1707" y="3094"/>
                      <a:pt x="1824" y="2946"/>
                    </a:cubicBezTo>
                    <a:cubicBezTo>
                      <a:pt x="2083" y="2617"/>
                      <a:pt x="2168" y="2197"/>
                      <a:pt x="2053" y="1816"/>
                    </a:cubicBezTo>
                    <a:cubicBezTo>
                      <a:pt x="1995" y="1625"/>
                      <a:pt x="1891" y="1447"/>
                      <a:pt x="1786" y="1269"/>
                    </a:cubicBezTo>
                    <a:cubicBezTo>
                      <a:pt x="1599" y="950"/>
                      <a:pt x="1269" y="1"/>
                      <a:pt x="6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1093" name="Google Shape;1093;p9"/>
              <p:cNvSpPr/>
              <p:nvPr/>
            </p:nvSpPr>
            <p:spPr>
              <a:xfrm>
                <a:off x="1690250" y="1982125"/>
                <a:ext cx="81200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240" extrusionOk="0">
                    <a:moveTo>
                      <a:pt x="2627" y="1"/>
                    </a:moveTo>
                    <a:cubicBezTo>
                      <a:pt x="2484" y="1"/>
                      <a:pt x="2340" y="41"/>
                      <a:pt x="2223" y="132"/>
                    </a:cubicBezTo>
                    <a:cubicBezTo>
                      <a:pt x="1988" y="316"/>
                      <a:pt x="1840" y="711"/>
                      <a:pt x="1653" y="938"/>
                    </a:cubicBezTo>
                    <a:cubicBezTo>
                      <a:pt x="1420" y="1224"/>
                      <a:pt x="1162" y="1495"/>
                      <a:pt x="879" y="1748"/>
                    </a:cubicBezTo>
                    <a:cubicBezTo>
                      <a:pt x="554" y="2041"/>
                      <a:pt x="184" y="2329"/>
                      <a:pt x="57" y="2711"/>
                    </a:cubicBezTo>
                    <a:cubicBezTo>
                      <a:pt x="1" y="2881"/>
                      <a:pt x="14" y="3093"/>
                      <a:pt x="191" y="3191"/>
                    </a:cubicBezTo>
                    <a:cubicBezTo>
                      <a:pt x="251" y="3225"/>
                      <a:pt x="318" y="3239"/>
                      <a:pt x="388" y="3239"/>
                    </a:cubicBezTo>
                    <a:cubicBezTo>
                      <a:pt x="536" y="3239"/>
                      <a:pt x="693" y="3176"/>
                      <a:pt x="815" y="3099"/>
                    </a:cubicBezTo>
                    <a:cubicBezTo>
                      <a:pt x="1522" y="2648"/>
                      <a:pt x="1727" y="1820"/>
                      <a:pt x="2390" y="1327"/>
                    </a:cubicBezTo>
                    <a:cubicBezTo>
                      <a:pt x="2726" y="1076"/>
                      <a:pt x="3209" y="863"/>
                      <a:pt x="3231" y="490"/>
                    </a:cubicBezTo>
                    <a:cubicBezTo>
                      <a:pt x="3247" y="198"/>
                      <a:pt x="2942" y="1"/>
                      <a:pt x="26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1094" name="Google Shape;1094;p9"/>
          <p:cNvGrpSpPr/>
          <p:nvPr/>
        </p:nvGrpSpPr>
        <p:grpSpPr>
          <a:xfrm>
            <a:off x="3366074" y="5787599"/>
            <a:ext cx="1431855" cy="640120"/>
            <a:chOff x="2458825" y="1636875"/>
            <a:chExt cx="470325" cy="264475"/>
          </a:xfrm>
        </p:grpSpPr>
        <p:sp>
          <p:nvSpPr>
            <p:cNvPr id="1095" name="Google Shape;1095;p9"/>
            <p:cNvSpPr/>
            <p:nvPr/>
          </p:nvSpPr>
          <p:spPr>
            <a:xfrm>
              <a:off x="2458825" y="1636875"/>
              <a:ext cx="470325" cy="264475"/>
            </a:xfrm>
            <a:custGeom>
              <a:avLst/>
              <a:gdLst/>
              <a:ahLst/>
              <a:cxnLst/>
              <a:rect l="l" t="t" r="r" b="b"/>
              <a:pathLst>
                <a:path w="18813" h="10579" extrusionOk="0">
                  <a:moveTo>
                    <a:pt x="9874" y="0"/>
                  </a:moveTo>
                  <a:cubicBezTo>
                    <a:pt x="8830" y="0"/>
                    <a:pt x="7862" y="436"/>
                    <a:pt x="7205" y="1255"/>
                  </a:cubicBezTo>
                  <a:cubicBezTo>
                    <a:pt x="6107" y="2623"/>
                    <a:pt x="5154" y="4051"/>
                    <a:pt x="3957" y="5358"/>
                  </a:cubicBezTo>
                  <a:cubicBezTo>
                    <a:pt x="2735" y="6695"/>
                    <a:pt x="1518" y="8001"/>
                    <a:pt x="254" y="9298"/>
                  </a:cubicBezTo>
                  <a:cubicBezTo>
                    <a:pt x="130" y="9425"/>
                    <a:pt x="1" y="9602"/>
                    <a:pt x="92" y="9750"/>
                  </a:cubicBezTo>
                  <a:cubicBezTo>
                    <a:pt x="169" y="9873"/>
                    <a:pt x="352" y="9890"/>
                    <a:pt x="509" y="9890"/>
                  </a:cubicBezTo>
                  <a:cubicBezTo>
                    <a:pt x="515" y="9890"/>
                    <a:pt x="520" y="9890"/>
                    <a:pt x="526" y="9890"/>
                  </a:cubicBezTo>
                  <a:cubicBezTo>
                    <a:pt x="1505" y="9879"/>
                    <a:pt x="2610" y="9760"/>
                    <a:pt x="3661" y="9760"/>
                  </a:cubicBezTo>
                  <a:cubicBezTo>
                    <a:pt x="4159" y="9760"/>
                    <a:pt x="4644" y="9787"/>
                    <a:pt x="5100" y="9864"/>
                  </a:cubicBezTo>
                  <a:cubicBezTo>
                    <a:pt x="6449" y="10095"/>
                    <a:pt x="7802" y="10385"/>
                    <a:pt x="9201" y="10385"/>
                  </a:cubicBezTo>
                  <a:cubicBezTo>
                    <a:pt x="10836" y="10488"/>
                    <a:pt x="12475" y="10579"/>
                    <a:pt x="14114" y="10579"/>
                  </a:cubicBezTo>
                  <a:cubicBezTo>
                    <a:pt x="14418" y="10579"/>
                    <a:pt x="14722" y="10575"/>
                    <a:pt x="15026" y="10569"/>
                  </a:cubicBezTo>
                  <a:cubicBezTo>
                    <a:pt x="15115" y="10568"/>
                    <a:pt x="15210" y="10563"/>
                    <a:pt x="15309" y="10559"/>
                  </a:cubicBezTo>
                  <a:cubicBezTo>
                    <a:pt x="16501" y="10496"/>
                    <a:pt x="18260" y="10174"/>
                    <a:pt x="18668" y="9053"/>
                  </a:cubicBezTo>
                  <a:cubicBezTo>
                    <a:pt x="18812" y="8657"/>
                    <a:pt x="18639" y="8210"/>
                    <a:pt x="18342" y="7891"/>
                  </a:cubicBezTo>
                  <a:cubicBezTo>
                    <a:pt x="17884" y="7397"/>
                    <a:pt x="17239" y="7152"/>
                    <a:pt x="16722" y="6730"/>
                  </a:cubicBezTo>
                  <a:cubicBezTo>
                    <a:pt x="16396" y="6465"/>
                    <a:pt x="16218" y="6108"/>
                    <a:pt x="15953" y="5799"/>
                  </a:cubicBezTo>
                  <a:cubicBezTo>
                    <a:pt x="15048" y="4740"/>
                    <a:pt x="14194" y="3721"/>
                    <a:pt x="13469" y="2545"/>
                  </a:cubicBezTo>
                  <a:cubicBezTo>
                    <a:pt x="12867" y="1567"/>
                    <a:pt x="12082" y="428"/>
                    <a:pt x="10814" y="116"/>
                  </a:cubicBezTo>
                  <a:cubicBezTo>
                    <a:pt x="10498" y="38"/>
                    <a:pt x="10183" y="0"/>
                    <a:pt x="98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6" name="Google Shape;1096;p9"/>
            <p:cNvSpPr/>
            <p:nvPr/>
          </p:nvSpPr>
          <p:spPr>
            <a:xfrm>
              <a:off x="2607075" y="1636875"/>
              <a:ext cx="216250" cy="158875"/>
            </a:xfrm>
            <a:custGeom>
              <a:avLst/>
              <a:gdLst/>
              <a:ahLst/>
              <a:cxnLst/>
              <a:rect l="l" t="t" r="r" b="b"/>
              <a:pathLst>
                <a:path w="8650" h="6355" extrusionOk="0">
                  <a:moveTo>
                    <a:pt x="3974" y="0"/>
                  </a:moveTo>
                  <a:cubicBezTo>
                    <a:pt x="3663" y="0"/>
                    <a:pt x="3354" y="40"/>
                    <a:pt x="3062" y="122"/>
                  </a:cubicBezTo>
                  <a:cubicBezTo>
                    <a:pt x="2605" y="250"/>
                    <a:pt x="2326" y="471"/>
                    <a:pt x="1991" y="758"/>
                  </a:cubicBezTo>
                  <a:cubicBezTo>
                    <a:pt x="1601" y="1094"/>
                    <a:pt x="1210" y="1358"/>
                    <a:pt x="867" y="1748"/>
                  </a:cubicBezTo>
                  <a:cubicBezTo>
                    <a:pt x="538" y="2125"/>
                    <a:pt x="203" y="2512"/>
                    <a:pt x="56" y="2974"/>
                  </a:cubicBezTo>
                  <a:cubicBezTo>
                    <a:pt x="23" y="3078"/>
                    <a:pt x="1" y="3192"/>
                    <a:pt x="43" y="3294"/>
                  </a:cubicBezTo>
                  <a:cubicBezTo>
                    <a:pt x="109" y="3454"/>
                    <a:pt x="311" y="3526"/>
                    <a:pt x="504" y="3526"/>
                  </a:cubicBezTo>
                  <a:cubicBezTo>
                    <a:pt x="532" y="3526"/>
                    <a:pt x="560" y="3524"/>
                    <a:pt x="588" y="3521"/>
                  </a:cubicBezTo>
                  <a:cubicBezTo>
                    <a:pt x="802" y="3497"/>
                    <a:pt x="1002" y="3408"/>
                    <a:pt x="1216" y="3381"/>
                  </a:cubicBezTo>
                  <a:cubicBezTo>
                    <a:pt x="1258" y="3376"/>
                    <a:pt x="1297" y="3373"/>
                    <a:pt x="1335" y="3373"/>
                  </a:cubicBezTo>
                  <a:cubicBezTo>
                    <a:pt x="1875" y="3373"/>
                    <a:pt x="2038" y="3882"/>
                    <a:pt x="2249" y="4285"/>
                  </a:cubicBezTo>
                  <a:cubicBezTo>
                    <a:pt x="2383" y="4538"/>
                    <a:pt x="2643" y="4791"/>
                    <a:pt x="2929" y="4791"/>
                  </a:cubicBezTo>
                  <a:cubicBezTo>
                    <a:pt x="2975" y="4791"/>
                    <a:pt x="3022" y="4785"/>
                    <a:pt x="3069" y="4771"/>
                  </a:cubicBezTo>
                  <a:cubicBezTo>
                    <a:pt x="3390" y="4675"/>
                    <a:pt x="3488" y="4291"/>
                    <a:pt x="3776" y="4132"/>
                  </a:cubicBezTo>
                  <a:cubicBezTo>
                    <a:pt x="3870" y="4080"/>
                    <a:pt x="3976" y="4057"/>
                    <a:pt x="4084" y="4057"/>
                  </a:cubicBezTo>
                  <a:cubicBezTo>
                    <a:pt x="4256" y="4057"/>
                    <a:pt x="4434" y="4115"/>
                    <a:pt x="4575" y="4208"/>
                  </a:cubicBezTo>
                  <a:cubicBezTo>
                    <a:pt x="4805" y="4359"/>
                    <a:pt x="4960" y="4584"/>
                    <a:pt x="5109" y="4804"/>
                  </a:cubicBezTo>
                  <a:cubicBezTo>
                    <a:pt x="5407" y="5242"/>
                    <a:pt x="5704" y="5679"/>
                    <a:pt x="6001" y="6118"/>
                  </a:cubicBezTo>
                  <a:cubicBezTo>
                    <a:pt x="6078" y="6231"/>
                    <a:pt x="6218" y="6355"/>
                    <a:pt x="6344" y="6355"/>
                  </a:cubicBezTo>
                  <a:cubicBezTo>
                    <a:pt x="6383" y="6355"/>
                    <a:pt x="6421" y="6343"/>
                    <a:pt x="6454" y="6314"/>
                  </a:cubicBezTo>
                  <a:cubicBezTo>
                    <a:pt x="6491" y="6283"/>
                    <a:pt x="6509" y="6240"/>
                    <a:pt x="6525" y="6197"/>
                  </a:cubicBezTo>
                  <a:cubicBezTo>
                    <a:pt x="6775" y="5502"/>
                    <a:pt x="6333" y="4767"/>
                    <a:pt x="6291" y="4035"/>
                  </a:cubicBezTo>
                  <a:cubicBezTo>
                    <a:pt x="6288" y="3979"/>
                    <a:pt x="6288" y="3922"/>
                    <a:pt x="6317" y="3873"/>
                  </a:cubicBezTo>
                  <a:cubicBezTo>
                    <a:pt x="6432" y="3685"/>
                    <a:pt x="6762" y="3600"/>
                    <a:pt x="7061" y="3600"/>
                  </a:cubicBezTo>
                  <a:cubicBezTo>
                    <a:pt x="7240" y="3600"/>
                    <a:pt x="7408" y="3631"/>
                    <a:pt x="7512" y="3688"/>
                  </a:cubicBezTo>
                  <a:cubicBezTo>
                    <a:pt x="7712" y="3800"/>
                    <a:pt x="7862" y="3970"/>
                    <a:pt x="8033" y="4114"/>
                  </a:cubicBezTo>
                  <a:cubicBezTo>
                    <a:pt x="8197" y="4255"/>
                    <a:pt x="8403" y="4380"/>
                    <a:pt x="8627" y="4380"/>
                  </a:cubicBezTo>
                  <a:cubicBezTo>
                    <a:pt x="8635" y="4380"/>
                    <a:pt x="8642" y="4379"/>
                    <a:pt x="8650" y="4379"/>
                  </a:cubicBezTo>
                  <a:cubicBezTo>
                    <a:pt x="8533" y="3648"/>
                    <a:pt x="8105" y="3145"/>
                    <a:pt x="7649" y="2570"/>
                  </a:cubicBezTo>
                  <a:cubicBezTo>
                    <a:pt x="7067" y="1833"/>
                    <a:pt x="6529" y="898"/>
                    <a:pt x="5657" y="418"/>
                  </a:cubicBezTo>
                  <a:cubicBezTo>
                    <a:pt x="5160" y="145"/>
                    <a:pt x="4564" y="0"/>
                    <a:pt x="39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1097" name="Google Shape;1097;p9"/>
          <p:cNvGrpSpPr/>
          <p:nvPr/>
        </p:nvGrpSpPr>
        <p:grpSpPr>
          <a:xfrm>
            <a:off x="6244973" y="5745256"/>
            <a:ext cx="643096" cy="797586"/>
            <a:chOff x="2100500" y="1458275"/>
            <a:chExt cx="159000" cy="248050"/>
          </a:xfrm>
        </p:grpSpPr>
        <p:sp>
          <p:nvSpPr>
            <p:cNvPr id="1098" name="Google Shape;1098;p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099" name="Google Shape;1099;p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0" name="Google Shape;1100;p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1101" name="Google Shape;1101;p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1102" name="Google Shape;1102;p9"/>
          <p:cNvSpPr/>
          <p:nvPr/>
        </p:nvSpPr>
        <p:spPr>
          <a:xfrm flipH="1">
            <a:off x="779679" y="6464514"/>
            <a:ext cx="488938" cy="239615"/>
          </a:xfrm>
          <a:custGeom>
            <a:avLst/>
            <a:gdLst/>
            <a:ahLst/>
            <a:cxnLst/>
            <a:rect l="l" t="t" r="r" b="b"/>
            <a:pathLst>
              <a:path w="2589" h="1596" extrusionOk="0">
                <a:moveTo>
                  <a:pt x="1397" y="1"/>
                </a:moveTo>
                <a:cubicBezTo>
                  <a:pt x="1324" y="1"/>
                  <a:pt x="1255" y="15"/>
                  <a:pt x="1193" y="46"/>
                </a:cubicBezTo>
                <a:cubicBezTo>
                  <a:pt x="851" y="217"/>
                  <a:pt x="1" y="995"/>
                  <a:pt x="265" y="1458"/>
                </a:cubicBezTo>
                <a:cubicBezTo>
                  <a:pt x="329" y="1570"/>
                  <a:pt x="461" y="1595"/>
                  <a:pt x="598" y="1595"/>
                </a:cubicBezTo>
                <a:cubicBezTo>
                  <a:pt x="701" y="1595"/>
                  <a:pt x="807" y="1581"/>
                  <a:pt x="887" y="1578"/>
                </a:cubicBezTo>
                <a:cubicBezTo>
                  <a:pt x="1279" y="1564"/>
                  <a:pt x="1671" y="1539"/>
                  <a:pt x="2062" y="1496"/>
                </a:cubicBezTo>
                <a:cubicBezTo>
                  <a:pt x="2147" y="1486"/>
                  <a:pt x="2234" y="1477"/>
                  <a:pt x="2311" y="1438"/>
                </a:cubicBezTo>
                <a:cubicBezTo>
                  <a:pt x="2472" y="1358"/>
                  <a:pt x="2545" y="1240"/>
                  <a:pt x="2555" y="1106"/>
                </a:cubicBezTo>
                <a:cubicBezTo>
                  <a:pt x="2589" y="650"/>
                  <a:pt x="1895" y="1"/>
                  <a:pt x="13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3" name="Google Shape;1103;p9"/>
          <p:cNvSpPr/>
          <p:nvPr/>
        </p:nvSpPr>
        <p:spPr>
          <a:xfrm>
            <a:off x="5642705" y="6543670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4" name="Google Shape;1104;p9"/>
          <p:cNvSpPr/>
          <p:nvPr/>
        </p:nvSpPr>
        <p:spPr>
          <a:xfrm rot="-313465">
            <a:off x="757408" y="4512561"/>
            <a:ext cx="358405" cy="263275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sp>
        <p:nvSpPr>
          <p:cNvPr id="1105" name="Google Shape;1105;p9"/>
          <p:cNvSpPr/>
          <p:nvPr/>
        </p:nvSpPr>
        <p:spPr>
          <a:xfrm rot="-1408326">
            <a:off x="11147651" y="3160250"/>
            <a:ext cx="358402" cy="263272"/>
          </a:xfrm>
          <a:custGeom>
            <a:avLst/>
            <a:gdLst/>
            <a:ahLst/>
            <a:cxnLst/>
            <a:rect l="l" t="t" r="r" b="b"/>
            <a:pathLst>
              <a:path w="3632" h="3356" extrusionOk="0">
                <a:moveTo>
                  <a:pt x="748" y="1"/>
                </a:moveTo>
                <a:cubicBezTo>
                  <a:pt x="726" y="1"/>
                  <a:pt x="704" y="16"/>
                  <a:pt x="694" y="35"/>
                </a:cubicBezTo>
                <a:cubicBezTo>
                  <a:pt x="680" y="62"/>
                  <a:pt x="681" y="93"/>
                  <a:pt x="680" y="122"/>
                </a:cubicBezTo>
                <a:cubicBezTo>
                  <a:pt x="667" y="374"/>
                  <a:pt x="437" y="540"/>
                  <a:pt x="307" y="740"/>
                </a:cubicBezTo>
                <a:cubicBezTo>
                  <a:pt x="151" y="980"/>
                  <a:pt x="52" y="1254"/>
                  <a:pt x="31" y="1540"/>
                </a:cubicBezTo>
                <a:cubicBezTo>
                  <a:pt x="1" y="1955"/>
                  <a:pt x="132" y="2379"/>
                  <a:pt x="394" y="2703"/>
                </a:cubicBezTo>
                <a:cubicBezTo>
                  <a:pt x="533" y="2877"/>
                  <a:pt x="711" y="3024"/>
                  <a:pt x="918" y="3105"/>
                </a:cubicBezTo>
                <a:cubicBezTo>
                  <a:pt x="941" y="3115"/>
                  <a:pt x="968" y="3123"/>
                  <a:pt x="993" y="3126"/>
                </a:cubicBezTo>
                <a:cubicBezTo>
                  <a:pt x="1013" y="3155"/>
                  <a:pt x="1043" y="3177"/>
                  <a:pt x="1074" y="3195"/>
                </a:cubicBezTo>
                <a:cubicBezTo>
                  <a:pt x="1267" y="3306"/>
                  <a:pt x="1492" y="3355"/>
                  <a:pt x="1715" y="3356"/>
                </a:cubicBezTo>
                <a:cubicBezTo>
                  <a:pt x="1719" y="3356"/>
                  <a:pt x="1724" y="3356"/>
                  <a:pt x="1728" y="3356"/>
                </a:cubicBezTo>
                <a:cubicBezTo>
                  <a:pt x="2140" y="3356"/>
                  <a:pt x="2550" y="3196"/>
                  <a:pt x="2852" y="2918"/>
                </a:cubicBezTo>
                <a:cubicBezTo>
                  <a:pt x="3063" y="2723"/>
                  <a:pt x="3217" y="2476"/>
                  <a:pt x="3308" y="2204"/>
                </a:cubicBezTo>
                <a:cubicBezTo>
                  <a:pt x="3383" y="1978"/>
                  <a:pt x="3371" y="1696"/>
                  <a:pt x="3561" y="1529"/>
                </a:cubicBezTo>
                <a:cubicBezTo>
                  <a:pt x="3583" y="1509"/>
                  <a:pt x="3607" y="1490"/>
                  <a:pt x="3619" y="1464"/>
                </a:cubicBezTo>
                <a:cubicBezTo>
                  <a:pt x="3632" y="1437"/>
                  <a:pt x="3625" y="1399"/>
                  <a:pt x="3597" y="1388"/>
                </a:cubicBezTo>
                <a:cubicBezTo>
                  <a:pt x="3592" y="1385"/>
                  <a:pt x="3587" y="1385"/>
                  <a:pt x="3581" y="1385"/>
                </a:cubicBezTo>
                <a:cubicBezTo>
                  <a:pt x="3564" y="1385"/>
                  <a:pt x="3547" y="1394"/>
                  <a:pt x="3531" y="1402"/>
                </a:cubicBezTo>
                <a:cubicBezTo>
                  <a:pt x="3433" y="1458"/>
                  <a:pt x="3338" y="1519"/>
                  <a:pt x="3245" y="1584"/>
                </a:cubicBezTo>
                <a:cubicBezTo>
                  <a:pt x="3219" y="1602"/>
                  <a:pt x="3192" y="1622"/>
                  <a:pt x="3161" y="1629"/>
                </a:cubicBezTo>
                <a:cubicBezTo>
                  <a:pt x="3145" y="1633"/>
                  <a:pt x="3129" y="1634"/>
                  <a:pt x="3112" y="1634"/>
                </a:cubicBezTo>
                <a:cubicBezTo>
                  <a:pt x="3105" y="1634"/>
                  <a:pt x="3098" y="1634"/>
                  <a:pt x="3091" y="1634"/>
                </a:cubicBezTo>
                <a:cubicBezTo>
                  <a:pt x="3086" y="1634"/>
                  <a:pt x="3081" y="1634"/>
                  <a:pt x="3077" y="1634"/>
                </a:cubicBezTo>
                <a:cubicBezTo>
                  <a:pt x="2854" y="1634"/>
                  <a:pt x="2634" y="1685"/>
                  <a:pt x="2423" y="1764"/>
                </a:cubicBezTo>
                <a:cubicBezTo>
                  <a:pt x="2375" y="1782"/>
                  <a:pt x="2328" y="1802"/>
                  <a:pt x="2282" y="1821"/>
                </a:cubicBezTo>
                <a:cubicBezTo>
                  <a:pt x="2304" y="1764"/>
                  <a:pt x="2326" y="1706"/>
                  <a:pt x="2347" y="1647"/>
                </a:cubicBezTo>
                <a:cubicBezTo>
                  <a:pt x="2412" y="1465"/>
                  <a:pt x="2478" y="1277"/>
                  <a:pt x="2471" y="1084"/>
                </a:cubicBezTo>
                <a:cubicBezTo>
                  <a:pt x="2467" y="953"/>
                  <a:pt x="2429" y="817"/>
                  <a:pt x="2469" y="691"/>
                </a:cubicBezTo>
                <a:cubicBezTo>
                  <a:pt x="2516" y="549"/>
                  <a:pt x="2654" y="449"/>
                  <a:pt x="2689" y="305"/>
                </a:cubicBezTo>
                <a:cubicBezTo>
                  <a:pt x="2693" y="287"/>
                  <a:pt x="2696" y="267"/>
                  <a:pt x="2688" y="249"/>
                </a:cubicBezTo>
                <a:cubicBezTo>
                  <a:pt x="2678" y="230"/>
                  <a:pt x="2657" y="222"/>
                  <a:pt x="2634" y="222"/>
                </a:cubicBezTo>
                <a:cubicBezTo>
                  <a:pt x="2618" y="222"/>
                  <a:pt x="2601" y="226"/>
                  <a:pt x="2587" y="233"/>
                </a:cubicBezTo>
                <a:cubicBezTo>
                  <a:pt x="2517" y="268"/>
                  <a:pt x="2482" y="348"/>
                  <a:pt x="2433" y="411"/>
                </a:cubicBezTo>
                <a:cubicBezTo>
                  <a:pt x="2273" y="618"/>
                  <a:pt x="1969" y="628"/>
                  <a:pt x="1722" y="715"/>
                </a:cubicBezTo>
                <a:cubicBezTo>
                  <a:pt x="1507" y="790"/>
                  <a:pt x="1326" y="936"/>
                  <a:pt x="1185" y="1116"/>
                </a:cubicBezTo>
                <a:cubicBezTo>
                  <a:pt x="1116" y="914"/>
                  <a:pt x="1022" y="721"/>
                  <a:pt x="888" y="555"/>
                </a:cubicBezTo>
                <a:cubicBezTo>
                  <a:pt x="873" y="538"/>
                  <a:pt x="857" y="519"/>
                  <a:pt x="849" y="498"/>
                </a:cubicBezTo>
                <a:cubicBezTo>
                  <a:pt x="835" y="468"/>
                  <a:pt x="833" y="435"/>
                  <a:pt x="832" y="403"/>
                </a:cubicBezTo>
                <a:cubicBezTo>
                  <a:pt x="825" y="290"/>
                  <a:pt x="813" y="178"/>
                  <a:pt x="797" y="66"/>
                </a:cubicBezTo>
                <a:cubicBezTo>
                  <a:pt x="792" y="43"/>
                  <a:pt x="787" y="18"/>
                  <a:pt x="767" y="5"/>
                </a:cubicBezTo>
                <a:cubicBezTo>
                  <a:pt x="761" y="2"/>
                  <a:pt x="754" y="1"/>
                  <a:pt x="748" y="1"/>
                </a:cubicBezTo>
                <a:close/>
              </a:path>
            </a:pathLst>
          </a:custGeom>
          <a:solidFill>
            <a:srgbClr val="FF8969">
              <a:alpha val="67760"/>
            </a:srgbClr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</p:spTree>
    <p:extLst>
      <p:ext uri="{BB962C8B-B14F-4D97-AF65-F5344CB8AC3E}">
        <p14:creationId xmlns:p14="http://schemas.microsoft.com/office/powerpoint/2010/main" val="4049686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8"/>
          <p:cNvSpPr txBox="1">
            <a:spLocks noGrp="1"/>
          </p:cNvSpPr>
          <p:nvPr>
            <p:ph type="ctrTitle"/>
          </p:nvPr>
        </p:nvSpPr>
        <p:spPr>
          <a:xfrm>
            <a:off x="951100" y="1568467"/>
            <a:ext cx="10290000" cy="30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4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244" name="Google Shape;244;p8"/>
          <p:cNvSpPr/>
          <p:nvPr/>
        </p:nvSpPr>
        <p:spPr>
          <a:xfrm rot="-10537262">
            <a:off x="11272859" y="292533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5" name="Google Shape;245;p8"/>
          <p:cNvSpPr/>
          <p:nvPr/>
        </p:nvSpPr>
        <p:spPr>
          <a:xfrm rot="-10537262">
            <a:off x="8301782" y="347126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6" name="Google Shape;246;p8"/>
          <p:cNvSpPr/>
          <p:nvPr/>
        </p:nvSpPr>
        <p:spPr>
          <a:xfrm rot="-10537262">
            <a:off x="11842553" y="149639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7" name="Google Shape;247;p8"/>
          <p:cNvSpPr/>
          <p:nvPr/>
        </p:nvSpPr>
        <p:spPr>
          <a:xfrm rot="9268218">
            <a:off x="6045018" y="454423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8" name="Google Shape;248;p8"/>
          <p:cNvSpPr/>
          <p:nvPr/>
        </p:nvSpPr>
        <p:spPr>
          <a:xfrm rot="2338888">
            <a:off x="6431285" y="180666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49" name="Google Shape;249;p8"/>
          <p:cNvSpPr/>
          <p:nvPr/>
        </p:nvSpPr>
        <p:spPr>
          <a:xfrm rot="2338888">
            <a:off x="7555684" y="14965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0" name="Google Shape;250;p8"/>
          <p:cNvSpPr/>
          <p:nvPr/>
        </p:nvSpPr>
        <p:spPr>
          <a:xfrm rot="542369">
            <a:off x="12001335" y="738328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1" name="Google Shape;251;p8"/>
          <p:cNvSpPr/>
          <p:nvPr/>
        </p:nvSpPr>
        <p:spPr>
          <a:xfrm rot="542369">
            <a:off x="11290452" y="564826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2" name="Google Shape;252;p8"/>
          <p:cNvSpPr/>
          <p:nvPr/>
        </p:nvSpPr>
        <p:spPr>
          <a:xfrm rot="262738">
            <a:off x="1930360" y="3067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3" name="Google Shape;253;p8"/>
          <p:cNvSpPr/>
          <p:nvPr/>
        </p:nvSpPr>
        <p:spPr>
          <a:xfrm rot="262738">
            <a:off x="413298" y="4312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4" name="Google Shape;254;p8"/>
          <p:cNvSpPr/>
          <p:nvPr/>
        </p:nvSpPr>
        <p:spPr>
          <a:xfrm rot="-1531782">
            <a:off x="236994" y="19883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5" name="Google Shape;255;p8"/>
          <p:cNvSpPr/>
          <p:nvPr/>
        </p:nvSpPr>
        <p:spPr>
          <a:xfrm rot="-1531782">
            <a:off x="1566742" y="347110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6" name="Google Shape;256;p8"/>
          <p:cNvSpPr/>
          <p:nvPr/>
        </p:nvSpPr>
        <p:spPr>
          <a:xfrm rot="-8461112">
            <a:off x="7224871" y="3471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7" name="Google Shape;257;p8"/>
          <p:cNvSpPr/>
          <p:nvPr/>
        </p:nvSpPr>
        <p:spPr>
          <a:xfrm rot="-8461112">
            <a:off x="4237106" y="132371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8" name="Google Shape;258;p8"/>
          <p:cNvSpPr/>
          <p:nvPr/>
        </p:nvSpPr>
        <p:spPr>
          <a:xfrm rot="-8461112">
            <a:off x="2909790" y="1922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59" name="Google Shape;259;p8"/>
          <p:cNvSpPr/>
          <p:nvPr/>
        </p:nvSpPr>
        <p:spPr>
          <a:xfrm rot="-10257631">
            <a:off x="3289768" y="408490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0" name="Google Shape;260;p8"/>
          <p:cNvSpPr/>
          <p:nvPr/>
        </p:nvSpPr>
        <p:spPr>
          <a:xfrm rot="-10257631">
            <a:off x="347385" y="1661058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1" name="Google Shape;261;p8"/>
          <p:cNvSpPr/>
          <p:nvPr/>
        </p:nvSpPr>
        <p:spPr>
          <a:xfrm rot="-262738" flipH="1">
            <a:off x="5187752" y="404658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2" name="Google Shape;262;p8"/>
          <p:cNvSpPr/>
          <p:nvPr/>
        </p:nvSpPr>
        <p:spPr>
          <a:xfrm rot="1531782" flipH="1">
            <a:off x="10871018" y="120735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3" name="Google Shape;263;p8"/>
          <p:cNvSpPr/>
          <p:nvPr/>
        </p:nvSpPr>
        <p:spPr>
          <a:xfrm rot="1531782" flipH="1">
            <a:off x="9943870" y="306743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4" name="Google Shape;264;p8"/>
          <p:cNvSpPr/>
          <p:nvPr/>
        </p:nvSpPr>
        <p:spPr>
          <a:xfrm rot="8461112" flipH="1">
            <a:off x="9593354" y="120755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5" name="Google Shape;265;p8"/>
          <p:cNvSpPr/>
          <p:nvPr/>
        </p:nvSpPr>
        <p:spPr>
          <a:xfrm rot="10257631" flipH="1">
            <a:off x="5346535" y="120724"/>
            <a:ext cx="89106" cy="8910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6" name="Google Shape;266;p8"/>
          <p:cNvSpPr/>
          <p:nvPr/>
        </p:nvSpPr>
        <p:spPr>
          <a:xfrm rot="10257631" flipH="1">
            <a:off x="4635652" y="294225"/>
            <a:ext cx="89106" cy="8910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7" name="Google Shape;267;p8"/>
          <p:cNvSpPr/>
          <p:nvPr/>
        </p:nvSpPr>
        <p:spPr>
          <a:xfrm rot="5137262" flipH="1">
            <a:off x="11708350" y="1759903"/>
            <a:ext cx="89060" cy="8906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8" name="Google Shape;268;p8"/>
          <p:cNvSpPr/>
          <p:nvPr/>
        </p:nvSpPr>
        <p:spPr>
          <a:xfrm rot="5137262" flipH="1">
            <a:off x="11748032" y="2278842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69" name="Google Shape;269;p8"/>
          <p:cNvSpPr/>
          <p:nvPr/>
        </p:nvSpPr>
        <p:spPr>
          <a:xfrm rot="6931782" flipH="1">
            <a:off x="11947114" y="1988341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0" name="Google Shape;270;p8"/>
          <p:cNvSpPr/>
          <p:nvPr/>
        </p:nvSpPr>
        <p:spPr>
          <a:xfrm rot="6931782" flipH="1">
            <a:off x="11832139" y="1125358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1" name="Google Shape;271;p8"/>
          <p:cNvSpPr/>
          <p:nvPr/>
        </p:nvSpPr>
        <p:spPr>
          <a:xfrm rot="-7738888" flipH="1">
            <a:off x="441713" y="952141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2" name="Google Shape;272;p8"/>
          <p:cNvSpPr/>
          <p:nvPr/>
        </p:nvSpPr>
        <p:spPr>
          <a:xfrm rot="3868218">
            <a:off x="2432465" y="404649"/>
            <a:ext cx="89100" cy="89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3" name="Google Shape;273;p8"/>
          <p:cNvSpPr/>
          <p:nvPr/>
        </p:nvSpPr>
        <p:spPr>
          <a:xfrm rot="3868218">
            <a:off x="11885006" y="2671031"/>
            <a:ext cx="89100" cy="89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4" name="Google Shape;274;p8"/>
          <p:cNvSpPr/>
          <p:nvPr/>
        </p:nvSpPr>
        <p:spPr>
          <a:xfrm rot="-3061112">
            <a:off x="3638474" y="183659"/>
            <a:ext cx="89020" cy="8902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5" name="Google Shape;275;p8"/>
          <p:cNvSpPr/>
          <p:nvPr/>
        </p:nvSpPr>
        <p:spPr>
          <a:xfrm rot="-8461112">
            <a:off x="10318461" y="11969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6" name="Google Shape;276;p8"/>
          <p:cNvSpPr/>
          <p:nvPr/>
        </p:nvSpPr>
        <p:spPr>
          <a:xfrm rot="-8461112">
            <a:off x="8902244" y="564875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7" name="Google Shape;277;p8"/>
          <p:cNvSpPr/>
          <p:nvPr/>
        </p:nvSpPr>
        <p:spPr>
          <a:xfrm rot="-5662738" flipH="1">
            <a:off x="714024" y="183631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8" name="Google Shape;278;p8"/>
          <p:cNvSpPr/>
          <p:nvPr/>
        </p:nvSpPr>
        <p:spPr>
          <a:xfrm rot="-5662738" flipH="1">
            <a:off x="9083250" y="192253"/>
            <a:ext cx="89060" cy="890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79" name="Google Shape;279;p8"/>
          <p:cNvSpPr/>
          <p:nvPr/>
        </p:nvSpPr>
        <p:spPr>
          <a:xfrm rot="3061112" flipH="1">
            <a:off x="788030" y="775978"/>
            <a:ext cx="89020" cy="8902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0" name="Google Shape;280;p8"/>
          <p:cNvSpPr/>
          <p:nvPr/>
        </p:nvSpPr>
        <p:spPr>
          <a:xfrm rot="4857631" flipH="1">
            <a:off x="1204715" y="431224"/>
            <a:ext cx="89107" cy="8910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1" name="Google Shape;281;p8"/>
          <p:cNvSpPr/>
          <p:nvPr/>
        </p:nvSpPr>
        <p:spPr>
          <a:xfrm rot="4857631" flipH="1">
            <a:off x="441683" y="165990"/>
            <a:ext cx="89107" cy="8910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2" name="Google Shape;282;p8"/>
          <p:cNvSpPr/>
          <p:nvPr/>
        </p:nvSpPr>
        <p:spPr>
          <a:xfrm rot="262738">
            <a:off x="66759" y="837165"/>
            <a:ext cx="89060" cy="8906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  <p:sp>
        <p:nvSpPr>
          <p:cNvPr id="283" name="Google Shape;283;p8"/>
          <p:cNvSpPr/>
          <p:nvPr/>
        </p:nvSpPr>
        <p:spPr>
          <a:xfrm rot="-8461112">
            <a:off x="177190" y="2549082"/>
            <a:ext cx="89020" cy="890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2"/>
          </a:p>
        </p:txBody>
      </p:sp>
    </p:spTree>
    <p:extLst>
      <p:ext uri="{BB962C8B-B14F-4D97-AF65-F5344CB8AC3E}">
        <p14:creationId xmlns:p14="http://schemas.microsoft.com/office/powerpoint/2010/main" val="2003638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3AA6E-463F-0DF2-DCD7-9E7FDAE3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6E9A7-7F5F-6DDB-FD15-68BC263E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F0074-DFEC-03E4-B509-E96870069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07A1F-F145-3F47-A4DD-F964518E0ACA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3C255-A146-D4A4-AABE-CAF2AAAD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DAA79-BB1B-378E-2E10-807AFF3D9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889C0-132C-F943-9062-73900A3EC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6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10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08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75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5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61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56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5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3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03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00A2AD-B2CE-DC4F-8015-E18525983D45}" type="datetimeFigureOut">
              <a:rPr kumimoji="1" lang="zh-CN" altLang="en-US" smtClean="0"/>
              <a:t>2025/3/31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CCDFA6-1E83-B64A-81A1-D9DB674537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699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772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27"/>
          <p:cNvGrpSpPr/>
          <p:nvPr/>
        </p:nvGrpSpPr>
        <p:grpSpPr>
          <a:xfrm rot="-2700000">
            <a:off x="11596805" y="2017357"/>
            <a:ext cx="279531" cy="259997"/>
            <a:chOff x="2803325" y="4061175"/>
            <a:chExt cx="209650" cy="195000"/>
          </a:xfrm>
        </p:grpSpPr>
        <p:sp>
          <p:nvSpPr>
            <p:cNvPr id="337" name="Google Shape;337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8" name="Google Shape;338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9" name="Google Shape;339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0" name="Google Shape;340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41" name="Google Shape;341;p27"/>
          <p:cNvSpPr/>
          <p:nvPr/>
        </p:nvSpPr>
        <p:spPr>
          <a:xfrm rot="5400000">
            <a:off x="11316352" y="5543956"/>
            <a:ext cx="840452" cy="118130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2" name="Google Shape;342;p27"/>
          <p:cNvSpPr/>
          <p:nvPr/>
        </p:nvSpPr>
        <p:spPr>
          <a:xfrm>
            <a:off x="1364167" y="6372926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43" name="Google Shape;343;p27"/>
          <p:cNvGrpSpPr/>
          <p:nvPr/>
        </p:nvGrpSpPr>
        <p:grpSpPr>
          <a:xfrm>
            <a:off x="326500" y="2474933"/>
            <a:ext cx="279534" cy="260000"/>
            <a:chOff x="2803325" y="4061175"/>
            <a:chExt cx="209650" cy="195000"/>
          </a:xfrm>
        </p:grpSpPr>
        <p:sp>
          <p:nvSpPr>
            <p:cNvPr id="344" name="Google Shape;344;p27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5" name="Google Shape;345;p27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6" name="Google Shape;346;p27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7" name="Google Shape;347;p27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784336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51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31"/>
          <p:cNvGrpSpPr/>
          <p:nvPr/>
        </p:nvGrpSpPr>
        <p:grpSpPr>
          <a:xfrm rot="-2700000">
            <a:off x="11292005" y="699857"/>
            <a:ext cx="279531" cy="259997"/>
            <a:chOff x="2803325" y="4061175"/>
            <a:chExt cx="209650" cy="195000"/>
          </a:xfrm>
        </p:grpSpPr>
        <p:sp>
          <p:nvSpPr>
            <p:cNvPr id="382" name="Google Shape;382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3" name="Google Shape;383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4" name="Google Shape;384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5" name="Google Shape;385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86" name="Google Shape;386;p31"/>
          <p:cNvSpPr/>
          <p:nvPr/>
        </p:nvSpPr>
        <p:spPr>
          <a:xfrm rot="5093719">
            <a:off x="11064877" y="3719868"/>
            <a:ext cx="840324" cy="118112"/>
          </a:xfrm>
          <a:custGeom>
            <a:avLst/>
            <a:gdLst/>
            <a:ahLst/>
            <a:cxnLst/>
            <a:rect l="l" t="t" r="r" b="b"/>
            <a:pathLst>
              <a:path w="207690" h="29192" extrusionOk="0">
                <a:moveTo>
                  <a:pt x="0" y="11771"/>
                </a:moveTo>
                <a:cubicBezTo>
                  <a:pt x="324" y="7882"/>
                  <a:pt x="2253" y="3144"/>
                  <a:pt x="5850" y="1630"/>
                </a:cubicBezTo>
                <a:cubicBezTo>
                  <a:pt x="12454" y="-1150"/>
                  <a:pt x="20846" y="-113"/>
                  <a:pt x="27302" y="2995"/>
                </a:cubicBezTo>
                <a:cubicBezTo>
                  <a:pt x="38611" y="8439"/>
                  <a:pt x="41902" y="30169"/>
                  <a:pt x="54409" y="29127"/>
                </a:cubicBezTo>
                <a:cubicBezTo>
                  <a:pt x="61801" y="28511"/>
                  <a:pt x="66228" y="20024"/>
                  <a:pt x="71180" y="14501"/>
                </a:cubicBezTo>
                <a:cubicBezTo>
                  <a:pt x="76003" y="9122"/>
                  <a:pt x="82786" y="4835"/>
                  <a:pt x="89901" y="3580"/>
                </a:cubicBezTo>
                <a:cubicBezTo>
                  <a:pt x="96298" y="2451"/>
                  <a:pt x="104182" y="4710"/>
                  <a:pt x="108428" y="9626"/>
                </a:cubicBezTo>
                <a:cubicBezTo>
                  <a:pt x="111470" y="13148"/>
                  <a:pt x="111657" y="18457"/>
                  <a:pt x="114278" y="22302"/>
                </a:cubicBezTo>
                <a:cubicBezTo>
                  <a:pt x="116996" y="26290"/>
                  <a:pt x="122343" y="28495"/>
                  <a:pt x="127149" y="28932"/>
                </a:cubicBezTo>
                <a:cubicBezTo>
                  <a:pt x="140310" y="30128"/>
                  <a:pt x="148708" y="12022"/>
                  <a:pt x="161667" y="9431"/>
                </a:cubicBezTo>
                <a:cubicBezTo>
                  <a:pt x="170826" y="7599"/>
                  <a:pt x="181067" y="8262"/>
                  <a:pt x="189554" y="12161"/>
                </a:cubicBezTo>
                <a:cubicBezTo>
                  <a:pt x="195936" y="15093"/>
                  <a:pt x="200963" y="20869"/>
                  <a:pt x="207690" y="22887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7" name="Google Shape;387;p31"/>
          <p:cNvSpPr/>
          <p:nvPr/>
        </p:nvSpPr>
        <p:spPr>
          <a:xfrm>
            <a:off x="591167" y="1572593"/>
            <a:ext cx="1185195" cy="174412"/>
          </a:xfrm>
          <a:custGeom>
            <a:avLst/>
            <a:gdLst/>
            <a:ahLst/>
            <a:cxnLst/>
            <a:rect l="l" t="t" r="r" b="b"/>
            <a:pathLst>
              <a:path w="76251" h="11221" extrusionOk="0">
                <a:moveTo>
                  <a:pt x="0" y="2445"/>
                </a:moveTo>
                <a:cubicBezTo>
                  <a:pt x="266" y="5104"/>
                  <a:pt x="3433" y="8271"/>
                  <a:pt x="6046" y="7711"/>
                </a:cubicBezTo>
                <a:cubicBezTo>
                  <a:pt x="11875" y="6462"/>
                  <a:pt x="16331" y="-738"/>
                  <a:pt x="22232" y="105"/>
                </a:cubicBezTo>
                <a:cubicBezTo>
                  <a:pt x="28374" y="982"/>
                  <a:pt x="31491" y="9080"/>
                  <a:pt x="37443" y="10831"/>
                </a:cubicBezTo>
                <a:cubicBezTo>
                  <a:pt x="43774" y="12693"/>
                  <a:pt x="48731" y="3414"/>
                  <a:pt x="55189" y="2055"/>
                </a:cubicBezTo>
                <a:cubicBezTo>
                  <a:pt x="62681" y="478"/>
                  <a:pt x="70325" y="6372"/>
                  <a:pt x="76251" y="11221"/>
                </a:cubicBezTo>
              </a:path>
            </a:pathLst>
          </a:custGeom>
          <a:noFill/>
          <a:ln w="38100" cap="rnd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88" name="Google Shape;388;p31"/>
          <p:cNvGrpSpPr/>
          <p:nvPr/>
        </p:nvGrpSpPr>
        <p:grpSpPr>
          <a:xfrm>
            <a:off x="401599" y="3614933"/>
            <a:ext cx="279534" cy="260000"/>
            <a:chOff x="2803325" y="4061175"/>
            <a:chExt cx="209650" cy="195000"/>
          </a:xfrm>
        </p:grpSpPr>
        <p:sp>
          <p:nvSpPr>
            <p:cNvPr id="389" name="Google Shape;389;p31"/>
            <p:cNvSpPr/>
            <p:nvPr/>
          </p:nvSpPr>
          <p:spPr>
            <a:xfrm>
              <a:off x="2881325" y="4061175"/>
              <a:ext cx="53650" cy="195000"/>
            </a:xfrm>
            <a:custGeom>
              <a:avLst/>
              <a:gdLst/>
              <a:ahLst/>
              <a:cxnLst/>
              <a:rect l="l" t="t" r="r" b="b"/>
              <a:pathLst>
                <a:path w="2146" h="7800" extrusionOk="0">
                  <a:moveTo>
                    <a:pt x="2146" y="0"/>
                  </a:moveTo>
                  <a:cubicBezTo>
                    <a:pt x="940" y="2412"/>
                    <a:pt x="0" y="5103"/>
                    <a:pt x="0" y="780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0" name="Google Shape;390;p31"/>
            <p:cNvSpPr/>
            <p:nvPr/>
          </p:nvSpPr>
          <p:spPr>
            <a:xfrm>
              <a:off x="2813075" y="4145147"/>
              <a:ext cx="180400" cy="33025"/>
            </a:xfrm>
            <a:custGeom>
              <a:avLst/>
              <a:gdLst/>
              <a:ahLst/>
              <a:cxnLst/>
              <a:rect l="l" t="t" r="r" b="b"/>
              <a:pathLst>
                <a:path w="7216" h="1321" extrusionOk="0">
                  <a:moveTo>
                    <a:pt x="0" y="151"/>
                  </a:moveTo>
                  <a:cubicBezTo>
                    <a:pt x="2418" y="-151"/>
                    <a:pt x="5037" y="231"/>
                    <a:pt x="7216" y="1321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1" name="Google Shape;391;p31"/>
            <p:cNvSpPr/>
            <p:nvPr/>
          </p:nvSpPr>
          <p:spPr>
            <a:xfrm>
              <a:off x="2803325" y="4097125"/>
              <a:ext cx="209650" cy="146250"/>
            </a:xfrm>
            <a:custGeom>
              <a:avLst/>
              <a:gdLst/>
              <a:ahLst/>
              <a:cxnLst/>
              <a:rect l="l" t="t" r="r" b="b"/>
              <a:pathLst>
                <a:path w="8386" h="5850" extrusionOk="0">
                  <a:moveTo>
                    <a:pt x="8386" y="0"/>
                  </a:moveTo>
                  <a:cubicBezTo>
                    <a:pt x="5079" y="827"/>
                    <a:pt x="1524" y="2802"/>
                    <a:pt x="0" y="5850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2" name="Google Shape;392;p31"/>
            <p:cNvSpPr/>
            <p:nvPr/>
          </p:nvSpPr>
          <p:spPr>
            <a:xfrm>
              <a:off x="2844763" y="4075800"/>
              <a:ext cx="117025" cy="180375"/>
            </a:xfrm>
            <a:custGeom>
              <a:avLst/>
              <a:gdLst/>
              <a:ahLst/>
              <a:cxnLst/>
              <a:rect l="l" t="t" r="r" b="b"/>
              <a:pathLst>
                <a:path w="4681" h="7215" extrusionOk="0">
                  <a:moveTo>
                    <a:pt x="0" y="0"/>
                  </a:moveTo>
                  <a:cubicBezTo>
                    <a:pt x="1590" y="2385"/>
                    <a:pt x="4681" y="4348"/>
                    <a:pt x="4681" y="7215"/>
                  </a:cubicBez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93" name="Google Shape;393;p31"/>
          <p:cNvGrpSpPr/>
          <p:nvPr/>
        </p:nvGrpSpPr>
        <p:grpSpPr>
          <a:xfrm>
            <a:off x="10822202" y="5625334"/>
            <a:ext cx="837653" cy="847524"/>
            <a:chOff x="8524094" y="2148425"/>
            <a:chExt cx="387850" cy="392397"/>
          </a:xfrm>
        </p:grpSpPr>
        <p:sp>
          <p:nvSpPr>
            <p:cNvPr id="394" name="Google Shape;394;p31"/>
            <p:cNvSpPr/>
            <p:nvPr/>
          </p:nvSpPr>
          <p:spPr>
            <a:xfrm>
              <a:off x="8607150" y="2148425"/>
              <a:ext cx="169200" cy="253500"/>
            </a:xfrm>
            <a:prstGeom prst="moon">
              <a:avLst>
                <a:gd name="adj" fmla="val 4609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5" name="Google Shape;395;p31"/>
            <p:cNvSpPr/>
            <p:nvPr/>
          </p:nvSpPr>
          <p:spPr>
            <a:xfrm rot="597945">
              <a:off x="8785205" y="2242631"/>
              <a:ext cx="117879" cy="112109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96" name="Google Shape;396;p31"/>
            <p:cNvSpPr/>
            <p:nvPr/>
          </p:nvSpPr>
          <p:spPr>
            <a:xfrm rot="-903784">
              <a:off x="8536621" y="2415301"/>
              <a:ext cx="117746" cy="112141"/>
            </a:xfrm>
            <a:prstGeom prst="star5">
              <a:avLst>
                <a:gd name="adj" fmla="val 28062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81702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2" name="Google Shape;2942;p29"/>
          <p:cNvGrpSpPr/>
          <p:nvPr/>
        </p:nvGrpSpPr>
        <p:grpSpPr>
          <a:xfrm>
            <a:off x="-398226" y="-79"/>
            <a:ext cx="12989235" cy="6857478"/>
            <a:chOff x="238125" y="490000"/>
            <a:chExt cx="7130600" cy="4735300"/>
          </a:xfrm>
        </p:grpSpPr>
        <p:sp>
          <p:nvSpPr>
            <p:cNvPr id="2943" name="Google Shape;2943;p29"/>
            <p:cNvSpPr/>
            <p:nvPr/>
          </p:nvSpPr>
          <p:spPr>
            <a:xfrm>
              <a:off x="7358100" y="490000"/>
              <a:ext cx="10625" cy="4735300"/>
            </a:xfrm>
            <a:custGeom>
              <a:avLst/>
              <a:gdLst/>
              <a:ahLst/>
              <a:cxnLst/>
              <a:rect l="l" t="t" r="r" b="b"/>
              <a:pathLst>
                <a:path w="425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4" name="Google Shape;2944;p29"/>
            <p:cNvSpPr/>
            <p:nvPr/>
          </p:nvSpPr>
          <p:spPr>
            <a:xfrm>
              <a:off x="365275" y="490000"/>
              <a:ext cx="6877150" cy="4735300"/>
            </a:xfrm>
            <a:custGeom>
              <a:avLst/>
              <a:gdLst/>
              <a:ahLst/>
              <a:cxnLst/>
              <a:rect l="l" t="t" r="r" b="b"/>
              <a:pathLst>
                <a:path w="275086" h="189412" extrusionOk="0">
                  <a:moveTo>
                    <a:pt x="11238" y="412"/>
                  </a:moveTo>
                  <a:lnTo>
                    <a:pt x="11238" y="8213"/>
                  </a:lnTo>
                  <a:lnTo>
                    <a:pt x="3505" y="8213"/>
                  </a:lnTo>
                  <a:lnTo>
                    <a:pt x="3505" y="424"/>
                  </a:lnTo>
                  <a:lnTo>
                    <a:pt x="3494" y="412"/>
                  </a:lnTo>
                  <a:close/>
                  <a:moveTo>
                    <a:pt x="19394" y="424"/>
                  </a:moveTo>
                  <a:lnTo>
                    <a:pt x="19394" y="8213"/>
                  </a:lnTo>
                  <a:lnTo>
                    <a:pt x="11662" y="8213"/>
                  </a:lnTo>
                  <a:lnTo>
                    <a:pt x="11662" y="424"/>
                  </a:lnTo>
                  <a:close/>
                  <a:moveTo>
                    <a:pt x="27561" y="424"/>
                  </a:moveTo>
                  <a:lnTo>
                    <a:pt x="27561" y="8213"/>
                  </a:lnTo>
                  <a:lnTo>
                    <a:pt x="19818" y="8213"/>
                  </a:lnTo>
                  <a:lnTo>
                    <a:pt x="19818" y="424"/>
                  </a:lnTo>
                  <a:close/>
                  <a:moveTo>
                    <a:pt x="35328" y="424"/>
                  </a:moveTo>
                  <a:lnTo>
                    <a:pt x="35328" y="8213"/>
                  </a:lnTo>
                  <a:lnTo>
                    <a:pt x="27985" y="8213"/>
                  </a:lnTo>
                  <a:lnTo>
                    <a:pt x="27985" y="424"/>
                  </a:lnTo>
                  <a:close/>
                  <a:moveTo>
                    <a:pt x="43496" y="424"/>
                  </a:moveTo>
                  <a:lnTo>
                    <a:pt x="43496" y="8213"/>
                  </a:lnTo>
                  <a:lnTo>
                    <a:pt x="35752" y="8213"/>
                  </a:lnTo>
                  <a:lnTo>
                    <a:pt x="35752" y="424"/>
                  </a:lnTo>
                  <a:close/>
                  <a:moveTo>
                    <a:pt x="51652" y="424"/>
                  </a:moveTo>
                  <a:lnTo>
                    <a:pt x="51652" y="8213"/>
                  </a:lnTo>
                  <a:lnTo>
                    <a:pt x="43919" y="8213"/>
                  </a:lnTo>
                  <a:lnTo>
                    <a:pt x="43919" y="424"/>
                  </a:lnTo>
                  <a:close/>
                  <a:moveTo>
                    <a:pt x="59819" y="424"/>
                  </a:moveTo>
                  <a:lnTo>
                    <a:pt x="59819" y="8213"/>
                  </a:lnTo>
                  <a:lnTo>
                    <a:pt x="52075" y="8213"/>
                  </a:lnTo>
                  <a:lnTo>
                    <a:pt x="52075" y="424"/>
                  </a:lnTo>
                  <a:close/>
                  <a:moveTo>
                    <a:pt x="67975" y="424"/>
                  </a:moveTo>
                  <a:lnTo>
                    <a:pt x="67975" y="8213"/>
                  </a:lnTo>
                  <a:lnTo>
                    <a:pt x="60243" y="8213"/>
                  </a:lnTo>
                  <a:lnTo>
                    <a:pt x="60243" y="424"/>
                  </a:lnTo>
                  <a:close/>
                  <a:moveTo>
                    <a:pt x="76452" y="424"/>
                  </a:moveTo>
                  <a:lnTo>
                    <a:pt x="76452" y="8213"/>
                  </a:lnTo>
                  <a:lnTo>
                    <a:pt x="68399" y="8213"/>
                  </a:lnTo>
                  <a:lnTo>
                    <a:pt x="68399" y="424"/>
                  </a:lnTo>
                  <a:close/>
                  <a:moveTo>
                    <a:pt x="84608" y="424"/>
                  </a:moveTo>
                  <a:lnTo>
                    <a:pt x="84608" y="8213"/>
                  </a:lnTo>
                  <a:lnTo>
                    <a:pt x="76865" y="8213"/>
                  </a:lnTo>
                  <a:lnTo>
                    <a:pt x="76865" y="424"/>
                  </a:lnTo>
                  <a:close/>
                  <a:moveTo>
                    <a:pt x="92776" y="424"/>
                  </a:moveTo>
                  <a:lnTo>
                    <a:pt x="92776" y="8213"/>
                  </a:lnTo>
                  <a:lnTo>
                    <a:pt x="85032" y="8213"/>
                  </a:lnTo>
                  <a:lnTo>
                    <a:pt x="85032" y="424"/>
                  </a:lnTo>
                  <a:close/>
                  <a:moveTo>
                    <a:pt x="100932" y="424"/>
                  </a:moveTo>
                  <a:lnTo>
                    <a:pt x="100932" y="8213"/>
                  </a:lnTo>
                  <a:lnTo>
                    <a:pt x="93200" y="8213"/>
                  </a:lnTo>
                  <a:lnTo>
                    <a:pt x="93200" y="424"/>
                  </a:lnTo>
                  <a:close/>
                  <a:moveTo>
                    <a:pt x="109099" y="424"/>
                  </a:moveTo>
                  <a:lnTo>
                    <a:pt x="109099" y="8213"/>
                  </a:lnTo>
                  <a:lnTo>
                    <a:pt x="101356" y="8213"/>
                  </a:lnTo>
                  <a:lnTo>
                    <a:pt x="101356" y="424"/>
                  </a:lnTo>
                  <a:close/>
                  <a:moveTo>
                    <a:pt x="116866" y="424"/>
                  </a:moveTo>
                  <a:lnTo>
                    <a:pt x="116866" y="8213"/>
                  </a:lnTo>
                  <a:lnTo>
                    <a:pt x="109523" y="8213"/>
                  </a:lnTo>
                  <a:lnTo>
                    <a:pt x="109523" y="424"/>
                  </a:lnTo>
                  <a:close/>
                  <a:moveTo>
                    <a:pt x="125022" y="424"/>
                  </a:moveTo>
                  <a:lnTo>
                    <a:pt x="125022" y="8213"/>
                  </a:lnTo>
                  <a:lnTo>
                    <a:pt x="117290" y="8213"/>
                  </a:lnTo>
                  <a:lnTo>
                    <a:pt x="117290" y="424"/>
                  </a:lnTo>
                  <a:close/>
                  <a:moveTo>
                    <a:pt x="133190" y="424"/>
                  </a:moveTo>
                  <a:lnTo>
                    <a:pt x="133190" y="8213"/>
                  </a:lnTo>
                  <a:lnTo>
                    <a:pt x="125446" y="8213"/>
                  </a:lnTo>
                  <a:lnTo>
                    <a:pt x="125446" y="424"/>
                  </a:lnTo>
                  <a:close/>
                  <a:moveTo>
                    <a:pt x="141346" y="424"/>
                  </a:moveTo>
                  <a:lnTo>
                    <a:pt x="141346" y="8213"/>
                  </a:lnTo>
                  <a:lnTo>
                    <a:pt x="133614" y="8213"/>
                  </a:lnTo>
                  <a:lnTo>
                    <a:pt x="133614" y="424"/>
                  </a:lnTo>
                  <a:close/>
                  <a:moveTo>
                    <a:pt x="149513" y="424"/>
                  </a:moveTo>
                  <a:lnTo>
                    <a:pt x="149513" y="8213"/>
                  </a:lnTo>
                  <a:lnTo>
                    <a:pt x="141770" y="8213"/>
                  </a:lnTo>
                  <a:lnTo>
                    <a:pt x="141770" y="424"/>
                  </a:lnTo>
                  <a:close/>
                  <a:moveTo>
                    <a:pt x="157280" y="424"/>
                  </a:moveTo>
                  <a:lnTo>
                    <a:pt x="157280" y="8213"/>
                  </a:lnTo>
                  <a:lnTo>
                    <a:pt x="149937" y="8213"/>
                  </a:lnTo>
                  <a:lnTo>
                    <a:pt x="149937" y="424"/>
                  </a:lnTo>
                  <a:close/>
                  <a:moveTo>
                    <a:pt x="165448" y="424"/>
                  </a:moveTo>
                  <a:lnTo>
                    <a:pt x="165448" y="8213"/>
                  </a:lnTo>
                  <a:lnTo>
                    <a:pt x="157704" y="8213"/>
                  </a:lnTo>
                  <a:lnTo>
                    <a:pt x="157704" y="424"/>
                  </a:lnTo>
                  <a:close/>
                  <a:moveTo>
                    <a:pt x="173604" y="424"/>
                  </a:moveTo>
                  <a:lnTo>
                    <a:pt x="173604" y="8213"/>
                  </a:lnTo>
                  <a:lnTo>
                    <a:pt x="165871" y="8213"/>
                  </a:lnTo>
                  <a:lnTo>
                    <a:pt x="165871" y="424"/>
                  </a:lnTo>
                  <a:close/>
                  <a:moveTo>
                    <a:pt x="181771" y="424"/>
                  </a:moveTo>
                  <a:lnTo>
                    <a:pt x="181771" y="8213"/>
                  </a:lnTo>
                  <a:lnTo>
                    <a:pt x="174028" y="8213"/>
                  </a:lnTo>
                  <a:lnTo>
                    <a:pt x="174028" y="424"/>
                  </a:lnTo>
                  <a:close/>
                  <a:moveTo>
                    <a:pt x="189927" y="424"/>
                  </a:moveTo>
                  <a:lnTo>
                    <a:pt x="189927" y="8213"/>
                  </a:lnTo>
                  <a:lnTo>
                    <a:pt x="182195" y="8213"/>
                  </a:lnTo>
                  <a:lnTo>
                    <a:pt x="182195" y="424"/>
                  </a:lnTo>
                  <a:close/>
                  <a:moveTo>
                    <a:pt x="198095" y="424"/>
                  </a:moveTo>
                  <a:lnTo>
                    <a:pt x="198095" y="8213"/>
                  </a:lnTo>
                  <a:lnTo>
                    <a:pt x="190351" y="8213"/>
                  </a:lnTo>
                  <a:lnTo>
                    <a:pt x="190351" y="424"/>
                  </a:lnTo>
                  <a:close/>
                  <a:moveTo>
                    <a:pt x="206251" y="424"/>
                  </a:moveTo>
                  <a:lnTo>
                    <a:pt x="206251" y="8213"/>
                  </a:lnTo>
                  <a:lnTo>
                    <a:pt x="198519" y="8213"/>
                  </a:lnTo>
                  <a:lnTo>
                    <a:pt x="198519" y="424"/>
                  </a:lnTo>
                  <a:close/>
                  <a:moveTo>
                    <a:pt x="214419" y="424"/>
                  </a:moveTo>
                  <a:lnTo>
                    <a:pt x="214419" y="8213"/>
                  </a:lnTo>
                  <a:lnTo>
                    <a:pt x="206675" y="8213"/>
                  </a:lnTo>
                  <a:lnTo>
                    <a:pt x="206675" y="424"/>
                  </a:lnTo>
                  <a:close/>
                  <a:moveTo>
                    <a:pt x="222575" y="424"/>
                  </a:moveTo>
                  <a:lnTo>
                    <a:pt x="222575" y="8213"/>
                  </a:lnTo>
                  <a:lnTo>
                    <a:pt x="214842" y="8213"/>
                  </a:lnTo>
                  <a:lnTo>
                    <a:pt x="214842" y="424"/>
                  </a:lnTo>
                  <a:close/>
                  <a:moveTo>
                    <a:pt x="230742" y="424"/>
                  </a:moveTo>
                  <a:lnTo>
                    <a:pt x="230742" y="8213"/>
                  </a:lnTo>
                  <a:lnTo>
                    <a:pt x="222999" y="8213"/>
                  </a:lnTo>
                  <a:lnTo>
                    <a:pt x="222999" y="424"/>
                  </a:lnTo>
                  <a:close/>
                  <a:moveTo>
                    <a:pt x="238898" y="424"/>
                  </a:moveTo>
                  <a:lnTo>
                    <a:pt x="238898" y="8213"/>
                  </a:lnTo>
                  <a:lnTo>
                    <a:pt x="231166" y="8213"/>
                  </a:lnTo>
                  <a:lnTo>
                    <a:pt x="231166" y="424"/>
                  </a:lnTo>
                  <a:close/>
                  <a:moveTo>
                    <a:pt x="247066" y="424"/>
                  </a:moveTo>
                  <a:lnTo>
                    <a:pt x="247066" y="8213"/>
                  </a:lnTo>
                  <a:lnTo>
                    <a:pt x="239322" y="8213"/>
                  </a:lnTo>
                  <a:lnTo>
                    <a:pt x="239322" y="424"/>
                  </a:lnTo>
                  <a:close/>
                  <a:moveTo>
                    <a:pt x="255222" y="424"/>
                  </a:moveTo>
                  <a:lnTo>
                    <a:pt x="255222" y="8213"/>
                  </a:lnTo>
                  <a:lnTo>
                    <a:pt x="247490" y="8213"/>
                  </a:lnTo>
                  <a:lnTo>
                    <a:pt x="247490" y="424"/>
                  </a:lnTo>
                  <a:close/>
                  <a:moveTo>
                    <a:pt x="263390" y="424"/>
                  </a:moveTo>
                  <a:lnTo>
                    <a:pt x="263390" y="8213"/>
                  </a:lnTo>
                  <a:lnTo>
                    <a:pt x="255646" y="8213"/>
                  </a:lnTo>
                  <a:lnTo>
                    <a:pt x="255646" y="424"/>
                  </a:lnTo>
                  <a:close/>
                  <a:moveTo>
                    <a:pt x="271546" y="424"/>
                  </a:moveTo>
                  <a:lnTo>
                    <a:pt x="271546" y="8213"/>
                  </a:lnTo>
                  <a:lnTo>
                    <a:pt x="263813" y="8213"/>
                  </a:lnTo>
                  <a:lnTo>
                    <a:pt x="263813" y="424"/>
                  </a:lnTo>
                  <a:close/>
                  <a:moveTo>
                    <a:pt x="11238" y="8626"/>
                  </a:moveTo>
                  <a:lnTo>
                    <a:pt x="11238" y="16415"/>
                  </a:lnTo>
                  <a:lnTo>
                    <a:pt x="3505" y="16415"/>
                  </a:lnTo>
                  <a:lnTo>
                    <a:pt x="3505" y="8626"/>
                  </a:lnTo>
                  <a:close/>
                  <a:moveTo>
                    <a:pt x="19394" y="8626"/>
                  </a:moveTo>
                  <a:lnTo>
                    <a:pt x="19394" y="16415"/>
                  </a:lnTo>
                  <a:lnTo>
                    <a:pt x="11662" y="16415"/>
                  </a:lnTo>
                  <a:lnTo>
                    <a:pt x="11662" y="8626"/>
                  </a:lnTo>
                  <a:close/>
                  <a:moveTo>
                    <a:pt x="27561" y="8626"/>
                  </a:moveTo>
                  <a:lnTo>
                    <a:pt x="27561" y="16415"/>
                  </a:lnTo>
                  <a:lnTo>
                    <a:pt x="19818" y="16415"/>
                  </a:lnTo>
                  <a:lnTo>
                    <a:pt x="19818" y="8626"/>
                  </a:lnTo>
                  <a:close/>
                  <a:moveTo>
                    <a:pt x="35328" y="8626"/>
                  </a:moveTo>
                  <a:lnTo>
                    <a:pt x="35328" y="16415"/>
                  </a:lnTo>
                  <a:lnTo>
                    <a:pt x="27985" y="16415"/>
                  </a:lnTo>
                  <a:lnTo>
                    <a:pt x="27985" y="8626"/>
                  </a:lnTo>
                  <a:close/>
                  <a:moveTo>
                    <a:pt x="43496" y="8626"/>
                  </a:moveTo>
                  <a:lnTo>
                    <a:pt x="43496" y="16415"/>
                  </a:lnTo>
                  <a:lnTo>
                    <a:pt x="35752" y="16415"/>
                  </a:lnTo>
                  <a:lnTo>
                    <a:pt x="35752" y="8626"/>
                  </a:lnTo>
                  <a:close/>
                  <a:moveTo>
                    <a:pt x="51652" y="8626"/>
                  </a:moveTo>
                  <a:lnTo>
                    <a:pt x="51652" y="16415"/>
                  </a:lnTo>
                  <a:lnTo>
                    <a:pt x="43919" y="16415"/>
                  </a:lnTo>
                  <a:lnTo>
                    <a:pt x="43919" y="8626"/>
                  </a:lnTo>
                  <a:close/>
                  <a:moveTo>
                    <a:pt x="59819" y="8626"/>
                  </a:moveTo>
                  <a:lnTo>
                    <a:pt x="59819" y="16415"/>
                  </a:lnTo>
                  <a:lnTo>
                    <a:pt x="52075" y="16415"/>
                  </a:lnTo>
                  <a:lnTo>
                    <a:pt x="52075" y="8626"/>
                  </a:lnTo>
                  <a:close/>
                  <a:moveTo>
                    <a:pt x="67975" y="8626"/>
                  </a:moveTo>
                  <a:lnTo>
                    <a:pt x="67975" y="16415"/>
                  </a:lnTo>
                  <a:lnTo>
                    <a:pt x="60243" y="16415"/>
                  </a:lnTo>
                  <a:lnTo>
                    <a:pt x="60243" y="8626"/>
                  </a:lnTo>
                  <a:close/>
                  <a:moveTo>
                    <a:pt x="76452" y="8626"/>
                  </a:moveTo>
                  <a:lnTo>
                    <a:pt x="76452" y="16415"/>
                  </a:lnTo>
                  <a:lnTo>
                    <a:pt x="68399" y="16415"/>
                  </a:lnTo>
                  <a:lnTo>
                    <a:pt x="68399" y="8626"/>
                  </a:lnTo>
                  <a:close/>
                  <a:moveTo>
                    <a:pt x="84608" y="8626"/>
                  </a:moveTo>
                  <a:lnTo>
                    <a:pt x="84608" y="16415"/>
                  </a:lnTo>
                  <a:lnTo>
                    <a:pt x="76865" y="16415"/>
                  </a:lnTo>
                  <a:lnTo>
                    <a:pt x="76865" y="8626"/>
                  </a:lnTo>
                  <a:close/>
                  <a:moveTo>
                    <a:pt x="92776" y="8626"/>
                  </a:moveTo>
                  <a:lnTo>
                    <a:pt x="92776" y="16415"/>
                  </a:lnTo>
                  <a:lnTo>
                    <a:pt x="85032" y="16415"/>
                  </a:lnTo>
                  <a:lnTo>
                    <a:pt x="85032" y="8626"/>
                  </a:lnTo>
                  <a:close/>
                  <a:moveTo>
                    <a:pt x="100932" y="8626"/>
                  </a:moveTo>
                  <a:lnTo>
                    <a:pt x="100932" y="16415"/>
                  </a:lnTo>
                  <a:lnTo>
                    <a:pt x="93200" y="16415"/>
                  </a:lnTo>
                  <a:lnTo>
                    <a:pt x="93200" y="8626"/>
                  </a:lnTo>
                  <a:close/>
                  <a:moveTo>
                    <a:pt x="109099" y="8626"/>
                  </a:moveTo>
                  <a:lnTo>
                    <a:pt x="109099" y="16415"/>
                  </a:lnTo>
                  <a:lnTo>
                    <a:pt x="101356" y="16415"/>
                  </a:lnTo>
                  <a:lnTo>
                    <a:pt x="101356" y="8626"/>
                  </a:lnTo>
                  <a:close/>
                  <a:moveTo>
                    <a:pt x="116866" y="8626"/>
                  </a:moveTo>
                  <a:lnTo>
                    <a:pt x="116866" y="16415"/>
                  </a:lnTo>
                  <a:lnTo>
                    <a:pt x="109523" y="16415"/>
                  </a:lnTo>
                  <a:lnTo>
                    <a:pt x="109523" y="8626"/>
                  </a:lnTo>
                  <a:close/>
                  <a:moveTo>
                    <a:pt x="125022" y="8626"/>
                  </a:moveTo>
                  <a:lnTo>
                    <a:pt x="125022" y="16415"/>
                  </a:lnTo>
                  <a:lnTo>
                    <a:pt x="117290" y="16415"/>
                  </a:lnTo>
                  <a:lnTo>
                    <a:pt x="117290" y="8626"/>
                  </a:lnTo>
                  <a:close/>
                  <a:moveTo>
                    <a:pt x="133190" y="8626"/>
                  </a:moveTo>
                  <a:lnTo>
                    <a:pt x="133190" y="16415"/>
                  </a:lnTo>
                  <a:lnTo>
                    <a:pt x="125446" y="16415"/>
                  </a:lnTo>
                  <a:lnTo>
                    <a:pt x="125446" y="8626"/>
                  </a:lnTo>
                  <a:close/>
                  <a:moveTo>
                    <a:pt x="141346" y="8626"/>
                  </a:moveTo>
                  <a:lnTo>
                    <a:pt x="141346" y="16415"/>
                  </a:lnTo>
                  <a:lnTo>
                    <a:pt x="133614" y="16415"/>
                  </a:lnTo>
                  <a:lnTo>
                    <a:pt x="133614" y="8626"/>
                  </a:lnTo>
                  <a:close/>
                  <a:moveTo>
                    <a:pt x="149513" y="8626"/>
                  </a:moveTo>
                  <a:lnTo>
                    <a:pt x="149513" y="16415"/>
                  </a:lnTo>
                  <a:lnTo>
                    <a:pt x="141770" y="16415"/>
                  </a:lnTo>
                  <a:lnTo>
                    <a:pt x="141770" y="8626"/>
                  </a:lnTo>
                  <a:close/>
                  <a:moveTo>
                    <a:pt x="157280" y="8626"/>
                  </a:moveTo>
                  <a:lnTo>
                    <a:pt x="157280" y="16415"/>
                  </a:lnTo>
                  <a:lnTo>
                    <a:pt x="149937" y="16415"/>
                  </a:lnTo>
                  <a:lnTo>
                    <a:pt x="149937" y="8626"/>
                  </a:lnTo>
                  <a:close/>
                  <a:moveTo>
                    <a:pt x="165448" y="8626"/>
                  </a:moveTo>
                  <a:lnTo>
                    <a:pt x="165448" y="16415"/>
                  </a:lnTo>
                  <a:lnTo>
                    <a:pt x="157704" y="16415"/>
                  </a:lnTo>
                  <a:lnTo>
                    <a:pt x="157704" y="8626"/>
                  </a:lnTo>
                  <a:close/>
                  <a:moveTo>
                    <a:pt x="173604" y="8626"/>
                  </a:moveTo>
                  <a:lnTo>
                    <a:pt x="173604" y="16415"/>
                  </a:lnTo>
                  <a:lnTo>
                    <a:pt x="165871" y="16415"/>
                  </a:lnTo>
                  <a:lnTo>
                    <a:pt x="165871" y="8626"/>
                  </a:lnTo>
                  <a:close/>
                  <a:moveTo>
                    <a:pt x="181771" y="8626"/>
                  </a:moveTo>
                  <a:lnTo>
                    <a:pt x="181771" y="16415"/>
                  </a:lnTo>
                  <a:lnTo>
                    <a:pt x="174028" y="16415"/>
                  </a:lnTo>
                  <a:lnTo>
                    <a:pt x="174028" y="8626"/>
                  </a:lnTo>
                  <a:close/>
                  <a:moveTo>
                    <a:pt x="189927" y="8626"/>
                  </a:moveTo>
                  <a:lnTo>
                    <a:pt x="189927" y="16415"/>
                  </a:lnTo>
                  <a:lnTo>
                    <a:pt x="182195" y="16415"/>
                  </a:lnTo>
                  <a:lnTo>
                    <a:pt x="182195" y="8626"/>
                  </a:lnTo>
                  <a:close/>
                  <a:moveTo>
                    <a:pt x="198095" y="8626"/>
                  </a:moveTo>
                  <a:lnTo>
                    <a:pt x="198095" y="16415"/>
                  </a:lnTo>
                  <a:lnTo>
                    <a:pt x="190351" y="16415"/>
                  </a:lnTo>
                  <a:lnTo>
                    <a:pt x="190351" y="8626"/>
                  </a:lnTo>
                  <a:close/>
                  <a:moveTo>
                    <a:pt x="206251" y="8626"/>
                  </a:moveTo>
                  <a:lnTo>
                    <a:pt x="206251" y="16415"/>
                  </a:lnTo>
                  <a:lnTo>
                    <a:pt x="198519" y="16415"/>
                  </a:lnTo>
                  <a:lnTo>
                    <a:pt x="198519" y="8626"/>
                  </a:lnTo>
                  <a:close/>
                  <a:moveTo>
                    <a:pt x="214419" y="8626"/>
                  </a:moveTo>
                  <a:lnTo>
                    <a:pt x="214419" y="16415"/>
                  </a:lnTo>
                  <a:lnTo>
                    <a:pt x="206675" y="16415"/>
                  </a:lnTo>
                  <a:lnTo>
                    <a:pt x="206675" y="8626"/>
                  </a:lnTo>
                  <a:close/>
                  <a:moveTo>
                    <a:pt x="222575" y="8626"/>
                  </a:moveTo>
                  <a:lnTo>
                    <a:pt x="222575" y="16415"/>
                  </a:lnTo>
                  <a:lnTo>
                    <a:pt x="214842" y="16415"/>
                  </a:lnTo>
                  <a:lnTo>
                    <a:pt x="214842" y="8626"/>
                  </a:lnTo>
                  <a:close/>
                  <a:moveTo>
                    <a:pt x="230742" y="8626"/>
                  </a:moveTo>
                  <a:lnTo>
                    <a:pt x="230742" y="16415"/>
                  </a:lnTo>
                  <a:lnTo>
                    <a:pt x="222999" y="16415"/>
                  </a:lnTo>
                  <a:lnTo>
                    <a:pt x="222999" y="8626"/>
                  </a:lnTo>
                  <a:close/>
                  <a:moveTo>
                    <a:pt x="238898" y="8626"/>
                  </a:moveTo>
                  <a:lnTo>
                    <a:pt x="238898" y="16415"/>
                  </a:lnTo>
                  <a:lnTo>
                    <a:pt x="231166" y="16415"/>
                  </a:lnTo>
                  <a:lnTo>
                    <a:pt x="231166" y="8626"/>
                  </a:lnTo>
                  <a:close/>
                  <a:moveTo>
                    <a:pt x="247066" y="8626"/>
                  </a:moveTo>
                  <a:lnTo>
                    <a:pt x="247066" y="16415"/>
                  </a:lnTo>
                  <a:lnTo>
                    <a:pt x="239322" y="16415"/>
                  </a:lnTo>
                  <a:lnTo>
                    <a:pt x="239322" y="8626"/>
                  </a:lnTo>
                  <a:close/>
                  <a:moveTo>
                    <a:pt x="271546" y="8626"/>
                  </a:moveTo>
                  <a:lnTo>
                    <a:pt x="271546" y="16415"/>
                  </a:lnTo>
                  <a:lnTo>
                    <a:pt x="263813" y="16415"/>
                  </a:lnTo>
                  <a:lnTo>
                    <a:pt x="263813" y="8626"/>
                  </a:lnTo>
                  <a:close/>
                  <a:moveTo>
                    <a:pt x="255222" y="8626"/>
                  </a:moveTo>
                  <a:lnTo>
                    <a:pt x="255222" y="16427"/>
                  </a:lnTo>
                  <a:lnTo>
                    <a:pt x="247490" y="16427"/>
                  </a:lnTo>
                  <a:lnTo>
                    <a:pt x="247490" y="16415"/>
                  </a:lnTo>
                  <a:lnTo>
                    <a:pt x="247490" y="8626"/>
                  </a:lnTo>
                  <a:close/>
                  <a:moveTo>
                    <a:pt x="263390" y="8626"/>
                  </a:moveTo>
                  <a:lnTo>
                    <a:pt x="263390" y="16427"/>
                  </a:lnTo>
                  <a:lnTo>
                    <a:pt x="255646" y="16427"/>
                  </a:lnTo>
                  <a:lnTo>
                    <a:pt x="255646" y="16415"/>
                  </a:lnTo>
                  <a:lnTo>
                    <a:pt x="255646" y="8626"/>
                  </a:lnTo>
                  <a:close/>
                  <a:moveTo>
                    <a:pt x="271546" y="16828"/>
                  </a:moveTo>
                  <a:lnTo>
                    <a:pt x="271546" y="24617"/>
                  </a:lnTo>
                  <a:lnTo>
                    <a:pt x="263813" y="24617"/>
                  </a:lnTo>
                  <a:lnTo>
                    <a:pt x="263813" y="16828"/>
                  </a:lnTo>
                  <a:close/>
                  <a:moveTo>
                    <a:pt x="11238" y="16828"/>
                  </a:moveTo>
                  <a:lnTo>
                    <a:pt x="11238" y="24629"/>
                  </a:lnTo>
                  <a:lnTo>
                    <a:pt x="3505" y="24629"/>
                  </a:lnTo>
                  <a:lnTo>
                    <a:pt x="3505" y="16828"/>
                  </a:lnTo>
                  <a:close/>
                  <a:moveTo>
                    <a:pt x="19394" y="16828"/>
                  </a:moveTo>
                  <a:lnTo>
                    <a:pt x="19394" y="24629"/>
                  </a:lnTo>
                  <a:lnTo>
                    <a:pt x="11662" y="24629"/>
                  </a:lnTo>
                  <a:lnTo>
                    <a:pt x="11662" y="16828"/>
                  </a:lnTo>
                  <a:close/>
                  <a:moveTo>
                    <a:pt x="27561" y="16828"/>
                  </a:moveTo>
                  <a:lnTo>
                    <a:pt x="27561" y="24629"/>
                  </a:lnTo>
                  <a:lnTo>
                    <a:pt x="19818" y="24629"/>
                  </a:lnTo>
                  <a:lnTo>
                    <a:pt x="19818" y="16828"/>
                  </a:lnTo>
                  <a:close/>
                  <a:moveTo>
                    <a:pt x="35328" y="16828"/>
                  </a:moveTo>
                  <a:lnTo>
                    <a:pt x="35328" y="24629"/>
                  </a:lnTo>
                  <a:lnTo>
                    <a:pt x="27985" y="24629"/>
                  </a:lnTo>
                  <a:lnTo>
                    <a:pt x="27985" y="16828"/>
                  </a:lnTo>
                  <a:close/>
                  <a:moveTo>
                    <a:pt x="43496" y="16828"/>
                  </a:moveTo>
                  <a:lnTo>
                    <a:pt x="43496" y="24629"/>
                  </a:lnTo>
                  <a:lnTo>
                    <a:pt x="35752" y="24629"/>
                  </a:lnTo>
                  <a:lnTo>
                    <a:pt x="35752" y="16828"/>
                  </a:lnTo>
                  <a:close/>
                  <a:moveTo>
                    <a:pt x="51652" y="16828"/>
                  </a:moveTo>
                  <a:lnTo>
                    <a:pt x="51652" y="24629"/>
                  </a:lnTo>
                  <a:lnTo>
                    <a:pt x="43919" y="24629"/>
                  </a:lnTo>
                  <a:lnTo>
                    <a:pt x="43919" y="16828"/>
                  </a:lnTo>
                  <a:close/>
                  <a:moveTo>
                    <a:pt x="59819" y="16828"/>
                  </a:moveTo>
                  <a:lnTo>
                    <a:pt x="59819" y="24629"/>
                  </a:lnTo>
                  <a:lnTo>
                    <a:pt x="52075" y="24629"/>
                  </a:lnTo>
                  <a:lnTo>
                    <a:pt x="52075" y="16828"/>
                  </a:lnTo>
                  <a:close/>
                  <a:moveTo>
                    <a:pt x="67975" y="16828"/>
                  </a:moveTo>
                  <a:lnTo>
                    <a:pt x="67975" y="24629"/>
                  </a:lnTo>
                  <a:lnTo>
                    <a:pt x="60243" y="24629"/>
                  </a:lnTo>
                  <a:lnTo>
                    <a:pt x="60243" y="16828"/>
                  </a:lnTo>
                  <a:close/>
                  <a:moveTo>
                    <a:pt x="76452" y="16828"/>
                  </a:moveTo>
                  <a:lnTo>
                    <a:pt x="76452" y="24629"/>
                  </a:lnTo>
                  <a:lnTo>
                    <a:pt x="68399" y="24629"/>
                  </a:lnTo>
                  <a:lnTo>
                    <a:pt x="68399" y="16828"/>
                  </a:lnTo>
                  <a:close/>
                  <a:moveTo>
                    <a:pt x="84608" y="16828"/>
                  </a:moveTo>
                  <a:lnTo>
                    <a:pt x="84608" y="24629"/>
                  </a:lnTo>
                  <a:lnTo>
                    <a:pt x="76865" y="24629"/>
                  </a:lnTo>
                  <a:lnTo>
                    <a:pt x="76865" y="16828"/>
                  </a:lnTo>
                  <a:close/>
                  <a:moveTo>
                    <a:pt x="92776" y="16828"/>
                  </a:moveTo>
                  <a:lnTo>
                    <a:pt x="92776" y="24629"/>
                  </a:lnTo>
                  <a:lnTo>
                    <a:pt x="85032" y="24629"/>
                  </a:lnTo>
                  <a:lnTo>
                    <a:pt x="85032" y="16828"/>
                  </a:lnTo>
                  <a:close/>
                  <a:moveTo>
                    <a:pt x="100932" y="16828"/>
                  </a:moveTo>
                  <a:lnTo>
                    <a:pt x="100932" y="24629"/>
                  </a:lnTo>
                  <a:lnTo>
                    <a:pt x="93200" y="24629"/>
                  </a:lnTo>
                  <a:lnTo>
                    <a:pt x="93200" y="16828"/>
                  </a:lnTo>
                  <a:close/>
                  <a:moveTo>
                    <a:pt x="109099" y="16828"/>
                  </a:moveTo>
                  <a:lnTo>
                    <a:pt x="109099" y="24629"/>
                  </a:lnTo>
                  <a:lnTo>
                    <a:pt x="101356" y="24629"/>
                  </a:lnTo>
                  <a:lnTo>
                    <a:pt x="101356" y="16828"/>
                  </a:lnTo>
                  <a:close/>
                  <a:moveTo>
                    <a:pt x="116866" y="16828"/>
                  </a:moveTo>
                  <a:lnTo>
                    <a:pt x="116866" y="24629"/>
                  </a:lnTo>
                  <a:lnTo>
                    <a:pt x="109523" y="24629"/>
                  </a:lnTo>
                  <a:lnTo>
                    <a:pt x="109523" y="16828"/>
                  </a:lnTo>
                  <a:close/>
                  <a:moveTo>
                    <a:pt x="125022" y="16828"/>
                  </a:moveTo>
                  <a:lnTo>
                    <a:pt x="125022" y="24629"/>
                  </a:lnTo>
                  <a:lnTo>
                    <a:pt x="117290" y="24629"/>
                  </a:lnTo>
                  <a:lnTo>
                    <a:pt x="117290" y="16828"/>
                  </a:lnTo>
                  <a:close/>
                  <a:moveTo>
                    <a:pt x="133190" y="16828"/>
                  </a:moveTo>
                  <a:lnTo>
                    <a:pt x="133190" y="24629"/>
                  </a:lnTo>
                  <a:lnTo>
                    <a:pt x="125446" y="24629"/>
                  </a:lnTo>
                  <a:lnTo>
                    <a:pt x="125446" y="16828"/>
                  </a:lnTo>
                  <a:close/>
                  <a:moveTo>
                    <a:pt x="141346" y="16828"/>
                  </a:moveTo>
                  <a:lnTo>
                    <a:pt x="141346" y="24629"/>
                  </a:lnTo>
                  <a:lnTo>
                    <a:pt x="133614" y="24629"/>
                  </a:lnTo>
                  <a:lnTo>
                    <a:pt x="133614" y="16828"/>
                  </a:lnTo>
                  <a:close/>
                  <a:moveTo>
                    <a:pt x="149513" y="16828"/>
                  </a:moveTo>
                  <a:lnTo>
                    <a:pt x="149513" y="24629"/>
                  </a:lnTo>
                  <a:lnTo>
                    <a:pt x="141770" y="24629"/>
                  </a:lnTo>
                  <a:lnTo>
                    <a:pt x="141770" y="16828"/>
                  </a:lnTo>
                  <a:close/>
                  <a:moveTo>
                    <a:pt x="157280" y="16828"/>
                  </a:moveTo>
                  <a:lnTo>
                    <a:pt x="157280" y="24629"/>
                  </a:lnTo>
                  <a:lnTo>
                    <a:pt x="149937" y="24629"/>
                  </a:lnTo>
                  <a:lnTo>
                    <a:pt x="149937" y="16828"/>
                  </a:lnTo>
                  <a:close/>
                  <a:moveTo>
                    <a:pt x="165448" y="16828"/>
                  </a:moveTo>
                  <a:lnTo>
                    <a:pt x="165448" y="24629"/>
                  </a:lnTo>
                  <a:lnTo>
                    <a:pt x="157704" y="24629"/>
                  </a:lnTo>
                  <a:lnTo>
                    <a:pt x="157704" y="16828"/>
                  </a:lnTo>
                  <a:close/>
                  <a:moveTo>
                    <a:pt x="173604" y="16828"/>
                  </a:moveTo>
                  <a:lnTo>
                    <a:pt x="173604" y="24629"/>
                  </a:lnTo>
                  <a:lnTo>
                    <a:pt x="165871" y="24629"/>
                  </a:lnTo>
                  <a:lnTo>
                    <a:pt x="165871" y="16828"/>
                  </a:lnTo>
                  <a:close/>
                  <a:moveTo>
                    <a:pt x="181771" y="16828"/>
                  </a:moveTo>
                  <a:lnTo>
                    <a:pt x="181771" y="24629"/>
                  </a:lnTo>
                  <a:lnTo>
                    <a:pt x="174028" y="24629"/>
                  </a:lnTo>
                  <a:lnTo>
                    <a:pt x="174028" y="16828"/>
                  </a:lnTo>
                  <a:close/>
                  <a:moveTo>
                    <a:pt x="189927" y="16828"/>
                  </a:moveTo>
                  <a:lnTo>
                    <a:pt x="189927" y="24629"/>
                  </a:lnTo>
                  <a:lnTo>
                    <a:pt x="182195" y="24629"/>
                  </a:lnTo>
                  <a:lnTo>
                    <a:pt x="182195" y="16828"/>
                  </a:lnTo>
                  <a:close/>
                  <a:moveTo>
                    <a:pt x="198095" y="16828"/>
                  </a:moveTo>
                  <a:lnTo>
                    <a:pt x="198095" y="24629"/>
                  </a:lnTo>
                  <a:lnTo>
                    <a:pt x="190351" y="24629"/>
                  </a:lnTo>
                  <a:lnTo>
                    <a:pt x="190351" y="16828"/>
                  </a:lnTo>
                  <a:close/>
                  <a:moveTo>
                    <a:pt x="206251" y="16828"/>
                  </a:moveTo>
                  <a:lnTo>
                    <a:pt x="206251" y="24629"/>
                  </a:lnTo>
                  <a:lnTo>
                    <a:pt x="198519" y="24629"/>
                  </a:lnTo>
                  <a:lnTo>
                    <a:pt x="198519" y="16828"/>
                  </a:lnTo>
                  <a:close/>
                  <a:moveTo>
                    <a:pt x="214419" y="16828"/>
                  </a:moveTo>
                  <a:lnTo>
                    <a:pt x="214419" y="24629"/>
                  </a:lnTo>
                  <a:lnTo>
                    <a:pt x="206675" y="24629"/>
                  </a:lnTo>
                  <a:lnTo>
                    <a:pt x="206675" y="16828"/>
                  </a:lnTo>
                  <a:close/>
                  <a:moveTo>
                    <a:pt x="222575" y="16828"/>
                  </a:moveTo>
                  <a:lnTo>
                    <a:pt x="222575" y="24629"/>
                  </a:lnTo>
                  <a:lnTo>
                    <a:pt x="214842" y="24629"/>
                  </a:lnTo>
                  <a:lnTo>
                    <a:pt x="214842" y="16828"/>
                  </a:lnTo>
                  <a:close/>
                  <a:moveTo>
                    <a:pt x="230742" y="16828"/>
                  </a:moveTo>
                  <a:lnTo>
                    <a:pt x="230742" y="24629"/>
                  </a:lnTo>
                  <a:lnTo>
                    <a:pt x="222999" y="24629"/>
                  </a:lnTo>
                  <a:lnTo>
                    <a:pt x="222999" y="16828"/>
                  </a:lnTo>
                  <a:close/>
                  <a:moveTo>
                    <a:pt x="238898" y="16828"/>
                  </a:moveTo>
                  <a:lnTo>
                    <a:pt x="238898" y="24629"/>
                  </a:lnTo>
                  <a:lnTo>
                    <a:pt x="231166" y="24629"/>
                  </a:lnTo>
                  <a:lnTo>
                    <a:pt x="231166" y="16828"/>
                  </a:lnTo>
                  <a:close/>
                  <a:moveTo>
                    <a:pt x="247066" y="16828"/>
                  </a:moveTo>
                  <a:lnTo>
                    <a:pt x="247066" y="24629"/>
                  </a:lnTo>
                  <a:lnTo>
                    <a:pt x="239322" y="24629"/>
                  </a:lnTo>
                  <a:lnTo>
                    <a:pt x="239322" y="16828"/>
                  </a:lnTo>
                  <a:close/>
                  <a:moveTo>
                    <a:pt x="255222" y="16828"/>
                  </a:moveTo>
                  <a:lnTo>
                    <a:pt x="255222" y="24629"/>
                  </a:lnTo>
                  <a:lnTo>
                    <a:pt x="247490" y="24629"/>
                  </a:lnTo>
                  <a:lnTo>
                    <a:pt x="247490" y="16828"/>
                  </a:lnTo>
                  <a:close/>
                  <a:moveTo>
                    <a:pt x="263390" y="16828"/>
                  </a:moveTo>
                  <a:lnTo>
                    <a:pt x="263390" y="24629"/>
                  </a:lnTo>
                  <a:lnTo>
                    <a:pt x="255646" y="24629"/>
                  </a:lnTo>
                  <a:lnTo>
                    <a:pt x="255646" y="16828"/>
                  </a:lnTo>
                  <a:close/>
                  <a:moveTo>
                    <a:pt x="11238" y="25030"/>
                  </a:moveTo>
                  <a:lnTo>
                    <a:pt x="11238" y="32831"/>
                  </a:lnTo>
                  <a:lnTo>
                    <a:pt x="3505" y="32831"/>
                  </a:lnTo>
                  <a:lnTo>
                    <a:pt x="3505" y="25030"/>
                  </a:lnTo>
                  <a:close/>
                  <a:moveTo>
                    <a:pt x="19394" y="25030"/>
                  </a:moveTo>
                  <a:lnTo>
                    <a:pt x="19394" y="32831"/>
                  </a:lnTo>
                  <a:lnTo>
                    <a:pt x="11662" y="32831"/>
                  </a:lnTo>
                  <a:lnTo>
                    <a:pt x="11662" y="25030"/>
                  </a:lnTo>
                  <a:close/>
                  <a:moveTo>
                    <a:pt x="27561" y="25030"/>
                  </a:moveTo>
                  <a:lnTo>
                    <a:pt x="27561" y="32831"/>
                  </a:lnTo>
                  <a:lnTo>
                    <a:pt x="19818" y="32831"/>
                  </a:lnTo>
                  <a:lnTo>
                    <a:pt x="19818" y="25030"/>
                  </a:lnTo>
                  <a:close/>
                  <a:moveTo>
                    <a:pt x="35328" y="25030"/>
                  </a:moveTo>
                  <a:lnTo>
                    <a:pt x="35328" y="32831"/>
                  </a:lnTo>
                  <a:lnTo>
                    <a:pt x="27985" y="32831"/>
                  </a:lnTo>
                  <a:lnTo>
                    <a:pt x="27985" y="25030"/>
                  </a:lnTo>
                  <a:close/>
                  <a:moveTo>
                    <a:pt x="43496" y="25030"/>
                  </a:moveTo>
                  <a:lnTo>
                    <a:pt x="43496" y="32831"/>
                  </a:lnTo>
                  <a:lnTo>
                    <a:pt x="35752" y="32831"/>
                  </a:lnTo>
                  <a:lnTo>
                    <a:pt x="35752" y="25030"/>
                  </a:lnTo>
                  <a:close/>
                  <a:moveTo>
                    <a:pt x="51652" y="25030"/>
                  </a:moveTo>
                  <a:lnTo>
                    <a:pt x="51652" y="32831"/>
                  </a:lnTo>
                  <a:lnTo>
                    <a:pt x="43919" y="32831"/>
                  </a:lnTo>
                  <a:lnTo>
                    <a:pt x="43919" y="25030"/>
                  </a:lnTo>
                  <a:close/>
                  <a:moveTo>
                    <a:pt x="59819" y="25030"/>
                  </a:moveTo>
                  <a:lnTo>
                    <a:pt x="59819" y="32831"/>
                  </a:lnTo>
                  <a:lnTo>
                    <a:pt x="52075" y="32831"/>
                  </a:lnTo>
                  <a:lnTo>
                    <a:pt x="52075" y="25030"/>
                  </a:lnTo>
                  <a:close/>
                  <a:moveTo>
                    <a:pt x="67975" y="25030"/>
                  </a:moveTo>
                  <a:lnTo>
                    <a:pt x="67975" y="32831"/>
                  </a:lnTo>
                  <a:lnTo>
                    <a:pt x="60243" y="32831"/>
                  </a:lnTo>
                  <a:lnTo>
                    <a:pt x="60243" y="25030"/>
                  </a:lnTo>
                  <a:close/>
                  <a:moveTo>
                    <a:pt x="76452" y="25030"/>
                  </a:moveTo>
                  <a:lnTo>
                    <a:pt x="76452" y="32831"/>
                  </a:lnTo>
                  <a:lnTo>
                    <a:pt x="68399" y="32831"/>
                  </a:lnTo>
                  <a:lnTo>
                    <a:pt x="68399" y="25030"/>
                  </a:lnTo>
                  <a:close/>
                  <a:moveTo>
                    <a:pt x="84608" y="25030"/>
                  </a:moveTo>
                  <a:lnTo>
                    <a:pt x="84608" y="32831"/>
                  </a:lnTo>
                  <a:lnTo>
                    <a:pt x="76865" y="32831"/>
                  </a:lnTo>
                  <a:lnTo>
                    <a:pt x="76865" y="25030"/>
                  </a:lnTo>
                  <a:close/>
                  <a:moveTo>
                    <a:pt x="92776" y="25030"/>
                  </a:moveTo>
                  <a:lnTo>
                    <a:pt x="92776" y="32831"/>
                  </a:lnTo>
                  <a:lnTo>
                    <a:pt x="85032" y="32831"/>
                  </a:lnTo>
                  <a:lnTo>
                    <a:pt x="85032" y="25030"/>
                  </a:lnTo>
                  <a:close/>
                  <a:moveTo>
                    <a:pt x="100932" y="25030"/>
                  </a:moveTo>
                  <a:lnTo>
                    <a:pt x="100932" y="32831"/>
                  </a:lnTo>
                  <a:lnTo>
                    <a:pt x="93200" y="32831"/>
                  </a:lnTo>
                  <a:lnTo>
                    <a:pt x="93200" y="25030"/>
                  </a:lnTo>
                  <a:close/>
                  <a:moveTo>
                    <a:pt x="109099" y="25030"/>
                  </a:moveTo>
                  <a:lnTo>
                    <a:pt x="109099" y="32831"/>
                  </a:lnTo>
                  <a:lnTo>
                    <a:pt x="101356" y="32831"/>
                  </a:lnTo>
                  <a:lnTo>
                    <a:pt x="101356" y="25030"/>
                  </a:lnTo>
                  <a:close/>
                  <a:moveTo>
                    <a:pt x="116866" y="25030"/>
                  </a:moveTo>
                  <a:lnTo>
                    <a:pt x="116866" y="32831"/>
                  </a:lnTo>
                  <a:lnTo>
                    <a:pt x="109523" y="32831"/>
                  </a:lnTo>
                  <a:lnTo>
                    <a:pt x="109523" y="25030"/>
                  </a:lnTo>
                  <a:close/>
                  <a:moveTo>
                    <a:pt x="125022" y="25030"/>
                  </a:moveTo>
                  <a:lnTo>
                    <a:pt x="125022" y="32831"/>
                  </a:lnTo>
                  <a:lnTo>
                    <a:pt x="117290" y="32831"/>
                  </a:lnTo>
                  <a:lnTo>
                    <a:pt x="117290" y="25030"/>
                  </a:lnTo>
                  <a:close/>
                  <a:moveTo>
                    <a:pt x="133190" y="25030"/>
                  </a:moveTo>
                  <a:lnTo>
                    <a:pt x="133190" y="32831"/>
                  </a:lnTo>
                  <a:lnTo>
                    <a:pt x="125446" y="32831"/>
                  </a:lnTo>
                  <a:lnTo>
                    <a:pt x="125446" y="25030"/>
                  </a:lnTo>
                  <a:close/>
                  <a:moveTo>
                    <a:pt x="141346" y="25030"/>
                  </a:moveTo>
                  <a:lnTo>
                    <a:pt x="141346" y="32831"/>
                  </a:lnTo>
                  <a:lnTo>
                    <a:pt x="133614" y="32831"/>
                  </a:lnTo>
                  <a:lnTo>
                    <a:pt x="133614" y="25030"/>
                  </a:lnTo>
                  <a:close/>
                  <a:moveTo>
                    <a:pt x="149513" y="25030"/>
                  </a:moveTo>
                  <a:lnTo>
                    <a:pt x="149513" y="32831"/>
                  </a:lnTo>
                  <a:lnTo>
                    <a:pt x="141770" y="32831"/>
                  </a:lnTo>
                  <a:lnTo>
                    <a:pt x="141770" y="25030"/>
                  </a:lnTo>
                  <a:close/>
                  <a:moveTo>
                    <a:pt x="157280" y="25030"/>
                  </a:moveTo>
                  <a:lnTo>
                    <a:pt x="157280" y="32831"/>
                  </a:lnTo>
                  <a:lnTo>
                    <a:pt x="149937" y="32831"/>
                  </a:lnTo>
                  <a:lnTo>
                    <a:pt x="149937" y="25030"/>
                  </a:lnTo>
                  <a:close/>
                  <a:moveTo>
                    <a:pt x="165448" y="25030"/>
                  </a:moveTo>
                  <a:lnTo>
                    <a:pt x="165448" y="32831"/>
                  </a:lnTo>
                  <a:lnTo>
                    <a:pt x="157704" y="32831"/>
                  </a:lnTo>
                  <a:lnTo>
                    <a:pt x="157704" y="25030"/>
                  </a:lnTo>
                  <a:close/>
                  <a:moveTo>
                    <a:pt x="173604" y="25030"/>
                  </a:moveTo>
                  <a:lnTo>
                    <a:pt x="173604" y="32831"/>
                  </a:lnTo>
                  <a:lnTo>
                    <a:pt x="165871" y="32831"/>
                  </a:lnTo>
                  <a:lnTo>
                    <a:pt x="165871" y="25030"/>
                  </a:lnTo>
                  <a:close/>
                  <a:moveTo>
                    <a:pt x="181771" y="25030"/>
                  </a:moveTo>
                  <a:lnTo>
                    <a:pt x="181771" y="32831"/>
                  </a:lnTo>
                  <a:lnTo>
                    <a:pt x="174028" y="32831"/>
                  </a:lnTo>
                  <a:lnTo>
                    <a:pt x="174028" y="25030"/>
                  </a:lnTo>
                  <a:close/>
                  <a:moveTo>
                    <a:pt x="189927" y="25030"/>
                  </a:moveTo>
                  <a:lnTo>
                    <a:pt x="189927" y="32831"/>
                  </a:lnTo>
                  <a:lnTo>
                    <a:pt x="182195" y="32831"/>
                  </a:lnTo>
                  <a:lnTo>
                    <a:pt x="182195" y="25030"/>
                  </a:lnTo>
                  <a:close/>
                  <a:moveTo>
                    <a:pt x="198095" y="25030"/>
                  </a:moveTo>
                  <a:lnTo>
                    <a:pt x="198095" y="32831"/>
                  </a:lnTo>
                  <a:lnTo>
                    <a:pt x="190351" y="32831"/>
                  </a:lnTo>
                  <a:lnTo>
                    <a:pt x="190351" y="25030"/>
                  </a:lnTo>
                  <a:close/>
                  <a:moveTo>
                    <a:pt x="206251" y="25030"/>
                  </a:moveTo>
                  <a:lnTo>
                    <a:pt x="206251" y="32831"/>
                  </a:lnTo>
                  <a:lnTo>
                    <a:pt x="198519" y="32831"/>
                  </a:lnTo>
                  <a:lnTo>
                    <a:pt x="198519" y="25030"/>
                  </a:lnTo>
                  <a:close/>
                  <a:moveTo>
                    <a:pt x="214419" y="25030"/>
                  </a:moveTo>
                  <a:lnTo>
                    <a:pt x="214419" y="32831"/>
                  </a:lnTo>
                  <a:lnTo>
                    <a:pt x="206675" y="32831"/>
                  </a:lnTo>
                  <a:lnTo>
                    <a:pt x="206675" y="25030"/>
                  </a:lnTo>
                  <a:close/>
                  <a:moveTo>
                    <a:pt x="222575" y="25030"/>
                  </a:moveTo>
                  <a:lnTo>
                    <a:pt x="222575" y="32831"/>
                  </a:lnTo>
                  <a:lnTo>
                    <a:pt x="214842" y="32831"/>
                  </a:lnTo>
                  <a:lnTo>
                    <a:pt x="214842" y="25030"/>
                  </a:lnTo>
                  <a:close/>
                  <a:moveTo>
                    <a:pt x="230742" y="25030"/>
                  </a:moveTo>
                  <a:lnTo>
                    <a:pt x="230742" y="32831"/>
                  </a:lnTo>
                  <a:lnTo>
                    <a:pt x="222999" y="32831"/>
                  </a:lnTo>
                  <a:lnTo>
                    <a:pt x="222999" y="25030"/>
                  </a:lnTo>
                  <a:close/>
                  <a:moveTo>
                    <a:pt x="238898" y="25030"/>
                  </a:moveTo>
                  <a:lnTo>
                    <a:pt x="238898" y="32831"/>
                  </a:lnTo>
                  <a:lnTo>
                    <a:pt x="231166" y="32831"/>
                  </a:lnTo>
                  <a:lnTo>
                    <a:pt x="231166" y="25030"/>
                  </a:lnTo>
                  <a:close/>
                  <a:moveTo>
                    <a:pt x="247066" y="25030"/>
                  </a:moveTo>
                  <a:lnTo>
                    <a:pt x="247066" y="32831"/>
                  </a:lnTo>
                  <a:lnTo>
                    <a:pt x="239322" y="32831"/>
                  </a:lnTo>
                  <a:lnTo>
                    <a:pt x="239322" y="25030"/>
                  </a:lnTo>
                  <a:close/>
                  <a:moveTo>
                    <a:pt x="255222" y="25030"/>
                  </a:moveTo>
                  <a:lnTo>
                    <a:pt x="255222" y="32831"/>
                  </a:lnTo>
                  <a:lnTo>
                    <a:pt x="247490" y="32831"/>
                  </a:lnTo>
                  <a:lnTo>
                    <a:pt x="247490" y="25030"/>
                  </a:lnTo>
                  <a:close/>
                  <a:moveTo>
                    <a:pt x="263390" y="25030"/>
                  </a:moveTo>
                  <a:lnTo>
                    <a:pt x="263390" y="32831"/>
                  </a:lnTo>
                  <a:lnTo>
                    <a:pt x="255646" y="32831"/>
                  </a:lnTo>
                  <a:lnTo>
                    <a:pt x="255646" y="25030"/>
                  </a:lnTo>
                  <a:close/>
                  <a:moveTo>
                    <a:pt x="271546" y="25030"/>
                  </a:moveTo>
                  <a:lnTo>
                    <a:pt x="271546" y="32831"/>
                  </a:lnTo>
                  <a:lnTo>
                    <a:pt x="263813" y="32831"/>
                  </a:lnTo>
                  <a:lnTo>
                    <a:pt x="263813" y="25030"/>
                  </a:lnTo>
                  <a:close/>
                  <a:moveTo>
                    <a:pt x="11238" y="33243"/>
                  </a:moveTo>
                  <a:lnTo>
                    <a:pt x="11238" y="41032"/>
                  </a:lnTo>
                  <a:lnTo>
                    <a:pt x="3505" y="41032"/>
                  </a:lnTo>
                  <a:lnTo>
                    <a:pt x="3505" y="33243"/>
                  </a:lnTo>
                  <a:close/>
                  <a:moveTo>
                    <a:pt x="19394" y="33243"/>
                  </a:moveTo>
                  <a:lnTo>
                    <a:pt x="19394" y="41032"/>
                  </a:lnTo>
                  <a:lnTo>
                    <a:pt x="11662" y="41032"/>
                  </a:lnTo>
                  <a:lnTo>
                    <a:pt x="11662" y="33243"/>
                  </a:lnTo>
                  <a:close/>
                  <a:moveTo>
                    <a:pt x="27561" y="33243"/>
                  </a:moveTo>
                  <a:lnTo>
                    <a:pt x="27561" y="41032"/>
                  </a:lnTo>
                  <a:lnTo>
                    <a:pt x="19818" y="41032"/>
                  </a:lnTo>
                  <a:lnTo>
                    <a:pt x="19818" y="33243"/>
                  </a:lnTo>
                  <a:close/>
                  <a:moveTo>
                    <a:pt x="35328" y="33243"/>
                  </a:moveTo>
                  <a:lnTo>
                    <a:pt x="35328" y="41032"/>
                  </a:lnTo>
                  <a:lnTo>
                    <a:pt x="27985" y="41032"/>
                  </a:lnTo>
                  <a:lnTo>
                    <a:pt x="27985" y="33243"/>
                  </a:lnTo>
                  <a:close/>
                  <a:moveTo>
                    <a:pt x="43496" y="33243"/>
                  </a:moveTo>
                  <a:lnTo>
                    <a:pt x="43496" y="41032"/>
                  </a:lnTo>
                  <a:lnTo>
                    <a:pt x="35752" y="41032"/>
                  </a:lnTo>
                  <a:lnTo>
                    <a:pt x="35752" y="33243"/>
                  </a:lnTo>
                  <a:close/>
                  <a:moveTo>
                    <a:pt x="51652" y="33243"/>
                  </a:moveTo>
                  <a:lnTo>
                    <a:pt x="51652" y="41032"/>
                  </a:lnTo>
                  <a:lnTo>
                    <a:pt x="43919" y="41032"/>
                  </a:lnTo>
                  <a:lnTo>
                    <a:pt x="43919" y="33243"/>
                  </a:lnTo>
                  <a:close/>
                  <a:moveTo>
                    <a:pt x="59819" y="33243"/>
                  </a:moveTo>
                  <a:lnTo>
                    <a:pt x="59819" y="41032"/>
                  </a:lnTo>
                  <a:lnTo>
                    <a:pt x="52075" y="41032"/>
                  </a:lnTo>
                  <a:lnTo>
                    <a:pt x="52075" y="33243"/>
                  </a:lnTo>
                  <a:close/>
                  <a:moveTo>
                    <a:pt x="67975" y="33243"/>
                  </a:moveTo>
                  <a:lnTo>
                    <a:pt x="67975" y="41032"/>
                  </a:lnTo>
                  <a:lnTo>
                    <a:pt x="60243" y="41032"/>
                  </a:lnTo>
                  <a:lnTo>
                    <a:pt x="60243" y="33243"/>
                  </a:lnTo>
                  <a:close/>
                  <a:moveTo>
                    <a:pt x="76452" y="33243"/>
                  </a:moveTo>
                  <a:lnTo>
                    <a:pt x="76452" y="41032"/>
                  </a:lnTo>
                  <a:lnTo>
                    <a:pt x="68399" y="41032"/>
                  </a:lnTo>
                  <a:lnTo>
                    <a:pt x="68399" y="33243"/>
                  </a:lnTo>
                  <a:close/>
                  <a:moveTo>
                    <a:pt x="84608" y="33243"/>
                  </a:moveTo>
                  <a:lnTo>
                    <a:pt x="84608" y="41032"/>
                  </a:lnTo>
                  <a:lnTo>
                    <a:pt x="76865" y="41032"/>
                  </a:lnTo>
                  <a:lnTo>
                    <a:pt x="76865" y="33243"/>
                  </a:lnTo>
                  <a:close/>
                  <a:moveTo>
                    <a:pt x="92776" y="33243"/>
                  </a:moveTo>
                  <a:lnTo>
                    <a:pt x="92776" y="41032"/>
                  </a:lnTo>
                  <a:lnTo>
                    <a:pt x="85032" y="41032"/>
                  </a:lnTo>
                  <a:lnTo>
                    <a:pt x="85032" y="33243"/>
                  </a:lnTo>
                  <a:close/>
                  <a:moveTo>
                    <a:pt x="100932" y="33243"/>
                  </a:moveTo>
                  <a:lnTo>
                    <a:pt x="100932" y="41032"/>
                  </a:lnTo>
                  <a:lnTo>
                    <a:pt x="93200" y="41032"/>
                  </a:lnTo>
                  <a:lnTo>
                    <a:pt x="93200" y="33243"/>
                  </a:lnTo>
                  <a:close/>
                  <a:moveTo>
                    <a:pt x="109099" y="33243"/>
                  </a:moveTo>
                  <a:lnTo>
                    <a:pt x="109099" y="41032"/>
                  </a:lnTo>
                  <a:lnTo>
                    <a:pt x="101356" y="41032"/>
                  </a:lnTo>
                  <a:lnTo>
                    <a:pt x="101356" y="33243"/>
                  </a:lnTo>
                  <a:close/>
                  <a:moveTo>
                    <a:pt x="116866" y="33243"/>
                  </a:moveTo>
                  <a:lnTo>
                    <a:pt x="116866" y="41032"/>
                  </a:lnTo>
                  <a:lnTo>
                    <a:pt x="109523" y="41032"/>
                  </a:lnTo>
                  <a:lnTo>
                    <a:pt x="109523" y="33243"/>
                  </a:lnTo>
                  <a:close/>
                  <a:moveTo>
                    <a:pt x="125022" y="33243"/>
                  </a:moveTo>
                  <a:lnTo>
                    <a:pt x="125022" y="41032"/>
                  </a:lnTo>
                  <a:lnTo>
                    <a:pt x="117290" y="41032"/>
                  </a:lnTo>
                  <a:lnTo>
                    <a:pt x="117290" y="33243"/>
                  </a:lnTo>
                  <a:close/>
                  <a:moveTo>
                    <a:pt x="133190" y="33243"/>
                  </a:moveTo>
                  <a:lnTo>
                    <a:pt x="133190" y="41032"/>
                  </a:lnTo>
                  <a:lnTo>
                    <a:pt x="125446" y="41032"/>
                  </a:lnTo>
                  <a:lnTo>
                    <a:pt x="125446" y="33243"/>
                  </a:lnTo>
                  <a:close/>
                  <a:moveTo>
                    <a:pt x="141346" y="33243"/>
                  </a:moveTo>
                  <a:lnTo>
                    <a:pt x="141346" y="41032"/>
                  </a:lnTo>
                  <a:lnTo>
                    <a:pt x="133614" y="41032"/>
                  </a:lnTo>
                  <a:lnTo>
                    <a:pt x="133614" y="33243"/>
                  </a:lnTo>
                  <a:close/>
                  <a:moveTo>
                    <a:pt x="149513" y="33243"/>
                  </a:moveTo>
                  <a:lnTo>
                    <a:pt x="149513" y="41032"/>
                  </a:lnTo>
                  <a:lnTo>
                    <a:pt x="141770" y="41032"/>
                  </a:lnTo>
                  <a:lnTo>
                    <a:pt x="141770" y="33243"/>
                  </a:lnTo>
                  <a:close/>
                  <a:moveTo>
                    <a:pt x="157280" y="33243"/>
                  </a:moveTo>
                  <a:lnTo>
                    <a:pt x="157280" y="41032"/>
                  </a:lnTo>
                  <a:lnTo>
                    <a:pt x="149937" y="41032"/>
                  </a:lnTo>
                  <a:lnTo>
                    <a:pt x="149937" y="33243"/>
                  </a:lnTo>
                  <a:close/>
                  <a:moveTo>
                    <a:pt x="165448" y="33243"/>
                  </a:moveTo>
                  <a:lnTo>
                    <a:pt x="165448" y="41032"/>
                  </a:lnTo>
                  <a:lnTo>
                    <a:pt x="157704" y="41032"/>
                  </a:lnTo>
                  <a:lnTo>
                    <a:pt x="157704" y="33243"/>
                  </a:lnTo>
                  <a:close/>
                  <a:moveTo>
                    <a:pt x="173604" y="33243"/>
                  </a:moveTo>
                  <a:lnTo>
                    <a:pt x="173604" y="41032"/>
                  </a:lnTo>
                  <a:lnTo>
                    <a:pt x="165871" y="41032"/>
                  </a:lnTo>
                  <a:lnTo>
                    <a:pt x="165871" y="33243"/>
                  </a:lnTo>
                  <a:close/>
                  <a:moveTo>
                    <a:pt x="181771" y="33243"/>
                  </a:moveTo>
                  <a:lnTo>
                    <a:pt x="181771" y="41032"/>
                  </a:lnTo>
                  <a:lnTo>
                    <a:pt x="174028" y="41032"/>
                  </a:lnTo>
                  <a:lnTo>
                    <a:pt x="174028" y="33243"/>
                  </a:lnTo>
                  <a:close/>
                  <a:moveTo>
                    <a:pt x="189927" y="33243"/>
                  </a:moveTo>
                  <a:lnTo>
                    <a:pt x="189927" y="41032"/>
                  </a:lnTo>
                  <a:lnTo>
                    <a:pt x="182195" y="41032"/>
                  </a:lnTo>
                  <a:lnTo>
                    <a:pt x="182195" y="33243"/>
                  </a:lnTo>
                  <a:close/>
                  <a:moveTo>
                    <a:pt x="198095" y="33243"/>
                  </a:moveTo>
                  <a:lnTo>
                    <a:pt x="198095" y="41032"/>
                  </a:lnTo>
                  <a:lnTo>
                    <a:pt x="190351" y="41032"/>
                  </a:lnTo>
                  <a:lnTo>
                    <a:pt x="190351" y="33243"/>
                  </a:lnTo>
                  <a:close/>
                  <a:moveTo>
                    <a:pt x="206251" y="33243"/>
                  </a:moveTo>
                  <a:lnTo>
                    <a:pt x="206251" y="41032"/>
                  </a:lnTo>
                  <a:lnTo>
                    <a:pt x="198519" y="41032"/>
                  </a:lnTo>
                  <a:lnTo>
                    <a:pt x="198519" y="33243"/>
                  </a:lnTo>
                  <a:close/>
                  <a:moveTo>
                    <a:pt x="214419" y="33243"/>
                  </a:moveTo>
                  <a:lnTo>
                    <a:pt x="214419" y="41032"/>
                  </a:lnTo>
                  <a:lnTo>
                    <a:pt x="206675" y="41032"/>
                  </a:lnTo>
                  <a:lnTo>
                    <a:pt x="206675" y="33243"/>
                  </a:lnTo>
                  <a:close/>
                  <a:moveTo>
                    <a:pt x="222575" y="33243"/>
                  </a:moveTo>
                  <a:lnTo>
                    <a:pt x="222575" y="41032"/>
                  </a:lnTo>
                  <a:lnTo>
                    <a:pt x="214842" y="41032"/>
                  </a:lnTo>
                  <a:lnTo>
                    <a:pt x="214842" y="33243"/>
                  </a:lnTo>
                  <a:close/>
                  <a:moveTo>
                    <a:pt x="230742" y="33243"/>
                  </a:moveTo>
                  <a:lnTo>
                    <a:pt x="230742" y="41032"/>
                  </a:lnTo>
                  <a:lnTo>
                    <a:pt x="222999" y="41032"/>
                  </a:lnTo>
                  <a:lnTo>
                    <a:pt x="222999" y="33243"/>
                  </a:lnTo>
                  <a:close/>
                  <a:moveTo>
                    <a:pt x="238898" y="33243"/>
                  </a:moveTo>
                  <a:lnTo>
                    <a:pt x="238898" y="41032"/>
                  </a:lnTo>
                  <a:lnTo>
                    <a:pt x="231166" y="41032"/>
                  </a:lnTo>
                  <a:lnTo>
                    <a:pt x="231166" y="33243"/>
                  </a:lnTo>
                  <a:close/>
                  <a:moveTo>
                    <a:pt x="247066" y="33243"/>
                  </a:moveTo>
                  <a:lnTo>
                    <a:pt x="247066" y="41032"/>
                  </a:lnTo>
                  <a:lnTo>
                    <a:pt x="239322" y="41032"/>
                  </a:lnTo>
                  <a:lnTo>
                    <a:pt x="239322" y="33243"/>
                  </a:lnTo>
                  <a:close/>
                  <a:moveTo>
                    <a:pt x="255222" y="33243"/>
                  </a:moveTo>
                  <a:lnTo>
                    <a:pt x="255222" y="41032"/>
                  </a:lnTo>
                  <a:lnTo>
                    <a:pt x="247490" y="41032"/>
                  </a:lnTo>
                  <a:lnTo>
                    <a:pt x="247490" y="33243"/>
                  </a:lnTo>
                  <a:close/>
                  <a:moveTo>
                    <a:pt x="263390" y="33243"/>
                  </a:moveTo>
                  <a:lnTo>
                    <a:pt x="263390" y="41032"/>
                  </a:lnTo>
                  <a:lnTo>
                    <a:pt x="255646" y="41032"/>
                  </a:lnTo>
                  <a:lnTo>
                    <a:pt x="255646" y="33243"/>
                  </a:lnTo>
                  <a:close/>
                  <a:moveTo>
                    <a:pt x="271546" y="33243"/>
                  </a:moveTo>
                  <a:lnTo>
                    <a:pt x="271546" y="41032"/>
                  </a:lnTo>
                  <a:lnTo>
                    <a:pt x="263813" y="41032"/>
                  </a:lnTo>
                  <a:lnTo>
                    <a:pt x="263813" y="33243"/>
                  </a:lnTo>
                  <a:close/>
                  <a:moveTo>
                    <a:pt x="11238" y="41445"/>
                  </a:moveTo>
                  <a:lnTo>
                    <a:pt x="11238" y="49246"/>
                  </a:lnTo>
                  <a:lnTo>
                    <a:pt x="3505" y="49246"/>
                  </a:lnTo>
                  <a:lnTo>
                    <a:pt x="3505" y="41445"/>
                  </a:lnTo>
                  <a:close/>
                  <a:moveTo>
                    <a:pt x="19394" y="41445"/>
                  </a:moveTo>
                  <a:lnTo>
                    <a:pt x="19394" y="49246"/>
                  </a:lnTo>
                  <a:lnTo>
                    <a:pt x="11662" y="49246"/>
                  </a:lnTo>
                  <a:lnTo>
                    <a:pt x="11662" y="41445"/>
                  </a:lnTo>
                  <a:close/>
                  <a:moveTo>
                    <a:pt x="27561" y="41445"/>
                  </a:moveTo>
                  <a:lnTo>
                    <a:pt x="27561" y="49246"/>
                  </a:lnTo>
                  <a:lnTo>
                    <a:pt x="19818" y="49246"/>
                  </a:lnTo>
                  <a:lnTo>
                    <a:pt x="19818" y="41445"/>
                  </a:lnTo>
                  <a:close/>
                  <a:moveTo>
                    <a:pt x="35328" y="41445"/>
                  </a:moveTo>
                  <a:lnTo>
                    <a:pt x="35328" y="49246"/>
                  </a:lnTo>
                  <a:lnTo>
                    <a:pt x="27985" y="49246"/>
                  </a:lnTo>
                  <a:lnTo>
                    <a:pt x="27985" y="41445"/>
                  </a:lnTo>
                  <a:close/>
                  <a:moveTo>
                    <a:pt x="43496" y="41445"/>
                  </a:moveTo>
                  <a:lnTo>
                    <a:pt x="43496" y="49246"/>
                  </a:lnTo>
                  <a:lnTo>
                    <a:pt x="35752" y="49246"/>
                  </a:lnTo>
                  <a:lnTo>
                    <a:pt x="35752" y="41445"/>
                  </a:lnTo>
                  <a:close/>
                  <a:moveTo>
                    <a:pt x="51652" y="41445"/>
                  </a:moveTo>
                  <a:lnTo>
                    <a:pt x="51652" y="49246"/>
                  </a:lnTo>
                  <a:lnTo>
                    <a:pt x="43919" y="49246"/>
                  </a:lnTo>
                  <a:lnTo>
                    <a:pt x="43919" y="41445"/>
                  </a:lnTo>
                  <a:close/>
                  <a:moveTo>
                    <a:pt x="59819" y="41445"/>
                  </a:moveTo>
                  <a:lnTo>
                    <a:pt x="59819" y="49246"/>
                  </a:lnTo>
                  <a:lnTo>
                    <a:pt x="52075" y="49246"/>
                  </a:lnTo>
                  <a:lnTo>
                    <a:pt x="52075" y="41445"/>
                  </a:lnTo>
                  <a:close/>
                  <a:moveTo>
                    <a:pt x="67975" y="41445"/>
                  </a:moveTo>
                  <a:lnTo>
                    <a:pt x="67975" y="49246"/>
                  </a:lnTo>
                  <a:lnTo>
                    <a:pt x="60243" y="49246"/>
                  </a:lnTo>
                  <a:lnTo>
                    <a:pt x="60243" y="41445"/>
                  </a:lnTo>
                  <a:close/>
                  <a:moveTo>
                    <a:pt x="76452" y="41445"/>
                  </a:moveTo>
                  <a:lnTo>
                    <a:pt x="76452" y="49246"/>
                  </a:lnTo>
                  <a:lnTo>
                    <a:pt x="68399" y="49246"/>
                  </a:lnTo>
                  <a:lnTo>
                    <a:pt x="68399" y="41445"/>
                  </a:lnTo>
                  <a:close/>
                  <a:moveTo>
                    <a:pt x="84608" y="41445"/>
                  </a:moveTo>
                  <a:lnTo>
                    <a:pt x="84608" y="49246"/>
                  </a:lnTo>
                  <a:lnTo>
                    <a:pt x="76865" y="49246"/>
                  </a:lnTo>
                  <a:lnTo>
                    <a:pt x="76865" y="41445"/>
                  </a:lnTo>
                  <a:close/>
                  <a:moveTo>
                    <a:pt x="92776" y="41445"/>
                  </a:moveTo>
                  <a:lnTo>
                    <a:pt x="92776" y="49246"/>
                  </a:lnTo>
                  <a:lnTo>
                    <a:pt x="85032" y="49246"/>
                  </a:lnTo>
                  <a:lnTo>
                    <a:pt x="85032" y="41445"/>
                  </a:lnTo>
                  <a:close/>
                  <a:moveTo>
                    <a:pt x="100932" y="41445"/>
                  </a:moveTo>
                  <a:lnTo>
                    <a:pt x="100932" y="49246"/>
                  </a:lnTo>
                  <a:lnTo>
                    <a:pt x="93200" y="49246"/>
                  </a:lnTo>
                  <a:lnTo>
                    <a:pt x="93200" y="41445"/>
                  </a:lnTo>
                  <a:close/>
                  <a:moveTo>
                    <a:pt x="109099" y="41445"/>
                  </a:moveTo>
                  <a:lnTo>
                    <a:pt x="109099" y="49246"/>
                  </a:lnTo>
                  <a:lnTo>
                    <a:pt x="101356" y="49246"/>
                  </a:lnTo>
                  <a:lnTo>
                    <a:pt x="101356" y="41445"/>
                  </a:lnTo>
                  <a:close/>
                  <a:moveTo>
                    <a:pt x="116866" y="41445"/>
                  </a:moveTo>
                  <a:lnTo>
                    <a:pt x="116866" y="49246"/>
                  </a:lnTo>
                  <a:lnTo>
                    <a:pt x="109523" y="49246"/>
                  </a:lnTo>
                  <a:lnTo>
                    <a:pt x="109523" y="41445"/>
                  </a:lnTo>
                  <a:close/>
                  <a:moveTo>
                    <a:pt x="125022" y="41445"/>
                  </a:moveTo>
                  <a:lnTo>
                    <a:pt x="125022" y="49246"/>
                  </a:lnTo>
                  <a:lnTo>
                    <a:pt x="117290" y="49246"/>
                  </a:lnTo>
                  <a:lnTo>
                    <a:pt x="117290" y="41445"/>
                  </a:lnTo>
                  <a:close/>
                  <a:moveTo>
                    <a:pt x="133190" y="41445"/>
                  </a:moveTo>
                  <a:lnTo>
                    <a:pt x="133190" y="49246"/>
                  </a:lnTo>
                  <a:lnTo>
                    <a:pt x="125446" y="49246"/>
                  </a:lnTo>
                  <a:lnTo>
                    <a:pt x="125446" y="41445"/>
                  </a:lnTo>
                  <a:close/>
                  <a:moveTo>
                    <a:pt x="141346" y="41445"/>
                  </a:moveTo>
                  <a:lnTo>
                    <a:pt x="141346" y="49246"/>
                  </a:lnTo>
                  <a:lnTo>
                    <a:pt x="133614" y="49246"/>
                  </a:lnTo>
                  <a:lnTo>
                    <a:pt x="133614" y="41445"/>
                  </a:lnTo>
                  <a:close/>
                  <a:moveTo>
                    <a:pt x="149513" y="41445"/>
                  </a:moveTo>
                  <a:lnTo>
                    <a:pt x="149513" y="49246"/>
                  </a:lnTo>
                  <a:lnTo>
                    <a:pt x="141770" y="49246"/>
                  </a:lnTo>
                  <a:lnTo>
                    <a:pt x="141770" y="41445"/>
                  </a:lnTo>
                  <a:close/>
                  <a:moveTo>
                    <a:pt x="157280" y="41445"/>
                  </a:moveTo>
                  <a:lnTo>
                    <a:pt x="157280" y="49246"/>
                  </a:lnTo>
                  <a:lnTo>
                    <a:pt x="149937" y="49246"/>
                  </a:lnTo>
                  <a:lnTo>
                    <a:pt x="149937" y="41445"/>
                  </a:lnTo>
                  <a:close/>
                  <a:moveTo>
                    <a:pt x="165448" y="41445"/>
                  </a:moveTo>
                  <a:lnTo>
                    <a:pt x="165448" y="49246"/>
                  </a:lnTo>
                  <a:lnTo>
                    <a:pt x="157704" y="49246"/>
                  </a:lnTo>
                  <a:lnTo>
                    <a:pt x="157704" y="41445"/>
                  </a:lnTo>
                  <a:close/>
                  <a:moveTo>
                    <a:pt x="173604" y="41445"/>
                  </a:moveTo>
                  <a:lnTo>
                    <a:pt x="173604" y="49246"/>
                  </a:lnTo>
                  <a:lnTo>
                    <a:pt x="165871" y="49246"/>
                  </a:lnTo>
                  <a:lnTo>
                    <a:pt x="165871" y="41445"/>
                  </a:lnTo>
                  <a:close/>
                  <a:moveTo>
                    <a:pt x="181771" y="41445"/>
                  </a:moveTo>
                  <a:lnTo>
                    <a:pt x="181771" y="49246"/>
                  </a:lnTo>
                  <a:lnTo>
                    <a:pt x="174028" y="49246"/>
                  </a:lnTo>
                  <a:lnTo>
                    <a:pt x="174028" y="41445"/>
                  </a:lnTo>
                  <a:close/>
                  <a:moveTo>
                    <a:pt x="189927" y="41445"/>
                  </a:moveTo>
                  <a:lnTo>
                    <a:pt x="189927" y="49246"/>
                  </a:lnTo>
                  <a:lnTo>
                    <a:pt x="182195" y="49246"/>
                  </a:lnTo>
                  <a:lnTo>
                    <a:pt x="182195" y="41445"/>
                  </a:lnTo>
                  <a:close/>
                  <a:moveTo>
                    <a:pt x="198095" y="41445"/>
                  </a:moveTo>
                  <a:lnTo>
                    <a:pt x="198095" y="49246"/>
                  </a:lnTo>
                  <a:lnTo>
                    <a:pt x="190351" y="49246"/>
                  </a:lnTo>
                  <a:lnTo>
                    <a:pt x="190351" y="41445"/>
                  </a:lnTo>
                  <a:close/>
                  <a:moveTo>
                    <a:pt x="206251" y="41445"/>
                  </a:moveTo>
                  <a:lnTo>
                    <a:pt x="206251" y="49246"/>
                  </a:lnTo>
                  <a:lnTo>
                    <a:pt x="198519" y="49246"/>
                  </a:lnTo>
                  <a:lnTo>
                    <a:pt x="198519" y="41445"/>
                  </a:lnTo>
                  <a:close/>
                  <a:moveTo>
                    <a:pt x="214419" y="41445"/>
                  </a:moveTo>
                  <a:lnTo>
                    <a:pt x="214419" y="49246"/>
                  </a:lnTo>
                  <a:lnTo>
                    <a:pt x="206675" y="49246"/>
                  </a:lnTo>
                  <a:lnTo>
                    <a:pt x="206675" y="41445"/>
                  </a:lnTo>
                  <a:close/>
                  <a:moveTo>
                    <a:pt x="222575" y="41445"/>
                  </a:moveTo>
                  <a:lnTo>
                    <a:pt x="222575" y="49246"/>
                  </a:lnTo>
                  <a:lnTo>
                    <a:pt x="214842" y="49246"/>
                  </a:lnTo>
                  <a:lnTo>
                    <a:pt x="214842" y="41445"/>
                  </a:lnTo>
                  <a:close/>
                  <a:moveTo>
                    <a:pt x="230742" y="41445"/>
                  </a:moveTo>
                  <a:lnTo>
                    <a:pt x="230742" y="49246"/>
                  </a:lnTo>
                  <a:lnTo>
                    <a:pt x="222999" y="49246"/>
                  </a:lnTo>
                  <a:lnTo>
                    <a:pt x="222999" y="41445"/>
                  </a:lnTo>
                  <a:close/>
                  <a:moveTo>
                    <a:pt x="238898" y="41445"/>
                  </a:moveTo>
                  <a:lnTo>
                    <a:pt x="238898" y="49246"/>
                  </a:lnTo>
                  <a:lnTo>
                    <a:pt x="231166" y="49246"/>
                  </a:lnTo>
                  <a:lnTo>
                    <a:pt x="231166" y="41445"/>
                  </a:lnTo>
                  <a:close/>
                  <a:moveTo>
                    <a:pt x="247066" y="41445"/>
                  </a:moveTo>
                  <a:lnTo>
                    <a:pt x="247066" y="49246"/>
                  </a:lnTo>
                  <a:lnTo>
                    <a:pt x="239322" y="49246"/>
                  </a:lnTo>
                  <a:lnTo>
                    <a:pt x="239322" y="41445"/>
                  </a:lnTo>
                  <a:close/>
                  <a:moveTo>
                    <a:pt x="255222" y="41445"/>
                  </a:moveTo>
                  <a:lnTo>
                    <a:pt x="255222" y="49246"/>
                  </a:lnTo>
                  <a:lnTo>
                    <a:pt x="247490" y="49246"/>
                  </a:lnTo>
                  <a:lnTo>
                    <a:pt x="247490" y="41445"/>
                  </a:lnTo>
                  <a:close/>
                  <a:moveTo>
                    <a:pt x="263390" y="41445"/>
                  </a:moveTo>
                  <a:lnTo>
                    <a:pt x="263390" y="49246"/>
                  </a:lnTo>
                  <a:lnTo>
                    <a:pt x="255646" y="49246"/>
                  </a:lnTo>
                  <a:lnTo>
                    <a:pt x="255646" y="41445"/>
                  </a:lnTo>
                  <a:close/>
                  <a:moveTo>
                    <a:pt x="271546" y="41445"/>
                  </a:moveTo>
                  <a:lnTo>
                    <a:pt x="271546" y="49246"/>
                  </a:lnTo>
                  <a:lnTo>
                    <a:pt x="263813" y="49246"/>
                  </a:lnTo>
                  <a:lnTo>
                    <a:pt x="263813" y="41445"/>
                  </a:lnTo>
                  <a:close/>
                  <a:moveTo>
                    <a:pt x="11238" y="49658"/>
                  </a:moveTo>
                  <a:lnTo>
                    <a:pt x="11238" y="57448"/>
                  </a:lnTo>
                  <a:lnTo>
                    <a:pt x="3505" y="57448"/>
                  </a:lnTo>
                  <a:lnTo>
                    <a:pt x="3505" y="49658"/>
                  </a:lnTo>
                  <a:close/>
                  <a:moveTo>
                    <a:pt x="19394" y="49658"/>
                  </a:moveTo>
                  <a:lnTo>
                    <a:pt x="19394" y="57448"/>
                  </a:lnTo>
                  <a:lnTo>
                    <a:pt x="11662" y="57448"/>
                  </a:lnTo>
                  <a:lnTo>
                    <a:pt x="11662" y="49658"/>
                  </a:lnTo>
                  <a:close/>
                  <a:moveTo>
                    <a:pt x="27561" y="49658"/>
                  </a:moveTo>
                  <a:lnTo>
                    <a:pt x="27561" y="57448"/>
                  </a:lnTo>
                  <a:lnTo>
                    <a:pt x="19818" y="57448"/>
                  </a:lnTo>
                  <a:lnTo>
                    <a:pt x="19818" y="49658"/>
                  </a:lnTo>
                  <a:close/>
                  <a:moveTo>
                    <a:pt x="35328" y="49658"/>
                  </a:moveTo>
                  <a:lnTo>
                    <a:pt x="35328" y="57448"/>
                  </a:lnTo>
                  <a:lnTo>
                    <a:pt x="27985" y="57448"/>
                  </a:lnTo>
                  <a:lnTo>
                    <a:pt x="27985" y="49658"/>
                  </a:lnTo>
                  <a:close/>
                  <a:moveTo>
                    <a:pt x="43496" y="49647"/>
                  </a:moveTo>
                  <a:lnTo>
                    <a:pt x="43496" y="57448"/>
                  </a:lnTo>
                  <a:lnTo>
                    <a:pt x="35752" y="57448"/>
                  </a:lnTo>
                  <a:lnTo>
                    <a:pt x="35752" y="49647"/>
                  </a:lnTo>
                  <a:close/>
                  <a:moveTo>
                    <a:pt x="51652" y="49647"/>
                  </a:moveTo>
                  <a:lnTo>
                    <a:pt x="51652" y="57448"/>
                  </a:lnTo>
                  <a:lnTo>
                    <a:pt x="43919" y="57448"/>
                  </a:lnTo>
                  <a:lnTo>
                    <a:pt x="43919" y="49647"/>
                  </a:lnTo>
                  <a:close/>
                  <a:moveTo>
                    <a:pt x="59819" y="49647"/>
                  </a:moveTo>
                  <a:lnTo>
                    <a:pt x="59819" y="57448"/>
                  </a:lnTo>
                  <a:lnTo>
                    <a:pt x="52075" y="57448"/>
                  </a:lnTo>
                  <a:lnTo>
                    <a:pt x="52075" y="49647"/>
                  </a:lnTo>
                  <a:close/>
                  <a:moveTo>
                    <a:pt x="67975" y="49647"/>
                  </a:moveTo>
                  <a:lnTo>
                    <a:pt x="67975" y="57448"/>
                  </a:lnTo>
                  <a:lnTo>
                    <a:pt x="60243" y="57448"/>
                  </a:lnTo>
                  <a:lnTo>
                    <a:pt x="60243" y="49647"/>
                  </a:lnTo>
                  <a:close/>
                  <a:moveTo>
                    <a:pt x="76452" y="49647"/>
                  </a:moveTo>
                  <a:lnTo>
                    <a:pt x="76452" y="57448"/>
                  </a:lnTo>
                  <a:lnTo>
                    <a:pt x="68399" y="57448"/>
                  </a:lnTo>
                  <a:lnTo>
                    <a:pt x="68399" y="49647"/>
                  </a:lnTo>
                  <a:close/>
                  <a:moveTo>
                    <a:pt x="84608" y="49647"/>
                  </a:moveTo>
                  <a:lnTo>
                    <a:pt x="84608" y="57448"/>
                  </a:lnTo>
                  <a:lnTo>
                    <a:pt x="76865" y="57448"/>
                  </a:lnTo>
                  <a:lnTo>
                    <a:pt x="76865" y="49647"/>
                  </a:lnTo>
                  <a:close/>
                  <a:moveTo>
                    <a:pt x="92776" y="49647"/>
                  </a:moveTo>
                  <a:lnTo>
                    <a:pt x="92776" y="57448"/>
                  </a:lnTo>
                  <a:lnTo>
                    <a:pt x="85032" y="57448"/>
                  </a:lnTo>
                  <a:lnTo>
                    <a:pt x="85032" y="49647"/>
                  </a:lnTo>
                  <a:close/>
                  <a:moveTo>
                    <a:pt x="100932" y="49647"/>
                  </a:moveTo>
                  <a:lnTo>
                    <a:pt x="100932" y="57448"/>
                  </a:lnTo>
                  <a:lnTo>
                    <a:pt x="93200" y="57448"/>
                  </a:lnTo>
                  <a:lnTo>
                    <a:pt x="93200" y="49647"/>
                  </a:lnTo>
                  <a:close/>
                  <a:moveTo>
                    <a:pt x="109099" y="49647"/>
                  </a:moveTo>
                  <a:lnTo>
                    <a:pt x="109099" y="57448"/>
                  </a:lnTo>
                  <a:lnTo>
                    <a:pt x="101356" y="57448"/>
                  </a:lnTo>
                  <a:lnTo>
                    <a:pt x="101356" y="49647"/>
                  </a:lnTo>
                  <a:close/>
                  <a:moveTo>
                    <a:pt x="116866" y="49647"/>
                  </a:moveTo>
                  <a:lnTo>
                    <a:pt x="116866" y="57448"/>
                  </a:lnTo>
                  <a:lnTo>
                    <a:pt x="109523" y="57448"/>
                  </a:lnTo>
                  <a:lnTo>
                    <a:pt x="109523" y="49647"/>
                  </a:lnTo>
                  <a:close/>
                  <a:moveTo>
                    <a:pt x="125022" y="49647"/>
                  </a:moveTo>
                  <a:lnTo>
                    <a:pt x="125022" y="57448"/>
                  </a:lnTo>
                  <a:lnTo>
                    <a:pt x="117290" y="57448"/>
                  </a:lnTo>
                  <a:lnTo>
                    <a:pt x="117290" y="49647"/>
                  </a:lnTo>
                  <a:close/>
                  <a:moveTo>
                    <a:pt x="133190" y="49647"/>
                  </a:moveTo>
                  <a:lnTo>
                    <a:pt x="133190" y="57448"/>
                  </a:lnTo>
                  <a:lnTo>
                    <a:pt x="125446" y="57448"/>
                  </a:lnTo>
                  <a:lnTo>
                    <a:pt x="125446" y="49647"/>
                  </a:lnTo>
                  <a:close/>
                  <a:moveTo>
                    <a:pt x="141346" y="49647"/>
                  </a:moveTo>
                  <a:lnTo>
                    <a:pt x="141346" y="57448"/>
                  </a:lnTo>
                  <a:lnTo>
                    <a:pt x="133614" y="57448"/>
                  </a:lnTo>
                  <a:lnTo>
                    <a:pt x="133614" y="49647"/>
                  </a:lnTo>
                  <a:close/>
                  <a:moveTo>
                    <a:pt x="149513" y="49647"/>
                  </a:moveTo>
                  <a:lnTo>
                    <a:pt x="149513" y="57448"/>
                  </a:lnTo>
                  <a:lnTo>
                    <a:pt x="141770" y="57448"/>
                  </a:lnTo>
                  <a:lnTo>
                    <a:pt x="141770" y="49647"/>
                  </a:lnTo>
                  <a:close/>
                  <a:moveTo>
                    <a:pt x="157280" y="49647"/>
                  </a:moveTo>
                  <a:lnTo>
                    <a:pt x="157280" y="57448"/>
                  </a:lnTo>
                  <a:lnTo>
                    <a:pt x="149937" y="57448"/>
                  </a:lnTo>
                  <a:lnTo>
                    <a:pt x="149937" y="49647"/>
                  </a:lnTo>
                  <a:close/>
                  <a:moveTo>
                    <a:pt x="165448" y="49647"/>
                  </a:moveTo>
                  <a:lnTo>
                    <a:pt x="165448" y="57448"/>
                  </a:lnTo>
                  <a:lnTo>
                    <a:pt x="157704" y="57448"/>
                  </a:lnTo>
                  <a:lnTo>
                    <a:pt x="157704" y="49647"/>
                  </a:lnTo>
                  <a:close/>
                  <a:moveTo>
                    <a:pt x="173604" y="49647"/>
                  </a:moveTo>
                  <a:lnTo>
                    <a:pt x="173604" y="57448"/>
                  </a:lnTo>
                  <a:lnTo>
                    <a:pt x="165871" y="57448"/>
                  </a:lnTo>
                  <a:lnTo>
                    <a:pt x="165871" y="49647"/>
                  </a:lnTo>
                  <a:close/>
                  <a:moveTo>
                    <a:pt x="181771" y="49647"/>
                  </a:moveTo>
                  <a:lnTo>
                    <a:pt x="181771" y="57448"/>
                  </a:lnTo>
                  <a:lnTo>
                    <a:pt x="174028" y="57448"/>
                  </a:lnTo>
                  <a:lnTo>
                    <a:pt x="174028" y="49647"/>
                  </a:lnTo>
                  <a:close/>
                  <a:moveTo>
                    <a:pt x="189927" y="49647"/>
                  </a:moveTo>
                  <a:lnTo>
                    <a:pt x="189927" y="57448"/>
                  </a:lnTo>
                  <a:lnTo>
                    <a:pt x="182195" y="57448"/>
                  </a:lnTo>
                  <a:lnTo>
                    <a:pt x="182195" y="49647"/>
                  </a:lnTo>
                  <a:close/>
                  <a:moveTo>
                    <a:pt x="198095" y="49647"/>
                  </a:moveTo>
                  <a:lnTo>
                    <a:pt x="198095" y="57448"/>
                  </a:lnTo>
                  <a:lnTo>
                    <a:pt x="190351" y="57448"/>
                  </a:lnTo>
                  <a:lnTo>
                    <a:pt x="190351" y="49647"/>
                  </a:lnTo>
                  <a:close/>
                  <a:moveTo>
                    <a:pt x="206251" y="49647"/>
                  </a:moveTo>
                  <a:lnTo>
                    <a:pt x="206251" y="57448"/>
                  </a:lnTo>
                  <a:lnTo>
                    <a:pt x="198519" y="57448"/>
                  </a:lnTo>
                  <a:lnTo>
                    <a:pt x="198519" y="49647"/>
                  </a:lnTo>
                  <a:close/>
                  <a:moveTo>
                    <a:pt x="214419" y="49647"/>
                  </a:moveTo>
                  <a:lnTo>
                    <a:pt x="214419" y="57448"/>
                  </a:lnTo>
                  <a:lnTo>
                    <a:pt x="206675" y="57448"/>
                  </a:lnTo>
                  <a:lnTo>
                    <a:pt x="206675" y="49647"/>
                  </a:lnTo>
                  <a:close/>
                  <a:moveTo>
                    <a:pt x="222575" y="49647"/>
                  </a:moveTo>
                  <a:lnTo>
                    <a:pt x="222575" y="57448"/>
                  </a:lnTo>
                  <a:lnTo>
                    <a:pt x="214842" y="57448"/>
                  </a:lnTo>
                  <a:lnTo>
                    <a:pt x="214842" y="49647"/>
                  </a:lnTo>
                  <a:close/>
                  <a:moveTo>
                    <a:pt x="230742" y="49647"/>
                  </a:moveTo>
                  <a:lnTo>
                    <a:pt x="230742" y="57448"/>
                  </a:lnTo>
                  <a:lnTo>
                    <a:pt x="222999" y="57448"/>
                  </a:lnTo>
                  <a:lnTo>
                    <a:pt x="222999" y="49647"/>
                  </a:lnTo>
                  <a:close/>
                  <a:moveTo>
                    <a:pt x="238898" y="49658"/>
                  </a:moveTo>
                  <a:lnTo>
                    <a:pt x="238898" y="57448"/>
                  </a:lnTo>
                  <a:lnTo>
                    <a:pt x="231166" y="57448"/>
                  </a:lnTo>
                  <a:lnTo>
                    <a:pt x="231166" y="49658"/>
                  </a:lnTo>
                  <a:close/>
                  <a:moveTo>
                    <a:pt x="247066" y="49658"/>
                  </a:moveTo>
                  <a:lnTo>
                    <a:pt x="247066" y="57448"/>
                  </a:lnTo>
                  <a:lnTo>
                    <a:pt x="239322" y="57448"/>
                  </a:lnTo>
                  <a:lnTo>
                    <a:pt x="239322" y="49658"/>
                  </a:lnTo>
                  <a:close/>
                  <a:moveTo>
                    <a:pt x="255222" y="49658"/>
                  </a:moveTo>
                  <a:lnTo>
                    <a:pt x="255222" y="57448"/>
                  </a:lnTo>
                  <a:lnTo>
                    <a:pt x="247490" y="57448"/>
                  </a:lnTo>
                  <a:lnTo>
                    <a:pt x="247490" y="49658"/>
                  </a:lnTo>
                  <a:close/>
                  <a:moveTo>
                    <a:pt x="263390" y="49658"/>
                  </a:moveTo>
                  <a:lnTo>
                    <a:pt x="263390" y="57448"/>
                  </a:lnTo>
                  <a:lnTo>
                    <a:pt x="255646" y="57448"/>
                  </a:lnTo>
                  <a:lnTo>
                    <a:pt x="255646" y="49658"/>
                  </a:lnTo>
                  <a:close/>
                  <a:moveTo>
                    <a:pt x="271546" y="49647"/>
                  </a:moveTo>
                  <a:lnTo>
                    <a:pt x="271546" y="57448"/>
                  </a:lnTo>
                  <a:lnTo>
                    <a:pt x="263813" y="57448"/>
                  </a:lnTo>
                  <a:lnTo>
                    <a:pt x="263813" y="49647"/>
                  </a:lnTo>
                  <a:close/>
                  <a:moveTo>
                    <a:pt x="11238" y="57860"/>
                  </a:moveTo>
                  <a:lnTo>
                    <a:pt x="11238" y="65650"/>
                  </a:lnTo>
                  <a:lnTo>
                    <a:pt x="3505" y="65650"/>
                  </a:lnTo>
                  <a:lnTo>
                    <a:pt x="3505" y="57860"/>
                  </a:lnTo>
                  <a:close/>
                  <a:moveTo>
                    <a:pt x="19394" y="57860"/>
                  </a:moveTo>
                  <a:lnTo>
                    <a:pt x="19394" y="65650"/>
                  </a:lnTo>
                  <a:lnTo>
                    <a:pt x="11662" y="65650"/>
                  </a:lnTo>
                  <a:lnTo>
                    <a:pt x="11662" y="57860"/>
                  </a:lnTo>
                  <a:close/>
                  <a:moveTo>
                    <a:pt x="27561" y="57860"/>
                  </a:moveTo>
                  <a:lnTo>
                    <a:pt x="27561" y="65650"/>
                  </a:lnTo>
                  <a:lnTo>
                    <a:pt x="19818" y="65650"/>
                  </a:lnTo>
                  <a:lnTo>
                    <a:pt x="19818" y="57860"/>
                  </a:lnTo>
                  <a:close/>
                  <a:moveTo>
                    <a:pt x="35328" y="57860"/>
                  </a:moveTo>
                  <a:lnTo>
                    <a:pt x="35328" y="65650"/>
                  </a:lnTo>
                  <a:lnTo>
                    <a:pt x="27985" y="65650"/>
                  </a:lnTo>
                  <a:lnTo>
                    <a:pt x="27985" y="57860"/>
                  </a:lnTo>
                  <a:close/>
                  <a:moveTo>
                    <a:pt x="43496" y="57860"/>
                  </a:moveTo>
                  <a:lnTo>
                    <a:pt x="43496" y="65650"/>
                  </a:lnTo>
                  <a:lnTo>
                    <a:pt x="35752" y="65650"/>
                  </a:lnTo>
                  <a:lnTo>
                    <a:pt x="35752" y="57860"/>
                  </a:lnTo>
                  <a:close/>
                  <a:moveTo>
                    <a:pt x="51652" y="57860"/>
                  </a:moveTo>
                  <a:lnTo>
                    <a:pt x="51652" y="65650"/>
                  </a:lnTo>
                  <a:lnTo>
                    <a:pt x="43919" y="65650"/>
                  </a:lnTo>
                  <a:lnTo>
                    <a:pt x="43919" y="57860"/>
                  </a:lnTo>
                  <a:close/>
                  <a:moveTo>
                    <a:pt x="59819" y="57860"/>
                  </a:moveTo>
                  <a:lnTo>
                    <a:pt x="59819" y="65650"/>
                  </a:lnTo>
                  <a:lnTo>
                    <a:pt x="52075" y="65650"/>
                  </a:lnTo>
                  <a:lnTo>
                    <a:pt x="52075" y="57860"/>
                  </a:lnTo>
                  <a:close/>
                  <a:moveTo>
                    <a:pt x="67975" y="57860"/>
                  </a:moveTo>
                  <a:lnTo>
                    <a:pt x="67975" y="65650"/>
                  </a:lnTo>
                  <a:lnTo>
                    <a:pt x="60243" y="65650"/>
                  </a:lnTo>
                  <a:lnTo>
                    <a:pt x="60243" y="57860"/>
                  </a:lnTo>
                  <a:close/>
                  <a:moveTo>
                    <a:pt x="76452" y="57860"/>
                  </a:moveTo>
                  <a:lnTo>
                    <a:pt x="76452" y="65650"/>
                  </a:lnTo>
                  <a:lnTo>
                    <a:pt x="68399" y="65650"/>
                  </a:lnTo>
                  <a:lnTo>
                    <a:pt x="68399" y="57860"/>
                  </a:lnTo>
                  <a:close/>
                  <a:moveTo>
                    <a:pt x="84608" y="57860"/>
                  </a:moveTo>
                  <a:lnTo>
                    <a:pt x="84608" y="65650"/>
                  </a:lnTo>
                  <a:lnTo>
                    <a:pt x="76865" y="65650"/>
                  </a:lnTo>
                  <a:lnTo>
                    <a:pt x="76865" y="57860"/>
                  </a:lnTo>
                  <a:close/>
                  <a:moveTo>
                    <a:pt x="92776" y="57860"/>
                  </a:moveTo>
                  <a:lnTo>
                    <a:pt x="92776" y="65650"/>
                  </a:lnTo>
                  <a:lnTo>
                    <a:pt x="85032" y="65650"/>
                  </a:lnTo>
                  <a:lnTo>
                    <a:pt x="85032" y="57860"/>
                  </a:lnTo>
                  <a:close/>
                  <a:moveTo>
                    <a:pt x="100932" y="57860"/>
                  </a:moveTo>
                  <a:lnTo>
                    <a:pt x="100932" y="65650"/>
                  </a:lnTo>
                  <a:lnTo>
                    <a:pt x="93200" y="65650"/>
                  </a:lnTo>
                  <a:lnTo>
                    <a:pt x="93200" y="57860"/>
                  </a:lnTo>
                  <a:close/>
                  <a:moveTo>
                    <a:pt x="109099" y="57860"/>
                  </a:moveTo>
                  <a:lnTo>
                    <a:pt x="109099" y="65650"/>
                  </a:lnTo>
                  <a:lnTo>
                    <a:pt x="101356" y="65650"/>
                  </a:lnTo>
                  <a:lnTo>
                    <a:pt x="101356" y="57860"/>
                  </a:lnTo>
                  <a:close/>
                  <a:moveTo>
                    <a:pt x="116866" y="57860"/>
                  </a:moveTo>
                  <a:lnTo>
                    <a:pt x="116866" y="65650"/>
                  </a:lnTo>
                  <a:lnTo>
                    <a:pt x="109523" y="65650"/>
                  </a:lnTo>
                  <a:lnTo>
                    <a:pt x="109523" y="57860"/>
                  </a:lnTo>
                  <a:close/>
                  <a:moveTo>
                    <a:pt x="125022" y="57860"/>
                  </a:moveTo>
                  <a:lnTo>
                    <a:pt x="125022" y="65650"/>
                  </a:lnTo>
                  <a:lnTo>
                    <a:pt x="117290" y="65650"/>
                  </a:lnTo>
                  <a:lnTo>
                    <a:pt x="117290" y="57860"/>
                  </a:lnTo>
                  <a:close/>
                  <a:moveTo>
                    <a:pt x="133190" y="57860"/>
                  </a:moveTo>
                  <a:lnTo>
                    <a:pt x="133190" y="65650"/>
                  </a:lnTo>
                  <a:lnTo>
                    <a:pt x="125446" y="65650"/>
                  </a:lnTo>
                  <a:lnTo>
                    <a:pt x="125446" y="57860"/>
                  </a:lnTo>
                  <a:close/>
                  <a:moveTo>
                    <a:pt x="141346" y="57860"/>
                  </a:moveTo>
                  <a:lnTo>
                    <a:pt x="141346" y="65650"/>
                  </a:lnTo>
                  <a:lnTo>
                    <a:pt x="133614" y="65650"/>
                  </a:lnTo>
                  <a:lnTo>
                    <a:pt x="133614" y="57860"/>
                  </a:lnTo>
                  <a:close/>
                  <a:moveTo>
                    <a:pt x="149513" y="57860"/>
                  </a:moveTo>
                  <a:lnTo>
                    <a:pt x="149513" y="65650"/>
                  </a:lnTo>
                  <a:lnTo>
                    <a:pt x="141770" y="65650"/>
                  </a:lnTo>
                  <a:lnTo>
                    <a:pt x="141770" y="57860"/>
                  </a:lnTo>
                  <a:close/>
                  <a:moveTo>
                    <a:pt x="157280" y="57860"/>
                  </a:moveTo>
                  <a:lnTo>
                    <a:pt x="157280" y="65650"/>
                  </a:lnTo>
                  <a:lnTo>
                    <a:pt x="149937" y="65650"/>
                  </a:lnTo>
                  <a:lnTo>
                    <a:pt x="149937" y="57860"/>
                  </a:lnTo>
                  <a:close/>
                  <a:moveTo>
                    <a:pt x="165448" y="57860"/>
                  </a:moveTo>
                  <a:lnTo>
                    <a:pt x="165448" y="65650"/>
                  </a:lnTo>
                  <a:lnTo>
                    <a:pt x="157704" y="65650"/>
                  </a:lnTo>
                  <a:lnTo>
                    <a:pt x="157704" y="57860"/>
                  </a:lnTo>
                  <a:close/>
                  <a:moveTo>
                    <a:pt x="173604" y="57860"/>
                  </a:moveTo>
                  <a:lnTo>
                    <a:pt x="173604" y="65650"/>
                  </a:lnTo>
                  <a:lnTo>
                    <a:pt x="165871" y="65650"/>
                  </a:lnTo>
                  <a:lnTo>
                    <a:pt x="165871" y="57860"/>
                  </a:lnTo>
                  <a:close/>
                  <a:moveTo>
                    <a:pt x="181771" y="57860"/>
                  </a:moveTo>
                  <a:lnTo>
                    <a:pt x="181771" y="65650"/>
                  </a:lnTo>
                  <a:lnTo>
                    <a:pt x="174028" y="65650"/>
                  </a:lnTo>
                  <a:lnTo>
                    <a:pt x="174028" y="57860"/>
                  </a:lnTo>
                  <a:close/>
                  <a:moveTo>
                    <a:pt x="189927" y="57860"/>
                  </a:moveTo>
                  <a:lnTo>
                    <a:pt x="189927" y="65650"/>
                  </a:lnTo>
                  <a:lnTo>
                    <a:pt x="182195" y="65650"/>
                  </a:lnTo>
                  <a:lnTo>
                    <a:pt x="182195" y="57860"/>
                  </a:lnTo>
                  <a:close/>
                  <a:moveTo>
                    <a:pt x="198095" y="57860"/>
                  </a:moveTo>
                  <a:lnTo>
                    <a:pt x="198095" y="65650"/>
                  </a:lnTo>
                  <a:lnTo>
                    <a:pt x="190351" y="65650"/>
                  </a:lnTo>
                  <a:lnTo>
                    <a:pt x="190351" y="57860"/>
                  </a:lnTo>
                  <a:close/>
                  <a:moveTo>
                    <a:pt x="206251" y="57860"/>
                  </a:moveTo>
                  <a:lnTo>
                    <a:pt x="206251" y="65650"/>
                  </a:lnTo>
                  <a:lnTo>
                    <a:pt x="198519" y="65650"/>
                  </a:lnTo>
                  <a:lnTo>
                    <a:pt x="198519" y="57860"/>
                  </a:lnTo>
                  <a:close/>
                  <a:moveTo>
                    <a:pt x="214419" y="57860"/>
                  </a:moveTo>
                  <a:lnTo>
                    <a:pt x="214419" y="65650"/>
                  </a:lnTo>
                  <a:lnTo>
                    <a:pt x="206675" y="65650"/>
                  </a:lnTo>
                  <a:lnTo>
                    <a:pt x="206675" y="57860"/>
                  </a:lnTo>
                  <a:close/>
                  <a:moveTo>
                    <a:pt x="222575" y="57860"/>
                  </a:moveTo>
                  <a:lnTo>
                    <a:pt x="222575" y="65650"/>
                  </a:lnTo>
                  <a:lnTo>
                    <a:pt x="214842" y="65650"/>
                  </a:lnTo>
                  <a:lnTo>
                    <a:pt x="214842" y="57860"/>
                  </a:lnTo>
                  <a:close/>
                  <a:moveTo>
                    <a:pt x="230742" y="57860"/>
                  </a:moveTo>
                  <a:lnTo>
                    <a:pt x="230742" y="65650"/>
                  </a:lnTo>
                  <a:lnTo>
                    <a:pt x="222999" y="65650"/>
                  </a:lnTo>
                  <a:lnTo>
                    <a:pt x="222999" y="57860"/>
                  </a:lnTo>
                  <a:close/>
                  <a:moveTo>
                    <a:pt x="238898" y="57860"/>
                  </a:moveTo>
                  <a:lnTo>
                    <a:pt x="238898" y="65650"/>
                  </a:lnTo>
                  <a:lnTo>
                    <a:pt x="231166" y="65650"/>
                  </a:lnTo>
                  <a:lnTo>
                    <a:pt x="231166" y="57860"/>
                  </a:lnTo>
                  <a:close/>
                  <a:moveTo>
                    <a:pt x="247066" y="57860"/>
                  </a:moveTo>
                  <a:lnTo>
                    <a:pt x="247066" y="65650"/>
                  </a:lnTo>
                  <a:lnTo>
                    <a:pt x="239322" y="65650"/>
                  </a:lnTo>
                  <a:lnTo>
                    <a:pt x="239322" y="57860"/>
                  </a:lnTo>
                  <a:close/>
                  <a:moveTo>
                    <a:pt x="255222" y="57860"/>
                  </a:moveTo>
                  <a:lnTo>
                    <a:pt x="255222" y="65650"/>
                  </a:lnTo>
                  <a:lnTo>
                    <a:pt x="247490" y="65650"/>
                  </a:lnTo>
                  <a:lnTo>
                    <a:pt x="247490" y="57860"/>
                  </a:lnTo>
                  <a:close/>
                  <a:moveTo>
                    <a:pt x="263390" y="57860"/>
                  </a:moveTo>
                  <a:lnTo>
                    <a:pt x="263390" y="65650"/>
                  </a:lnTo>
                  <a:lnTo>
                    <a:pt x="255646" y="65650"/>
                  </a:lnTo>
                  <a:lnTo>
                    <a:pt x="255646" y="57860"/>
                  </a:lnTo>
                  <a:close/>
                  <a:moveTo>
                    <a:pt x="271546" y="57860"/>
                  </a:moveTo>
                  <a:lnTo>
                    <a:pt x="271546" y="65650"/>
                  </a:lnTo>
                  <a:lnTo>
                    <a:pt x="263813" y="65650"/>
                  </a:lnTo>
                  <a:lnTo>
                    <a:pt x="263813" y="57860"/>
                  </a:lnTo>
                  <a:close/>
                  <a:moveTo>
                    <a:pt x="11238" y="66062"/>
                  </a:moveTo>
                  <a:lnTo>
                    <a:pt x="11238" y="73863"/>
                  </a:lnTo>
                  <a:lnTo>
                    <a:pt x="3505" y="73863"/>
                  </a:lnTo>
                  <a:lnTo>
                    <a:pt x="3505" y="66062"/>
                  </a:lnTo>
                  <a:close/>
                  <a:moveTo>
                    <a:pt x="19394" y="66062"/>
                  </a:moveTo>
                  <a:lnTo>
                    <a:pt x="19394" y="73863"/>
                  </a:lnTo>
                  <a:lnTo>
                    <a:pt x="11662" y="73863"/>
                  </a:lnTo>
                  <a:lnTo>
                    <a:pt x="11662" y="66062"/>
                  </a:lnTo>
                  <a:close/>
                  <a:moveTo>
                    <a:pt x="27561" y="66062"/>
                  </a:moveTo>
                  <a:lnTo>
                    <a:pt x="27561" y="73863"/>
                  </a:lnTo>
                  <a:lnTo>
                    <a:pt x="19818" y="73863"/>
                  </a:lnTo>
                  <a:lnTo>
                    <a:pt x="19818" y="66062"/>
                  </a:lnTo>
                  <a:close/>
                  <a:moveTo>
                    <a:pt x="35328" y="66062"/>
                  </a:moveTo>
                  <a:lnTo>
                    <a:pt x="35328" y="73863"/>
                  </a:lnTo>
                  <a:lnTo>
                    <a:pt x="27985" y="73863"/>
                  </a:lnTo>
                  <a:lnTo>
                    <a:pt x="27985" y="66062"/>
                  </a:lnTo>
                  <a:close/>
                  <a:moveTo>
                    <a:pt x="43496" y="66062"/>
                  </a:moveTo>
                  <a:lnTo>
                    <a:pt x="43496" y="73863"/>
                  </a:lnTo>
                  <a:lnTo>
                    <a:pt x="35752" y="73863"/>
                  </a:lnTo>
                  <a:lnTo>
                    <a:pt x="35752" y="66062"/>
                  </a:lnTo>
                  <a:close/>
                  <a:moveTo>
                    <a:pt x="51652" y="66062"/>
                  </a:moveTo>
                  <a:lnTo>
                    <a:pt x="51652" y="73863"/>
                  </a:lnTo>
                  <a:lnTo>
                    <a:pt x="43919" y="73863"/>
                  </a:lnTo>
                  <a:lnTo>
                    <a:pt x="43919" y="66062"/>
                  </a:lnTo>
                  <a:close/>
                  <a:moveTo>
                    <a:pt x="59819" y="66062"/>
                  </a:moveTo>
                  <a:lnTo>
                    <a:pt x="59819" y="73863"/>
                  </a:lnTo>
                  <a:lnTo>
                    <a:pt x="52075" y="73863"/>
                  </a:lnTo>
                  <a:lnTo>
                    <a:pt x="52075" y="66062"/>
                  </a:lnTo>
                  <a:close/>
                  <a:moveTo>
                    <a:pt x="67975" y="66062"/>
                  </a:moveTo>
                  <a:lnTo>
                    <a:pt x="67975" y="73863"/>
                  </a:lnTo>
                  <a:lnTo>
                    <a:pt x="60243" y="73863"/>
                  </a:lnTo>
                  <a:lnTo>
                    <a:pt x="60243" y="66062"/>
                  </a:lnTo>
                  <a:close/>
                  <a:moveTo>
                    <a:pt x="76452" y="66062"/>
                  </a:moveTo>
                  <a:lnTo>
                    <a:pt x="76452" y="73863"/>
                  </a:lnTo>
                  <a:lnTo>
                    <a:pt x="68399" y="73863"/>
                  </a:lnTo>
                  <a:lnTo>
                    <a:pt x="68399" y="66062"/>
                  </a:lnTo>
                  <a:close/>
                  <a:moveTo>
                    <a:pt x="84608" y="66062"/>
                  </a:moveTo>
                  <a:lnTo>
                    <a:pt x="84608" y="73863"/>
                  </a:lnTo>
                  <a:lnTo>
                    <a:pt x="76865" y="73863"/>
                  </a:lnTo>
                  <a:lnTo>
                    <a:pt x="76865" y="66062"/>
                  </a:lnTo>
                  <a:close/>
                  <a:moveTo>
                    <a:pt x="92776" y="66062"/>
                  </a:moveTo>
                  <a:lnTo>
                    <a:pt x="92776" y="73863"/>
                  </a:lnTo>
                  <a:lnTo>
                    <a:pt x="85032" y="73863"/>
                  </a:lnTo>
                  <a:lnTo>
                    <a:pt x="85032" y="66062"/>
                  </a:lnTo>
                  <a:close/>
                  <a:moveTo>
                    <a:pt x="100932" y="66062"/>
                  </a:moveTo>
                  <a:lnTo>
                    <a:pt x="100932" y="73863"/>
                  </a:lnTo>
                  <a:lnTo>
                    <a:pt x="93200" y="73863"/>
                  </a:lnTo>
                  <a:lnTo>
                    <a:pt x="93200" y="66062"/>
                  </a:lnTo>
                  <a:close/>
                  <a:moveTo>
                    <a:pt x="109099" y="66062"/>
                  </a:moveTo>
                  <a:lnTo>
                    <a:pt x="109099" y="73863"/>
                  </a:lnTo>
                  <a:lnTo>
                    <a:pt x="101356" y="73863"/>
                  </a:lnTo>
                  <a:lnTo>
                    <a:pt x="101356" y="66062"/>
                  </a:lnTo>
                  <a:close/>
                  <a:moveTo>
                    <a:pt x="116866" y="66062"/>
                  </a:moveTo>
                  <a:lnTo>
                    <a:pt x="116866" y="73863"/>
                  </a:lnTo>
                  <a:lnTo>
                    <a:pt x="109523" y="73863"/>
                  </a:lnTo>
                  <a:lnTo>
                    <a:pt x="109523" y="66062"/>
                  </a:lnTo>
                  <a:close/>
                  <a:moveTo>
                    <a:pt x="125022" y="66062"/>
                  </a:moveTo>
                  <a:lnTo>
                    <a:pt x="125022" y="73863"/>
                  </a:lnTo>
                  <a:lnTo>
                    <a:pt x="117290" y="73863"/>
                  </a:lnTo>
                  <a:lnTo>
                    <a:pt x="117290" y="66062"/>
                  </a:lnTo>
                  <a:close/>
                  <a:moveTo>
                    <a:pt x="133190" y="66062"/>
                  </a:moveTo>
                  <a:lnTo>
                    <a:pt x="133190" y="73863"/>
                  </a:lnTo>
                  <a:lnTo>
                    <a:pt x="125446" y="73863"/>
                  </a:lnTo>
                  <a:lnTo>
                    <a:pt x="125446" y="66062"/>
                  </a:lnTo>
                  <a:close/>
                  <a:moveTo>
                    <a:pt x="141346" y="66062"/>
                  </a:moveTo>
                  <a:lnTo>
                    <a:pt x="141346" y="73863"/>
                  </a:lnTo>
                  <a:lnTo>
                    <a:pt x="133614" y="73863"/>
                  </a:lnTo>
                  <a:lnTo>
                    <a:pt x="133614" y="66062"/>
                  </a:lnTo>
                  <a:close/>
                  <a:moveTo>
                    <a:pt x="149513" y="66062"/>
                  </a:moveTo>
                  <a:lnTo>
                    <a:pt x="149513" y="73863"/>
                  </a:lnTo>
                  <a:lnTo>
                    <a:pt x="141770" y="73863"/>
                  </a:lnTo>
                  <a:lnTo>
                    <a:pt x="141770" y="66062"/>
                  </a:lnTo>
                  <a:close/>
                  <a:moveTo>
                    <a:pt x="157280" y="66062"/>
                  </a:moveTo>
                  <a:lnTo>
                    <a:pt x="157280" y="73863"/>
                  </a:lnTo>
                  <a:lnTo>
                    <a:pt x="149937" y="73863"/>
                  </a:lnTo>
                  <a:lnTo>
                    <a:pt x="149937" y="66062"/>
                  </a:lnTo>
                  <a:close/>
                  <a:moveTo>
                    <a:pt x="165448" y="66062"/>
                  </a:moveTo>
                  <a:lnTo>
                    <a:pt x="165448" y="73863"/>
                  </a:lnTo>
                  <a:lnTo>
                    <a:pt x="157704" y="73863"/>
                  </a:lnTo>
                  <a:lnTo>
                    <a:pt x="157704" y="66062"/>
                  </a:lnTo>
                  <a:close/>
                  <a:moveTo>
                    <a:pt x="173604" y="66062"/>
                  </a:moveTo>
                  <a:lnTo>
                    <a:pt x="173604" y="73863"/>
                  </a:lnTo>
                  <a:lnTo>
                    <a:pt x="165871" y="73863"/>
                  </a:lnTo>
                  <a:lnTo>
                    <a:pt x="165871" y="66062"/>
                  </a:lnTo>
                  <a:close/>
                  <a:moveTo>
                    <a:pt x="181771" y="66062"/>
                  </a:moveTo>
                  <a:lnTo>
                    <a:pt x="181771" y="73863"/>
                  </a:lnTo>
                  <a:lnTo>
                    <a:pt x="174028" y="73863"/>
                  </a:lnTo>
                  <a:lnTo>
                    <a:pt x="174028" y="66062"/>
                  </a:lnTo>
                  <a:close/>
                  <a:moveTo>
                    <a:pt x="189927" y="66062"/>
                  </a:moveTo>
                  <a:lnTo>
                    <a:pt x="189927" y="73863"/>
                  </a:lnTo>
                  <a:lnTo>
                    <a:pt x="182195" y="73863"/>
                  </a:lnTo>
                  <a:lnTo>
                    <a:pt x="182195" y="66062"/>
                  </a:lnTo>
                  <a:close/>
                  <a:moveTo>
                    <a:pt x="198095" y="66062"/>
                  </a:moveTo>
                  <a:lnTo>
                    <a:pt x="198095" y="73863"/>
                  </a:lnTo>
                  <a:lnTo>
                    <a:pt x="190351" y="73863"/>
                  </a:lnTo>
                  <a:lnTo>
                    <a:pt x="190351" y="66062"/>
                  </a:lnTo>
                  <a:close/>
                  <a:moveTo>
                    <a:pt x="206251" y="66062"/>
                  </a:moveTo>
                  <a:lnTo>
                    <a:pt x="206251" y="73863"/>
                  </a:lnTo>
                  <a:lnTo>
                    <a:pt x="198519" y="73863"/>
                  </a:lnTo>
                  <a:lnTo>
                    <a:pt x="198519" y="66062"/>
                  </a:lnTo>
                  <a:close/>
                  <a:moveTo>
                    <a:pt x="214419" y="66062"/>
                  </a:moveTo>
                  <a:lnTo>
                    <a:pt x="214419" y="73863"/>
                  </a:lnTo>
                  <a:lnTo>
                    <a:pt x="206675" y="73863"/>
                  </a:lnTo>
                  <a:lnTo>
                    <a:pt x="206675" y="66062"/>
                  </a:lnTo>
                  <a:close/>
                  <a:moveTo>
                    <a:pt x="222575" y="66062"/>
                  </a:moveTo>
                  <a:lnTo>
                    <a:pt x="222575" y="73863"/>
                  </a:lnTo>
                  <a:lnTo>
                    <a:pt x="214842" y="73863"/>
                  </a:lnTo>
                  <a:lnTo>
                    <a:pt x="214842" y="66062"/>
                  </a:lnTo>
                  <a:close/>
                  <a:moveTo>
                    <a:pt x="230742" y="66062"/>
                  </a:moveTo>
                  <a:lnTo>
                    <a:pt x="230742" y="73863"/>
                  </a:lnTo>
                  <a:lnTo>
                    <a:pt x="222999" y="73863"/>
                  </a:lnTo>
                  <a:lnTo>
                    <a:pt x="222999" y="66062"/>
                  </a:lnTo>
                  <a:close/>
                  <a:moveTo>
                    <a:pt x="238898" y="66062"/>
                  </a:moveTo>
                  <a:lnTo>
                    <a:pt x="238898" y="73863"/>
                  </a:lnTo>
                  <a:lnTo>
                    <a:pt x="231166" y="73863"/>
                  </a:lnTo>
                  <a:lnTo>
                    <a:pt x="231166" y="66062"/>
                  </a:lnTo>
                  <a:close/>
                  <a:moveTo>
                    <a:pt x="247066" y="66062"/>
                  </a:moveTo>
                  <a:lnTo>
                    <a:pt x="247066" y="73863"/>
                  </a:lnTo>
                  <a:lnTo>
                    <a:pt x="239322" y="73863"/>
                  </a:lnTo>
                  <a:lnTo>
                    <a:pt x="239322" y="66062"/>
                  </a:lnTo>
                  <a:close/>
                  <a:moveTo>
                    <a:pt x="255222" y="66062"/>
                  </a:moveTo>
                  <a:lnTo>
                    <a:pt x="255222" y="73863"/>
                  </a:lnTo>
                  <a:lnTo>
                    <a:pt x="247490" y="73863"/>
                  </a:lnTo>
                  <a:lnTo>
                    <a:pt x="247490" y="66062"/>
                  </a:lnTo>
                  <a:close/>
                  <a:moveTo>
                    <a:pt x="263390" y="66062"/>
                  </a:moveTo>
                  <a:lnTo>
                    <a:pt x="263390" y="73863"/>
                  </a:lnTo>
                  <a:lnTo>
                    <a:pt x="255646" y="73863"/>
                  </a:lnTo>
                  <a:lnTo>
                    <a:pt x="255646" y="66062"/>
                  </a:lnTo>
                  <a:close/>
                  <a:moveTo>
                    <a:pt x="271546" y="66062"/>
                  </a:moveTo>
                  <a:lnTo>
                    <a:pt x="271546" y="73863"/>
                  </a:lnTo>
                  <a:lnTo>
                    <a:pt x="263813" y="73863"/>
                  </a:lnTo>
                  <a:lnTo>
                    <a:pt x="263813" y="66062"/>
                  </a:lnTo>
                  <a:close/>
                  <a:moveTo>
                    <a:pt x="11238" y="74275"/>
                  </a:moveTo>
                  <a:lnTo>
                    <a:pt x="11238" y="82065"/>
                  </a:lnTo>
                  <a:lnTo>
                    <a:pt x="3505" y="82065"/>
                  </a:lnTo>
                  <a:lnTo>
                    <a:pt x="3505" y="74275"/>
                  </a:lnTo>
                  <a:close/>
                  <a:moveTo>
                    <a:pt x="19394" y="74275"/>
                  </a:moveTo>
                  <a:lnTo>
                    <a:pt x="19394" y="82065"/>
                  </a:lnTo>
                  <a:lnTo>
                    <a:pt x="11662" y="82065"/>
                  </a:lnTo>
                  <a:lnTo>
                    <a:pt x="11662" y="74275"/>
                  </a:lnTo>
                  <a:close/>
                  <a:moveTo>
                    <a:pt x="27561" y="74275"/>
                  </a:moveTo>
                  <a:lnTo>
                    <a:pt x="27561" y="82065"/>
                  </a:lnTo>
                  <a:lnTo>
                    <a:pt x="19818" y="82065"/>
                  </a:lnTo>
                  <a:lnTo>
                    <a:pt x="19818" y="74275"/>
                  </a:lnTo>
                  <a:close/>
                  <a:moveTo>
                    <a:pt x="35328" y="74275"/>
                  </a:moveTo>
                  <a:lnTo>
                    <a:pt x="35328" y="82065"/>
                  </a:lnTo>
                  <a:lnTo>
                    <a:pt x="27985" y="82065"/>
                  </a:lnTo>
                  <a:lnTo>
                    <a:pt x="27985" y="74275"/>
                  </a:lnTo>
                  <a:close/>
                  <a:moveTo>
                    <a:pt x="43496" y="74275"/>
                  </a:moveTo>
                  <a:lnTo>
                    <a:pt x="43496" y="82065"/>
                  </a:lnTo>
                  <a:lnTo>
                    <a:pt x="35752" y="82065"/>
                  </a:lnTo>
                  <a:lnTo>
                    <a:pt x="35752" y="74275"/>
                  </a:lnTo>
                  <a:close/>
                  <a:moveTo>
                    <a:pt x="51652" y="74275"/>
                  </a:moveTo>
                  <a:lnTo>
                    <a:pt x="51652" y="82065"/>
                  </a:lnTo>
                  <a:lnTo>
                    <a:pt x="43919" y="82065"/>
                  </a:lnTo>
                  <a:lnTo>
                    <a:pt x="43919" y="74275"/>
                  </a:lnTo>
                  <a:close/>
                  <a:moveTo>
                    <a:pt x="59819" y="74275"/>
                  </a:moveTo>
                  <a:lnTo>
                    <a:pt x="59819" y="82065"/>
                  </a:lnTo>
                  <a:lnTo>
                    <a:pt x="52075" y="82065"/>
                  </a:lnTo>
                  <a:lnTo>
                    <a:pt x="52075" y="74275"/>
                  </a:lnTo>
                  <a:close/>
                  <a:moveTo>
                    <a:pt x="67975" y="74275"/>
                  </a:moveTo>
                  <a:lnTo>
                    <a:pt x="67975" y="82065"/>
                  </a:lnTo>
                  <a:lnTo>
                    <a:pt x="60243" y="82065"/>
                  </a:lnTo>
                  <a:lnTo>
                    <a:pt x="60243" y="74275"/>
                  </a:lnTo>
                  <a:close/>
                  <a:moveTo>
                    <a:pt x="76452" y="74275"/>
                  </a:moveTo>
                  <a:lnTo>
                    <a:pt x="76452" y="82065"/>
                  </a:lnTo>
                  <a:lnTo>
                    <a:pt x="68399" y="82065"/>
                  </a:lnTo>
                  <a:lnTo>
                    <a:pt x="68399" y="74275"/>
                  </a:lnTo>
                  <a:close/>
                  <a:moveTo>
                    <a:pt x="84608" y="74275"/>
                  </a:moveTo>
                  <a:lnTo>
                    <a:pt x="84608" y="82065"/>
                  </a:lnTo>
                  <a:lnTo>
                    <a:pt x="76865" y="82065"/>
                  </a:lnTo>
                  <a:lnTo>
                    <a:pt x="76865" y="74275"/>
                  </a:lnTo>
                  <a:close/>
                  <a:moveTo>
                    <a:pt x="92776" y="74275"/>
                  </a:moveTo>
                  <a:lnTo>
                    <a:pt x="92776" y="82065"/>
                  </a:lnTo>
                  <a:lnTo>
                    <a:pt x="85032" y="82065"/>
                  </a:lnTo>
                  <a:lnTo>
                    <a:pt x="85032" y="74275"/>
                  </a:lnTo>
                  <a:close/>
                  <a:moveTo>
                    <a:pt x="100932" y="74275"/>
                  </a:moveTo>
                  <a:lnTo>
                    <a:pt x="100932" y="82065"/>
                  </a:lnTo>
                  <a:lnTo>
                    <a:pt x="93200" y="82065"/>
                  </a:lnTo>
                  <a:lnTo>
                    <a:pt x="93200" y="74275"/>
                  </a:lnTo>
                  <a:close/>
                  <a:moveTo>
                    <a:pt x="109099" y="74275"/>
                  </a:moveTo>
                  <a:lnTo>
                    <a:pt x="109099" y="82065"/>
                  </a:lnTo>
                  <a:lnTo>
                    <a:pt x="101356" y="82065"/>
                  </a:lnTo>
                  <a:lnTo>
                    <a:pt x="101356" y="74275"/>
                  </a:lnTo>
                  <a:close/>
                  <a:moveTo>
                    <a:pt x="116866" y="74275"/>
                  </a:moveTo>
                  <a:lnTo>
                    <a:pt x="116866" y="82065"/>
                  </a:lnTo>
                  <a:lnTo>
                    <a:pt x="109523" y="82065"/>
                  </a:lnTo>
                  <a:lnTo>
                    <a:pt x="109523" y="74275"/>
                  </a:lnTo>
                  <a:close/>
                  <a:moveTo>
                    <a:pt x="125022" y="74275"/>
                  </a:moveTo>
                  <a:lnTo>
                    <a:pt x="125022" y="82065"/>
                  </a:lnTo>
                  <a:lnTo>
                    <a:pt x="117290" y="82065"/>
                  </a:lnTo>
                  <a:lnTo>
                    <a:pt x="117290" y="74275"/>
                  </a:lnTo>
                  <a:close/>
                  <a:moveTo>
                    <a:pt x="133190" y="74275"/>
                  </a:moveTo>
                  <a:lnTo>
                    <a:pt x="133190" y="82065"/>
                  </a:lnTo>
                  <a:lnTo>
                    <a:pt x="125446" y="82065"/>
                  </a:lnTo>
                  <a:lnTo>
                    <a:pt x="125446" y="74275"/>
                  </a:lnTo>
                  <a:close/>
                  <a:moveTo>
                    <a:pt x="141346" y="74275"/>
                  </a:moveTo>
                  <a:lnTo>
                    <a:pt x="141346" y="82065"/>
                  </a:lnTo>
                  <a:lnTo>
                    <a:pt x="133614" y="82065"/>
                  </a:lnTo>
                  <a:lnTo>
                    <a:pt x="133614" y="74275"/>
                  </a:lnTo>
                  <a:close/>
                  <a:moveTo>
                    <a:pt x="149513" y="74275"/>
                  </a:moveTo>
                  <a:lnTo>
                    <a:pt x="149513" y="82065"/>
                  </a:lnTo>
                  <a:lnTo>
                    <a:pt x="141770" y="82065"/>
                  </a:lnTo>
                  <a:lnTo>
                    <a:pt x="141770" y="74275"/>
                  </a:lnTo>
                  <a:close/>
                  <a:moveTo>
                    <a:pt x="157280" y="74275"/>
                  </a:moveTo>
                  <a:lnTo>
                    <a:pt x="157280" y="82065"/>
                  </a:lnTo>
                  <a:lnTo>
                    <a:pt x="149937" y="82065"/>
                  </a:lnTo>
                  <a:lnTo>
                    <a:pt x="149937" y="74275"/>
                  </a:lnTo>
                  <a:close/>
                  <a:moveTo>
                    <a:pt x="165448" y="74275"/>
                  </a:moveTo>
                  <a:lnTo>
                    <a:pt x="165448" y="82065"/>
                  </a:lnTo>
                  <a:lnTo>
                    <a:pt x="157704" y="82065"/>
                  </a:lnTo>
                  <a:lnTo>
                    <a:pt x="157704" y="74275"/>
                  </a:lnTo>
                  <a:close/>
                  <a:moveTo>
                    <a:pt x="173604" y="74275"/>
                  </a:moveTo>
                  <a:lnTo>
                    <a:pt x="173604" y="82065"/>
                  </a:lnTo>
                  <a:lnTo>
                    <a:pt x="165871" y="82065"/>
                  </a:lnTo>
                  <a:lnTo>
                    <a:pt x="165871" y="74275"/>
                  </a:lnTo>
                  <a:close/>
                  <a:moveTo>
                    <a:pt x="181771" y="74275"/>
                  </a:moveTo>
                  <a:lnTo>
                    <a:pt x="181771" y="82065"/>
                  </a:lnTo>
                  <a:lnTo>
                    <a:pt x="174028" y="82065"/>
                  </a:lnTo>
                  <a:lnTo>
                    <a:pt x="174028" y="74275"/>
                  </a:lnTo>
                  <a:close/>
                  <a:moveTo>
                    <a:pt x="189927" y="74275"/>
                  </a:moveTo>
                  <a:lnTo>
                    <a:pt x="189927" y="82065"/>
                  </a:lnTo>
                  <a:lnTo>
                    <a:pt x="182195" y="82065"/>
                  </a:lnTo>
                  <a:lnTo>
                    <a:pt x="182195" y="74275"/>
                  </a:lnTo>
                  <a:close/>
                  <a:moveTo>
                    <a:pt x="198095" y="74275"/>
                  </a:moveTo>
                  <a:lnTo>
                    <a:pt x="198095" y="82065"/>
                  </a:lnTo>
                  <a:lnTo>
                    <a:pt x="190351" y="82065"/>
                  </a:lnTo>
                  <a:lnTo>
                    <a:pt x="190351" y="74275"/>
                  </a:lnTo>
                  <a:close/>
                  <a:moveTo>
                    <a:pt x="206251" y="74275"/>
                  </a:moveTo>
                  <a:lnTo>
                    <a:pt x="206251" y="82065"/>
                  </a:lnTo>
                  <a:lnTo>
                    <a:pt x="198519" y="82065"/>
                  </a:lnTo>
                  <a:lnTo>
                    <a:pt x="198519" y="74275"/>
                  </a:lnTo>
                  <a:close/>
                  <a:moveTo>
                    <a:pt x="214419" y="74275"/>
                  </a:moveTo>
                  <a:lnTo>
                    <a:pt x="214419" y="82065"/>
                  </a:lnTo>
                  <a:lnTo>
                    <a:pt x="206675" y="82065"/>
                  </a:lnTo>
                  <a:lnTo>
                    <a:pt x="206675" y="74275"/>
                  </a:lnTo>
                  <a:close/>
                  <a:moveTo>
                    <a:pt x="222575" y="74275"/>
                  </a:moveTo>
                  <a:lnTo>
                    <a:pt x="222575" y="82065"/>
                  </a:lnTo>
                  <a:lnTo>
                    <a:pt x="214842" y="82065"/>
                  </a:lnTo>
                  <a:lnTo>
                    <a:pt x="214842" y="74275"/>
                  </a:lnTo>
                  <a:close/>
                  <a:moveTo>
                    <a:pt x="230742" y="74275"/>
                  </a:moveTo>
                  <a:lnTo>
                    <a:pt x="230742" y="82065"/>
                  </a:lnTo>
                  <a:lnTo>
                    <a:pt x="222999" y="82065"/>
                  </a:lnTo>
                  <a:lnTo>
                    <a:pt x="222999" y="74275"/>
                  </a:lnTo>
                  <a:close/>
                  <a:moveTo>
                    <a:pt x="238898" y="74275"/>
                  </a:moveTo>
                  <a:lnTo>
                    <a:pt x="238898" y="82065"/>
                  </a:lnTo>
                  <a:lnTo>
                    <a:pt x="231166" y="82065"/>
                  </a:lnTo>
                  <a:lnTo>
                    <a:pt x="231166" y="74275"/>
                  </a:lnTo>
                  <a:close/>
                  <a:moveTo>
                    <a:pt x="247066" y="74275"/>
                  </a:moveTo>
                  <a:lnTo>
                    <a:pt x="247066" y="82065"/>
                  </a:lnTo>
                  <a:lnTo>
                    <a:pt x="239322" y="82065"/>
                  </a:lnTo>
                  <a:lnTo>
                    <a:pt x="239322" y="74275"/>
                  </a:lnTo>
                  <a:close/>
                  <a:moveTo>
                    <a:pt x="255222" y="74275"/>
                  </a:moveTo>
                  <a:lnTo>
                    <a:pt x="255222" y="82065"/>
                  </a:lnTo>
                  <a:lnTo>
                    <a:pt x="247490" y="82065"/>
                  </a:lnTo>
                  <a:lnTo>
                    <a:pt x="247490" y="74275"/>
                  </a:lnTo>
                  <a:close/>
                  <a:moveTo>
                    <a:pt x="263390" y="74275"/>
                  </a:moveTo>
                  <a:lnTo>
                    <a:pt x="263390" y="82065"/>
                  </a:lnTo>
                  <a:lnTo>
                    <a:pt x="255646" y="82065"/>
                  </a:lnTo>
                  <a:lnTo>
                    <a:pt x="255646" y="74275"/>
                  </a:lnTo>
                  <a:close/>
                  <a:moveTo>
                    <a:pt x="271546" y="74275"/>
                  </a:moveTo>
                  <a:lnTo>
                    <a:pt x="271546" y="82065"/>
                  </a:lnTo>
                  <a:lnTo>
                    <a:pt x="263813" y="82065"/>
                  </a:lnTo>
                  <a:lnTo>
                    <a:pt x="263813" y="74275"/>
                  </a:lnTo>
                  <a:close/>
                  <a:moveTo>
                    <a:pt x="84608" y="82477"/>
                  </a:moveTo>
                  <a:lnTo>
                    <a:pt x="84608" y="90267"/>
                  </a:lnTo>
                  <a:lnTo>
                    <a:pt x="76865" y="90267"/>
                  </a:lnTo>
                  <a:lnTo>
                    <a:pt x="76865" y="82477"/>
                  </a:lnTo>
                  <a:close/>
                  <a:moveTo>
                    <a:pt x="92776" y="82477"/>
                  </a:moveTo>
                  <a:lnTo>
                    <a:pt x="92776" y="90267"/>
                  </a:lnTo>
                  <a:lnTo>
                    <a:pt x="85032" y="90267"/>
                  </a:lnTo>
                  <a:lnTo>
                    <a:pt x="85032" y="82477"/>
                  </a:lnTo>
                  <a:close/>
                  <a:moveTo>
                    <a:pt x="100932" y="82477"/>
                  </a:moveTo>
                  <a:lnTo>
                    <a:pt x="100932" y="90267"/>
                  </a:lnTo>
                  <a:lnTo>
                    <a:pt x="93200" y="90267"/>
                  </a:lnTo>
                  <a:lnTo>
                    <a:pt x="93200" y="82477"/>
                  </a:lnTo>
                  <a:close/>
                  <a:moveTo>
                    <a:pt x="109099" y="82477"/>
                  </a:moveTo>
                  <a:lnTo>
                    <a:pt x="109099" y="90267"/>
                  </a:lnTo>
                  <a:lnTo>
                    <a:pt x="101356" y="90267"/>
                  </a:lnTo>
                  <a:lnTo>
                    <a:pt x="101356" y="82477"/>
                  </a:lnTo>
                  <a:close/>
                  <a:moveTo>
                    <a:pt x="116866" y="82477"/>
                  </a:moveTo>
                  <a:lnTo>
                    <a:pt x="116866" y="90267"/>
                  </a:lnTo>
                  <a:lnTo>
                    <a:pt x="109523" y="90267"/>
                  </a:lnTo>
                  <a:lnTo>
                    <a:pt x="109523" y="82477"/>
                  </a:lnTo>
                  <a:close/>
                  <a:moveTo>
                    <a:pt x="125022" y="82477"/>
                  </a:moveTo>
                  <a:lnTo>
                    <a:pt x="125022" y="90267"/>
                  </a:lnTo>
                  <a:lnTo>
                    <a:pt x="117290" y="90267"/>
                  </a:lnTo>
                  <a:lnTo>
                    <a:pt x="117290" y="82477"/>
                  </a:lnTo>
                  <a:close/>
                  <a:moveTo>
                    <a:pt x="133190" y="82477"/>
                  </a:moveTo>
                  <a:lnTo>
                    <a:pt x="133190" y="90267"/>
                  </a:lnTo>
                  <a:lnTo>
                    <a:pt x="125446" y="90267"/>
                  </a:lnTo>
                  <a:lnTo>
                    <a:pt x="125446" y="82477"/>
                  </a:lnTo>
                  <a:close/>
                  <a:moveTo>
                    <a:pt x="141346" y="82477"/>
                  </a:moveTo>
                  <a:lnTo>
                    <a:pt x="141346" y="90267"/>
                  </a:lnTo>
                  <a:lnTo>
                    <a:pt x="133614" y="90267"/>
                  </a:lnTo>
                  <a:lnTo>
                    <a:pt x="133614" y="82477"/>
                  </a:lnTo>
                  <a:close/>
                  <a:moveTo>
                    <a:pt x="149513" y="82477"/>
                  </a:moveTo>
                  <a:lnTo>
                    <a:pt x="149513" y="90267"/>
                  </a:lnTo>
                  <a:lnTo>
                    <a:pt x="141770" y="90267"/>
                  </a:lnTo>
                  <a:lnTo>
                    <a:pt x="141770" y="82477"/>
                  </a:lnTo>
                  <a:close/>
                  <a:moveTo>
                    <a:pt x="157280" y="82477"/>
                  </a:moveTo>
                  <a:lnTo>
                    <a:pt x="157280" y="90267"/>
                  </a:lnTo>
                  <a:lnTo>
                    <a:pt x="149937" y="90267"/>
                  </a:lnTo>
                  <a:lnTo>
                    <a:pt x="149937" y="82477"/>
                  </a:lnTo>
                  <a:close/>
                  <a:moveTo>
                    <a:pt x="165448" y="82477"/>
                  </a:moveTo>
                  <a:lnTo>
                    <a:pt x="165448" y="90267"/>
                  </a:lnTo>
                  <a:lnTo>
                    <a:pt x="157704" y="90267"/>
                  </a:lnTo>
                  <a:lnTo>
                    <a:pt x="157704" y="82477"/>
                  </a:lnTo>
                  <a:close/>
                  <a:moveTo>
                    <a:pt x="173604" y="82477"/>
                  </a:moveTo>
                  <a:lnTo>
                    <a:pt x="173604" y="90267"/>
                  </a:lnTo>
                  <a:lnTo>
                    <a:pt x="165871" y="90267"/>
                  </a:lnTo>
                  <a:lnTo>
                    <a:pt x="165871" y="82477"/>
                  </a:lnTo>
                  <a:close/>
                  <a:moveTo>
                    <a:pt x="189927" y="82477"/>
                  </a:moveTo>
                  <a:lnTo>
                    <a:pt x="189927" y="90267"/>
                  </a:lnTo>
                  <a:lnTo>
                    <a:pt x="182195" y="90267"/>
                  </a:lnTo>
                  <a:lnTo>
                    <a:pt x="182195" y="82477"/>
                  </a:lnTo>
                  <a:close/>
                  <a:moveTo>
                    <a:pt x="198095" y="82477"/>
                  </a:moveTo>
                  <a:lnTo>
                    <a:pt x="198095" y="90267"/>
                  </a:lnTo>
                  <a:lnTo>
                    <a:pt x="190351" y="90267"/>
                  </a:lnTo>
                  <a:lnTo>
                    <a:pt x="190351" y="82477"/>
                  </a:lnTo>
                  <a:close/>
                  <a:moveTo>
                    <a:pt x="206251" y="82477"/>
                  </a:moveTo>
                  <a:lnTo>
                    <a:pt x="206251" y="90267"/>
                  </a:lnTo>
                  <a:lnTo>
                    <a:pt x="198519" y="90267"/>
                  </a:lnTo>
                  <a:lnTo>
                    <a:pt x="198519" y="82477"/>
                  </a:lnTo>
                  <a:close/>
                  <a:moveTo>
                    <a:pt x="214419" y="82477"/>
                  </a:moveTo>
                  <a:lnTo>
                    <a:pt x="214419" y="90267"/>
                  </a:lnTo>
                  <a:lnTo>
                    <a:pt x="206675" y="90267"/>
                  </a:lnTo>
                  <a:lnTo>
                    <a:pt x="206675" y="82477"/>
                  </a:lnTo>
                  <a:close/>
                  <a:moveTo>
                    <a:pt x="222575" y="82477"/>
                  </a:moveTo>
                  <a:lnTo>
                    <a:pt x="222575" y="90267"/>
                  </a:lnTo>
                  <a:lnTo>
                    <a:pt x="214842" y="90267"/>
                  </a:lnTo>
                  <a:lnTo>
                    <a:pt x="214842" y="82477"/>
                  </a:lnTo>
                  <a:close/>
                  <a:moveTo>
                    <a:pt x="230742" y="82477"/>
                  </a:moveTo>
                  <a:lnTo>
                    <a:pt x="230742" y="90267"/>
                  </a:lnTo>
                  <a:lnTo>
                    <a:pt x="222999" y="90267"/>
                  </a:lnTo>
                  <a:lnTo>
                    <a:pt x="222999" y="82477"/>
                  </a:lnTo>
                  <a:close/>
                  <a:moveTo>
                    <a:pt x="271546" y="82477"/>
                  </a:moveTo>
                  <a:lnTo>
                    <a:pt x="271546" y="90267"/>
                  </a:lnTo>
                  <a:lnTo>
                    <a:pt x="263813" y="90267"/>
                  </a:lnTo>
                  <a:lnTo>
                    <a:pt x="263813" y="82477"/>
                  </a:lnTo>
                  <a:close/>
                  <a:moveTo>
                    <a:pt x="11238" y="82477"/>
                  </a:moveTo>
                  <a:lnTo>
                    <a:pt x="11238" y="90278"/>
                  </a:lnTo>
                  <a:lnTo>
                    <a:pt x="3505" y="90278"/>
                  </a:lnTo>
                  <a:lnTo>
                    <a:pt x="3505" y="82477"/>
                  </a:lnTo>
                  <a:close/>
                  <a:moveTo>
                    <a:pt x="19394" y="82477"/>
                  </a:moveTo>
                  <a:lnTo>
                    <a:pt x="19394" y="90278"/>
                  </a:lnTo>
                  <a:lnTo>
                    <a:pt x="11662" y="90278"/>
                  </a:lnTo>
                  <a:lnTo>
                    <a:pt x="11662" y="82477"/>
                  </a:lnTo>
                  <a:close/>
                  <a:moveTo>
                    <a:pt x="27561" y="82477"/>
                  </a:moveTo>
                  <a:lnTo>
                    <a:pt x="27561" y="90278"/>
                  </a:lnTo>
                  <a:lnTo>
                    <a:pt x="19818" y="90278"/>
                  </a:lnTo>
                  <a:lnTo>
                    <a:pt x="19818" y="82477"/>
                  </a:lnTo>
                  <a:close/>
                  <a:moveTo>
                    <a:pt x="35328" y="82477"/>
                  </a:moveTo>
                  <a:lnTo>
                    <a:pt x="35328" y="90278"/>
                  </a:lnTo>
                  <a:lnTo>
                    <a:pt x="27985" y="90278"/>
                  </a:lnTo>
                  <a:lnTo>
                    <a:pt x="27985" y="82477"/>
                  </a:lnTo>
                  <a:close/>
                  <a:moveTo>
                    <a:pt x="43496" y="82477"/>
                  </a:moveTo>
                  <a:lnTo>
                    <a:pt x="43496" y="90278"/>
                  </a:lnTo>
                  <a:lnTo>
                    <a:pt x="35752" y="90278"/>
                  </a:lnTo>
                  <a:lnTo>
                    <a:pt x="35752" y="82477"/>
                  </a:lnTo>
                  <a:close/>
                  <a:moveTo>
                    <a:pt x="51652" y="82477"/>
                  </a:moveTo>
                  <a:lnTo>
                    <a:pt x="51652" y="90278"/>
                  </a:lnTo>
                  <a:lnTo>
                    <a:pt x="43919" y="90278"/>
                  </a:lnTo>
                  <a:lnTo>
                    <a:pt x="43919" y="82477"/>
                  </a:lnTo>
                  <a:close/>
                  <a:moveTo>
                    <a:pt x="59819" y="82477"/>
                  </a:moveTo>
                  <a:lnTo>
                    <a:pt x="59819" y="90278"/>
                  </a:lnTo>
                  <a:lnTo>
                    <a:pt x="52075" y="90278"/>
                  </a:lnTo>
                  <a:lnTo>
                    <a:pt x="52075" y="82477"/>
                  </a:lnTo>
                  <a:close/>
                  <a:moveTo>
                    <a:pt x="67975" y="82477"/>
                  </a:moveTo>
                  <a:lnTo>
                    <a:pt x="67975" y="90278"/>
                  </a:lnTo>
                  <a:lnTo>
                    <a:pt x="60243" y="90278"/>
                  </a:lnTo>
                  <a:lnTo>
                    <a:pt x="60243" y="82477"/>
                  </a:lnTo>
                  <a:close/>
                  <a:moveTo>
                    <a:pt x="76452" y="82477"/>
                  </a:moveTo>
                  <a:lnTo>
                    <a:pt x="76452" y="90278"/>
                  </a:lnTo>
                  <a:lnTo>
                    <a:pt x="68399" y="90278"/>
                  </a:lnTo>
                  <a:lnTo>
                    <a:pt x="68399" y="82477"/>
                  </a:lnTo>
                  <a:close/>
                  <a:moveTo>
                    <a:pt x="181771" y="82477"/>
                  </a:moveTo>
                  <a:lnTo>
                    <a:pt x="181771" y="90278"/>
                  </a:lnTo>
                  <a:lnTo>
                    <a:pt x="174028" y="90267"/>
                  </a:lnTo>
                  <a:lnTo>
                    <a:pt x="174028" y="82477"/>
                  </a:lnTo>
                  <a:close/>
                  <a:moveTo>
                    <a:pt x="238898" y="82477"/>
                  </a:moveTo>
                  <a:lnTo>
                    <a:pt x="238898" y="90278"/>
                  </a:lnTo>
                  <a:lnTo>
                    <a:pt x="231166" y="90278"/>
                  </a:lnTo>
                  <a:lnTo>
                    <a:pt x="231166" y="82477"/>
                  </a:lnTo>
                  <a:close/>
                  <a:moveTo>
                    <a:pt x="247066" y="82477"/>
                  </a:moveTo>
                  <a:lnTo>
                    <a:pt x="247066" y="90278"/>
                  </a:lnTo>
                  <a:lnTo>
                    <a:pt x="239322" y="90278"/>
                  </a:lnTo>
                  <a:lnTo>
                    <a:pt x="239322" y="82477"/>
                  </a:lnTo>
                  <a:close/>
                  <a:moveTo>
                    <a:pt x="255222" y="82477"/>
                  </a:moveTo>
                  <a:lnTo>
                    <a:pt x="255222" y="90278"/>
                  </a:lnTo>
                  <a:lnTo>
                    <a:pt x="247490" y="90278"/>
                  </a:lnTo>
                  <a:lnTo>
                    <a:pt x="247490" y="82477"/>
                  </a:lnTo>
                  <a:close/>
                  <a:moveTo>
                    <a:pt x="263390" y="82477"/>
                  </a:moveTo>
                  <a:lnTo>
                    <a:pt x="263390" y="90278"/>
                  </a:lnTo>
                  <a:lnTo>
                    <a:pt x="255646" y="90278"/>
                  </a:lnTo>
                  <a:lnTo>
                    <a:pt x="255646" y="82477"/>
                  </a:lnTo>
                  <a:close/>
                  <a:moveTo>
                    <a:pt x="11238" y="90679"/>
                  </a:moveTo>
                  <a:lnTo>
                    <a:pt x="11238" y="98480"/>
                  </a:lnTo>
                  <a:lnTo>
                    <a:pt x="3505" y="98480"/>
                  </a:lnTo>
                  <a:lnTo>
                    <a:pt x="3505" y="90679"/>
                  </a:lnTo>
                  <a:close/>
                  <a:moveTo>
                    <a:pt x="19394" y="90679"/>
                  </a:moveTo>
                  <a:lnTo>
                    <a:pt x="19394" y="98480"/>
                  </a:lnTo>
                  <a:lnTo>
                    <a:pt x="11662" y="98480"/>
                  </a:lnTo>
                  <a:lnTo>
                    <a:pt x="11662" y="90679"/>
                  </a:lnTo>
                  <a:close/>
                  <a:moveTo>
                    <a:pt x="27561" y="90679"/>
                  </a:moveTo>
                  <a:lnTo>
                    <a:pt x="27561" y="98480"/>
                  </a:lnTo>
                  <a:lnTo>
                    <a:pt x="19818" y="98480"/>
                  </a:lnTo>
                  <a:lnTo>
                    <a:pt x="19818" y="90679"/>
                  </a:lnTo>
                  <a:close/>
                  <a:moveTo>
                    <a:pt x="35328" y="90679"/>
                  </a:moveTo>
                  <a:lnTo>
                    <a:pt x="35328" y="98480"/>
                  </a:lnTo>
                  <a:lnTo>
                    <a:pt x="27985" y="98480"/>
                  </a:lnTo>
                  <a:lnTo>
                    <a:pt x="27985" y="90679"/>
                  </a:lnTo>
                  <a:close/>
                  <a:moveTo>
                    <a:pt x="43496" y="90679"/>
                  </a:moveTo>
                  <a:lnTo>
                    <a:pt x="43496" y="98480"/>
                  </a:lnTo>
                  <a:lnTo>
                    <a:pt x="35752" y="98480"/>
                  </a:lnTo>
                  <a:lnTo>
                    <a:pt x="35752" y="90679"/>
                  </a:lnTo>
                  <a:close/>
                  <a:moveTo>
                    <a:pt x="51652" y="90679"/>
                  </a:moveTo>
                  <a:lnTo>
                    <a:pt x="51652" y="98480"/>
                  </a:lnTo>
                  <a:lnTo>
                    <a:pt x="43919" y="98480"/>
                  </a:lnTo>
                  <a:lnTo>
                    <a:pt x="43919" y="90679"/>
                  </a:lnTo>
                  <a:close/>
                  <a:moveTo>
                    <a:pt x="59819" y="90679"/>
                  </a:moveTo>
                  <a:lnTo>
                    <a:pt x="59819" y="98480"/>
                  </a:lnTo>
                  <a:lnTo>
                    <a:pt x="52075" y="98480"/>
                  </a:lnTo>
                  <a:lnTo>
                    <a:pt x="52075" y="90679"/>
                  </a:lnTo>
                  <a:close/>
                  <a:moveTo>
                    <a:pt x="67975" y="90679"/>
                  </a:moveTo>
                  <a:lnTo>
                    <a:pt x="67975" y="98480"/>
                  </a:lnTo>
                  <a:lnTo>
                    <a:pt x="60243" y="98480"/>
                  </a:lnTo>
                  <a:lnTo>
                    <a:pt x="60243" y="90679"/>
                  </a:lnTo>
                  <a:close/>
                  <a:moveTo>
                    <a:pt x="76452" y="90679"/>
                  </a:moveTo>
                  <a:lnTo>
                    <a:pt x="76452" y="98480"/>
                  </a:lnTo>
                  <a:lnTo>
                    <a:pt x="68399" y="98480"/>
                  </a:lnTo>
                  <a:lnTo>
                    <a:pt x="68399" y="90679"/>
                  </a:lnTo>
                  <a:close/>
                  <a:moveTo>
                    <a:pt x="84608" y="90679"/>
                  </a:moveTo>
                  <a:lnTo>
                    <a:pt x="84608" y="98480"/>
                  </a:lnTo>
                  <a:lnTo>
                    <a:pt x="76865" y="98480"/>
                  </a:lnTo>
                  <a:lnTo>
                    <a:pt x="76865" y="90679"/>
                  </a:lnTo>
                  <a:close/>
                  <a:moveTo>
                    <a:pt x="92776" y="90679"/>
                  </a:moveTo>
                  <a:lnTo>
                    <a:pt x="92776" y="98480"/>
                  </a:lnTo>
                  <a:lnTo>
                    <a:pt x="85032" y="98480"/>
                  </a:lnTo>
                  <a:lnTo>
                    <a:pt x="85032" y="90679"/>
                  </a:lnTo>
                  <a:close/>
                  <a:moveTo>
                    <a:pt x="100932" y="90679"/>
                  </a:moveTo>
                  <a:lnTo>
                    <a:pt x="100932" y="98480"/>
                  </a:lnTo>
                  <a:lnTo>
                    <a:pt x="93200" y="98480"/>
                  </a:lnTo>
                  <a:lnTo>
                    <a:pt x="93200" y="90679"/>
                  </a:lnTo>
                  <a:close/>
                  <a:moveTo>
                    <a:pt x="109099" y="90679"/>
                  </a:moveTo>
                  <a:lnTo>
                    <a:pt x="109099" y="98480"/>
                  </a:lnTo>
                  <a:lnTo>
                    <a:pt x="101356" y="98480"/>
                  </a:lnTo>
                  <a:lnTo>
                    <a:pt x="101356" y="90679"/>
                  </a:lnTo>
                  <a:close/>
                  <a:moveTo>
                    <a:pt x="116866" y="90679"/>
                  </a:moveTo>
                  <a:lnTo>
                    <a:pt x="116866" y="98480"/>
                  </a:lnTo>
                  <a:lnTo>
                    <a:pt x="109523" y="98480"/>
                  </a:lnTo>
                  <a:lnTo>
                    <a:pt x="109523" y="90679"/>
                  </a:lnTo>
                  <a:close/>
                  <a:moveTo>
                    <a:pt x="125034" y="90679"/>
                  </a:moveTo>
                  <a:lnTo>
                    <a:pt x="125034" y="98480"/>
                  </a:lnTo>
                  <a:lnTo>
                    <a:pt x="117290" y="98480"/>
                  </a:lnTo>
                  <a:lnTo>
                    <a:pt x="117290" y="90679"/>
                  </a:lnTo>
                  <a:close/>
                  <a:moveTo>
                    <a:pt x="133190" y="90679"/>
                  </a:moveTo>
                  <a:lnTo>
                    <a:pt x="133190" y="98480"/>
                  </a:lnTo>
                  <a:lnTo>
                    <a:pt x="125457" y="98480"/>
                  </a:lnTo>
                  <a:lnTo>
                    <a:pt x="125457" y="90679"/>
                  </a:lnTo>
                  <a:close/>
                  <a:moveTo>
                    <a:pt x="141357" y="90679"/>
                  </a:moveTo>
                  <a:lnTo>
                    <a:pt x="141357" y="98480"/>
                  </a:lnTo>
                  <a:lnTo>
                    <a:pt x="133614" y="98480"/>
                  </a:lnTo>
                  <a:lnTo>
                    <a:pt x="133614" y="90679"/>
                  </a:lnTo>
                  <a:close/>
                  <a:moveTo>
                    <a:pt x="149513" y="90679"/>
                  </a:moveTo>
                  <a:lnTo>
                    <a:pt x="149513" y="98480"/>
                  </a:lnTo>
                  <a:lnTo>
                    <a:pt x="141770" y="98480"/>
                  </a:lnTo>
                  <a:lnTo>
                    <a:pt x="141770" y="90679"/>
                  </a:lnTo>
                  <a:close/>
                  <a:moveTo>
                    <a:pt x="157280" y="90679"/>
                  </a:moveTo>
                  <a:lnTo>
                    <a:pt x="157280" y="98480"/>
                  </a:lnTo>
                  <a:lnTo>
                    <a:pt x="149937" y="98480"/>
                  </a:lnTo>
                  <a:lnTo>
                    <a:pt x="149937" y="90679"/>
                  </a:lnTo>
                  <a:close/>
                  <a:moveTo>
                    <a:pt x="165448" y="90679"/>
                  </a:moveTo>
                  <a:lnTo>
                    <a:pt x="165448" y="98480"/>
                  </a:lnTo>
                  <a:lnTo>
                    <a:pt x="157704" y="98480"/>
                  </a:lnTo>
                  <a:lnTo>
                    <a:pt x="157704" y="90679"/>
                  </a:lnTo>
                  <a:close/>
                  <a:moveTo>
                    <a:pt x="173604" y="90679"/>
                  </a:moveTo>
                  <a:lnTo>
                    <a:pt x="173604" y="98480"/>
                  </a:lnTo>
                  <a:lnTo>
                    <a:pt x="165871" y="98480"/>
                  </a:lnTo>
                  <a:lnTo>
                    <a:pt x="165871" y="90679"/>
                  </a:lnTo>
                  <a:close/>
                  <a:moveTo>
                    <a:pt x="181771" y="90679"/>
                  </a:moveTo>
                  <a:lnTo>
                    <a:pt x="181771" y="98480"/>
                  </a:lnTo>
                  <a:lnTo>
                    <a:pt x="174028" y="98480"/>
                  </a:lnTo>
                  <a:lnTo>
                    <a:pt x="174028" y="90679"/>
                  </a:lnTo>
                  <a:close/>
                  <a:moveTo>
                    <a:pt x="189927" y="90679"/>
                  </a:moveTo>
                  <a:lnTo>
                    <a:pt x="189927" y="98480"/>
                  </a:lnTo>
                  <a:lnTo>
                    <a:pt x="182195" y="98480"/>
                  </a:lnTo>
                  <a:lnTo>
                    <a:pt x="182195" y="90679"/>
                  </a:lnTo>
                  <a:close/>
                  <a:moveTo>
                    <a:pt x="198095" y="90679"/>
                  </a:moveTo>
                  <a:lnTo>
                    <a:pt x="198095" y="98480"/>
                  </a:lnTo>
                  <a:lnTo>
                    <a:pt x="190351" y="98480"/>
                  </a:lnTo>
                  <a:lnTo>
                    <a:pt x="190351" y="90679"/>
                  </a:lnTo>
                  <a:close/>
                  <a:moveTo>
                    <a:pt x="206251" y="90679"/>
                  </a:moveTo>
                  <a:lnTo>
                    <a:pt x="206251" y="98480"/>
                  </a:lnTo>
                  <a:lnTo>
                    <a:pt x="198519" y="98480"/>
                  </a:lnTo>
                  <a:lnTo>
                    <a:pt x="198519" y="90679"/>
                  </a:lnTo>
                  <a:close/>
                  <a:moveTo>
                    <a:pt x="214419" y="90679"/>
                  </a:moveTo>
                  <a:lnTo>
                    <a:pt x="214419" y="98480"/>
                  </a:lnTo>
                  <a:lnTo>
                    <a:pt x="206675" y="98480"/>
                  </a:lnTo>
                  <a:lnTo>
                    <a:pt x="206675" y="90679"/>
                  </a:lnTo>
                  <a:close/>
                  <a:moveTo>
                    <a:pt x="222575" y="90679"/>
                  </a:moveTo>
                  <a:lnTo>
                    <a:pt x="222575" y="98480"/>
                  </a:lnTo>
                  <a:lnTo>
                    <a:pt x="214842" y="98480"/>
                  </a:lnTo>
                  <a:lnTo>
                    <a:pt x="214842" y="90679"/>
                  </a:lnTo>
                  <a:close/>
                  <a:moveTo>
                    <a:pt x="230742" y="90679"/>
                  </a:moveTo>
                  <a:lnTo>
                    <a:pt x="230742" y="98480"/>
                  </a:lnTo>
                  <a:lnTo>
                    <a:pt x="222999" y="98480"/>
                  </a:lnTo>
                  <a:lnTo>
                    <a:pt x="222999" y="90679"/>
                  </a:lnTo>
                  <a:close/>
                  <a:moveTo>
                    <a:pt x="238898" y="90679"/>
                  </a:moveTo>
                  <a:lnTo>
                    <a:pt x="238898" y="98480"/>
                  </a:lnTo>
                  <a:lnTo>
                    <a:pt x="231166" y="98480"/>
                  </a:lnTo>
                  <a:lnTo>
                    <a:pt x="231166" y="90679"/>
                  </a:lnTo>
                  <a:close/>
                  <a:moveTo>
                    <a:pt x="247066" y="90679"/>
                  </a:moveTo>
                  <a:lnTo>
                    <a:pt x="247066" y="98480"/>
                  </a:lnTo>
                  <a:lnTo>
                    <a:pt x="239322" y="98480"/>
                  </a:lnTo>
                  <a:lnTo>
                    <a:pt x="239322" y="90679"/>
                  </a:lnTo>
                  <a:close/>
                  <a:moveTo>
                    <a:pt x="255222" y="90679"/>
                  </a:moveTo>
                  <a:lnTo>
                    <a:pt x="255222" y="98480"/>
                  </a:lnTo>
                  <a:lnTo>
                    <a:pt x="247490" y="98480"/>
                  </a:lnTo>
                  <a:lnTo>
                    <a:pt x="247490" y="90679"/>
                  </a:lnTo>
                  <a:close/>
                  <a:moveTo>
                    <a:pt x="263390" y="90679"/>
                  </a:moveTo>
                  <a:lnTo>
                    <a:pt x="263390" y="98480"/>
                  </a:lnTo>
                  <a:lnTo>
                    <a:pt x="255646" y="98480"/>
                  </a:lnTo>
                  <a:lnTo>
                    <a:pt x="255646" y="90679"/>
                  </a:lnTo>
                  <a:close/>
                  <a:moveTo>
                    <a:pt x="271546" y="90679"/>
                  </a:moveTo>
                  <a:lnTo>
                    <a:pt x="271546" y="98480"/>
                  </a:lnTo>
                  <a:lnTo>
                    <a:pt x="263813" y="98480"/>
                  </a:lnTo>
                  <a:lnTo>
                    <a:pt x="263813" y="90679"/>
                  </a:lnTo>
                  <a:close/>
                  <a:moveTo>
                    <a:pt x="11238" y="98893"/>
                  </a:moveTo>
                  <a:lnTo>
                    <a:pt x="11238" y="106682"/>
                  </a:lnTo>
                  <a:lnTo>
                    <a:pt x="3505" y="106682"/>
                  </a:lnTo>
                  <a:lnTo>
                    <a:pt x="3505" y="98893"/>
                  </a:lnTo>
                  <a:close/>
                  <a:moveTo>
                    <a:pt x="19394" y="98893"/>
                  </a:moveTo>
                  <a:lnTo>
                    <a:pt x="19394" y="106682"/>
                  </a:lnTo>
                  <a:lnTo>
                    <a:pt x="11662" y="106682"/>
                  </a:lnTo>
                  <a:lnTo>
                    <a:pt x="11662" y="98893"/>
                  </a:lnTo>
                  <a:close/>
                  <a:moveTo>
                    <a:pt x="27561" y="98893"/>
                  </a:moveTo>
                  <a:lnTo>
                    <a:pt x="27561" y="106682"/>
                  </a:lnTo>
                  <a:lnTo>
                    <a:pt x="19818" y="106682"/>
                  </a:lnTo>
                  <a:lnTo>
                    <a:pt x="19818" y="98893"/>
                  </a:lnTo>
                  <a:close/>
                  <a:moveTo>
                    <a:pt x="35328" y="98893"/>
                  </a:moveTo>
                  <a:lnTo>
                    <a:pt x="35328" y="106682"/>
                  </a:lnTo>
                  <a:lnTo>
                    <a:pt x="27985" y="106682"/>
                  </a:lnTo>
                  <a:lnTo>
                    <a:pt x="27985" y="98893"/>
                  </a:lnTo>
                  <a:close/>
                  <a:moveTo>
                    <a:pt x="43496" y="98893"/>
                  </a:moveTo>
                  <a:lnTo>
                    <a:pt x="43496" y="106682"/>
                  </a:lnTo>
                  <a:lnTo>
                    <a:pt x="35752" y="106682"/>
                  </a:lnTo>
                  <a:lnTo>
                    <a:pt x="35752" y="98893"/>
                  </a:lnTo>
                  <a:close/>
                  <a:moveTo>
                    <a:pt x="51652" y="98893"/>
                  </a:moveTo>
                  <a:lnTo>
                    <a:pt x="51652" y="106682"/>
                  </a:lnTo>
                  <a:lnTo>
                    <a:pt x="43919" y="106682"/>
                  </a:lnTo>
                  <a:lnTo>
                    <a:pt x="43919" y="98893"/>
                  </a:lnTo>
                  <a:close/>
                  <a:moveTo>
                    <a:pt x="59819" y="98893"/>
                  </a:moveTo>
                  <a:lnTo>
                    <a:pt x="59819" y="106682"/>
                  </a:lnTo>
                  <a:lnTo>
                    <a:pt x="52075" y="106682"/>
                  </a:lnTo>
                  <a:lnTo>
                    <a:pt x="52075" y="98893"/>
                  </a:lnTo>
                  <a:close/>
                  <a:moveTo>
                    <a:pt x="67975" y="98893"/>
                  </a:moveTo>
                  <a:lnTo>
                    <a:pt x="67975" y="106682"/>
                  </a:lnTo>
                  <a:lnTo>
                    <a:pt x="60243" y="106682"/>
                  </a:lnTo>
                  <a:lnTo>
                    <a:pt x="60243" y="98893"/>
                  </a:lnTo>
                  <a:close/>
                  <a:moveTo>
                    <a:pt x="76452" y="98893"/>
                  </a:moveTo>
                  <a:lnTo>
                    <a:pt x="76452" y="106682"/>
                  </a:lnTo>
                  <a:lnTo>
                    <a:pt x="68399" y="106682"/>
                  </a:lnTo>
                  <a:lnTo>
                    <a:pt x="68399" y="98893"/>
                  </a:lnTo>
                  <a:close/>
                  <a:moveTo>
                    <a:pt x="84608" y="98893"/>
                  </a:moveTo>
                  <a:lnTo>
                    <a:pt x="84608" y="106682"/>
                  </a:lnTo>
                  <a:lnTo>
                    <a:pt x="76865" y="106682"/>
                  </a:lnTo>
                  <a:lnTo>
                    <a:pt x="76865" y="98893"/>
                  </a:lnTo>
                  <a:close/>
                  <a:moveTo>
                    <a:pt x="92776" y="98893"/>
                  </a:moveTo>
                  <a:lnTo>
                    <a:pt x="92776" y="106682"/>
                  </a:lnTo>
                  <a:lnTo>
                    <a:pt x="85032" y="106682"/>
                  </a:lnTo>
                  <a:lnTo>
                    <a:pt x="85032" y="98893"/>
                  </a:lnTo>
                  <a:close/>
                  <a:moveTo>
                    <a:pt x="100932" y="98893"/>
                  </a:moveTo>
                  <a:lnTo>
                    <a:pt x="100932" y="106682"/>
                  </a:lnTo>
                  <a:lnTo>
                    <a:pt x="93200" y="106682"/>
                  </a:lnTo>
                  <a:lnTo>
                    <a:pt x="93200" y="98893"/>
                  </a:lnTo>
                  <a:close/>
                  <a:moveTo>
                    <a:pt x="109099" y="98893"/>
                  </a:moveTo>
                  <a:lnTo>
                    <a:pt x="109099" y="106682"/>
                  </a:lnTo>
                  <a:lnTo>
                    <a:pt x="101356" y="106682"/>
                  </a:lnTo>
                  <a:lnTo>
                    <a:pt x="101356" y="98893"/>
                  </a:lnTo>
                  <a:close/>
                  <a:moveTo>
                    <a:pt x="116866" y="98893"/>
                  </a:moveTo>
                  <a:lnTo>
                    <a:pt x="116866" y="106682"/>
                  </a:lnTo>
                  <a:lnTo>
                    <a:pt x="109523" y="106682"/>
                  </a:lnTo>
                  <a:lnTo>
                    <a:pt x="109523" y="98893"/>
                  </a:lnTo>
                  <a:close/>
                  <a:moveTo>
                    <a:pt x="125034" y="98893"/>
                  </a:moveTo>
                  <a:lnTo>
                    <a:pt x="125034" y="106682"/>
                  </a:lnTo>
                  <a:lnTo>
                    <a:pt x="117290" y="106682"/>
                  </a:lnTo>
                  <a:lnTo>
                    <a:pt x="117290" y="98893"/>
                  </a:lnTo>
                  <a:close/>
                  <a:moveTo>
                    <a:pt x="133190" y="98893"/>
                  </a:moveTo>
                  <a:lnTo>
                    <a:pt x="133190" y="106682"/>
                  </a:lnTo>
                  <a:lnTo>
                    <a:pt x="125446" y="106682"/>
                  </a:lnTo>
                  <a:lnTo>
                    <a:pt x="125446" y="98893"/>
                  </a:lnTo>
                  <a:close/>
                  <a:moveTo>
                    <a:pt x="141346" y="98893"/>
                  </a:moveTo>
                  <a:lnTo>
                    <a:pt x="141346" y="106682"/>
                  </a:lnTo>
                  <a:lnTo>
                    <a:pt x="133614" y="106682"/>
                  </a:lnTo>
                  <a:lnTo>
                    <a:pt x="133614" y="98893"/>
                  </a:lnTo>
                  <a:close/>
                  <a:moveTo>
                    <a:pt x="149513" y="98893"/>
                  </a:moveTo>
                  <a:lnTo>
                    <a:pt x="149513" y="106682"/>
                  </a:lnTo>
                  <a:lnTo>
                    <a:pt x="141770" y="106682"/>
                  </a:lnTo>
                  <a:lnTo>
                    <a:pt x="141770" y="98893"/>
                  </a:lnTo>
                  <a:close/>
                  <a:moveTo>
                    <a:pt x="157280" y="98893"/>
                  </a:moveTo>
                  <a:lnTo>
                    <a:pt x="157280" y="106682"/>
                  </a:lnTo>
                  <a:lnTo>
                    <a:pt x="149937" y="106682"/>
                  </a:lnTo>
                  <a:lnTo>
                    <a:pt x="149937" y="98893"/>
                  </a:lnTo>
                  <a:close/>
                  <a:moveTo>
                    <a:pt x="165448" y="98893"/>
                  </a:moveTo>
                  <a:lnTo>
                    <a:pt x="165448" y="106682"/>
                  </a:lnTo>
                  <a:lnTo>
                    <a:pt x="157704" y="106682"/>
                  </a:lnTo>
                  <a:lnTo>
                    <a:pt x="157704" y="98893"/>
                  </a:lnTo>
                  <a:close/>
                  <a:moveTo>
                    <a:pt x="173604" y="98893"/>
                  </a:moveTo>
                  <a:lnTo>
                    <a:pt x="173604" y="106682"/>
                  </a:lnTo>
                  <a:lnTo>
                    <a:pt x="165871" y="106682"/>
                  </a:lnTo>
                  <a:lnTo>
                    <a:pt x="165871" y="98893"/>
                  </a:lnTo>
                  <a:close/>
                  <a:moveTo>
                    <a:pt x="181771" y="98893"/>
                  </a:moveTo>
                  <a:lnTo>
                    <a:pt x="181771" y="106682"/>
                  </a:lnTo>
                  <a:lnTo>
                    <a:pt x="174028" y="106682"/>
                  </a:lnTo>
                  <a:lnTo>
                    <a:pt x="174028" y="98893"/>
                  </a:lnTo>
                  <a:close/>
                  <a:moveTo>
                    <a:pt x="189927" y="98893"/>
                  </a:moveTo>
                  <a:lnTo>
                    <a:pt x="189927" y="106682"/>
                  </a:lnTo>
                  <a:lnTo>
                    <a:pt x="182195" y="106682"/>
                  </a:lnTo>
                  <a:lnTo>
                    <a:pt x="182195" y="98893"/>
                  </a:lnTo>
                  <a:close/>
                  <a:moveTo>
                    <a:pt x="198095" y="98893"/>
                  </a:moveTo>
                  <a:lnTo>
                    <a:pt x="198095" y="106682"/>
                  </a:lnTo>
                  <a:lnTo>
                    <a:pt x="190351" y="106682"/>
                  </a:lnTo>
                  <a:lnTo>
                    <a:pt x="190351" y="98893"/>
                  </a:lnTo>
                  <a:close/>
                  <a:moveTo>
                    <a:pt x="206251" y="98893"/>
                  </a:moveTo>
                  <a:lnTo>
                    <a:pt x="206251" y="106682"/>
                  </a:lnTo>
                  <a:lnTo>
                    <a:pt x="198519" y="106682"/>
                  </a:lnTo>
                  <a:lnTo>
                    <a:pt x="198519" y="98893"/>
                  </a:lnTo>
                  <a:close/>
                  <a:moveTo>
                    <a:pt x="214419" y="98893"/>
                  </a:moveTo>
                  <a:lnTo>
                    <a:pt x="214419" y="106682"/>
                  </a:lnTo>
                  <a:lnTo>
                    <a:pt x="206675" y="106682"/>
                  </a:lnTo>
                  <a:lnTo>
                    <a:pt x="206675" y="98893"/>
                  </a:lnTo>
                  <a:close/>
                  <a:moveTo>
                    <a:pt x="222575" y="98893"/>
                  </a:moveTo>
                  <a:lnTo>
                    <a:pt x="222575" y="106682"/>
                  </a:lnTo>
                  <a:lnTo>
                    <a:pt x="214842" y="106682"/>
                  </a:lnTo>
                  <a:lnTo>
                    <a:pt x="214842" y="98893"/>
                  </a:lnTo>
                  <a:close/>
                  <a:moveTo>
                    <a:pt x="230742" y="98893"/>
                  </a:moveTo>
                  <a:lnTo>
                    <a:pt x="230742" y="106682"/>
                  </a:lnTo>
                  <a:lnTo>
                    <a:pt x="222999" y="106682"/>
                  </a:lnTo>
                  <a:lnTo>
                    <a:pt x="222999" y="98893"/>
                  </a:lnTo>
                  <a:close/>
                  <a:moveTo>
                    <a:pt x="238898" y="98893"/>
                  </a:moveTo>
                  <a:lnTo>
                    <a:pt x="238898" y="106682"/>
                  </a:lnTo>
                  <a:lnTo>
                    <a:pt x="231166" y="106682"/>
                  </a:lnTo>
                  <a:lnTo>
                    <a:pt x="231166" y="98893"/>
                  </a:lnTo>
                  <a:close/>
                  <a:moveTo>
                    <a:pt x="247066" y="98893"/>
                  </a:moveTo>
                  <a:lnTo>
                    <a:pt x="247066" y="106682"/>
                  </a:lnTo>
                  <a:lnTo>
                    <a:pt x="239322" y="106682"/>
                  </a:lnTo>
                  <a:lnTo>
                    <a:pt x="239322" y="98893"/>
                  </a:lnTo>
                  <a:close/>
                  <a:moveTo>
                    <a:pt x="255222" y="98893"/>
                  </a:moveTo>
                  <a:lnTo>
                    <a:pt x="255222" y="106682"/>
                  </a:lnTo>
                  <a:lnTo>
                    <a:pt x="247490" y="106682"/>
                  </a:lnTo>
                  <a:lnTo>
                    <a:pt x="247490" y="98893"/>
                  </a:lnTo>
                  <a:close/>
                  <a:moveTo>
                    <a:pt x="263390" y="98893"/>
                  </a:moveTo>
                  <a:lnTo>
                    <a:pt x="263390" y="106682"/>
                  </a:lnTo>
                  <a:lnTo>
                    <a:pt x="255646" y="106682"/>
                  </a:lnTo>
                  <a:lnTo>
                    <a:pt x="255646" y="98893"/>
                  </a:lnTo>
                  <a:close/>
                  <a:moveTo>
                    <a:pt x="271546" y="98893"/>
                  </a:moveTo>
                  <a:lnTo>
                    <a:pt x="271546" y="106682"/>
                  </a:lnTo>
                  <a:lnTo>
                    <a:pt x="263813" y="106682"/>
                  </a:lnTo>
                  <a:lnTo>
                    <a:pt x="263813" y="98893"/>
                  </a:lnTo>
                  <a:close/>
                  <a:moveTo>
                    <a:pt x="11238" y="107095"/>
                  </a:moveTo>
                  <a:lnTo>
                    <a:pt x="11238" y="114895"/>
                  </a:lnTo>
                  <a:lnTo>
                    <a:pt x="3505" y="114895"/>
                  </a:lnTo>
                  <a:lnTo>
                    <a:pt x="3505" y="107095"/>
                  </a:lnTo>
                  <a:close/>
                  <a:moveTo>
                    <a:pt x="19394" y="107095"/>
                  </a:moveTo>
                  <a:lnTo>
                    <a:pt x="19394" y="114895"/>
                  </a:lnTo>
                  <a:lnTo>
                    <a:pt x="11662" y="114895"/>
                  </a:lnTo>
                  <a:lnTo>
                    <a:pt x="11662" y="107095"/>
                  </a:lnTo>
                  <a:close/>
                  <a:moveTo>
                    <a:pt x="27561" y="107095"/>
                  </a:moveTo>
                  <a:lnTo>
                    <a:pt x="27561" y="114895"/>
                  </a:lnTo>
                  <a:lnTo>
                    <a:pt x="19818" y="114895"/>
                  </a:lnTo>
                  <a:lnTo>
                    <a:pt x="19818" y="107095"/>
                  </a:lnTo>
                  <a:close/>
                  <a:moveTo>
                    <a:pt x="35328" y="107095"/>
                  </a:moveTo>
                  <a:lnTo>
                    <a:pt x="35328" y="114895"/>
                  </a:lnTo>
                  <a:lnTo>
                    <a:pt x="27985" y="114895"/>
                  </a:lnTo>
                  <a:lnTo>
                    <a:pt x="27985" y="107095"/>
                  </a:lnTo>
                  <a:close/>
                  <a:moveTo>
                    <a:pt x="43496" y="107095"/>
                  </a:moveTo>
                  <a:lnTo>
                    <a:pt x="43496" y="114895"/>
                  </a:lnTo>
                  <a:lnTo>
                    <a:pt x="35752" y="114895"/>
                  </a:lnTo>
                  <a:lnTo>
                    <a:pt x="35752" y="107095"/>
                  </a:lnTo>
                  <a:close/>
                  <a:moveTo>
                    <a:pt x="51652" y="107095"/>
                  </a:moveTo>
                  <a:lnTo>
                    <a:pt x="51652" y="114895"/>
                  </a:lnTo>
                  <a:lnTo>
                    <a:pt x="43919" y="114895"/>
                  </a:lnTo>
                  <a:lnTo>
                    <a:pt x="43919" y="107095"/>
                  </a:lnTo>
                  <a:close/>
                  <a:moveTo>
                    <a:pt x="59819" y="107095"/>
                  </a:moveTo>
                  <a:lnTo>
                    <a:pt x="59819" y="114895"/>
                  </a:lnTo>
                  <a:lnTo>
                    <a:pt x="52075" y="114895"/>
                  </a:lnTo>
                  <a:lnTo>
                    <a:pt x="52075" y="107095"/>
                  </a:lnTo>
                  <a:close/>
                  <a:moveTo>
                    <a:pt x="67975" y="107095"/>
                  </a:moveTo>
                  <a:lnTo>
                    <a:pt x="67975" y="114895"/>
                  </a:lnTo>
                  <a:lnTo>
                    <a:pt x="60243" y="114895"/>
                  </a:lnTo>
                  <a:lnTo>
                    <a:pt x="60243" y="107095"/>
                  </a:lnTo>
                  <a:close/>
                  <a:moveTo>
                    <a:pt x="76452" y="107095"/>
                  </a:moveTo>
                  <a:lnTo>
                    <a:pt x="76452" y="114895"/>
                  </a:lnTo>
                  <a:lnTo>
                    <a:pt x="68399" y="114895"/>
                  </a:lnTo>
                  <a:lnTo>
                    <a:pt x="68399" y="107095"/>
                  </a:lnTo>
                  <a:close/>
                  <a:moveTo>
                    <a:pt x="84608" y="107095"/>
                  </a:moveTo>
                  <a:lnTo>
                    <a:pt x="84608" y="114895"/>
                  </a:lnTo>
                  <a:lnTo>
                    <a:pt x="76865" y="114895"/>
                  </a:lnTo>
                  <a:lnTo>
                    <a:pt x="76865" y="107095"/>
                  </a:lnTo>
                  <a:close/>
                  <a:moveTo>
                    <a:pt x="92776" y="107095"/>
                  </a:moveTo>
                  <a:lnTo>
                    <a:pt x="92776" y="114895"/>
                  </a:lnTo>
                  <a:lnTo>
                    <a:pt x="85032" y="114895"/>
                  </a:lnTo>
                  <a:lnTo>
                    <a:pt x="85032" y="107095"/>
                  </a:lnTo>
                  <a:close/>
                  <a:moveTo>
                    <a:pt x="100932" y="107095"/>
                  </a:moveTo>
                  <a:lnTo>
                    <a:pt x="100932" y="114895"/>
                  </a:lnTo>
                  <a:lnTo>
                    <a:pt x="93200" y="114895"/>
                  </a:lnTo>
                  <a:lnTo>
                    <a:pt x="93200" y="107095"/>
                  </a:lnTo>
                  <a:close/>
                  <a:moveTo>
                    <a:pt x="109099" y="107095"/>
                  </a:moveTo>
                  <a:lnTo>
                    <a:pt x="109099" y="114895"/>
                  </a:lnTo>
                  <a:lnTo>
                    <a:pt x="101356" y="114895"/>
                  </a:lnTo>
                  <a:lnTo>
                    <a:pt x="101356" y="107095"/>
                  </a:lnTo>
                  <a:close/>
                  <a:moveTo>
                    <a:pt x="116866" y="107095"/>
                  </a:moveTo>
                  <a:lnTo>
                    <a:pt x="116866" y="114895"/>
                  </a:lnTo>
                  <a:lnTo>
                    <a:pt x="109523" y="114895"/>
                  </a:lnTo>
                  <a:lnTo>
                    <a:pt x="109523" y="107095"/>
                  </a:lnTo>
                  <a:close/>
                  <a:moveTo>
                    <a:pt x="125034" y="107095"/>
                  </a:moveTo>
                  <a:lnTo>
                    <a:pt x="125034" y="114895"/>
                  </a:lnTo>
                  <a:lnTo>
                    <a:pt x="117290" y="114895"/>
                  </a:lnTo>
                  <a:lnTo>
                    <a:pt x="117290" y="107095"/>
                  </a:lnTo>
                  <a:close/>
                  <a:moveTo>
                    <a:pt x="133190" y="107095"/>
                  </a:moveTo>
                  <a:lnTo>
                    <a:pt x="133190" y="114895"/>
                  </a:lnTo>
                  <a:lnTo>
                    <a:pt x="125446" y="114895"/>
                  </a:lnTo>
                  <a:lnTo>
                    <a:pt x="125446" y="107095"/>
                  </a:lnTo>
                  <a:close/>
                  <a:moveTo>
                    <a:pt x="141346" y="107095"/>
                  </a:moveTo>
                  <a:lnTo>
                    <a:pt x="141346" y="114895"/>
                  </a:lnTo>
                  <a:lnTo>
                    <a:pt x="133614" y="114895"/>
                  </a:lnTo>
                  <a:lnTo>
                    <a:pt x="133614" y="107095"/>
                  </a:lnTo>
                  <a:close/>
                  <a:moveTo>
                    <a:pt x="149513" y="107095"/>
                  </a:moveTo>
                  <a:lnTo>
                    <a:pt x="149513" y="114895"/>
                  </a:lnTo>
                  <a:lnTo>
                    <a:pt x="141770" y="114895"/>
                  </a:lnTo>
                  <a:lnTo>
                    <a:pt x="141770" y="107095"/>
                  </a:lnTo>
                  <a:close/>
                  <a:moveTo>
                    <a:pt x="157280" y="107095"/>
                  </a:moveTo>
                  <a:lnTo>
                    <a:pt x="157280" y="114895"/>
                  </a:lnTo>
                  <a:lnTo>
                    <a:pt x="149937" y="114895"/>
                  </a:lnTo>
                  <a:lnTo>
                    <a:pt x="149937" y="107095"/>
                  </a:lnTo>
                  <a:close/>
                  <a:moveTo>
                    <a:pt x="165448" y="107095"/>
                  </a:moveTo>
                  <a:lnTo>
                    <a:pt x="165448" y="114895"/>
                  </a:lnTo>
                  <a:lnTo>
                    <a:pt x="157704" y="114895"/>
                  </a:lnTo>
                  <a:lnTo>
                    <a:pt x="157704" y="107095"/>
                  </a:lnTo>
                  <a:close/>
                  <a:moveTo>
                    <a:pt x="173604" y="107095"/>
                  </a:moveTo>
                  <a:lnTo>
                    <a:pt x="173604" y="114895"/>
                  </a:lnTo>
                  <a:lnTo>
                    <a:pt x="165871" y="114895"/>
                  </a:lnTo>
                  <a:lnTo>
                    <a:pt x="165871" y="107095"/>
                  </a:lnTo>
                  <a:close/>
                  <a:moveTo>
                    <a:pt x="181771" y="107095"/>
                  </a:moveTo>
                  <a:lnTo>
                    <a:pt x="181771" y="114895"/>
                  </a:lnTo>
                  <a:lnTo>
                    <a:pt x="174028" y="114895"/>
                  </a:lnTo>
                  <a:lnTo>
                    <a:pt x="174028" y="107095"/>
                  </a:lnTo>
                  <a:close/>
                  <a:moveTo>
                    <a:pt x="189927" y="107095"/>
                  </a:moveTo>
                  <a:lnTo>
                    <a:pt x="189927" y="114895"/>
                  </a:lnTo>
                  <a:lnTo>
                    <a:pt x="182195" y="114895"/>
                  </a:lnTo>
                  <a:lnTo>
                    <a:pt x="182195" y="107095"/>
                  </a:lnTo>
                  <a:close/>
                  <a:moveTo>
                    <a:pt x="198095" y="107095"/>
                  </a:moveTo>
                  <a:lnTo>
                    <a:pt x="198095" y="114895"/>
                  </a:lnTo>
                  <a:lnTo>
                    <a:pt x="190351" y="114895"/>
                  </a:lnTo>
                  <a:lnTo>
                    <a:pt x="190351" y="107095"/>
                  </a:lnTo>
                  <a:close/>
                  <a:moveTo>
                    <a:pt x="206251" y="107095"/>
                  </a:moveTo>
                  <a:lnTo>
                    <a:pt x="206251" y="114895"/>
                  </a:lnTo>
                  <a:lnTo>
                    <a:pt x="198519" y="114895"/>
                  </a:lnTo>
                  <a:lnTo>
                    <a:pt x="198519" y="107095"/>
                  </a:lnTo>
                  <a:close/>
                  <a:moveTo>
                    <a:pt x="214419" y="107095"/>
                  </a:moveTo>
                  <a:lnTo>
                    <a:pt x="214419" y="114895"/>
                  </a:lnTo>
                  <a:lnTo>
                    <a:pt x="206675" y="114895"/>
                  </a:lnTo>
                  <a:lnTo>
                    <a:pt x="206675" y="107095"/>
                  </a:lnTo>
                  <a:close/>
                  <a:moveTo>
                    <a:pt x="222575" y="107095"/>
                  </a:moveTo>
                  <a:lnTo>
                    <a:pt x="222575" y="114895"/>
                  </a:lnTo>
                  <a:lnTo>
                    <a:pt x="214842" y="114895"/>
                  </a:lnTo>
                  <a:lnTo>
                    <a:pt x="214842" y="107095"/>
                  </a:lnTo>
                  <a:close/>
                  <a:moveTo>
                    <a:pt x="230742" y="107095"/>
                  </a:moveTo>
                  <a:lnTo>
                    <a:pt x="230742" y="114895"/>
                  </a:lnTo>
                  <a:lnTo>
                    <a:pt x="222999" y="114895"/>
                  </a:lnTo>
                  <a:lnTo>
                    <a:pt x="222999" y="107095"/>
                  </a:lnTo>
                  <a:close/>
                  <a:moveTo>
                    <a:pt x="238898" y="107095"/>
                  </a:moveTo>
                  <a:lnTo>
                    <a:pt x="238898" y="114895"/>
                  </a:lnTo>
                  <a:lnTo>
                    <a:pt x="231166" y="114895"/>
                  </a:lnTo>
                  <a:lnTo>
                    <a:pt x="231166" y="107095"/>
                  </a:lnTo>
                  <a:close/>
                  <a:moveTo>
                    <a:pt x="247066" y="107095"/>
                  </a:moveTo>
                  <a:lnTo>
                    <a:pt x="247066" y="114895"/>
                  </a:lnTo>
                  <a:lnTo>
                    <a:pt x="239322" y="114895"/>
                  </a:lnTo>
                  <a:lnTo>
                    <a:pt x="239322" y="107095"/>
                  </a:lnTo>
                  <a:close/>
                  <a:moveTo>
                    <a:pt x="255222" y="107095"/>
                  </a:moveTo>
                  <a:lnTo>
                    <a:pt x="255222" y="114895"/>
                  </a:lnTo>
                  <a:lnTo>
                    <a:pt x="247490" y="114895"/>
                  </a:lnTo>
                  <a:lnTo>
                    <a:pt x="247490" y="107095"/>
                  </a:lnTo>
                  <a:close/>
                  <a:moveTo>
                    <a:pt x="263390" y="107095"/>
                  </a:moveTo>
                  <a:lnTo>
                    <a:pt x="263390" y="114895"/>
                  </a:lnTo>
                  <a:lnTo>
                    <a:pt x="255646" y="114895"/>
                  </a:lnTo>
                  <a:lnTo>
                    <a:pt x="255646" y="107095"/>
                  </a:lnTo>
                  <a:close/>
                  <a:moveTo>
                    <a:pt x="271546" y="107095"/>
                  </a:moveTo>
                  <a:lnTo>
                    <a:pt x="271546" y="114895"/>
                  </a:lnTo>
                  <a:lnTo>
                    <a:pt x="263813" y="114895"/>
                  </a:lnTo>
                  <a:lnTo>
                    <a:pt x="263813" y="107095"/>
                  </a:lnTo>
                  <a:close/>
                  <a:moveTo>
                    <a:pt x="11238" y="115308"/>
                  </a:moveTo>
                  <a:lnTo>
                    <a:pt x="11238" y="123097"/>
                  </a:lnTo>
                  <a:lnTo>
                    <a:pt x="3505" y="123097"/>
                  </a:lnTo>
                  <a:lnTo>
                    <a:pt x="3505" y="115308"/>
                  </a:lnTo>
                  <a:close/>
                  <a:moveTo>
                    <a:pt x="19394" y="115308"/>
                  </a:moveTo>
                  <a:lnTo>
                    <a:pt x="19394" y="123097"/>
                  </a:lnTo>
                  <a:lnTo>
                    <a:pt x="11662" y="123097"/>
                  </a:lnTo>
                  <a:lnTo>
                    <a:pt x="11662" y="115308"/>
                  </a:lnTo>
                  <a:close/>
                  <a:moveTo>
                    <a:pt x="27561" y="115308"/>
                  </a:moveTo>
                  <a:lnTo>
                    <a:pt x="27561" y="123097"/>
                  </a:lnTo>
                  <a:lnTo>
                    <a:pt x="19818" y="123097"/>
                  </a:lnTo>
                  <a:lnTo>
                    <a:pt x="19818" y="115308"/>
                  </a:lnTo>
                  <a:close/>
                  <a:moveTo>
                    <a:pt x="35328" y="115308"/>
                  </a:moveTo>
                  <a:lnTo>
                    <a:pt x="35328" y="123097"/>
                  </a:lnTo>
                  <a:lnTo>
                    <a:pt x="27985" y="123097"/>
                  </a:lnTo>
                  <a:lnTo>
                    <a:pt x="27985" y="115308"/>
                  </a:lnTo>
                  <a:close/>
                  <a:moveTo>
                    <a:pt x="43496" y="115296"/>
                  </a:moveTo>
                  <a:lnTo>
                    <a:pt x="43496" y="123097"/>
                  </a:lnTo>
                  <a:lnTo>
                    <a:pt x="35752" y="123097"/>
                  </a:lnTo>
                  <a:lnTo>
                    <a:pt x="35752" y="115296"/>
                  </a:lnTo>
                  <a:close/>
                  <a:moveTo>
                    <a:pt x="51652" y="115296"/>
                  </a:moveTo>
                  <a:lnTo>
                    <a:pt x="51652" y="123097"/>
                  </a:lnTo>
                  <a:lnTo>
                    <a:pt x="43919" y="123097"/>
                  </a:lnTo>
                  <a:lnTo>
                    <a:pt x="43919" y="115296"/>
                  </a:lnTo>
                  <a:close/>
                  <a:moveTo>
                    <a:pt x="59819" y="115296"/>
                  </a:moveTo>
                  <a:lnTo>
                    <a:pt x="59819" y="123097"/>
                  </a:lnTo>
                  <a:lnTo>
                    <a:pt x="52075" y="123097"/>
                  </a:lnTo>
                  <a:lnTo>
                    <a:pt x="52075" y="115296"/>
                  </a:lnTo>
                  <a:close/>
                  <a:moveTo>
                    <a:pt x="67975" y="115296"/>
                  </a:moveTo>
                  <a:lnTo>
                    <a:pt x="67975" y="123097"/>
                  </a:lnTo>
                  <a:lnTo>
                    <a:pt x="60243" y="123097"/>
                  </a:lnTo>
                  <a:lnTo>
                    <a:pt x="60243" y="115296"/>
                  </a:lnTo>
                  <a:close/>
                  <a:moveTo>
                    <a:pt x="76452" y="115296"/>
                  </a:moveTo>
                  <a:lnTo>
                    <a:pt x="76452" y="123097"/>
                  </a:lnTo>
                  <a:lnTo>
                    <a:pt x="68399" y="123097"/>
                  </a:lnTo>
                  <a:lnTo>
                    <a:pt x="68399" y="115296"/>
                  </a:lnTo>
                  <a:close/>
                  <a:moveTo>
                    <a:pt x="84608" y="115296"/>
                  </a:moveTo>
                  <a:lnTo>
                    <a:pt x="84608" y="123097"/>
                  </a:lnTo>
                  <a:lnTo>
                    <a:pt x="76876" y="123097"/>
                  </a:lnTo>
                  <a:lnTo>
                    <a:pt x="76876" y="115296"/>
                  </a:lnTo>
                  <a:close/>
                  <a:moveTo>
                    <a:pt x="92776" y="115296"/>
                  </a:moveTo>
                  <a:lnTo>
                    <a:pt x="92776" y="123097"/>
                  </a:lnTo>
                  <a:lnTo>
                    <a:pt x="85032" y="123097"/>
                  </a:lnTo>
                  <a:lnTo>
                    <a:pt x="85032" y="115296"/>
                  </a:lnTo>
                  <a:close/>
                  <a:moveTo>
                    <a:pt x="100932" y="115296"/>
                  </a:moveTo>
                  <a:lnTo>
                    <a:pt x="100932" y="123097"/>
                  </a:lnTo>
                  <a:lnTo>
                    <a:pt x="93200" y="123097"/>
                  </a:lnTo>
                  <a:lnTo>
                    <a:pt x="93200" y="115296"/>
                  </a:lnTo>
                  <a:close/>
                  <a:moveTo>
                    <a:pt x="109099" y="115296"/>
                  </a:moveTo>
                  <a:lnTo>
                    <a:pt x="109099" y="123097"/>
                  </a:lnTo>
                  <a:lnTo>
                    <a:pt x="101356" y="123097"/>
                  </a:lnTo>
                  <a:lnTo>
                    <a:pt x="101356" y="115296"/>
                  </a:lnTo>
                  <a:close/>
                  <a:moveTo>
                    <a:pt x="116866" y="115296"/>
                  </a:moveTo>
                  <a:lnTo>
                    <a:pt x="116866" y="123097"/>
                  </a:lnTo>
                  <a:lnTo>
                    <a:pt x="109523" y="123097"/>
                  </a:lnTo>
                  <a:lnTo>
                    <a:pt x="109523" y="115296"/>
                  </a:lnTo>
                  <a:close/>
                  <a:moveTo>
                    <a:pt x="125034" y="115296"/>
                  </a:moveTo>
                  <a:lnTo>
                    <a:pt x="125034" y="123097"/>
                  </a:lnTo>
                  <a:lnTo>
                    <a:pt x="117290" y="123097"/>
                  </a:lnTo>
                  <a:lnTo>
                    <a:pt x="117290" y="115296"/>
                  </a:lnTo>
                  <a:close/>
                  <a:moveTo>
                    <a:pt x="133190" y="115296"/>
                  </a:moveTo>
                  <a:lnTo>
                    <a:pt x="133190" y="123097"/>
                  </a:lnTo>
                  <a:lnTo>
                    <a:pt x="125446" y="123097"/>
                  </a:lnTo>
                  <a:lnTo>
                    <a:pt x="125446" y="115296"/>
                  </a:lnTo>
                  <a:close/>
                  <a:moveTo>
                    <a:pt x="141346" y="115296"/>
                  </a:moveTo>
                  <a:lnTo>
                    <a:pt x="141346" y="123097"/>
                  </a:lnTo>
                  <a:lnTo>
                    <a:pt x="133614" y="123097"/>
                  </a:lnTo>
                  <a:lnTo>
                    <a:pt x="133614" y="115296"/>
                  </a:lnTo>
                  <a:close/>
                  <a:moveTo>
                    <a:pt x="149513" y="115296"/>
                  </a:moveTo>
                  <a:lnTo>
                    <a:pt x="149513" y="123097"/>
                  </a:lnTo>
                  <a:lnTo>
                    <a:pt x="141770" y="123097"/>
                  </a:lnTo>
                  <a:lnTo>
                    <a:pt x="141770" y="115296"/>
                  </a:lnTo>
                  <a:close/>
                  <a:moveTo>
                    <a:pt x="157280" y="115296"/>
                  </a:moveTo>
                  <a:lnTo>
                    <a:pt x="157280" y="123097"/>
                  </a:lnTo>
                  <a:lnTo>
                    <a:pt x="149937" y="123097"/>
                  </a:lnTo>
                  <a:lnTo>
                    <a:pt x="149937" y="115296"/>
                  </a:lnTo>
                  <a:close/>
                  <a:moveTo>
                    <a:pt x="165448" y="115296"/>
                  </a:moveTo>
                  <a:lnTo>
                    <a:pt x="165448" y="123097"/>
                  </a:lnTo>
                  <a:lnTo>
                    <a:pt x="157704" y="123097"/>
                  </a:lnTo>
                  <a:lnTo>
                    <a:pt x="157704" y="115296"/>
                  </a:lnTo>
                  <a:close/>
                  <a:moveTo>
                    <a:pt x="173604" y="115296"/>
                  </a:moveTo>
                  <a:lnTo>
                    <a:pt x="173604" y="123097"/>
                  </a:lnTo>
                  <a:lnTo>
                    <a:pt x="165871" y="123097"/>
                  </a:lnTo>
                  <a:lnTo>
                    <a:pt x="165871" y="115296"/>
                  </a:lnTo>
                  <a:close/>
                  <a:moveTo>
                    <a:pt x="181771" y="115296"/>
                  </a:moveTo>
                  <a:lnTo>
                    <a:pt x="181771" y="123097"/>
                  </a:lnTo>
                  <a:lnTo>
                    <a:pt x="174028" y="123097"/>
                  </a:lnTo>
                  <a:lnTo>
                    <a:pt x="174028" y="115296"/>
                  </a:lnTo>
                  <a:close/>
                  <a:moveTo>
                    <a:pt x="189927" y="115296"/>
                  </a:moveTo>
                  <a:lnTo>
                    <a:pt x="189927" y="123097"/>
                  </a:lnTo>
                  <a:lnTo>
                    <a:pt x="182195" y="123097"/>
                  </a:lnTo>
                  <a:lnTo>
                    <a:pt x="182195" y="115296"/>
                  </a:lnTo>
                  <a:close/>
                  <a:moveTo>
                    <a:pt x="198095" y="115296"/>
                  </a:moveTo>
                  <a:lnTo>
                    <a:pt x="198095" y="123097"/>
                  </a:lnTo>
                  <a:lnTo>
                    <a:pt x="190351" y="123097"/>
                  </a:lnTo>
                  <a:lnTo>
                    <a:pt x="190351" y="115296"/>
                  </a:lnTo>
                  <a:close/>
                  <a:moveTo>
                    <a:pt x="206251" y="115296"/>
                  </a:moveTo>
                  <a:lnTo>
                    <a:pt x="206251" y="123097"/>
                  </a:lnTo>
                  <a:lnTo>
                    <a:pt x="198519" y="123097"/>
                  </a:lnTo>
                  <a:lnTo>
                    <a:pt x="198519" y="115296"/>
                  </a:lnTo>
                  <a:close/>
                  <a:moveTo>
                    <a:pt x="214419" y="115296"/>
                  </a:moveTo>
                  <a:lnTo>
                    <a:pt x="214419" y="123097"/>
                  </a:lnTo>
                  <a:lnTo>
                    <a:pt x="206675" y="123097"/>
                  </a:lnTo>
                  <a:lnTo>
                    <a:pt x="206675" y="115296"/>
                  </a:lnTo>
                  <a:close/>
                  <a:moveTo>
                    <a:pt x="222575" y="115296"/>
                  </a:moveTo>
                  <a:lnTo>
                    <a:pt x="222575" y="123097"/>
                  </a:lnTo>
                  <a:lnTo>
                    <a:pt x="214842" y="123097"/>
                  </a:lnTo>
                  <a:lnTo>
                    <a:pt x="214842" y="115296"/>
                  </a:lnTo>
                  <a:close/>
                  <a:moveTo>
                    <a:pt x="230742" y="115296"/>
                  </a:moveTo>
                  <a:lnTo>
                    <a:pt x="230742" y="123097"/>
                  </a:lnTo>
                  <a:lnTo>
                    <a:pt x="222999" y="123097"/>
                  </a:lnTo>
                  <a:lnTo>
                    <a:pt x="222999" y="115296"/>
                  </a:lnTo>
                  <a:close/>
                  <a:moveTo>
                    <a:pt x="238898" y="115296"/>
                  </a:moveTo>
                  <a:lnTo>
                    <a:pt x="238898" y="123097"/>
                  </a:lnTo>
                  <a:lnTo>
                    <a:pt x="231166" y="123097"/>
                  </a:lnTo>
                  <a:lnTo>
                    <a:pt x="231166" y="115296"/>
                  </a:lnTo>
                  <a:close/>
                  <a:moveTo>
                    <a:pt x="247066" y="115308"/>
                  </a:moveTo>
                  <a:lnTo>
                    <a:pt x="247066" y="123097"/>
                  </a:lnTo>
                  <a:lnTo>
                    <a:pt x="239322" y="123097"/>
                  </a:lnTo>
                  <a:lnTo>
                    <a:pt x="239322" y="115308"/>
                  </a:lnTo>
                  <a:close/>
                  <a:moveTo>
                    <a:pt x="255222" y="115308"/>
                  </a:moveTo>
                  <a:lnTo>
                    <a:pt x="255222" y="123097"/>
                  </a:lnTo>
                  <a:lnTo>
                    <a:pt x="247490" y="123097"/>
                  </a:lnTo>
                  <a:lnTo>
                    <a:pt x="247490" y="115308"/>
                  </a:lnTo>
                  <a:close/>
                  <a:moveTo>
                    <a:pt x="263390" y="115308"/>
                  </a:moveTo>
                  <a:lnTo>
                    <a:pt x="263390" y="123097"/>
                  </a:lnTo>
                  <a:lnTo>
                    <a:pt x="255646" y="123097"/>
                  </a:lnTo>
                  <a:lnTo>
                    <a:pt x="255646" y="115308"/>
                  </a:lnTo>
                  <a:close/>
                  <a:moveTo>
                    <a:pt x="271546" y="115296"/>
                  </a:moveTo>
                  <a:lnTo>
                    <a:pt x="271546" y="123097"/>
                  </a:lnTo>
                  <a:lnTo>
                    <a:pt x="263813" y="123097"/>
                  </a:lnTo>
                  <a:lnTo>
                    <a:pt x="263813" y="115296"/>
                  </a:lnTo>
                  <a:close/>
                  <a:moveTo>
                    <a:pt x="11238" y="123510"/>
                  </a:moveTo>
                  <a:lnTo>
                    <a:pt x="11238" y="131551"/>
                  </a:lnTo>
                  <a:lnTo>
                    <a:pt x="3505" y="131551"/>
                  </a:lnTo>
                  <a:lnTo>
                    <a:pt x="3505" y="123510"/>
                  </a:lnTo>
                  <a:close/>
                  <a:moveTo>
                    <a:pt x="19394" y="123510"/>
                  </a:moveTo>
                  <a:lnTo>
                    <a:pt x="19394" y="131551"/>
                  </a:lnTo>
                  <a:lnTo>
                    <a:pt x="11662" y="131551"/>
                  </a:lnTo>
                  <a:lnTo>
                    <a:pt x="11662" y="123510"/>
                  </a:lnTo>
                  <a:close/>
                  <a:moveTo>
                    <a:pt x="27561" y="123510"/>
                  </a:moveTo>
                  <a:lnTo>
                    <a:pt x="27561" y="131551"/>
                  </a:lnTo>
                  <a:lnTo>
                    <a:pt x="19818" y="131551"/>
                  </a:lnTo>
                  <a:lnTo>
                    <a:pt x="19818" y="123510"/>
                  </a:lnTo>
                  <a:close/>
                  <a:moveTo>
                    <a:pt x="35328" y="123510"/>
                  </a:moveTo>
                  <a:lnTo>
                    <a:pt x="35328" y="131551"/>
                  </a:lnTo>
                  <a:lnTo>
                    <a:pt x="27985" y="131551"/>
                  </a:lnTo>
                  <a:lnTo>
                    <a:pt x="27985" y="123510"/>
                  </a:lnTo>
                  <a:close/>
                  <a:moveTo>
                    <a:pt x="43496" y="123510"/>
                  </a:moveTo>
                  <a:lnTo>
                    <a:pt x="43496" y="131551"/>
                  </a:lnTo>
                  <a:lnTo>
                    <a:pt x="35752" y="131551"/>
                  </a:lnTo>
                  <a:lnTo>
                    <a:pt x="35752" y="123510"/>
                  </a:lnTo>
                  <a:close/>
                  <a:moveTo>
                    <a:pt x="51652" y="123510"/>
                  </a:moveTo>
                  <a:lnTo>
                    <a:pt x="51652" y="131551"/>
                  </a:lnTo>
                  <a:lnTo>
                    <a:pt x="43919" y="131551"/>
                  </a:lnTo>
                  <a:lnTo>
                    <a:pt x="43919" y="123510"/>
                  </a:lnTo>
                  <a:close/>
                  <a:moveTo>
                    <a:pt x="59819" y="123510"/>
                  </a:moveTo>
                  <a:lnTo>
                    <a:pt x="59819" y="131551"/>
                  </a:lnTo>
                  <a:lnTo>
                    <a:pt x="52075" y="131551"/>
                  </a:lnTo>
                  <a:lnTo>
                    <a:pt x="52075" y="123510"/>
                  </a:lnTo>
                  <a:close/>
                  <a:moveTo>
                    <a:pt x="67975" y="123510"/>
                  </a:moveTo>
                  <a:lnTo>
                    <a:pt x="67975" y="131551"/>
                  </a:lnTo>
                  <a:lnTo>
                    <a:pt x="60243" y="131551"/>
                  </a:lnTo>
                  <a:lnTo>
                    <a:pt x="60243" y="123510"/>
                  </a:lnTo>
                  <a:close/>
                  <a:moveTo>
                    <a:pt x="76452" y="123510"/>
                  </a:moveTo>
                  <a:lnTo>
                    <a:pt x="76452" y="131551"/>
                  </a:lnTo>
                  <a:lnTo>
                    <a:pt x="68399" y="131551"/>
                  </a:lnTo>
                  <a:lnTo>
                    <a:pt x="68399" y="123510"/>
                  </a:lnTo>
                  <a:close/>
                  <a:moveTo>
                    <a:pt x="84608" y="123510"/>
                  </a:moveTo>
                  <a:lnTo>
                    <a:pt x="84608" y="131551"/>
                  </a:lnTo>
                  <a:lnTo>
                    <a:pt x="76876" y="131551"/>
                  </a:lnTo>
                  <a:lnTo>
                    <a:pt x="76876" y="123510"/>
                  </a:lnTo>
                  <a:close/>
                  <a:moveTo>
                    <a:pt x="92776" y="123510"/>
                  </a:moveTo>
                  <a:lnTo>
                    <a:pt x="92776" y="131551"/>
                  </a:lnTo>
                  <a:lnTo>
                    <a:pt x="85032" y="131551"/>
                  </a:lnTo>
                  <a:lnTo>
                    <a:pt x="85032" y="123510"/>
                  </a:lnTo>
                  <a:close/>
                  <a:moveTo>
                    <a:pt x="100932" y="123510"/>
                  </a:moveTo>
                  <a:lnTo>
                    <a:pt x="100932" y="131551"/>
                  </a:lnTo>
                  <a:lnTo>
                    <a:pt x="93200" y="131551"/>
                  </a:lnTo>
                  <a:lnTo>
                    <a:pt x="93200" y="123510"/>
                  </a:lnTo>
                  <a:close/>
                  <a:moveTo>
                    <a:pt x="109099" y="123510"/>
                  </a:moveTo>
                  <a:lnTo>
                    <a:pt x="109099" y="131551"/>
                  </a:lnTo>
                  <a:lnTo>
                    <a:pt x="101356" y="131551"/>
                  </a:lnTo>
                  <a:lnTo>
                    <a:pt x="101356" y="123510"/>
                  </a:lnTo>
                  <a:close/>
                  <a:moveTo>
                    <a:pt x="116866" y="123510"/>
                  </a:moveTo>
                  <a:lnTo>
                    <a:pt x="116866" y="131551"/>
                  </a:lnTo>
                  <a:lnTo>
                    <a:pt x="109523" y="131551"/>
                  </a:lnTo>
                  <a:lnTo>
                    <a:pt x="109523" y="123510"/>
                  </a:lnTo>
                  <a:close/>
                  <a:moveTo>
                    <a:pt x="125034" y="123510"/>
                  </a:moveTo>
                  <a:lnTo>
                    <a:pt x="125034" y="131551"/>
                  </a:lnTo>
                  <a:lnTo>
                    <a:pt x="117290" y="131551"/>
                  </a:lnTo>
                  <a:lnTo>
                    <a:pt x="117290" y="123510"/>
                  </a:lnTo>
                  <a:close/>
                  <a:moveTo>
                    <a:pt x="133190" y="123510"/>
                  </a:moveTo>
                  <a:lnTo>
                    <a:pt x="133190" y="131551"/>
                  </a:lnTo>
                  <a:lnTo>
                    <a:pt x="125446" y="131551"/>
                  </a:lnTo>
                  <a:lnTo>
                    <a:pt x="125446" y="123510"/>
                  </a:lnTo>
                  <a:close/>
                  <a:moveTo>
                    <a:pt x="141346" y="123510"/>
                  </a:moveTo>
                  <a:lnTo>
                    <a:pt x="141346" y="131551"/>
                  </a:lnTo>
                  <a:lnTo>
                    <a:pt x="133614" y="131551"/>
                  </a:lnTo>
                  <a:lnTo>
                    <a:pt x="133614" y="123510"/>
                  </a:lnTo>
                  <a:close/>
                  <a:moveTo>
                    <a:pt x="149513" y="123510"/>
                  </a:moveTo>
                  <a:lnTo>
                    <a:pt x="149513" y="131551"/>
                  </a:lnTo>
                  <a:lnTo>
                    <a:pt x="141770" y="131551"/>
                  </a:lnTo>
                  <a:lnTo>
                    <a:pt x="141770" y="123510"/>
                  </a:lnTo>
                  <a:close/>
                  <a:moveTo>
                    <a:pt x="157280" y="123510"/>
                  </a:moveTo>
                  <a:lnTo>
                    <a:pt x="157280" y="131551"/>
                  </a:lnTo>
                  <a:lnTo>
                    <a:pt x="149937" y="131551"/>
                  </a:lnTo>
                  <a:lnTo>
                    <a:pt x="149937" y="123510"/>
                  </a:lnTo>
                  <a:close/>
                  <a:moveTo>
                    <a:pt x="165448" y="123510"/>
                  </a:moveTo>
                  <a:lnTo>
                    <a:pt x="165448" y="131551"/>
                  </a:lnTo>
                  <a:lnTo>
                    <a:pt x="157704" y="131551"/>
                  </a:lnTo>
                  <a:lnTo>
                    <a:pt x="157704" y="123510"/>
                  </a:lnTo>
                  <a:close/>
                  <a:moveTo>
                    <a:pt x="173604" y="123510"/>
                  </a:moveTo>
                  <a:lnTo>
                    <a:pt x="173604" y="131551"/>
                  </a:lnTo>
                  <a:lnTo>
                    <a:pt x="165871" y="131551"/>
                  </a:lnTo>
                  <a:lnTo>
                    <a:pt x="165871" y="123510"/>
                  </a:lnTo>
                  <a:close/>
                  <a:moveTo>
                    <a:pt x="181771" y="123510"/>
                  </a:moveTo>
                  <a:lnTo>
                    <a:pt x="181771" y="131551"/>
                  </a:lnTo>
                  <a:lnTo>
                    <a:pt x="174028" y="131551"/>
                  </a:lnTo>
                  <a:lnTo>
                    <a:pt x="174028" y="123510"/>
                  </a:lnTo>
                  <a:close/>
                  <a:moveTo>
                    <a:pt x="189927" y="123510"/>
                  </a:moveTo>
                  <a:lnTo>
                    <a:pt x="189927" y="131551"/>
                  </a:lnTo>
                  <a:lnTo>
                    <a:pt x="182195" y="131551"/>
                  </a:lnTo>
                  <a:lnTo>
                    <a:pt x="182195" y="123510"/>
                  </a:lnTo>
                  <a:close/>
                  <a:moveTo>
                    <a:pt x="198095" y="123510"/>
                  </a:moveTo>
                  <a:lnTo>
                    <a:pt x="198095" y="131551"/>
                  </a:lnTo>
                  <a:lnTo>
                    <a:pt x="190351" y="131551"/>
                  </a:lnTo>
                  <a:lnTo>
                    <a:pt x="190351" y="123510"/>
                  </a:lnTo>
                  <a:close/>
                  <a:moveTo>
                    <a:pt x="206251" y="123510"/>
                  </a:moveTo>
                  <a:lnTo>
                    <a:pt x="206251" y="131551"/>
                  </a:lnTo>
                  <a:lnTo>
                    <a:pt x="198519" y="131551"/>
                  </a:lnTo>
                  <a:lnTo>
                    <a:pt x="198519" y="123510"/>
                  </a:lnTo>
                  <a:close/>
                  <a:moveTo>
                    <a:pt x="214419" y="123510"/>
                  </a:moveTo>
                  <a:lnTo>
                    <a:pt x="214419" y="131551"/>
                  </a:lnTo>
                  <a:lnTo>
                    <a:pt x="206675" y="131551"/>
                  </a:lnTo>
                  <a:lnTo>
                    <a:pt x="206675" y="123510"/>
                  </a:lnTo>
                  <a:close/>
                  <a:moveTo>
                    <a:pt x="222575" y="123510"/>
                  </a:moveTo>
                  <a:lnTo>
                    <a:pt x="222575" y="131551"/>
                  </a:lnTo>
                  <a:lnTo>
                    <a:pt x="214842" y="131551"/>
                  </a:lnTo>
                  <a:lnTo>
                    <a:pt x="214842" y="123510"/>
                  </a:lnTo>
                  <a:close/>
                  <a:moveTo>
                    <a:pt x="230742" y="123510"/>
                  </a:moveTo>
                  <a:lnTo>
                    <a:pt x="230742" y="131551"/>
                  </a:lnTo>
                  <a:lnTo>
                    <a:pt x="222999" y="131551"/>
                  </a:lnTo>
                  <a:lnTo>
                    <a:pt x="222999" y="123510"/>
                  </a:lnTo>
                  <a:close/>
                  <a:moveTo>
                    <a:pt x="238898" y="123510"/>
                  </a:moveTo>
                  <a:lnTo>
                    <a:pt x="238898" y="131551"/>
                  </a:lnTo>
                  <a:lnTo>
                    <a:pt x="231166" y="131551"/>
                  </a:lnTo>
                  <a:lnTo>
                    <a:pt x="231166" y="123510"/>
                  </a:lnTo>
                  <a:close/>
                  <a:moveTo>
                    <a:pt x="247066" y="123510"/>
                  </a:moveTo>
                  <a:lnTo>
                    <a:pt x="247066" y="131551"/>
                  </a:lnTo>
                  <a:lnTo>
                    <a:pt x="239322" y="131551"/>
                  </a:lnTo>
                  <a:lnTo>
                    <a:pt x="239322" y="123510"/>
                  </a:lnTo>
                  <a:close/>
                  <a:moveTo>
                    <a:pt x="255222" y="123510"/>
                  </a:moveTo>
                  <a:lnTo>
                    <a:pt x="255222" y="131551"/>
                  </a:lnTo>
                  <a:lnTo>
                    <a:pt x="247490" y="131551"/>
                  </a:lnTo>
                  <a:lnTo>
                    <a:pt x="247490" y="123510"/>
                  </a:lnTo>
                  <a:close/>
                  <a:moveTo>
                    <a:pt x="263390" y="123510"/>
                  </a:moveTo>
                  <a:lnTo>
                    <a:pt x="263390" y="131551"/>
                  </a:lnTo>
                  <a:lnTo>
                    <a:pt x="255646" y="131551"/>
                  </a:lnTo>
                  <a:lnTo>
                    <a:pt x="255646" y="123510"/>
                  </a:lnTo>
                  <a:close/>
                  <a:moveTo>
                    <a:pt x="271546" y="123510"/>
                  </a:moveTo>
                  <a:lnTo>
                    <a:pt x="271546" y="131551"/>
                  </a:lnTo>
                  <a:lnTo>
                    <a:pt x="263813" y="131551"/>
                  </a:lnTo>
                  <a:lnTo>
                    <a:pt x="263813" y="123510"/>
                  </a:lnTo>
                  <a:close/>
                  <a:moveTo>
                    <a:pt x="11238" y="131964"/>
                  </a:moveTo>
                  <a:lnTo>
                    <a:pt x="11238" y="139753"/>
                  </a:lnTo>
                  <a:lnTo>
                    <a:pt x="3505" y="139753"/>
                  </a:lnTo>
                  <a:lnTo>
                    <a:pt x="3505" y="131964"/>
                  </a:lnTo>
                  <a:close/>
                  <a:moveTo>
                    <a:pt x="19394" y="131964"/>
                  </a:moveTo>
                  <a:lnTo>
                    <a:pt x="19394" y="139753"/>
                  </a:lnTo>
                  <a:lnTo>
                    <a:pt x="11662" y="139753"/>
                  </a:lnTo>
                  <a:lnTo>
                    <a:pt x="11662" y="131964"/>
                  </a:lnTo>
                  <a:close/>
                  <a:moveTo>
                    <a:pt x="27561" y="131964"/>
                  </a:moveTo>
                  <a:lnTo>
                    <a:pt x="27561" y="139753"/>
                  </a:lnTo>
                  <a:lnTo>
                    <a:pt x="19818" y="139753"/>
                  </a:lnTo>
                  <a:lnTo>
                    <a:pt x="19818" y="131964"/>
                  </a:lnTo>
                  <a:close/>
                  <a:moveTo>
                    <a:pt x="35328" y="131964"/>
                  </a:moveTo>
                  <a:lnTo>
                    <a:pt x="35328" y="139753"/>
                  </a:lnTo>
                  <a:lnTo>
                    <a:pt x="27985" y="139753"/>
                  </a:lnTo>
                  <a:lnTo>
                    <a:pt x="27985" y="131964"/>
                  </a:lnTo>
                  <a:close/>
                  <a:moveTo>
                    <a:pt x="43496" y="131964"/>
                  </a:moveTo>
                  <a:lnTo>
                    <a:pt x="43496" y="139753"/>
                  </a:lnTo>
                  <a:lnTo>
                    <a:pt x="35752" y="139753"/>
                  </a:lnTo>
                  <a:lnTo>
                    <a:pt x="35752" y="131964"/>
                  </a:lnTo>
                  <a:close/>
                  <a:moveTo>
                    <a:pt x="51652" y="131964"/>
                  </a:moveTo>
                  <a:lnTo>
                    <a:pt x="51652" y="139753"/>
                  </a:lnTo>
                  <a:lnTo>
                    <a:pt x="43919" y="139753"/>
                  </a:lnTo>
                  <a:lnTo>
                    <a:pt x="43919" y="131964"/>
                  </a:lnTo>
                  <a:close/>
                  <a:moveTo>
                    <a:pt x="59819" y="131964"/>
                  </a:moveTo>
                  <a:lnTo>
                    <a:pt x="59819" y="139753"/>
                  </a:lnTo>
                  <a:lnTo>
                    <a:pt x="52075" y="139753"/>
                  </a:lnTo>
                  <a:lnTo>
                    <a:pt x="52075" y="131964"/>
                  </a:lnTo>
                  <a:close/>
                  <a:moveTo>
                    <a:pt x="67975" y="131964"/>
                  </a:moveTo>
                  <a:lnTo>
                    <a:pt x="67975" y="139753"/>
                  </a:lnTo>
                  <a:lnTo>
                    <a:pt x="60243" y="139753"/>
                  </a:lnTo>
                  <a:lnTo>
                    <a:pt x="60243" y="131964"/>
                  </a:lnTo>
                  <a:close/>
                  <a:moveTo>
                    <a:pt x="76452" y="131964"/>
                  </a:moveTo>
                  <a:lnTo>
                    <a:pt x="76452" y="139753"/>
                  </a:lnTo>
                  <a:lnTo>
                    <a:pt x="68399" y="139753"/>
                  </a:lnTo>
                  <a:lnTo>
                    <a:pt x="68399" y="131964"/>
                  </a:lnTo>
                  <a:close/>
                  <a:moveTo>
                    <a:pt x="84608" y="131964"/>
                  </a:moveTo>
                  <a:lnTo>
                    <a:pt x="84608" y="139753"/>
                  </a:lnTo>
                  <a:lnTo>
                    <a:pt x="76876" y="139753"/>
                  </a:lnTo>
                  <a:lnTo>
                    <a:pt x="76876" y="131964"/>
                  </a:lnTo>
                  <a:close/>
                  <a:moveTo>
                    <a:pt x="92776" y="131964"/>
                  </a:moveTo>
                  <a:lnTo>
                    <a:pt x="92776" y="139753"/>
                  </a:lnTo>
                  <a:lnTo>
                    <a:pt x="85032" y="139753"/>
                  </a:lnTo>
                  <a:lnTo>
                    <a:pt x="85032" y="131964"/>
                  </a:lnTo>
                  <a:close/>
                  <a:moveTo>
                    <a:pt x="100932" y="131964"/>
                  </a:moveTo>
                  <a:lnTo>
                    <a:pt x="100932" y="139753"/>
                  </a:lnTo>
                  <a:lnTo>
                    <a:pt x="93200" y="139753"/>
                  </a:lnTo>
                  <a:lnTo>
                    <a:pt x="93200" y="131964"/>
                  </a:lnTo>
                  <a:close/>
                  <a:moveTo>
                    <a:pt x="109099" y="131964"/>
                  </a:moveTo>
                  <a:lnTo>
                    <a:pt x="109099" y="139753"/>
                  </a:lnTo>
                  <a:lnTo>
                    <a:pt x="101356" y="139753"/>
                  </a:lnTo>
                  <a:lnTo>
                    <a:pt x="101356" y="131964"/>
                  </a:lnTo>
                  <a:close/>
                  <a:moveTo>
                    <a:pt x="116866" y="131964"/>
                  </a:moveTo>
                  <a:lnTo>
                    <a:pt x="116866" y="139753"/>
                  </a:lnTo>
                  <a:lnTo>
                    <a:pt x="109523" y="139753"/>
                  </a:lnTo>
                  <a:lnTo>
                    <a:pt x="109523" y="131964"/>
                  </a:lnTo>
                  <a:close/>
                  <a:moveTo>
                    <a:pt x="125034" y="131964"/>
                  </a:moveTo>
                  <a:lnTo>
                    <a:pt x="125034" y="139753"/>
                  </a:lnTo>
                  <a:lnTo>
                    <a:pt x="117290" y="139753"/>
                  </a:lnTo>
                  <a:lnTo>
                    <a:pt x="117290" y="131964"/>
                  </a:lnTo>
                  <a:close/>
                  <a:moveTo>
                    <a:pt x="133190" y="131964"/>
                  </a:moveTo>
                  <a:lnTo>
                    <a:pt x="133190" y="139753"/>
                  </a:lnTo>
                  <a:lnTo>
                    <a:pt x="125446" y="139753"/>
                  </a:lnTo>
                  <a:lnTo>
                    <a:pt x="125446" y="131964"/>
                  </a:lnTo>
                  <a:close/>
                  <a:moveTo>
                    <a:pt x="141346" y="131964"/>
                  </a:moveTo>
                  <a:lnTo>
                    <a:pt x="141346" y="139753"/>
                  </a:lnTo>
                  <a:lnTo>
                    <a:pt x="133614" y="139753"/>
                  </a:lnTo>
                  <a:lnTo>
                    <a:pt x="133614" y="131964"/>
                  </a:lnTo>
                  <a:close/>
                  <a:moveTo>
                    <a:pt x="149513" y="131964"/>
                  </a:moveTo>
                  <a:lnTo>
                    <a:pt x="149513" y="139753"/>
                  </a:lnTo>
                  <a:lnTo>
                    <a:pt x="141770" y="139753"/>
                  </a:lnTo>
                  <a:lnTo>
                    <a:pt x="141770" y="131964"/>
                  </a:lnTo>
                  <a:close/>
                  <a:moveTo>
                    <a:pt x="157280" y="131964"/>
                  </a:moveTo>
                  <a:lnTo>
                    <a:pt x="157280" y="139753"/>
                  </a:lnTo>
                  <a:lnTo>
                    <a:pt x="149937" y="139753"/>
                  </a:lnTo>
                  <a:lnTo>
                    <a:pt x="149937" y="131964"/>
                  </a:lnTo>
                  <a:close/>
                  <a:moveTo>
                    <a:pt x="165448" y="131964"/>
                  </a:moveTo>
                  <a:lnTo>
                    <a:pt x="165448" y="139753"/>
                  </a:lnTo>
                  <a:lnTo>
                    <a:pt x="157704" y="139753"/>
                  </a:lnTo>
                  <a:lnTo>
                    <a:pt x="157704" y="131964"/>
                  </a:lnTo>
                  <a:close/>
                  <a:moveTo>
                    <a:pt x="173604" y="131964"/>
                  </a:moveTo>
                  <a:lnTo>
                    <a:pt x="173604" y="139753"/>
                  </a:lnTo>
                  <a:lnTo>
                    <a:pt x="165871" y="139753"/>
                  </a:lnTo>
                  <a:lnTo>
                    <a:pt x="165871" y="131964"/>
                  </a:lnTo>
                  <a:close/>
                  <a:moveTo>
                    <a:pt x="181771" y="131964"/>
                  </a:moveTo>
                  <a:lnTo>
                    <a:pt x="181771" y="139753"/>
                  </a:lnTo>
                  <a:lnTo>
                    <a:pt x="174028" y="139753"/>
                  </a:lnTo>
                  <a:lnTo>
                    <a:pt x="174028" y="131964"/>
                  </a:lnTo>
                  <a:close/>
                  <a:moveTo>
                    <a:pt x="189927" y="131964"/>
                  </a:moveTo>
                  <a:lnTo>
                    <a:pt x="189927" y="139753"/>
                  </a:lnTo>
                  <a:lnTo>
                    <a:pt x="182195" y="139753"/>
                  </a:lnTo>
                  <a:lnTo>
                    <a:pt x="182195" y="131964"/>
                  </a:lnTo>
                  <a:close/>
                  <a:moveTo>
                    <a:pt x="198095" y="131964"/>
                  </a:moveTo>
                  <a:lnTo>
                    <a:pt x="198095" y="139753"/>
                  </a:lnTo>
                  <a:lnTo>
                    <a:pt x="190351" y="139753"/>
                  </a:lnTo>
                  <a:lnTo>
                    <a:pt x="190351" y="131964"/>
                  </a:lnTo>
                  <a:close/>
                  <a:moveTo>
                    <a:pt x="206251" y="131964"/>
                  </a:moveTo>
                  <a:lnTo>
                    <a:pt x="206251" y="139753"/>
                  </a:lnTo>
                  <a:lnTo>
                    <a:pt x="198519" y="139753"/>
                  </a:lnTo>
                  <a:lnTo>
                    <a:pt x="198519" y="131964"/>
                  </a:lnTo>
                  <a:close/>
                  <a:moveTo>
                    <a:pt x="214419" y="131964"/>
                  </a:moveTo>
                  <a:lnTo>
                    <a:pt x="214419" y="139753"/>
                  </a:lnTo>
                  <a:lnTo>
                    <a:pt x="206675" y="139753"/>
                  </a:lnTo>
                  <a:lnTo>
                    <a:pt x="206675" y="131964"/>
                  </a:lnTo>
                  <a:close/>
                  <a:moveTo>
                    <a:pt x="222575" y="131964"/>
                  </a:moveTo>
                  <a:lnTo>
                    <a:pt x="222575" y="139753"/>
                  </a:lnTo>
                  <a:lnTo>
                    <a:pt x="214842" y="139753"/>
                  </a:lnTo>
                  <a:lnTo>
                    <a:pt x="214842" y="131964"/>
                  </a:lnTo>
                  <a:close/>
                  <a:moveTo>
                    <a:pt x="230742" y="131964"/>
                  </a:moveTo>
                  <a:lnTo>
                    <a:pt x="230742" y="139753"/>
                  </a:lnTo>
                  <a:lnTo>
                    <a:pt x="222999" y="139753"/>
                  </a:lnTo>
                  <a:lnTo>
                    <a:pt x="222999" y="131964"/>
                  </a:lnTo>
                  <a:close/>
                  <a:moveTo>
                    <a:pt x="238898" y="131964"/>
                  </a:moveTo>
                  <a:lnTo>
                    <a:pt x="238898" y="139753"/>
                  </a:lnTo>
                  <a:lnTo>
                    <a:pt x="231166" y="139753"/>
                  </a:lnTo>
                  <a:lnTo>
                    <a:pt x="231166" y="131964"/>
                  </a:lnTo>
                  <a:close/>
                  <a:moveTo>
                    <a:pt x="247066" y="131964"/>
                  </a:moveTo>
                  <a:lnTo>
                    <a:pt x="247066" y="139753"/>
                  </a:lnTo>
                  <a:lnTo>
                    <a:pt x="239322" y="139753"/>
                  </a:lnTo>
                  <a:lnTo>
                    <a:pt x="239322" y="131964"/>
                  </a:lnTo>
                  <a:close/>
                  <a:moveTo>
                    <a:pt x="255222" y="131964"/>
                  </a:moveTo>
                  <a:lnTo>
                    <a:pt x="255222" y="139753"/>
                  </a:lnTo>
                  <a:lnTo>
                    <a:pt x="247490" y="139753"/>
                  </a:lnTo>
                  <a:lnTo>
                    <a:pt x="247490" y="131964"/>
                  </a:lnTo>
                  <a:close/>
                  <a:moveTo>
                    <a:pt x="263390" y="131964"/>
                  </a:moveTo>
                  <a:lnTo>
                    <a:pt x="263390" y="139753"/>
                  </a:lnTo>
                  <a:lnTo>
                    <a:pt x="255646" y="139753"/>
                  </a:lnTo>
                  <a:lnTo>
                    <a:pt x="255646" y="131964"/>
                  </a:lnTo>
                  <a:close/>
                  <a:moveTo>
                    <a:pt x="271546" y="131964"/>
                  </a:moveTo>
                  <a:lnTo>
                    <a:pt x="271546" y="139753"/>
                  </a:lnTo>
                  <a:lnTo>
                    <a:pt x="263813" y="139753"/>
                  </a:lnTo>
                  <a:lnTo>
                    <a:pt x="263813" y="131964"/>
                  </a:lnTo>
                  <a:close/>
                  <a:moveTo>
                    <a:pt x="11238" y="140166"/>
                  </a:moveTo>
                  <a:lnTo>
                    <a:pt x="11238" y="147967"/>
                  </a:lnTo>
                  <a:lnTo>
                    <a:pt x="3505" y="147967"/>
                  </a:lnTo>
                  <a:lnTo>
                    <a:pt x="3505" y="140166"/>
                  </a:lnTo>
                  <a:close/>
                  <a:moveTo>
                    <a:pt x="19394" y="140166"/>
                  </a:moveTo>
                  <a:lnTo>
                    <a:pt x="19394" y="147967"/>
                  </a:lnTo>
                  <a:lnTo>
                    <a:pt x="11662" y="147967"/>
                  </a:lnTo>
                  <a:lnTo>
                    <a:pt x="11662" y="140166"/>
                  </a:lnTo>
                  <a:close/>
                  <a:moveTo>
                    <a:pt x="27561" y="140166"/>
                  </a:moveTo>
                  <a:lnTo>
                    <a:pt x="27561" y="147967"/>
                  </a:lnTo>
                  <a:lnTo>
                    <a:pt x="19818" y="147967"/>
                  </a:lnTo>
                  <a:lnTo>
                    <a:pt x="19818" y="140166"/>
                  </a:lnTo>
                  <a:close/>
                  <a:moveTo>
                    <a:pt x="35328" y="140166"/>
                  </a:moveTo>
                  <a:lnTo>
                    <a:pt x="35328" y="147967"/>
                  </a:lnTo>
                  <a:lnTo>
                    <a:pt x="27985" y="147967"/>
                  </a:lnTo>
                  <a:lnTo>
                    <a:pt x="27985" y="140166"/>
                  </a:lnTo>
                  <a:close/>
                  <a:moveTo>
                    <a:pt x="43496" y="140166"/>
                  </a:moveTo>
                  <a:lnTo>
                    <a:pt x="43496" y="147967"/>
                  </a:lnTo>
                  <a:lnTo>
                    <a:pt x="35752" y="147967"/>
                  </a:lnTo>
                  <a:lnTo>
                    <a:pt x="35752" y="140166"/>
                  </a:lnTo>
                  <a:close/>
                  <a:moveTo>
                    <a:pt x="51652" y="140166"/>
                  </a:moveTo>
                  <a:lnTo>
                    <a:pt x="51652" y="147967"/>
                  </a:lnTo>
                  <a:lnTo>
                    <a:pt x="43919" y="147967"/>
                  </a:lnTo>
                  <a:lnTo>
                    <a:pt x="43919" y="140166"/>
                  </a:lnTo>
                  <a:close/>
                  <a:moveTo>
                    <a:pt x="59819" y="140166"/>
                  </a:moveTo>
                  <a:lnTo>
                    <a:pt x="59819" y="147967"/>
                  </a:lnTo>
                  <a:lnTo>
                    <a:pt x="52075" y="147967"/>
                  </a:lnTo>
                  <a:lnTo>
                    <a:pt x="52075" y="140166"/>
                  </a:lnTo>
                  <a:close/>
                  <a:moveTo>
                    <a:pt x="67975" y="140166"/>
                  </a:moveTo>
                  <a:lnTo>
                    <a:pt x="67975" y="147967"/>
                  </a:lnTo>
                  <a:lnTo>
                    <a:pt x="60243" y="147967"/>
                  </a:lnTo>
                  <a:lnTo>
                    <a:pt x="60243" y="140166"/>
                  </a:lnTo>
                  <a:close/>
                  <a:moveTo>
                    <a:pt x="76452" y="140166"/>
                  </a:moveTo>
                  <a:lnTo>
                    <a:pt x="76452" y="147967"/>
                  </a:lnTo>
                  <a:lnTo>
                    <a:pt x="68399" y="147967"/>
                  </a:lnTo>
                  <a:lnTo>
                    <a:pt x="68399" y="140166"/>
                  </a:lnTo>
                  <a:close/>
                  <a:moveTo>
                    <a:pt x="84608" y="140166"/>
                  </a:moveTo>
                  <a:lnTo>
                    <a:pt x="84608" y="147967"/>
                  </a:lnTo>
                  <a:lnTo>
                    <a:pt x="76876" y="147967"/>
                  </a:lnTo>
                  <a:lnTo>
                    <a:pt x="76876" y="140166"/>
                  </a:lnTo>
                  <a:close/>
                  <a:moveTo>
                    <a:pt x="92776" y="140166"/>
                  </a:moveTo>
                  <a:lnTo>
                    <a:pt x="92776" y="147967"/>
                  </a:lnTo>
                  <a:lnTo>
                    <a:pt x="85032" y="147967"/>
                  </a:lnTo>
                  <a:lnTo>
                    <a:pt x="85032" y="140166"/>
                  </a:lnTo>
                  <a:close/>
                  <a:moveTo>
                    <a:pt x="100932" y="140166"/>
                  </a:moveTo>
                  <a:lnTo>
                    <a:pt x="100932" y="147967"/>
                  </a:lnTo>
                  <a:lnTo>
                    <a:pt x="93200" y="147967"/>
                  </a:lnTo>
                  <a:lnTo>
                    <a:pt x="93200" y="140166"/>
                  </a:lnTo>
                  <a:close/>
                  <a:moveTo>
                    <a:pt x="109099" y="140166"/>
                  </a:moveTo>
                  <a:lnTo>
                    <a:pt x="109099" y="147967"/>
                  </a:lnTo>
                  <a:lnTo>
                    <a:pt x="101356" y="147967"/>
                  </a:lnTo>
                  <a:lnTo>
                    <a:pt x="101356" y="140166"/>
                  </a:lnTo>
                  <a:close/>
                  <a:moveTo>
                    <a:pt x="116866" y="140166"/>
                  </a:moveTo>
                  <a:lnTo>
                    <a:pt x="116866" y="147967"/>
                  </a:lnTo>
                  <a:lnTo>
                    <a:pt x="109523" y="147967"/>
                  </a:lnTo>
                  <a:lnTo>
                    <a:pt x="109523" y="140166"/>
                  </a:lnTo>
                  <a:close/>
                  <a:moveTo>
                    <a:pt x="125034" y="140166"/>
                  </a:moveTo>
                  <a:lnTo>
                    <a:pt x="125034" y="147967"/>
                  </a:lnTo>
                  <a:lnTo>
                    <a:pt x="117290" y="147967"/>
                  </a:lnTo>
                  <a:lnTo>
                    <a:pt x="117290" y="140166"/>
                  </a:lnTo>
                  <a:close/>
                  <a:moveTo>
                    <a:pt x="133190" y="140166"/>
                  </a:moveTo>
                  <a:lnTo>
                    <a:pt x="133190" y="147967"/>
                  </a:lnTo>
                  <a:lnTo>
                    <a:pt x="125446" y="147967"/>
                  </a:lnTo>
                  <a:lnTo>
                    <a:pt x="125446" y="140166"/>
                  </a:lnTo>
                  <a:close/>
                  <a:moveTo>
                    <a:pt x="141346" y="140166"/>
                  </a:moveTo>
                  <a:lnTo>
                    <a:pt x="141346" y="147967"/>
                  </a:lnTo>
                  <a:lnTo>
                    <a:pt x="133614" y="147967"/>
                  </a:lnTo>
                  <a:lnTo>
                    <a:pt x="133614" y="140166"/>
                  </a:lnTo>
                  <a:close/>
                  <a:moveTo>
                    <a:pt x="149513" y="140166"/>
                  </a:moveTo>
                  <a:lnTo>
                    <a:pt x="149513" y="147967"/>
                  </a:lnTo>
                  <a:lnTo>
                    <a:pt x="141770" y="147967"/>
                  </a:lnTo>
                  <a:lnTo>
                    <a:pt x="141770" y="140166"/>
                  </a:lnTo>
                  <a:close/>
                  <a:moveTo>
                    <a:pt x="157280" y="140166"/>
                  </a:moveTo>
                  <a:lnTo>
                    <a:pt x="157280" y="147967"/>
                  </a:lnTo>
                  <a:lnTo>
                    <a:pt x="149937" y="147967"/>
                  </a:lnTo>
                  <a:lnTo>
                    <a:pt x="149937" y="140166"/>
                  </a:lnTo>
                  <a:close/>
                  <a:moveTo>
                    <a:pt x="165448" y="140166"/>
                  </a:moveTo>
                  <a:lnTo>
                    <a:pt x="165448" y="147967"/>
                  </a:lnTo>
                  <a:lnTo>
                    <a:pt x="157704" y="147967"/>
                  </a:lnTo>
                  <a:lnTo>
                    <a:pt x="157704" y="140166"/>
                  </a:lnTo>
                  <a:close/>
                  <a:moveTo>
                    <a:pt x="173604" y="140166"/>
                  </a:moveTo>
                  <a:lnTo>
                    <a:pt x="173604" y="147967"/>
                  </a:lnTo>
                  <a:lnTo>
                    <a:pt x="165871" y="147967"/>
                  </a:lnTo>
                  <a:lnTo>
                    <a:pt x="165871" y="140166"/>
                  </a:lnTo>
                  <a:close/>
                  <a:moveTo>
                    <a:pt x="181771" y="140166"/>
                  </a:moveTo>
                  <a:lnTo>
                    <a:pt x="181771" y="147967"/>
                  </a:lnTo>
                  <a:lnTo>
                    <a:pt x="174028" y="147967"/>
                  </a:lnTo>
                  <a:lnTo>
                    <a:pt x="174028" y="140166"/>
                  </a:lnTo>
                  <a:close/>
                  <a:moveTo>
                    <a:pt x="189927" y="140166"/>
                  </a:moveTo>
                  <a:lnTo>
                    <a:pt x="189927" y="147967"/>
                  </a:lnTo>
                  <a:lnTo>
                    <a:pt x="182195" y="147967"/>
                  </a:lnTo>
                  <a:lnTo>
                    <a:pt x="182195" y="140166"/>
                  </a:lnTo>
                  <a:close/>
                  <a:moveTo>
                    <a:pt x="198095" y="140166"/>
                  </a:moveTo>
                  <a:lnTo>
                    <a:pt x="198095" y="147967"/>
                  </a:lnTo>
                  <a:lnTo>
                    <a:pt x="190351" y="147967"/>
                  </a:lnTo>
                  <a:lnTo>
                    <a:pt x="190351" y="140166"/>
                  </a:lnTo>
                  <a:close/>
                  <a:moveTo>
                    <a:pt x="206251" y="140166"/>
                  </a:moveTo>
                  <a:lnTo>
                    <a:pt x="206251" y="147967"/>
                  </a:lnTo>
                  <a:lnTo>
                    <a:pt x="198519" y="147967"/>
                  </a:lnTo>
                  <a:lnTo>
                    <a:pt x="198519" y="140166"/>
                  </a:lnTo>
                  <a:close/>
                  <a:moveTo>
                    <a:pt x="214419" y="140166"/>
                  </a:moveTo>
                  <a:lnTo>
                    <a:pt x="214419" y="147967"/>
                  </a:lnTo>
                  <a:lnTo>
                    <a:pt x="206675" y="147967"/>
                  </a:lnTo>
                  <a:lnTo>
                    <a:pt x="206675" y="140166"/>
                  </a:lnTo>
                  <a:close/>
                  <a:moveTo>
                    <a:pt x="222575" y="140166"/>
                  </a:moveTo>
                  <a:lnTo>
                    <a:pt x="222575" y="147967"/>
                  </a:lnTo>
                  <a:lnTo>
                    <a:pt x="214842" y="147967"/>
                  </a:lnTo>
                  <a:lnTo>
                    <a:pt x="214842" y="140166"/>
                  </a:lnTo>
                  <a:close/>
                  <a:moveTo>
                    <a:pt x="230742" y="140166"/>
                  </a:moveTo>
                  <a:lnTo>
                    <a:pt x="230742" y="147967"/>
                  </a:lnTo>
                  <a:lnTo>
                    <a:pt x="222999" y="147967"/>
                  </a:lnTo>
                  <a:lnTo>
                    <a:pt x="222999" y="140166"/>
                  </a:lnTo>
                  <a:close/>
                  <a:moveTo>
                    <a:pt x="238898" y="140166"/>
                  </a:moveTo>
                  <a:lnTo>
                    <a:pt x="238898" y="147967"/>
                  </a:lnTo>
                  <a:lnTo>
                    <a:pt x="231166" y="147967"/>
                  </a:lnTo>
                  <a:lnTo>
                    <a:pt x="231166" y="140166"/>
                  </a:lnTo>
                  <a:close/>
                  <a:moveTo>
                    <a:pt x="247066" y="140166"/>
                  </a:moveTo>
                  <a:lnTo>
                    <a:pt x="247066" y="147967"/>
                  </a:lnTo>
                  <a:lnTo>
                    <a:pt x="239322" y="147967"/>
                  </a:lnTo>
                  <a:lnTo>
                    <a:pt x="239322" y="140166"/>
                  </a:lnTo>
                  <a:close/>
                  <a:moveTo>
                    <a:pt x="255222" y="140166"/>
                  </a:moveTo>
                  <a:lnTo>
                    <a:pt x="255222" y="147967"/>
                  </a:lnTo>
                  <a:lnTo>
                    <a:pt x="247490" y="147967"/>
                  </a:lnTo>
                  <a:lnTo>
                    <a:pt x="247490" y="140166"/>
                  </a:lnTo>
                  <a:close/>
                  <a:moveTo>
                    <a:pt x="263390" y="140166"/>
                  </a:moveTo>
                  <a:lnTo>
                    <a:pt x="263390" y="147967"/>
                  </a:lnTo>
                  <a:lnTo>
                    <a:pt x="255646" y="147967"/>
                  </a:lnTo>
                  <a:lnTo>
                    <a:pt x="255646" y="140166"/>
                  </a:lnTo>
                  <a:close/>
                  <a:moveTo>
                    <a:pt x="271546" y="140166"/>
                  </a:moveTo>
                  <a:lnTo>
                    <a:pt x="271546" y="147967"/>
                  </a:lnTo>
                  <a:lnTo>
                    <a:pt x="263813" y="147967"/>
                  </a:lnTo>
                  <a:lnTo>
                    <a:pt x="263813" y="140166"/>
                  </a:lnTo>
                  <a:close/>
                  <a:moveTo>
                    <a:pt x="11238" y="148379"/>
                  </a:moveTo>
                  <a:lnTo>
                    <a:pt x="11238" y="156169"/>
                  </a:lnTo>
                  <a:lnTo>
                    <a:pt x="3505" y="156169"/>
                  </a:lnTo>
                  <a:lnTo>
                    <a:pt x="3505" y="148379"/>
                  </a:lnTo>
                  <a:close/>
                  <a:moveTo>
                    <a:pt x="19394" y="148379"/>
                  </a:moveTo>
                  <a:lnTo>
                    <a:pt x="19394" y="156169"/>
                  </a:lnTo>
                  <a:lnTo>
                    <a:pt x="11662" y="156169"/>
                  </a:lnTo>
                  <a:lnTo>
                    <a:pt x="11662" y="148379"/>
                  </a:lnTo>
                  <a:close/>
                  <a:moveTo>
                    <a:pt x="27561" y="148379"/>
                  </a:moveTo>
                  <a:lnTo>
                    <a:pt x="27561" y="156169"/>
                  </a:lnTo>
                  <a:lnTo>
                    <a:pt x="19818" y="156169"/>
                  </a:lnTo>
                  <a:lnTo>
                    <a:pt x="19818" y="148379"/>
                  </a:lnTo>
                  <a:close/>
                  <a:moveTo>
                    <a:pt x="35328" y="148368"/>
                  </a:moveTo>
                  <a:lnTo>
                    <a:pt x="35328" y="156169"/>
                  </a:lnTo>
                  <a:lnTo>
                    <a:pt x="27985" y="156169"/>
                  </a:lnTo>
                  <a:lnTo>
                    <a:pt x="27985" y="148368"/>
                  </a:lnTo>
                  <a:close/>
                  <a:moveTo>
                    <a:pt x="43496" y="148368"/>
                  </a:moveTo>
                  <a:lnTo>
                    <a:pt x="43496" y="156169"/>
                  </a:lnTo>
                  <a:lnTo>
                    <a:pt x="35752" y="156169"/>
                  </a:lnTo>
                  <a:lnTo>
                    <a:pt x="35752" y="148368"/>
                  </a:lnTo>
                  <a:close/>
                  <a:moveTo>
                    <a:pt x="51652" y="148368"/>
                  </a:moveTo>
                  <a:lnTo>
                    <a:pt x="51652" y="156169"/>
                  </a:lnTo>
                  <a:lnTo>
                    <a:pt x="43919" y="156169"/>
                  </a:lnTo>
                  <a:lnTo>
                    <a:pt x="43919" y="148368"/>
                  </a:lnTo>
                  <a:close/>
                  <a:moveTo>
                    <a:pt x="59819" y="148368"/>
                  </a:moveTo>
                  <a:lnTo>
                    <a:pt x="59819" y="156169"/>
                  </a:lnTo>
                  <a:lnTo>
                    <a:pt x="52075" y="156169"/>
                  </a:lnTo>
                  <a:lnTo>
                    <a:pt x="52075" y="148368"/>
                  </a:lnTo>
                  <a:close/>
                  <a:moveTo>
                    <a:pt x="67975" y="148368"/>
                  </a:moveTo>
                  <a:lnTo>
                    <a:pt x="67975" y="156169"/>
                  </a:lnTo>
                  <a:lnTo>
                    <a:pt x="60243" y="156169"/>
                  </a:lnTo>
                  <a:lnTo>
                    <a:pt x="60243" y="148368"/>
                  </a:lnTo>
                  <a:close/>
                  <a:moveTo>
                    <a:pt x="76452" y="148368"/>
                  </a:moveTo>
                  <a:lnTo>
                    <a:pt x="76452" y="156169"/>
                  </a:lnTo>
                  <a:lnTo>
                    <a:pt x="68399" y="156169"/>
                  </a:lnTo>
                  <a:lnTo>
                    <a:pt x="68399" y="148368"/>
                  </a:lnTo>
                  <a:close/>
                  <a:moveTo>
                    <a:pt x="84608" y="148368"/>
                  </a:moveTo>
                  <a:lnTo>
                    <a:pt x="84608" y="156169"/>
                  </a:lnTo>
                  <a:lnTo>
                    <a:pt x="76876" y="156169"/>
                  </a:lnTo>
                  <a:lnTo>
                    <a:pt x="76876" y="148368"/>
                  </a:lnTo>
                  <a:close/>
                  <a:moveTo>
                    <a:pt x="92776" y="148368"/>
                  </a:moveTo>
                  <a:lnTo>
                    <a:pt x="92776" y="156169"/>
                  </a:lnTo>
                  <a:lnTo>
                    <a:pt x="85032" y="156169"/>
                  </a:lnTo>
                  <a:lnTo>
                    <a:pt x="85032" y="148368"/>
                  </a:lnTo>
                  <a:close/>
                  <a:moveTo>
                    <a:pt x="100932" y="148368"/>
                  </a:moveTo>
                  <a:lnTo>
                    <a:pt x="100932" y="156169"/>
                  </a:lnTo>
                  <a:lnTo>
                    <a:pt x="93200" y="156169"/>
                  </a:lnTo>
                  <a:lnTo>
                    <a:pt x="93200" y="148368"/>
                  </a:lnTo>
                  <a:close/>
                  <a:moveTo>
                    <a:pt x="109099" y="148368"/>
                  </a:moveTo>
                  <a:lnTo>
                    <a:pt x="109099" y="156169"/>
                  </a:lnTo>
                  <a:lnTo>
                    <a:pt x="101356" y="156169"/>
                  </a:lnTo>
                  <a:lnTo>
                    <a:pt x="101356" y="148368"/>
                  </a:lnTo>
                  <a:close/>
                  <a:moveTo>
                    <a:pt x="116866" y="148368"/>
                  </a:moveTo>
                  <a:lnTo>
                    <a:pt x="116866" y="156169"/>
                  </a:lnTo>
                  <a:lnTo>
                    <a:pt x="109523" y="156169"/>
                  </a:lnTo>
                  <a:lnTo>
                    <a:pt x="109523" y="148368"/>
                  </a:lnTo>
                  <a:close/>
                  <a:moveTo>
                    <a:pt x="125034" y="148368"/>
                  </a:moveTo>
                  <a:lnTo>
                    <a:pt x="125034" y="156169"/>
                  </a:lnTo>
                  <a:lnTo>
                    <a:pt x="117290" y="156169"/>
                  </a:lnTo>
                  <a:lnTo>
                    <a:pt x="117290" y="148368"/>
                  </a:lnTo>
                  <a:close/>
                  <a:moveTo>
                    <a:pt x="133190" y="148368"/>
                  </a:moveTo>
                  <a:lnTo>
                    <a:pt x="133190" y="156169"/>
                  </a:lnTo>
                  <a:lnTo>
                    <a:pt x="125446" y="156169"/>
                  </a:lnTo>
                  <a:lnTo>
                    <a:pt x="125446" y="148368"/>
                  </a:lnTo>
                  <a:close/>
                  <a:moveTo>
                    <a:pt x="141346" y="148368"/>
                  </a:moveTo>
                  <a:lnTo>
                    <a:pt x="141346" y="156169"/>
                  </a:lnTo>
                  <a:lnTo>
                    <a:pt x="133614" y="156169"/>
                  </a:lnTo>
                  <a:lnTo>
                    <a:pt x="133614" y="148368"/>
                  </a:lnTo>
                  <a:close/>
                  <a:moveTo>
                    <a:pt x="149513" y="148368"/>
                  </a:moveTo>
                  <a:lnTo>
                    <a:pt x="149513" y="156169"/>
                  </a:lnTo>
                  <a:lnTo>
                    <a:pt x="141770" y="156169"/>
                  </a:lnTo>
                  <a:lnTo>
                    <a:pt x="141770" y="148368"/>
                  </a:lnTo>
                  <a:close/>
                  <a:moveTo>
                    <a:pt x="157280" y="148368"/>
                  </a:moveTo>
                  <a:lnTo>
                    <a:pt x="157280" y="156169"/>
                  </a:lnTo>
                  <a:lnTo>
                    <a:pt x="149937" y="156169"/>
                  </a:lnTo>
                  <a:lnTo>
                    <a:pt x="149937" y="148368"/>
                  </a:lnTo>
                  <a:close/>
                  <a:moveTo>
                    <a:pt x="165448" y="148368"/>
                  </a:moveTo>
                  <a:lnTo>
                    <a:pt x="165448" y="156169"/>
                  </a:lnTo>
                  <a:lnTo>
                    <a:pt x="157704" y="156169"/>
                  </a:lnTo>
                  <a:lnTo>
                    <a:pt x="157704" y="148368"/>
                  </a:lnTo>
                  <a:close/>
                  <a:moveTo>
                    <a:pt x="173604" y="148368"/>
                  </a:moveTo>
                  <a:lnTo>
                    <a:pt x="173604" y="156169"/>
                  </a:lnTo>
                  <a:lnTo>
                    <a:pt x="165871" y="156169"/>
                  </a:lnTo>
                  <a:lnTo>
                    <a:pt x="165871" y="148368"/>
                  </a:lnTo>
                  <a:close/>
                  <a:moveTo>
                    <a:pt x="181771" y="148368"/>
                  </a:moveTo>
                  <a:lnTo>
                    <a:pt x="181771" y="156169"/>
                  </a:lnTo>
                  <a:lnTo>
                    <a:pt x="174028" y="156169"/>
                  </a:lnTo>
                  <a:lnTo>
                    <a:pt x="174028" y="148368"/>
                  </a:lnTo>
                  <a:close/>
                  <a:moveTo>
                    <a:pt x="189927" y="148368"/>
                  </a:moveTo>
                  <a:lnTo>
                    <a:pt x="189927" y="156169"/>
                  </a:lnTo>
                  <a:lnTo>
                    <a:pt x="182195" y="156169"/>
                  </a:lnTo>
                  <a:lnTo>
                    <a:pt x="182195" y="148368"/>
                  </a:lnTo>
                  <a:close/>
                  <a:moveTo>
                    <a:pt x="198095" y="148368"/>
                  </a:moveTo>
                  <a:lnTo>
                    <a:pt x="198095" y="156169"/>
                  </a:lnTo>
                  <a:lnTo>
                    <a:pt x="190351" y="156169"/>
                  </a:lnTo>
                  <a:lnTo>
                    <a:pt x="190351" y="148368"/>
                  </a:lnTo>
                  <a:close/>
                  <a:moveTo>
                    <a:pt x="206251" y="148368"/>
                  </a:moveTo>
                  <a:lnTo>
                    <a:pt x="206251" y="156169"/>
                  </a:lnTo>
                  <a:lnTo>
                    <a:pt x="198519" y="156169"/>
                  </a:lnTo>
                  <a:lnTo>
                    <a:pt x="198519" y="148368"/>
                  </a:lnTo>
                  <a:close/>
                  <a:moveTo>
                    <a:pt x="214419" y="148368"/>
                  </a:moveTo>
                  <a:lnTo>
                    <a:pt x="214419" y="156169"/>
                  </a:lnTo>
                  <a:lnTo>
                    <a:pt x="206675" y="156169"/>
                  </a:lnTo>
                  <a:lnTo>
                    <a:pt x="206675" y="148368"/>
                  </a:lnTo>
                  <a:close/>
                  <a:moveTo>
                    <a:pt x="222575" y="148368"/>
                  </a:moveTo>
                  <a:lnTo>
                    <a:pt x="222575" y="156169"/>
                  </a:lnTo>
                  <a:lnTo>
                    <a:pt x="214842" y="156169"/>
                  </a:lnTo>
                  <a:lnTo>
                    <a:pt x="214842" y="148368"/>
                  </a:lnTo>
                  <a:close/>
                  <a:moveTo>
                    <a:pt x="230742" y="148368"/>
                  </a:moveTo>
                  <a:lnTo>
                    <a:pt x="230742" y="156169"/>
                  </a:lnTo>
                  <a:lnTo>
                    <a:pt x="222999" y="156169"/>
                  </a:lnTo>
                  <a:lnTo>
                    <a:pt x="222999" y="148368"/>
                  </a:lnTo>
                  <a:close/>
                  <a:moveTo>
                    <a:pt x="238898" y="148368"/>
                  </a:moveTo>
                  <a:lnTo>
                    <a:pt x="238898" y="156169"/>
                  </a:lnTo>
                  <a:lnTo>
                    <a:pt x="231166" y="156169"/>
                  </a:lnTo>
                  <a:lnTo>
                    <a:pt x="231166" y="148368"/>
                  </a:lnTo>
                  <a:close/>
                  <a:moveTo>
                    <a:pt x="247066" y="148368"/>
                  </a:moveTo>
                  <a:lnTo>
                    <a:pt x="247066" y="156169"/>
                  </a:lnTo>
                  <a:lnTo>
                    <a:pt x="239322" y="156169"/>
                  </a:lnTo>
                  <a:lnTo>
                    <a:pt x="239322" y="148368"/>
                  </a:lnTo>
                  <a:close/>
                  <a:moveTo>
                    <a:pt x="255222" y="148379"/>
                  </a:moveTo>
                  <a:lnTo>
                    <a:pt x="255222" y="156169"/>
                  </a:lnTo>
                  <a:lnTo>
                    <a:pt x="247490" y="156169"/>
                  </a:lnTo>
                  <a:lnTo>
                    <a:pt x="247490" y="148379"/>
                  </a:lnTo>
                  <a:close/>
                  <a:moveTo>
                    <a:pt x="263390" y="148379"/>
                  </a:moveTo>
                  <a:lnTo>
                    <a:pt x="263390" y="156169"/>
                  </a:lnTo>
                  <a:lnTo>
                    <a:pt x="255646" y="156169"/>
                  </a:lnTo>
                  <a:lnTo>
                    <a:pt x="255646" y="148379"/>
                  </a:lnTo>
                  <a:close/>
                  <a:moveTo>
                    <a:pt x="271546" y="148368"/>
                  </a:moveTo>
                  <a:lnTo>
                    <a:pt x="271546" y="156169"/>
                  </a:lnTo>
                  <a:lnTo>
                    <a:pt x="263813" y="156169"/>
                  </a:lnTo>
                  <a:lnTo>
                    <a:pt x="263813" y="148368"/>
                  </a:lnTo>
                  <a:close/>
                  <a:moveTo>
                    <a:pt x="11238" y="156581"/>
                  </a:moveTo>
                  <a:lnTo>
                    <a:pt x="11238" y="164370"/>
                  </a:lnTo>
                  <a:lnTo>
                    <a:pt x="3505" y="164370"/>
                  </a:lnTo>
                  <a:lnTo>
                    <a:pt x="3505" y="156581"/>
                  </a:lnTo>
                  <a:close/>
                  <a:moveTo>
                    <a:pt x="19394" y="156581"/>
                  </a:moveTo>
                  <a:lnTo>
                    <a:pt x="19394" y="164370"/>
                  </a:lnTo>
                  <a:lnTo>
                    <a:pt x="11662" y="164370"/>
                  </a:lnTo>
                  <a:lnTo>
                    <a:pt x="11662" y="156581"/>
                  </a:lnTo>
                  <a:close/>
                  <a:moveTo>
                    <a:pt x="27561" y="156581"/>
                  </a:moveTo>
                  <a:lnTo>
                    <a:pt x="27561" y="164370"/>
                  </a:lnTo>
                  <a:lnTo>
                    <a:pt x="19818" y="164370"/>
                  </a:lnTo>
                  <a:lnTo>
                    <a:pt x="19818" y="156581"/>
                  </a:lnTo>
                  <a:close/>
                  <a:moveTo>
                    <a:pt x="35328" y="156581"/>
                  </a:moveTo>
                  <a:lnTo>
                    <a:pt x="35328" y="164370"/>
                  </a:lnTo>
                  <a:lnTo>
                    <a:pt x="27985" y="164370"/>
                  </a:lnTo>
                  <a:lnTo>
                    <a:pt x="27985" y="156581"/>
                  </a:lnTo>
                  <a:close/>
                  <a:moveTo>
                    <a:pt x="43496" y="156581"/>
                  </a:moveTo>
                  <a:lnTo>
                    <a:pt x="43496" y="164370"/>
                  </a:lnTo>
                  <a:lnTo>
                    <a:pt x="35752" y="164370"/>
                  </a:lnTo>
                  <a:lnTo>
                    <a:pt x="35752" y="156581"/>
                  </a:lnTo>
                  <a:close/>
                  <a:moveTo>
                    <a:pt x="51652" y="156581"/>
                  </a:moveTo>
                  <a:lnTo>
                    <a:pt x="51652" y="164370"/>
                  </a:lnTo>
                  <a:lnTo>
                    <a:pt x="43919" y="164370"/>
                  </a:lnTo>
                  <a:lnTo>
                    <a:pt x="43919" y="156581"/>
                  </a:lnTo>
                  <a:close/>
                  <a:moveTo>
                    <a:pt x="59819" y="156581"/>
                  </a:moveTo>
                  <a:lnTo>
                    <a:pt x="59819" y="164370"/>
                  </a:lnTo>
                  <a:lnTo>
                    <a:pt x="52075" y="164370"/>
                  </a:lnTo>
                  <a:lnTo>
                    <a:pt x="52075" y="156581"/>
                  </a:lnTo>
                  <a:close/>
                  <a:moveTo>
                    <a:pt x="67975" y="156581"/>
                  </a:moveTo>
                  <a:lnTo>
                    <a:pt x="67975" y="164370"/>
                  </a:lnTo>
                  <a:lnTo>
                    <a:pt x="60243" y="164370"/>
                  </a:lnTo>
                  <a:lnTo>
                    <a:pt x="60243" y="156581"/>
                  </a:lnTo>
                  <a:close/>
                  <a:moveTo>
                    <a:pt x="76452" y="156581"/>
                  </a:moveTo>
                  <a:lnTo>
                    <a:pt x="76452" y="164370"/>
                  </a:lnTo>
                  <a:lnTo>
                    <a:pt x="68399" y="164370"/>
                  </a:lnTo>
                  <a:lnTo>
                    <a:pt x="68399" y="156581"/>
                  </a:lnTo>
                  <a:close/>
                  <a:moveTo>
                    <a:pt x="84608" y="156581"/>
                  </a:moveTo>
                  <a:lnTo>
                    <a:pt x="84608" y="164370"/>
                  </a:lnTo>
                  <a:lnTo>
                    <a:pt x="76876" y="164370"/>
                  </a:lnTo>
                  <a:lnTo>
                    <a:pt x="76876" y="156581"/>
                  </a:lnTo>
                  <a:close/>
                  <a:moveTo>
                    <a:pt x="92776" y="156581"/>
                  </a:moveTo>
                  <a:lnTo>
                    <a:pt x="92776" y="164370"/>
                  </a:lnTo>
                  <a:lnTo>
                    <a:pt x="85032" y="164370"/>
                  </a:lnTo>
                  <a:lnTo>
                    <a:pt x="85032" y="156581"/>
                  </a:lnTo>
                  <a:close/>
                  <a:moveTo>
                    <a:pt x="100932" y="156581"/>
                  </a:moveTo>
                  <a:lnTo>
                    <a:pt x="100932" y="164370"/>
                  </a:lnTo>
                  <a:lnTo>
                    <a:pt x="93200" y="164370"/>
                  </a:lnTo>
                  <a:lnTo>
                    <a:pt x="93200" y="156581"/>
                  </a:lnTo>
                  <a:close/>
                  <a:moveTo>
                    <a:pt x="109099" y="156581"/>
                  </a:moveTo>
                  <a:lnTo>
                    <a:pt x="109099" y="164370"/>
                  </a:lnTo>
                  <a:lnTo>
                    <a:pt x="101356" y="164370"/>
                  </a:lnTo>
                  <a:lnTo>
                    <a:pt x="101356" y="156581"/>
                  </a:lnTo>
                  <a:close/>
                  <a:moveTo>
                    <a:pt x="116866" y="156581"/>
                  </a:moveTo>
                  <a:lnTo>
                    <a:pt x="116866" y="164370"/>
                  </a:lnTo>
                  <a:lnTo>
                    <a:pt x="109523" y="164370"/>
                  </a:lnTo>
                  <a:lnTo>
                    <a:pt x="109523" y="156581"/>
                  </a:lnTo>
                  <a:close/>
                  <a:moveTo>
                    <a:pt x="125034" y="156581"/>
                  </a:moveTo>
                  <a:lnTo>
                    <a:pt x="125034" y="164370"/>
                  </a:lnTo>
                  <a:lnTo>
                    <a:pt x="117290" y="164370"/>
                  </a:lnTo>
                  <a:lnTo>
                    <a:pt x="117290" y="156581"/>
                  </a:lnTo>
                  <a:close/>
                  <a:moveTo>
                    <a:pt x="133190" y="156581"/>
                  </a:moveTo>
                  <a:lnTo>
                    <a:pt x="133190" y="164370"/>
                  </a:lnTo>
                  <a:lnTo>
                    <a:pt x="125446" y="164370"/>
                  </a:lnTo>
                  <a:lnTo>
                    <a:pt x="125446" y="156581"/>
                  </a:lnTo>
                  <a:close/>
                  <a:moveTo>
                    <a:pt x="141346" y="156581"/>
                  </a:moveTo>
                  <a:lnTo>
                    <a:pt x="141346" y="164370"/>
                  </a:lnTo>
                  <a:lnTo>
                    <a:pt x="133614" y="164370"/>
                  </a:lnTo>
                  <a:lnTo>
                    <a:pt x="133614" y="156581"/>
                  </a:lnTo>
                  <a:close/>
                  <a:moveTo>
                    <a:pt x="149513" y="156581"/>
                  </a:moveTo>
                  <a:lnTo>
                    <a:pt x="149513" y="164370"/>
                  </a:lnTo>
                  <a:lnTo>
                    <a:pt x="141770" y="164370"/>
                  </a:lnTo>
                  <a:lnTo>
                    <a:pt x="141770" y="156581"/>
                  </a:lnTo>
                  <a:close/>
                  <a:moveTo>
                    <a:pt x="157280" y="156581"/>
                  </a:moveTo>
                  <a:lnTo>
                    <a:pt x="157280" y="164370"/>
                  </a:lnTo>
                  <a:lnTo>
                    <a:pt x="149937" y="164370"/>
                  </a:lnTo>
                  <a:lnTo>
                    <a:pt x="149937" y="156581"/>
                  </a:lnTo>
                  <a:close/>
                  <a:moveTo>
                    <a:pt x="165448" y="156581"/>
                  </a:moveTo>
                  <a:lnTo>
                    <a:pt x="165448" y="164370"/>
                  </a:lnTo>
                  <a:lnTo>
                    <a:pt x="157704" y="164370"/>
                  </a:lnTo>
                  <a:lnTo>
                    <a:pt x="157704" y="156581"/>
                  </a:lnTo>
                  <a:close/>
                  <a:moveTo>
                    <a:pt x="173604" y="156581"/>
                  </a:moveTo>
                  <a:lnTo>
                    <a:pt x="173604" y="164370"/>
                  </a:lnTo>
                  <a:lnTo>
                    <a:pt x="165871" y="164370"/>
                  </a:lnTo>
                  <a:lnTo>
                    <a:pt x="165871" y="156581"/>
                  </a:lnTo>
                  <a:close/>
                  <a:moveTo>
                    <a:pt x="181771" y="156581"/>
                  </a:moveTo>
                  <a:lnTo>
                    <a:pt x="181771" y="164370"/>
                  </a:lnTo>
                  <a:lnTo>
                    <a:pt x="174028" y="164370"/>
                  </a:lnTo>
                  <a:lnTo>
                    <a:pt x="174028" y="156581"/>
                  </a:lnTo>
                  <a:close/>
                  <a:moveTo>
                    <a:pt x="189927" y="156581"/>
                  </a:moveTo>
                  <a:lnTo>
                    <a:pt x="189927" y="164370"/>
                  </a:lnTo>
                  <a:lnTo>
                    <a:pt x="182195" y="164370"/>
                  </a:lnTo>
                  <a:lnTo>
                    <a:pt x="182195" y="156581"/>
                  </a:lnTo>
                  <a:close/>
                  <a:moveTo>
                    <a:pt x="198095" y="156581"/>
                  </a:moveTo>
                  <a:lnTo>
                    <a:pt x="198095" y="164370"/>
                  </a:lnTo>
                  <a:lnTo>
                    <a:pt x="190351" y="164370"/>
                  </a:lnTo>
                  <a:lnTo>
                    <a:pt x="190351" y="156581"/>
                  </a:lnTo>
                  <a:close/>
                  <a:moveTo>
                    <a:pt x="206251" y="156581"/>
                  </a:moveTo>
                  <a:lnTo>
                    <a:pt x="206251" y="164370"/>
                  </a:lnTo>
                  <a:lnTo>
                    <a:pt x="198519" y="164370"/>
                  </a:lnTo>
                  <a:lnTo>
                    <a:pt x="198519" y="156581"/>
                  </a:lnTo>
                  <a:close/>
                  <a:moveTo>
                    <a:pt x="214419" y="156581"/>
                  </a:moveTo>
                  <a:lnTo>
                    <a:pt x="214419" y="164370"/>
                  </a:lnTo>
                  <a:lnTo>
                    <a:pt x="206675" y="164370"/>
                  </a:lnTo>
                  <a:lnTo>
                    <a:pt x="206675" y="156581"/>
                  </a:lnTo>
                  <a:close/>
                  <a:moveTo>
                    <a:pt x="222575" y="156581"/>
                  </a:moveTo>
                  <a:lnTo>
                    <a:pt x="222575" y="164370"/>
                  </a:lnTo>
                  <a:lnTo>
                    <a:pt x="214842" y="164370"/>
                  </a:lnTo>
                  <a:lnTo>
                    <a:pt x="214842" y="156581"/>
                  </a:lnTo>
                  <a:close/>
                  <a:moveTo>
                    <a:pt x="230742" y="156581"/>
                  </a:moveTo>
                  <a:lnTo>
                    <a:pt x="230742" y="164370"/>
                  </a:lnTo>
                  <a:lnTo>
                    <a:pt x="222999" y="164370"/>
                  </a:lnTo>
                  <a:lnTo>
                    <a:pt x="222999" y="156581"/>
                  </a:lnTo>
                  <a:close/>
                  <a:moveTo>
                    <a:pt x="238898" y="156581"/>
                  </a:moveTo>
                  <a:lnTo>
                    <a:pt x="238898" y="164370"/>
                  </a:lnTo>
                  <a:lnTo>
                    <a:pt x="231166" y="164370"/>
                  </a:lnTo>
                  <a:lnTo>
                    <a:pt x="231166" y="156581"/>
                  </a:lnTo>
                  <a:close/>
                  <a:moveTo>
                    <a:pt x="247066" y="156581"/>
                  </a:moveTo>
                  <a:lnTo>
                    <a:pt x="247066" y="164370"/>
                  </a:lnTo>
                  <a:lnTo>
                    <a:pt x="239322" y="164370"/>
                  </a:lnTo>
                  <a:lnTo>
                    <a:pt x="239322" y="156581"/>
                  </a:lnTo>
                  <a:close/>
                  <a:moveTo>
                    <a:pt x="255222" y="156581"/>
                  </a:moveTo>
                  <a:lnTo>
                    <a:pt x="255222" y="164370"/>
                  </a:lnTo>
                  <a:lnTo>
                    <a:pt x="247490" y="164370"/>
                  </a:lnTo>
                  <a:lnTo>
                    <a:pt x="247490" y="156581"/>
                  </a:lnTo>
                  <a:close/>
                  <a:moveTo>
                    <a:pt x="263390" y="156581"/>
                  </a:moveTo>
                  <a:lnTo>
                    <a:pt x="263390" y="164370"/>
                  </a:lnTo>
                  <a:lnTo>
                    <a:pt x="255646" y="164370"/>
                  </a:lnTo>
                  <a:lnTo>
                    <a:pt x="255646" y="156581"/>
                  </a:lnTo>
                  <a:close/>
                  <a:moveTo>
                    <a:pt x="271546" y="156581"/>
                  </a:moveTo>
                  <a:lnTo>
                    <a:pt x="271546" y="164370"/>
                  </a:lnTo>
                  <a:lnTo>
                    <a:pt x="263813" y="164370"/>
                  </a:lnTo>
                  <a:lnTo>
                    <a:pt x="263813" y="156581"/>
                  </a:lnTo>
                  <a:close/>
                  <a:moveTo>
                    <a:pt x="11238" y="164783"/>
                  </a:moveTo>
                  <a:lnTo>
                    <a:pt x="11238" y="172584"/>
                  </a:lnTo>
                  <a:lnTo>
                    <a:pt x="3505" y="172584"/>
                  </a:lnTo>
                  <a:lnTo>
                    <a:pt x="3505" y="164783"/>
                  </a:lnTo>
                  <a:close/>
                  <a:moveTo>
                    <a:pt x="19394" y="164783"/>
                  </a:moveTo>
                  <a:lnTo>
                    <a:pt x="19394" y="172584"/>
                  </a:lnTo>
                  <a:lnTo>
                    <a:pt x="11662" y="172584"/>
                  </a:lnTo>
                  <a:lnTo>
                    <a:pt x="11662" y="164783"/>
                  </a:lnTo>
                  <a:close/>
                  <a:moveTo>
                    <a:pt x="27561" y="164783"/>
                  </a:moveTo>
                  <a:lnTo>
                    <a:pt x="27561" y="172584"/>
                  </a:lnTo>
                  <a:lnTo>
                    <a:pt x="19818" y="172584"/>
                  </a:lnTo>
                  <a:lnTo>
                    <a:pt x="19818" y="164783"/>
                  </a:lnTo>
                  <a:close/>
                  <a:moveTo>
                    <a:pt x="35328" y="164783"/>
                  </a:moveTo>
                  <a:lnTo>
                    <a:pt x="35328" y="172584"/>
                  </a:lnTo>
                  <a:lnTo>
                    <a:pt x="27985" y="172584"/>
                  </a:lnTo>
                  <a:lnTo>
                    <a:pt x="27985" y="164783"/>
                  </a:lnTo>
                  <a:close/>
                  <a:moveTo>
                    <a:pt x="43496" y="164783"/>
                  </a:moveTo>
                  <a:lnTo>
                    <a:pt x="43496" y="172584"/>
                  </a:lnTo>
                  <a:lnTo>
                    <a:pt x="35752" y="172584"/>
                  </a:lnTo>
                  <a:lnTo>
                    <a:pt x="35752" y="164783"/>
                  </a:lnTo>
                  <a:close/>
                  <a:moveTo>
                    <a:pt x="51652" y="164783"/>
                  </a:moveTo>
                  <a:lnTo>
                    <a:pt x="51652" y="172584"/>
                  </a:lnTo>
                  <a:lnTo>
                    <a:pt x="43919" y="172584"/>
                  </a:lnTo>
                  <a:lnTo>
                    <a:pt x="43919" y="164783"/>
                  </a:lnTo>
                  <a:close/>
                  <a:moveTo>
                    <a:pt x="59819" y="164783"/>
                  </a:moveTo>
                  <a:lnTo>
                    <a:pt x="59819" y="172584"/>
                  </a:lnTo>
                  <a:lnTo>
                    <a:pt x="52075" y="172584"/>
                  </a:lnTo>
                  <a:lnTo>
                    <a:pt x="52075" y="164783"/>
                  </a:lnTo>
                  <a:close/>
                  <a:moveTo>
                    <a:pt x="67975" y="164783"/>
                  </a:moveTo>
                  <a:lnTo>
                    <a:pt x="67975" y="172584"/>
                  </a:lnTo>
                  <a:lnTo>
                    <a:pt x="60243" y="172584"/>
                  </a:lnTo>
                  <a:lnTo>
                    <a:pt x="60243" y="164783"/>
                  </a:lnTo>
                  <a:close/>
                  <a:moveTo>
                    <a:pt x="76452" y="164783"/>
                  </a:moveTo>
                  <a:lnTo>
                    <a:pt x="76452" y="172584"/>
                  </a:lnTo>
                  <a:lnTo>
                    <a:pt x="68399" y="172584"/>
                  </a:lnTo>
                  <a:lnTo>
                    <a:pt x="68399" y="164783"/>
                  </a:lnTo>
                  <a:close/>
                  <a:moveTo>
                    <a:pt x="84608" y="164783"/>
                  </a:moveTo>
                  <a:lnTo>
                    <a:pt x="84608" y="172584"/>
                  </a:lnTo>
                  <a:lnTo>
                    <a:pt x="76876" y="172584"/>
                  </a:lnTo>
                  <a:lnTo>
                    <a:pt x="76876" y="164783"/>
                  </a:lnTo>
                  <a:close/>
                  <a:moveTo>
                    <a:pt x="92776" y="164783"/>
                  </a:moveTo>
                  <a:lnTo>
                    <a:pt x="92776" y="172584"/>
                  </a:lnTo>
                  <a:lnTo>
                    <a:pt x="85032" y="172584"/>
                  </a:lnTo>
                  <a:lnTo>
                    <a:pt x="85032" y="164783"/>
                  </a:lnTo>
                  <a:close/>
                  <a:moveTo>
                    <a:pt x="100932" y="164783"/>
                  </a:moveTo>
                  <a:lnTo>
                    <a:pt x="100932" y="172584"/>
                  </a:lnTo>
                  <a:lnTo>
                    <a:pt x="93200" y="172584"/>
                  </a:lnTo>
                  <a:lnTo>
                    <a:pt x="93200" y="164783"/>
                  </a:lnTo>
                  <a:close/>
                  <a:moveTo>
                    <a:pt x="109099" y="164783"/>
                  </a:moveTo>
                  <a:lnTo>
                    <a:pt x="109099" y="172584"/>
                  </a:lnTo>
                  <a:lnTo>
                    <a:pt x="101356" y="172584"/>
                  </a:lnTo>
                  <a:lnTo>
                    <a:pt x="101356" y="164783"/>
                  </a:lnTo>
                  <a:close/>
                  <a:moveTo>
                    <a:pt x="116866" y="164783"/>
                  </a:moveTo>
                  <a:lnTo>
                    <a:pt x="116866" y="172584"/>
                  </a:lnTo>
                  <a:lnTo>
                    <a:pt x="109523" y="172584"/>
                  </a:lnTo>
                  <a:lnTo>
                    <a:pt x="109523" y="164783"/>
                  </a:lnTo>
                  <a:close/>
                  <a:moveTo>
                    <a:pt x="125034" y="164783"/>
                  </a:moveTo>
                  <a:lnTo>
                    <a:pt x="125034" y="172584"/>
                  </a:lnTo>
                  <a:lnTo>
                    <a:pt x="117290" y="172584"/>
                  </a:lnTo>
                  <a:lnTo>
                    <a:pt x="117290" y="164783"/>
                  </a:lnTo>
                  <a:close/>
                  <a:moveTo>
                    <a:pt x="133190" y="164783"/>
                  </a:moveTo>
                  <a:lnTo>
                    <a:pt x="133190" y="172584"/>
                  </a:lnTo>
                  <a:lnTo>
                    <a:pt x="125446" y="172584"/>
                  </a:lnTo>
                  <a:lnTo>
                    <a:pt x="125446" y="164783"/>
                  </a:lnTo>
                  <a:close/>
                  <a:moveTo>
                    <a:pt x="141346" y="164783"/>
                  </a:moveTo>
                  <a:lnTo>
                    <a:pt x="141346" y="172584"/>
                  </a:lnTo>
                  <a:lnTo>
                    <a:pt x="133614" y="172584"/>
                  </a:lnTo>
                  <a:lnTo>
                    <a:pt x="133614" y="164783"/>
                  </a:lnTo>
                  <a:close/>
                  <a:moveTo>
                    <a:pt x="149513" y="164783"/>
                  </a:moveTo>
                  <a:lnTo>
                    <a:pt x="149513" y="172584"/>
                  </a:lnTo>
                  <a:lnTo>
                    <a:pt x="141770" y="172584"/>
                  </a:lnTo>
                  <a:lnTo>
                    <a:pt x="141770" y="164783"/>
                  </a:lnTo>
                  <a:close/>
                  <a:moveTo>
                    <a:pt x="157280" y="164783"/>
                  </a:moveTo>
                  <a:lnTo>
                    <a:pt x="157280" y="172584"/>
                  </a:lnTo>
                  <a:lnTo>
                    <a:pt x="149937" y="172584"/>
                  </a:lnTo>
                  <a:lnTo>
                    <a:pt x="149937" y="164783"/>
                  </a:lnTo>
                  <a:close/>
                  <a:moveTo>
                    <a:pt x="165448" y="164783"/>
                  </a:moveTo>
                  <a:lnTo>
                    <a:pt x="165448" y="172584"/>
                  </a:lnTo>
                  <a:lnTo>
                    <a:pt x="157704" y="172584"/>
                  </a:lnTo>
                  <a:lnTo>
                    <a:pt x="157704" y="164783"/>
                  </a:lnTo>
                  <a:close/>
                  <a:moveTo>
                    <a:pt x="173604" y="164783"/>
                  </a:moveTo>
                  <a:lnTo>
                    <a:pt x="173604" y="172584"/>
                  </a:lnTo>
                  <a:lnTo>
                    <a:pt x="165871" y="172584"/>
                  </a:lnTo>
                  <a:lnTo>
                    <a:pt x="165871" y="164783"/>
                  </a:lnTo>
                  <a:close/>
                  <a:moveTo>
                    <a:pt x="181771" y="164783"/>
                  </a:moveTo>
                  <a:lnTo>
                    <a:pt x="181771" y="172584"/>
                  </a:lnTo>
                  <a:lnTo>
                    <a:pt x="174028" y="172584"/>
                  </a:lnTo>
                  <a:lnTo>
                    <a:pt x="174028" y="164783"/>
                  </a:lnTo>
                  <a:close/>
                  <a:moveTo>
                    <a:pt x="189927" y="164783"/>
                  </a:moveTo>
                  <a:lnTo>
                    <a:pt x="189927" y="172584"/>
                  </a:lnTo>
                  <a:lnTo>
                    <a:pt x="182195" y="172584"/>
                  </a:lnTo>
                  <a:lnTo>
                    <a:pt x="182195" y="164783"/>
                  </a:lnTo>
                  <a:close/>
                  <a:moveTo>
                    <a:pt x="198095" y="164783"/>
                  </a:moveTo>
                  <a:lnTo>
                    <a:pt x="198095" y="172584"/>
                  </a:lnTo>
                  <a:lnTo>
                    <a:pt x="190351" y="172584"/>
                  </a:lnTo>
                  <a:lnTo>
                    <a:pt x="190351" y="164783"/>
                  </a:lnTo>
                  <a:close/>
                  <a:moveTo>
                    <a:pt x="206251" y="164783"/>
                  </a:moveTo>
                  <a:lnTo>
                    <a:pt x="206251" y="172584"/>
                  </a:lnTo>
                  <a:lnTo>
                    <a:pt x="198519" y="172584"/>
                  </a:lnTo>
                  <a:lnTo>
                    <a:pt x="198519" y="164783"/>
                  </a:lnTo>
                  <a:close/>
                  <a:moveTo>
                    <a:pt x="214419" y="164783"/>
                  </a:moveTo>
                  <a:lnTo>
                    <a:pt x="214419" y="172584"/>
                  </a:lnTo>
                  <a:lnTo>
                    <a:pt x="206675" y="172584"/>
                  </a:lnTo>
                  <a:lnTo>
                    <a:pt x="206675" y="164783"/>
                  </a:lnTo>
                  <a:close/>
                  <a:moveTo>
                    <a:pt x="222575" y="164783"/>
                  </a:moveTo>
                  <a:lnTo>
                    <a:pt x="222575" y="172584"/>
                  </a:lnTo>
                  <a:lnTo>
                    <a:pt x="214842" y="172584"/>
                  </a:lnTo>
                  <a:lnTo>
                    <a:pt x="214842" y="164783"/>
                  </a:lnTo>
                  <a:close/>
                  <a:moveTo>
                    <a:pt x="230742" y="164783"/>
                  </a:moveTo>
                  <a:lnTo>
                    <a:pt x="230742" y="172584"/>
                  </a:lnTo>
                  <a:lnTo>
                    <a:pt x="222999" y="172584"/>
                  </a:lnTo>
                  <a:lnTo>
                    <a:pt x="222999" y="164783"/>
                  </a:lnTo>
                  <a:close/>
                  <a:moveTo>
                    <a:pt x="238898" y="164783"/>
                  </a:moveTo>
                  <a:lnTo>
                    <a:pt x="238898" y="172584"/>
                  </a:lnTo>
                  <a:lnTo>
                    <a:pt x="231166" y="172584"/>
                  </a:lnTo>
                  <a:lnTo>
                    <a:pt x="231166" y="164783"/>
                  </a:lnTo>
                  <a:close/>
                  <a:moveTo>
                    <a:pt x="247066" y="164783"/>
                  </a:moveTo>
                  <a:lnTo>
                    <a:pt x="247066" y="172584"/>
                  </a:lnTo>
                  <a:lnTo>
                    <a:pt x="239322" y="172584"/>
                  </a:lnTo>
                  <a:lnTo>
                    <a:pt x="239322" y="164783"/>
                  </a:lnTo>
                  <a:close/>
                  <a:moveTo>
                    <a:pt x="255222" y="164783"/>
                  </a:moveTo>
                  <a:lnTo>
                    <a:pt x="255222" y="172584"/>
                  </a:lnTo>
                  <a:lnTo>
                    <a:pt x="247490" y="172584"/>
                  </a:lnTo>
                  <a:lnTo>
                    <a:pt x="247490" y="164783"/>
                  </a:lnTo>
                  <a:close/>
                  <a:moveTo>
                    <a:pt x="263390" y="164783"/>
                  </a:moveTo>
                  <a:lnTo>
                    <a:pt x="263390" y="172584"/>
                  </a:lnTo>
                  <a:lnTo>
                    <a:pt x="255646" y="172584"/>
                  </a:lnTo>
                  <a:lnTo>
                    <a:pt x="255646" y="164783"/>
                  </a:lnTo>
                  <a:close/>
                  <a:moveTo>
                    <a:pt x="271546" y="164783"/>
                  </a:moveTo>
                  <a:lnTo>
                    <a:pt x="271546" y="172584"/>
                  </a:lnTo>
                  <a:lnTo>
                    <a:pt x="263813" y="172584"/>
                  </a:lnTo>
                  <a:lnTo>
                    <a:pt x="263813" y="164783"/>
                  </a:lnTo>
                  <a:close/>
                  <a:moveTo>
                    <a:pt x="11238" y="172996"/>
                  </a:moveTo>
                  <a:lnTo>
                    <a:pt x="11238" y="180786"/>
                  </a:lnTo>
                  <a:lnTo>
                    <a:pt x="3505" y="180786"/>
                  </a:lnTo>
                  <a:lnTo>
                    <a:pt x="3505" y="172996"/>
                  </a:lnTo>
                  <a:close/>
                  <a:moveTo>
                    <a:pt x="19394" y="172996"/>
                  </a:moveTo>
                  <a:lnTo>
                    <a:pt x="19394" y="180786"/>
                  </a:lnTo>
                  <a:lnTo>
                    <a:pt x="11662" y="180786"/>
                  </a:lnTo>
                  <a:lnTo>
                    <a:pt x="11662" y="172996"/>
                  </a:lnTo>
                  <a:close/>
                  <a:moveTo>
                    <a:pt x="27561" y="172996"/>
                  </a:moveTo>
                  <a:lnTo>
                    <a:pt x="27561" y="180786"/>
                  </a:lnTo>
                  <a:lnTo>
                    <a:pt x="19818" y="180786"/>
                  </a:lnTo>
                  <a:lnTo>
                    <a:pt x="19818" y="172996"/>
                  </a:lnTo>
                  <a:close/>
                  <a:moveTo>
                    <a:pt x="35328" y="172996"/>
                  </a:moveTo>
                  <a:lnTo>
                    <a:pt x="35328" y="180786"/>
                  </a:lnTo>
                  <a:lnTo>
                    <a:pt x="27985" y="180786"/>
                  </a:lnTo>
                  <a:lnTo>
                    <a:pt x="27985" y="172996"/>
                  </a:lnTo>
                  <a:close/>
                  <a:moveTo>
                    <a:pt x="43496" y="172996"/>
                  </a:moveTo>
                  <a:lnTo>
                    <a:pt x="43496" y="180786"/>
                  </a:lnTo>
                  <a:lnTo>
                    <a:pt x="35752" y="180786"/>
                  </a:lnTo>
                  <a:lnTo>
                    <a:pt x="35752" y="172996"/>
                  </a:lnTo>
                  <a:close/>
                  <a:moveTo>
                    <a:pt x="51652" y="172996"/>
                  </a:moveTo>
                  <a:lnTo>
                    <a:pt x="51652" y="180786"/>
                  </a:lnTo>
                  <a:lnTo>
                    <a:pt x="43919" y="180786"/>
                  </a:lnTo>
                  <a:lnTo>
                    <a:pt x="43919" y="172996"/>
                  </a:lnTo>
                  <a:close/>
                  <a:moveTo>
                    <a:pt x="59819" y="172996"/>
                  </a:moveTo>
                  <a:lnTo>
                    <a:pt x="59819" y="180786"/>
                  </a:lnTo>
                  <a:lnTo>
                    <a:pt x="52075" y="180786"/>
                  </a:lnTo>
                  <a:lnTo>
                    <a:pt x="52075" y="172996"/>
                  </a:lnTo>
                  <a:close/>
                  <a:moveTo>
                    <a:pt x="67975" y="172996"/>
                  </a:moveTo>
                  <a:lnTo>
                    <a:pt x="67975" y="180786"/>
                  </a:lnTo>
                  <a:lnTo>
                    <a:pt x="60243" y="180786"/>
                  </a:lnTo>
                  <a:lnTo>
                    <a:pt x="60243" y="172996"/>
                  </a:lnTo>
                  <a:close/>
                  <a:moveTo>
                    <a:pt x="76452" y="172996"/>
                  </a:moveTo>
                  <a:lnTo>
                    <a:pt x="76452" y="180786"/>
                  </a:lnTo>
                  <a:lnTo>
                    <a:pt x="68399" y="180786"/>
                  </a:lnTo>
                  <a:lnTo>
                    <a:pt x="68399" y="172996"/>
                  </a:lnTo>
                  <a:close/>
                  <a:moveTo>
                    <a:pt x="84608" y="172996"/>
                  </a:moveTo>
                  <a:lnTo>
                    <a:pt x="84608" y="180786"/>
                  </a:lnTo>
                  <a:lnTo>
                    <a:pt x="76876" y="180786"/>
                  </a:lnTo>
                  <a:lnTo>
                    <a:pt x="76876" y="172996"/>
                  </a:lnTo>
                  <a:close/>
                  <a:moveTo>
                    <a:pt x="92776" y="172996"/>
                  </a:moveTo>
                  <a:lnTo>
                    <a:pt x="92776" y="180786"/>
                  </a:lnTo>
                  <a:lnTo>
                    <a:pt x="85032" y="180786"/>
                  </a:lnTo>
                  <a:lnTo>
                    <a:pt x="85032" y="172996"/>
                  </a:lnTo>
                  <a:close/>
                  <a:moveTo>
                    <a:pt x="100932" y="172996"/>
                  </a:moveTo>
                  <a:lnTo>
                    <a:pt x="100932" y="180786"/>
                  </a:lnTo>
                  <a:lnTo>
                    <a:pt x="93200" y="180786"/>
                  </a:lnTo>
                  <a:lnTo>
                    <a:pt x="93200" y="172996"/>
                  </a:lnTo>
                  <a:close/>
                  <a:moveTo>
                    <a:pt x="109099" y="172996"/>
                  </a:moveTo>
                  <a:lnTo>
                    <a:pt x="109099" y="180786"/>
                  </a:lnTo>
                  <a:lnTo>
                    <a:pt x="101356" y="180786"/>
                  </a:lnTo>
                  <a:lnTo>
                    <a:pt x="101356" y="172996"/>
                  </a:lnTo>
                  <a:close/>
                  <a:moveTo>
                    <a:pt x="116866" y="172996"/>
                  </a:moveTo>
                  <a:lnTo>
                    <a:pt x="116866" y="180786"/>
                  </a:lnTo>
                  <a:lnTo>
                    <a:pt x="109523" y="180786"/>
                  </a:lnTo>
                  <a:lnTo>
                    <a:pt x="109523" y="172996"/>
                  </a:lnTo>
                  <a:close/>
                  <a:moveTo>
                    <a:pt x="125034" y="172996"/>
                  </a:moveTo>
                  <a:lnTo>
                    <a:pt x="125034" y="180786"/>
                  </a:lnTo>
                  <a:lnTo>
                    <a:pt x="117290" y="180786"/>
                  </a:lnTo>
                  <a:lnTo>
                    <a:pt x="117290" y="172996"/>
                  </a:lnTo>
                  <a:close/>
                  <a:moveTo>
                    <a:pt x="133190" y="172996"/>
                  </a:moveTo>
                  <a:lnTo>
                    <a:pt x="133190" y="180786"/>
                  </a:lnTo>
                  <a:lnTo>
                    <a:pt x="125446" y="180786"/>
                  </a:lnTo>
                  <a:lnTo>
                    <a:pt x="125446" y="172996"/>
                  </a:lnTo>
                  <a:close/>
                  <a:moveTo>
                    <a:pt x="141346" y="172996"/>
                  </a:moveTo>
                  <a:lnTo>
                    <a:pt x="141346" y="180786"/>
                  </a:lnTo>
                  <a:lnTo>
                    <a:pt x="133614" y="180786"/>
                  </a:lnTo>
                  <a:lnTo>
                    <a:pt x="133614" y="172996"/>
                  </a:lnTo>
                  <a:close/>
                  <a:moveTo>
                    <a:pt x="149513" y="172996"/>
                  </a:moveTo>
                  <a:lnTo>
                    <a:pt x="149513" y="180786"/>
                  </a:lnTo>
                  <a:lnTo>
                    <a:pt x="141770" y="180786"/>
                  </a:lnTo>
                  <a:lnTo>
                    <a:pt x="141770" y="172996"/>
                  </a:lnTo>
                  <a:close/>
                  <a:moveTo>
                    <a:pt x="157280" y="172996"/>
                  </a:moveTo>
                  <a:lnTo>
                    <a:pt x="157280" y="180786"/>
                  </a:lnTo>
                  <a:lnTo>
                    <a:pt x="149937" y="180786"/>
                  </a:lnTo>
                  <a:lnTo>
                    <a:pt x="149937" y="172996"/>
                  </a:lnTo>
                  <a:close/>
                  <a:moveTo>
                    <a:pt x="165448" y="172996"/>
                  </a:moveTo>
                  <a:lnTo>
                    <a:pt x="165448" y="180786"/>
                  </a:lnTo>
                  <a:lnTo>
                    <a:pt x="157704" y="180786"/>
                  </a:lnTo>
                  <a:lnTo>
                    <a:pt x="157704" y="172996"/>
                  </a:lnTo>
                  <a:close/>
                  <a:moveTo>
                    <a:pt x="173604" y="172996"/>
                  </a:moveTo>
                  <a:lnTo>
                    <a:pt x="173604" y="180786"/>
                  </a:lnTo>
                  <a:lnTo>
                    <a:pt x="165871" y="180786"/>
                  </a:lnTo>
                  <a:lnTo>
                    <a:pt x="165871" y="172996"/>
                  </a:lnTo>
                  <a:close/>
                  <a:moveTo>
                    <a:pt x="181771" y="172996"/>
                  </a:moveTo>
                  <a:lnTo>
                    <a:pt x="181771" y="180786"/>
                  </a:lnTo>
                  <a:lnTo>
                    <a:pt x="174028" y="180786"/>
                  </a:lnTo>
                  <a:lnTo>
                    <a:pt x="174028" y="172996"/>
                  </a:lnTo>
                  <a:close/>
                  <a:moveTo>
                    <a:pt x="189927" y="172996"/>
                  </a:moveTo>
                  <a:lnTo>
                    <a:pt x="189927" y="180786"/>
                  </a:lnTo>
                  <a:lnTo>
                    <a:pt x="182195" y="180786"/>
                  </a:lnTo>
                  <a:lnTo>
                    <a:pt x="182195" y="172996"/>
                  </a:lnTo>
                  <a:close/>
                  <a:moveTo>
                    <a:pt x="198095" y="172996"/>
                  </a:moveTo>
                  <a:lnTo>
                    <a:pt x="198095" y="180786"/>
                  </a:lnTo>
                  <a:lnTo>
                    <a:pt x="190351" y="180786"/>
                  </a:lnTo>
                  <a:lnTo>
                    <a:pt x="190351" y="172996"/>
                  </a:lnTo>
                  <a:close/>
                  <a:moveTo>
                    <a:pt x="206251" y="172996"/>
                  </a:moveTo>
                  <a:lnTo>
                    <a:pt x="206251" y="180786"/>
                  </a:lnTo>
                  <a:lnTo>
                    <a:pt x="198519" y="180786"/>
                  </a:lnTo>
                  <a:lnTo>
                    <a:pt x="198519" y="172996"/>
                  </a:lnTo>
                  <a:close/>
                  <a:moveTo>
                    <a:pt x="214419" y="172996"/>
                  </a:moveTo>
                  <a:lnTo>
                    <a:pt x="214419" y="180786"/>
                  </a:lnTo>
                  <a:lnTo>
                    <a:pt x="206675" y="180786"/>
                  </a:lnTo>
                  <a:lnTo>
                    <a:pt x="206675" y="172996"/>
                  </a:lnTo>
                  <a:close/>
                  <a:moveTo>
                    <a:pt x="222575" y="172996"/>
                  </a:moveTo>
                  <a:lnTo>
                    <a:pt x="222575" y="180786"/>
                  </a:lnTo>
                  <a:lnTo>
                    <a:pt x="214842" y="180786"/>
                  </a:lnTo>
                  <a:lnTo>
                    <a:pt x="214842" y="172996"/>
                  </a:lnTo>
                  <a:close/>
                  <a:moveTo>
                    <a:pt x="230742" y="172996"/>
                  </a:moveTo>
                  <a:lnTo>
                    <a:pt x="230742" y="180786"/>
                  </a:lnTo>
                  <a:lnTo>
                    <a:pt x="222999" y="180786"/>
                  </a:lnTo>
                  <a:lnTo>
                    <a:pt x="222999" y="172996"/>
                  </a:lnTo>
                  <a:close/>
                  <a:moveTo>
                    <a:pt x="238898" y="172996"/>
                  </a:moveTo>
                  <a:lnTo>
                    <a:pt x="238898" y="180786"/>
                  </a:lnTo>
                  <a:lnTo>
                    <a:pt x="231166" y="180786"/>
                  </a:lnTo>
                  <a:lnTo>
                    <a:pt x="231166" y="172996"/>
                  </a:lnTo>
                  <a:close/>
                  <a:moveTo>
                    <a:pt x="247066" y="172996"/>
                  </a:moveTo>
                  <a:lnTo>
                    <a:pt x="247066" y="180786"/>
                  </a:lnTo>
                  <a:lnTo>
                    <a:pt x="239322" y="180786"/>
                  </a:lnTo>
                  <a:lnTo>
                    <a:pt x="239322" y="172996"/>
                  </a:lnTo>
                  <a:close/>
                  <a:moveTo>
                    <a:pt x="255222" y="172996"/>
                  </a:moveTo>
                  <a:lnTo>
                    <a:pt x="255222" y="180786"/>
                  </a:lnTo>
                  <a:lnTo>
                    <a:pt x="247490" y="180786"/>
                  </a:lnTo>
                  <a:lnTo>
                    <a:pt x="247490" y="172996"/>
                  </a:lnTo>
                  <a:close/>
                  <a:moveTo>
                    <a:pt x="263390" y="172996"/>
                  </a:moveTo>
                  <a:lnTo>
                    <a:pt x="263390" y="180786"/>
                  </a:lnTo>
                  <a:lnTo>
                    <a:pt x="255646" y="180786"/>
                  </a:lnTo>
                  <a:lnTo>
                    <a:pt x="255646" y="172996"/>
                  </a:lnTo>
                  <a:close/>
                  <a:moveTo>
                    <a:pt x="271546" y="172996"/>
                  </a:moveTo>
                  <a:lnTo>
                    <a:pt x="271546" y="180786"/>
                  </a:lnTo>
                  <a:lnTo>
                    <a:pt x="263813" y="180786"/>
                  </a:lnTo>
                  <a:lnTo>
                    <a:pt x="263813" y="172996"/>
                  </a:lnTo>
                  <a:close/>
                  <a:moveTo>
                    <a:pt x="11238" y="181198"/>
                  </a:moveTo>
                  <a:lnTo>
                    <a:pt x="11238" y="188988"/>
                  </a:lnTo>
                  <a:lnTo>
                    <a:pt x="3494" y="188988"/>
                  </a:lnTo>
                  <a:lnTo>
                    <a:pt x="3494" y="181198"/>
                  </a:lnTo>
                  <a:close/>
                  <a:moveTo>
                    <a:pt x="19394" y="181198"/>
                  </a:moveTo>
                  <a:lnTo>
                    <a:pt x="19394" y="188988"/>
                  </a:lnTo>
                  <a:lnTo>
                    <a:pt x="11662" y="188988"/>
                  </a:lnTo>
                  <a:lnTo>
                    <a:pt x="11662" y="181198"/>
                  </a:lnTo>
                  <a:close/>
                  <a:moveTo>
                    <a:pt x="27561" y="181198"/>
                  </a:moveTo>
                  <a:lnTo>
                    <a:pt x="27561" y="188988"/>
                  </a:lnTo>
                  <a:lnTo>
                    <a:pt x="19818" y="188988"/>
                  </a:lnTo>
                  <a:lnTo>
                    <a:pt x="19818" y="181198"/>
                  </a:lnTo>
                  <a:close/>
                  <a:moveTo>
                    <a:pt x="35328" y="181198"/>
                  </a:moveTo>
                  <a:lnTo>
                    <a:pt x="35328" y="188988"/>
                  </a:lnTo>
                  <a:lnTo>
                    <a:pt x="27985" y="188988"/>
                  </a:lnTo>
                  <a:lnTo>
                    <a:pt x="27985" y="181198"/>
                  </a:lnTo>
                  <a:close/>
                  <a:moveTo>
                    <a:pt x="43496" y="181198"/>
                  </a:moveTo>
                  <a:lnTo>
                    <a:pt x="43496" y="188988"/>
                  </a:lnTo>
                  <a:lnTo>
                    <a:pt x="35752" y="188988"/>
                  </a:lnTo>
                  <a:lnTo>
                    <a:pt x="35752" y="181198"/>
                  </a:lnTo>
                  <a:close/>
                  <a:moveTo>
                    <a:pt x="51652" y="181198"/>
                  </a:moveTo>
                  <a:lnTo>
                    <a:pt x="51652" y="188988"/>
                  </a:lnTo>
                  <a:lnTo>
                    <a:pt x="43919" y="188988"/>
                  </a:lnTo>
                  <a:lnTo>
                    <a:pt x="43919" y="181198"/>
                  </a:lnTo>
                  <a:close/>
                  <a:moveTo>
                    <a:pt x="59819" y="181198"/>
                  </a:moveTo>
                  <a:lnTo>
                    <a:pt x="59819" y="188988"/>
                  </a:lnTo>
                  <a:lnTo>
                    <a:pt x="52075" y="188988"/>
                  </a:lnTo>
                  <a:lnTo>
                    <a:pt x="52075" y="181198"/>
                  </a:lnTo>
                  <a:close/>
                  <a:moveTo>
                    <a:pt x="67975" y="181198"/>
                  </a:moveTo>
                  <a:lnTo>
                    <a:pt x="67975" y="188988"/>
                  </a:lnTo>
                  <a:lnTo>
                    <a:pt x="60243" y="188988"/>
                  </a:lnTo>
                  <a:lnTo>
                    <a:pt x="60243" y="181198"/>
                  </a:lnTo>
                  <a:close/>
                  <a:moveTo>
                    <a:pt x="76441" y="181198"/>
                  </a:moveTo>
                  <a:lnTo>
                    <a:pt x="76441" y="188988"/>
                  </a:lnTo>
                  <a:lnTo>
                    <a:pt x="68399" y="188988"/>
                  </a:lnTo>
                  <a:lnTo>
                    <a:pt x="68399" y="181198"/>
                  </a:lnTo>
                  <a:close/>
                  <a:moveTo>
                    <a:pt x="84608" y="181198"/>
                  </a:moveTo>
                  <a:lnTo>
                    <a:pt x="84608" y="188988"/>
                  </a:lnTo>
                  <a:lnTo>
                    <a:pt x="76865" y="188988"/>
                  </a:lnTo>
                  <a:lnTo>
                    <a:pt x="76865" y="181198"/>
                  </a:lnTo>
                  <a:close/>
                  <a:moveTo>
                    <a:pt x="92776" y="181198"/>
                  </a:moveTo>
                  <a:lnTo>
                    <a:pt x="92776" y="188988"/>
                  </a:lnTo>
                  <a:lnTo>
                    <a:pt x="85032" y="188988"/>
                  </a:lnTo>
                  <a:lnTo>
                    <a:pt x="85032" y="181198"/>
                  </a:lnTo>
                  <a:close/>
                  <a:moveTo>
                    <a:pt x="100932" y="181198"/>
                  </a:moveTo>
                  <a:lnTo>
                    <a:pt x="100932" y="188988"/>
                  </a:lnTo>
                  <a:lnTo>
                    <a:pt x="93188" y="188988"/>
                  </a:lnTo>
                  <a:lnTo>
                    <a:pt x="93188" y="181198"/>
                  </a:lnTo>
                  <a:close/>
                  <a:moveTo>
                    <a:pt x="109099" y="181198"/>
                  </a:moveTo>
                  <a:lnTo>
                    <a:pt x="109099" y="188988"/>
                  </a:lnTo>
                  <a:lnTo>
                    <a:pt x="101356" y="188988"/>
                  </a:lnTo>
                  <a:lnTo>
                    <a:pt x="101356" y="181198"/>
                  </a:lnTo>
                  <a:close/>
                  <a:moveTo>
                    <a:pt x="116866" y="181198"/>
                  </a:moveTo>
                  <a:lnTo>
                    <a:pt x="116866" y="188988"/>
                  </a:lnTo>
                  <a:lnTo>
                    <a:pt x="109512" y="188988"/>
                  </a:lnTo>
                  <a:lnTo>
                    <a:pt x="109512" y="181198"/>
                  </a:lnTo>
                  <a:close/>
                  <a:moveTo>
                    <a:pt x="125022" y="181198"/>
                  </a:moveTo>
                  <a:lnTo>
                    <a:pt x="125022" y="188988"/>
                  </a:lnTo>
                  <a:lnTo>
                    <a:pt x="117290" y="188988"/>
                  </a:lnTo>
                  <a:lnTo>
                    <a:pt x="117290" y="181198"/>
                  </a:lnTo>
                  <a:close/>
                  <a:moveTo>
                    <a:pt x="133190" y="181198"/>
                  </a:moveTo>
                  <a:lnTo>
                    <a:pt x="133190" y="188988"/>
                  </a:lnTo>
                  <a:lnTo>
                    <a:pt x="125446" y="188988"/>
                  </a:lnTo>
                  <a:lnTo>
                    <a:pt x="125446" y="181198"/>
                  </a:lnTo>
                  <a:close/>
                  <a:moveTo>
                    <a:pt x="141346" y="181198"/>
                  </a:moveTo>
                  <a:lnTo>
                    <a:pt x="141346" y="188988"/>
                  </a:lnTo>
                  <a:lnTo>
                    <a:pt x="133614" y="188988"/>
                  </a:lnTo>
                  <a:lnTo>
                    <a:pt x="133614" y="181198"/>
                  </a:lnTo>
                  <a:close/>
                  <a:moveTo>
                    <a:pt x="149513" y="181198"/>
                  </a:moveTo>
                  <a:lnTo>
                    <a:pt x="149513" y="188988"/>
                  </a:lnTo>
                  <a:lnTo>
                    <a:pt x="141770" y="188988"/>
                  </a:lnTo>
                  <a:lnTo>
                    <a:pt x="141770" y="181198"/>
                  </a:lnTo>
                  <a:close/>
                  <a:moveTo>
                    <a:pt x="157280" y="181198"/>
                  </a:moveTo>
                  <a:lnTo>
                    <a:pt x="157280" y="188988"/>
                  </a:lnTo>
                  <a:lnTo>
                    <a:pt x="149937" y="188988"/>
                  </a:lnTo>
                  <a:lnTo>
                    <a:pt x="149937" y="181198"/>
                  </a:lnTo>
                  <a:close/>
                  <a:moveTo>
                    <a:pt x="165448" y="181198"/>
                  </a:moveTo>
                  <a:lnTo>
                    <a:pt x="165448" y="188988"/>
                  </a:lnTo>
                  <a:lnTo>
                    <a:pt x="157704" y="188988"/>
                  </a:lnTo>
                  <a:lnTo>
                    <a:pt x="157704" y="181198"/>
                  </a:lnTo>
                  <a:close/>
                  <a:moveTo>
                    <a:pt x="173604" y="181198"/>
                  </a:moveTo>
                  <a:lnTo>
                    <a:pt x="173604" y="188988"/>
                  </a:lnTo>
                  <a:lnTo>
                    <a:pt x="165871" y="188988"/>
                  </a:lnTo>
                  <a:lnTo>
                    <a:pt x="165871" y="181198"/>
                  </a:lnTo>
                  <a:close/>
                  <a:moveTo>
                    <a:pt x="181771" y="181198"/>
                  </a:moveTo>
                  <a:lnTo>
                    <a:pt x="181771" y="188988"/>
                  </a:lnTo>
                  <a:lnTo>
                    <a:pt x="174028" y="188988"/>
                  </a:lnTo>
                  <a:lnTo>
                    <a:pt x="174028" y="181198"/>
                  </a:lnTo>
                  <a:close/>
                  <a:moveTo>
                    <a:pt x="189927" y="181198"/>
                  </a:moveTo>
                  <a:lnTo>
                    <a:pt x="189927" y="188988"/>
                  </a:lnTo>
                  <a:lnTo>
                    <a:pt x="182195" y="188988"/>
                  </a:lnTo>
                  <a:lnTo>
                    <a:pt x="182195" y="181198"/>
                  </a:lnTo>
                  <a:close/>
                  <a:moveTo>
                    <a:pt x="198095" y="181198"/>
                  </a:moveTo>
                  <a:lnTo>
                    <a:pt x="198095" y="188988"/>
                  </a:lnTo>
                  <a:lnTo>
                    <a:pt x="190351" y="188988"/>
                  </a:lnTo>
                  <a:lnTo>
                    <a:pt x="190351" y="181198"/>
                  </a:lnTo>
                  <a:close/>
                  <a:moveTo>
                    <a:pt x="206251" y="181198"/>
                  </a:moveTo>
                  <a:lnTo>
                    <a:pt x="206251" y="188988"/>
                  </a:lnTo>
                  <a:lnTo>
                    <a:pt x="198519" y="188988"/>
                  </a:lnTo>
                  <a:lnTo>
                    <a:pt x="198519" y="181198"/>
                  </a:lnTo>
                  <a:close/>
                  <a:moveTo>
                    <a:pt x="214419" y="181198"/>
                  </a:moveTo>
                  <a:lnTo>
                    <a:pt x="214419" y="188988"/>
                  </a:lnTo>
                  <a:lnTo>
                    <a:pt x="206675" y="188988"/>
                  </a:lnTo>
                  <a:lnTo>
                    <a:pt x="206675" y="181198"/>
                  </a:lnTo>
                  <a:close/>
                  <a:moveTo>
                    <a:pt x="222575" y="181198"/>
                  </a:moveTo>
                  <a:lnTo>
                    <a:pt x="222575" y="188988"/>
                  </a:lnTo>
                  <a:lnTo>
                    <a:pt x="214842" y="188988"/>
                  </a:lnTo>
                  <a:lnTo>
                    <a:pt x="214842" y="181198"/>
                  </a:lnTo>
                  <a:close/>
                  <a:moveTo>
                    <a:pt x="230742" y="181198"/>
                  </a:moveTo>
                  <a:lnTo>
                    <a:pt x="230742" y="188988"/>
                  </a:lnTo>
                  <a:lnTo>
                    <a:pt x="222999" y="188988"/>
                  </a:lnTo>
                  <a:lnTo>
                    <a:pt x="222999" y="181198"/>
                  </a:lnTo>
                  <a:close/>
                  <a:moveTo>
                    <a:pt x="238898" y="181198"/>
                  </a:moveTo>
                  <a:lnTo>
                    <a:pt x="238898" y="188988"/>
                  </a:lnTo>
                  <a:lnTo>
                    <a:pt x="231166" y="188988"/>
                  </a:lnTo>
                  <a:lnTo>
                    <a:pt x="231166" y="181198"/>
                  </a:lnTo>
                  <a:close/>
                  <a:moveTo>
                    <a:pt x="247066" y="181198"/>
                  </a:moveTo>
                  <a:lnTo>
                    <a:pt x="247066" y="188988"/>
                  </a:lnTo>
                  <a:lnTo>
                    <a:pt x="239322" y="188988"/>
                  </a:lnTo>
                  <a:lnTo>
                    <a:pt x="239322" y="181198"/>
                  </a:lnTo>
                  <a:close/>
                  <a:moveTo>
                    <a:pt x="255222" y="181198"/>
                  </a:moveTo>
                  <a:lnTo>
                    <a:pt x="255222" y="188988"/>
                  </a:lnTo>
                  <a:lnTo>
                    <a:pt x="247490" y="188988"/>
                  </a:lnTo>
                  <a:lnTo>
                    <a:pt x="247490" y="181198"/>
                  </a:lnTo>
                  <a:close/>
                  <a:moveTo>
                    <a:pt x="263390" y="181198"/>
                  </a:moveTo>
                  <a:lnTo>
                    <a:pt x="263390" y="188988"/>
                  </a:lnTo>
                  <a:lnTo>
                    <a:pt x="255646" y="188988"/>
                  </a:lnTo>
                  <a:lnTo>
                    <a:pt x="255646" y="181198"/>
                  </a:lnTo>
                  <a:close/>
                  <a:moveTo>
                    <a:pt x="271546" y="181198"/>
                  </a:moveTo>
                  <a:lnTo>
                    <a:pt x="271546" y="188988"/>
                  </a:lnTo>
                  <a:lnTo>
                    <a:pt x="263813" y="188988"/>
                  </a:lnTo>
                  <a:lnTo>
                    <a:pt x="263813" y="181198"/>
                  </a:lnTo>
                  <a:close/>
                  <a:moveTo>
                    <a:pt x="3082" y="0"/>
                  </a:moveTo>
                  <a:lnTo>
                    <a:pt x="3082" y="11"/>
                  </a:lnTo>
                  <a:lnTo>
                    <a:pt x="0" y="11"/>
                  </a:lnTo>
                  <a:lnTo>
                    <a:pt x="0" y="424"/>
                  </a:lnTo>
                  <a:lnTo>
                    <a:pt x="3082" y="424"/>
                  </a:lnTo>
                  <a:lnTo>
                    <a:pt x="3082" y="8213"/>
                  </a:lnTo>
                  <a:lnTo>
                    <a:pt x="0" y="8213"/>
                  </a:lnTo>
                  <a:lnTo>
                    <a:pt x="0" y="8626"/>
                  </a:lnTo>
                  <a:lnTo>
                    <a:pt x="3082" y="8626"/>
                  </a:lnTo>
                  <a:lnTo>
                    <a:pt x="3082" y="16427"/>
                  </a:lnTo>
                  <a:lnTo>
                    <a:pt x="0" y="16427"/>
                  </a:lnTo>
                  <a:lnTo>
                    <a:pt x="0" y="16828"/>
                  </a:lnTo>
                  <a:lnTo>
                    <a:pt x="3082" y="16828"/>
                  </a:lnTo>
                  <a:lnTo>
                    <a:pt x="3082" y="24629"/>
                  </a:lnTo>
                  <a:lnTo>
                    <a:pt x="0" y="24629"/>
                  </a:lnTo>
                  <a:lnTo>
                    <a:pt x="0" y="25041"/>
                  </a:lnTo>
                  <a:lnTo>
                    <a:pt x="3082" y="25041"/>
                  </a:lnTo>
                  <a:lnTo>
                    <a:pt x="3082" y="32831"/>
                  </a:lnTo>
                  <a:lnTo>
                    <a:pt x="0" y="32831"/>
                  </a:lnTo>
                  <a:lnTo>
                    <a:pt x="0" y="33243"/>
                  </a:lnTo>
                  <a:lnTo>
                    <a:pt x="3082" y="33243"/>
                  </a:lnTo>
                  <a:lnTo>
                    <a:pt x="3082" y="41044"/>
                  </a:lnTo>
                  <a:lnTo>
                    <a:pt x="0" y="41044"/>
                  </a:lnTo>
                  <a:lnTo>
                    <a:pt x="0" y="41456"/>
                  </a:lnTo>
                  <a:lnTo>
                    <a:pt x="3082" y="41456"/>
                  </a:lnTo>
                  <a:lnTo>
                    <a:pt x="3082" y="49246"/>
                  </a:lnTo>
                  <a:lnTo>
                    <a:pt x="0" y="49246"/>
                  </a:lnTo>
                  <a:lnTo>
                    <a:pt x="0" y="49658"/>
                  </a:lnTo>
                  <a:lnTo>
                    <a:pt x="3082" y="49658"/>
                  </a:lnTo>
                  <a:lnTo>
                    <a:pt x="3082" y="57448"/>
                  </a:lnTo>
                  <a:lnTo>
                    <a:pt x="0" y="57448"/>
                  </a:lnTo>
                  <a:lnTo>
                    <a:pt x="0" y="57860"/>
                  </a:lnTo>
                  <a:lnTo>
                    <a:pt x="3082" y="57860"/>
                  </a:lnTo>
                  <a:lnTo>
                    <a:pt x="3082" y="65661"/>
                  </a:lnTo>
                  <a:lnTo>
                    <a:pt x="0" y="65661"/>
                  </a:lnTo>
                  <a:lnTo>
                    <a:pt x="0" y="66074"/>
                  </a:lnTo>
                  <a:lnTo>
                    <a:pt x="3082" y="66074"/>
                  </a:lnTo>
                  <a:lnTo>
                    <a:pt x="3082" y="73863"/>
                  </a:lnTo>
                  <a:lnTo>
                    <a:pt x="0" y="73863"/>
                  </a:lnTo>
                  <a:lnTo>
                    <a:pt x="0" y="74275"/>
                  </a:lnTo>
                  <a:lnTo>
                    <a:pt x="3082" y="74275"/>
                  </a:lnTo>
                  <a:lnTo>
                    <a:pt x="3082" y="82076"/>
                  </a:lnTo>
                  <a:lnTo>
                    <a:pt x="0" y="82076"/>
                  </a:lnTo>
                  <a:lnTo>
                    <a:pt x="0" y="82477"/>
                  </a:lnTo>
                  <a:lnTo>
                    <a:pt x="3082" y="82477"/>
                  </a:lnTo>
                  <a:lnTo>
                    <a:pt x="3082" y="90278"/>
                  </a:lnTo>
                  <a:lnTo>
                    <a:pt x="0" y="90278"/>
                  </a:lnTo>
                  <a:lnTo>
                    <a:pt x="0" y="90691"/>
                  </a:lnTo>
                  <a:lnTo>
                    <a:pt x="3082" y="90691"/>
                  </a:lnTo>
                  <a:lnTo>
                    <a:pt x="3082" y="98480"/>
                  </a:lnTo>
                  <a:lnTo>
                    <a:pt x="0" y="98480"/>
                  </a:lnTo>
                  <a:lnTo>
                    <a:pt x="0" y="98893"/>
                  </a:lnTo>
                  <a:lnTo>
                    <a:pt x="3082" y="98893"/>
                  </a:lnTo>
                  <a:lnTo>
                    <a:pt x="3082" y="106694"/>
                  </a:lnTo>
                  <a:lnTo>
                    <a:pt x="0" y="106694"/>
                  </a:lnTo>
                  <a:lnTo>
                    <a:pt x="0" y="107095"/>
                  </a:lnTo>
                  <a:lnTo>
                    <a:pt x="3082" y="107095"/>
                  </a:lnTo>
                  <a:lnTo>
                    <a:pt x="3082" y="114895"/>
                  </a:lnTo>
                  <a:lnTo>
                    <a:pt x="0" y="114895"/>
                  </a:lnTo>
                  <a:lnTo>
                    <a:pt x="0" y="115308"/>
                  </a:lnTo>
                  <a:lnTo>
                    <a:pt x="3082" y="115308"/>
                  </a:lnTo>
                  <a:lnTo>
                    <a:pt x="3082" y="123097"/>
                  </a:lnTo>
                  <a:lnTo>
                    <a:pt x="0" y="123097"/>
                  </a:lnTo>
                  <a:lnTo>
                    <a:pt x="0" y="123510"/>
                  </a:lnTo>
                  <a:lnTo>
                    <a:pt x="3082" y="123510"/>
                  </a:lnTo>
                  <a:lnTo>
                    <a:pt x="3082" y="131551"/>
                  </a:lnTo>
                  <a:lnTo>
                    <a:pt x="0" y="131551"/>
                  </a:lnTo>
                  <a:lnTo>
                    <a:pt x="0" y="131964"/>
                  </a:lnTo>
                  <a:lnTo>
                    <a:pt x="3082" y="131964"/>
                  </a:lnTo>
                  <a:lnTo>
                    <a:pt x="3082" y="139765"/>
                  </a:lnTo>
                  <a:lnTo>
                    <a:pt x="0" y="139765"/>
                  </a:lnTo>
                  <a:lnTo>
                    <a:pt x="0" y="140166"/>
                  </a:lnTo>
                  <a:lnTo>
                    <a:pt x="3082" y="140166"/>
                  </a:lnTo>
                  <a:lnTo>
                    <a:pt x="3082" y="147967"/>
                  </a:lnTo>
                  <a:lnTo>
                    <a:pt x="0" y="147967"/>
                  </a:lnTo>
                  <a:lnTo>
                    <a:pt x="0" y="148379"/>
                  </a:lnTo>
                  <a:lnTo>
                    <a:pt x="3082" y="148379"/>
                  </a:lnTo>
                  <a:lnTo>
                    <a:pt x="3082" y="156169"/>
                  </a:lnTo>
                  <a:lnTo>
                    <a:pt x="0" y="156169"/>
                  </a:lnTo>
                  <a:lnTo>
                    <a:pt x="0" y="156581"/>
                  </a:lnTo>
                  <a:lnTo>
                    <a:pt x="3082" y="156581"/>
                  </a:lnTo>
                  <a:lnTo>
                    <a:pt x="3082" y="164382"/>
                  </a:lnTo>
                  <a:lnTo>
                    <a:pt x="0" y="164382"/>
                  </a:lnTo>
                  <a:lnTo>
                    <a:pt x="0" y="164794"/>
                  </a:lnTo>
                  <a:lnTo>
                    <a:pt x="3082" y="164794"/>
                  </a:lnTo>
                  <a:lnTo>
                    <a:pt x="3082" y="172584"/>
                  </a:lnTo>
                  <a:lnTo>
                    <a:pt x="0" y="172584"/>
                  </a:lnTo>
                  <a:lnTo>
                    <a:pt x="0" y="172996"/>
                  </a:lnTo>
                  <a:lnTo>
                    <a:pt x="3082" y="172996"/>
                  </a:lnTo>
                  <a:lnTo>
                    <a:pt x="3082" y="180786"/>
                  </a:lnTo>
                  <a:lnTo>
                    <a:pt x="0" y="180786"/>
                  </a:lnTo>
                  <a:lnTo>
                    <a:pt x="0" y="181198"/>
                  </a:lnTo>
                  <a:lnTo>
                    <a:pt x="3082" y="181198"/>
                  </a:lnTo>
                  <a:lnTo>
                    <a:pt x="3082" y="188999"/>
                  </a:lnTo>
                  <a:lnTo>
                    <a:pt x="0" y="188999"/>
                  </a:lnTo>
                  <a:lnTo>
                    <a:pt x="0" y="189411"/>
                  </a:lnTo>
                  <a:lnTo>
                    <a:pt x="275085" y="189411"/>
                  </a:lnTo>
                  <a:lnTo>
                    <a:pt x="275085" y="188999"/>
                  </a:lnTo>
                  <a:lnTo>
                    <a:pt x="272004" y="188999"/>
                  </a:lnTo>
                  <a:lnTo>
                    <a:pt x="272004" y="181198"/>
                  </a:lnTo>
                  <a:lnTo>
                    <a:pt x="275085" y="181198"/>
                  </a:lnTo>
                  <a:lnTo>
                    <a:pt x="275085" y="180786"/>
                  </a:lnTo>
                  <a:lnTo>
                    <a:pt x="272004" y="180786"/>
                  </a:lnTo>
                  <a:lnTo>
                    <a:pt x="272004" y="172996"/>
                  </a:lnTo>
                  <a:lnTo>
                    <a:pt x="275085" y="172996"/>
                  </a:lnTo>
                  <a:lnTo>
                    <a:pt x="275085" y="172584"/>
                  </a:lnTo>
                  <a:lnTo>
                    <a:pt x="272004" y="172584"/>
                  </a:lnTo>
                  <a:lnTo>
                    <a:pt x="272004" y="164794"/>
                  </a:lnTo>
                  <a:lnTo>
                    <a:pt x="275085" y="164794"/>
                  </a:lnTo>
                  <a:lnTo>
                    <a:pt x="275085" y="164382"/>
                  </a:lnTo>
                  <a:lnTo>
                    <a:pt x="272004" y="164382"/>
                  </a:lnTo>
                  <a:lnTo>
                    <a:pt x="272004" y="156581"/>
                  </a:lnTo>
                  <a:lnTo>
                    <a:pt x="275085" y="156581"/>
                  </a:lnTo>
                  <a:lnTo>
                    <a:pt x="275085" y="156169"/>
                  </a:lnTo>
                  <a:lnTo>
                    <a:pt x="272004" y="156169"/>
                  </a:lnTo>
                  <a:lnTo>
                    <a:pt x="272004" y="148379"/>
                  </a:lnTo>
                  <a:lnTo>
                    <a:pt x="275085" y="148379"/>
                  </a:lnTo>
                  <a:lnTo>
                    <a:pt x="275085" y="147967"/>
                  </a:lnTo>
                  <a:lnTo>
                    <a:pt x="272004" y="147967"/>
                  </a:lnTo>
                  <a:lnTo>
                    <a:pt x="272004" y="140166"/>
                  </a:lnTo>
                  <a:lnTo>
                    <a:pt x="275085" y="140166"/>
                  </a:lnTo>
                  <a:lnTo>
                    <a:pt x="275085" y="139765"/>
                  </a:lnTo>
                  <a:lnTo>
                    <a:pt x="272004" y="139765"/>
                  </a:lnTo>
                  <a:lnTo>
                    <a:pt x="272004" y="131964"/>
                  </a:lnTo>
                  <a:lnTo>
                    <a:pt x="275085" y="131964"/>
                  </a:lnTo>
                  <a:lnTo>
                    <a:pt x="275085" y="131551"/>
                  </a:lnTo>
                  <a:lnTo>
                    <a:pt x="272004" y="131551"/>
                  </a:lnTo>
                  <a:lnTo>
                    <a:pt x="272004" y="123510"/>
                  </a:lnTo>
                  <a:lnTo>
                    <a:pt x="275085" y="123510"/>
                  </a:lnTo>
                  <a:lnTo>
                    <a:pt x="275085" y="123097"/>
                  </a:lnTo>
                  <a:lnTo>
                    <a:pt x="272004" y="123097"/>
                  </a:lnTo>
                  <a:lnTo>
                    <a:pt x="272004" y="115308"/>
                  </a:lnTo>
                  <a:lnTo>
                    <a:pt x="275085" y="115308"/>
                  </a:lnTo>
                  <a:lnTo>
                    <a:pt x="275085" y="114895"/>
                  </a:lnTo>
                  <a:lnTo>
                    <a:pt x="272004" y="114895"/>
                  </a:lnTo>
                  <a:lnTo>
                    <a:pt x="272004" y="107095"/>
                  </a:lnTo>
                  <a:lnTo>
                    <a:pt x="275085" y="107095"/>
                  </a:lnTo>
                  <a:lnTo>
                    <a:pt x="275085" y="106694"/>
                  </a:lnTo>
                  <a:lnTo>
                    <a:pt x="272004" y="106694"/>
                  </a:lnTo>
                  <a:lnTo>
                    <a:pt x="272004" y="98893"/>
                  </a:lnTo>
                  <a:lnTo>
                    <a:pt x="275085" y="98893"/>
                  </a:lnTo>
                  <a:lnTo>
                    <a:pt x="275085" y="98480"/>
                  </a:lnTo>
                  <a:lnTo>
                    <a:pt x="272004" y="98480"/>
                  </a:lnTo>
                  <a:lnTo>
                    <a:pt x="272004" y="90691"/>
                  </a:lnTo>
                  <a:lnTo>
                    <a:pt x="275085" y="90691"/>
                  </a:lnTo>
                  <a:lnTo>
                    <a:pt x="275085" y="90278"/>
                  </a:lnTo>
                  <a:lnTo>
                    <a:pt x="272004" y="90278"/>
                  </a:lnTo>
                  <a:lnTo>
                    <a:pt x="272004" y="82477"/>
                  </a:lnTo>
                  <a:lnTo>
                    <a:pt x="275085" y="82477"/>
                  </a:lnTo>
                  <a:lnTo>
                    <a:pt x="275085" y="82076"/>
                  </a:lnTo>
                  <a:lnTo>
                    <a:pt x="272004" y="82076"/>
                  </a:lnTo>
                  <a:lnTo>
                    <a:pt x="272004" y="74275"/>
                  </a:lnTo>
                  <a:lnTo>
                    <a:pt x="275085" y="74275"/>
                  </a:lnTo>
                  <a:lnTo>
                    <a:pt x="275085" y="73863"/>
                  </a:lnTo>
                  <a:lnTo>
                    <a:pt x="272004" y="73863"/>
                  </a:lnTo>
                  <a:lnTo>
                    <a:pt x="272004" y="66074"/>
                  </a:lnTo>
                  <a:lnTo>
                    <a:pt x="275085" y="66074"/>
                  </a:lnTo>
                  <a:lnTo>
                    <a:pt x="275085" y="65661"/>
                  </a:lnTo>
                  <a:lnTo>
                    <a:pt x="272004" y="65661"/>
                  </a:lnTo>
                  <a:lnTo>
                    <a:pt x="272004" y="57860"/>
                  </a:lnTo>
                  <a:lnTo>
                    <a:pt x="275085" y="57860"/>
                  </a:lnTo>
                  <a:lnTo>
                    <a:pt x="275085" y="57448"/>
                  </a:lnTo>
                  <a:lnTo>
                    <a:pt x="272004" y="57448"/>
                  </a:lnTo>
                  <a:lnTo>
                    <a:pt x="272004" y="49658"/>
                  </a:lnTo>
                  <a:lnTo>
                    <a:pt x="275085" y="49658"/>
                  </a:lnTo>
                  <a:lnTo>
                    <a:pt x="275085" y="49246"/>
                  </a:lnTo>
                  <a:lnTo>
                    <a:pt x="272004" y="49246"/>
                  </a:lnTo>
                  <a:lnTo>
                    <a:pt x="272004" y="41456"/>
                  </a:lnTo>
                  <a:lnTo>
                    <a:pt x="275085" y="41456"/>
                  </a:lnTo>
                  <a:lnTo>
                    <a:pt x="275085" y="41044"/>
                  </a:lnTo>
                  <a:lnTo>
                    <a:pt x="272004" y="41044"/>
                  </a:lnTo>
                  <a:lnTo>
                    <a:pt x="272004" y="33243"/>
                  </a:lnTo>
                  <a:lnTo>
                    <a:pt x="275085" y="33243"/>
                  </a:lnTo>
                  <a:lnTo>
                    <a:pt x="275085" y="32831"/>
                  </a:lnTo>
                  <a:lnTo>
                    <a:pt x="272004" y="32831"/>
                  </a:lnTo>
                  <a:lnTo>
                    <a:pt x="272004" y="25041"/>
                  </a:lnTo>
                  <a:lnTo>
                    <a:pt x="275085" y="25041"/>
                  </a:lnTo>
                  <a:lnTo>
                    <a:pt x="275085" y="24629"/>
                  </a:lnTo>
                  <a:lnTo>
                    <a:pt x="272004" y="24629"/>
                  </a:lnTo>
                  <a:lnTo>
                    <a:pt x="272004" y="16828"/>
                  </a:lnTo>
                  <a:lnTo>
                    <a:pt x="275085" y="16828"/>
                  </a:lnTo>
                  <a:lnTo>
                    <a:pt x="275085" y="16427"/>
                  </a:lnTo>
                  <a:lnTo>
                    <a:pt x="272004" y="16427"/>
                  </a:lnTo>
                  <a:lnTo>
                    <a:pt x="272004" y="8626"/>
                  </a:lnTo>
                  <a:lnTo>
                    <a:pt x="275085" y="8626"/>
                  </a:lnTo>
                  <a:lnTo>
                    <a:pt x="275085" y="8213"/>
                  </a:lnTo>
                  <a:lnTo>
                    <a:pt x="272004" y="8213"/>
                  </a:lnTo>
                  <a:lnTo>
                    <a:pt x="272004" y="424"/>
                  </a:lnTo>
                  <a:lnTo>
                    <a:pt x="275085" y="424"/>
                  </a:lnTo>
                  <a:lnTo>
                    <a:pt x="275085" y="11"/>
                  </a:lnTo>
                  <a:lnTo>
                    <a:pt x="272004" y="11"/>
                  </a:lnTo>
                  <a:lnTo>
                    <a:pt x="272004" y="0"/>
                  </a:lnTo>
                  <a:lnTo>
                    <a:pt x="271546" y="0"/>
                  </a:lnTo>
                  <a:lnTo>
                    <a:pt x="271546" y="11"/>
                  </a:lnTo>
                  <a:lnTo>
                    <a:pt x="263813" y="11"/>
                  </a:lnTo>
                  <a:lnTo>
                    <a:pt x="263813" y="0"/>
                  </a:lnTo>
                  <a:lnTo>
                    <a:pt x="263390" y="0"/>
                  </a:lnTo>
                  <a:lnTo>
                    <a:pt x="263390" y="11"/>
                  </a:lnTo>
                  <a:lnTo>
                    <a:pt x="255646" y="11"/>
                  </a:lnTo>
                  <a:lnTo>
                    <a:pt x="255646" y="0"/>
                  </a:lnTo>
                  <a:lnTo>
                    <a:pt x="255222" y="0"/>
                  </a:lnTo>
                  <a:lnTo>
                    <a:pt x="255222" y="11"/>
                  </a:lnTo>
                  <a:lnTo>
                    <a:pt x="247490" y="11"/>
                  </a:lnTo>
                  <a:lnTo>
                    <a:pt x="247490" y="0"/>
                  </a:lnTo>
                  <a:lnTo>
                    <a:pt x="247066" y="0"/>
                  </a:lnTo>
                  <a:lnTo>
                    <a:pt x="247066" y="11"/>
                  </a:lnTo>
                  <a:lnTo>
                    <a:pt x="239322" y="11"/>
                  </a:lnTo>
                  <a:lnTo>
                    <a:pt x="239322" y="0"/>
                  </a:lnTo>
                  <a:lnTo>
                    <a:pt x="238898" y="0"/>
                  </a:lnTo>
                  <a:lnTo>
                    <a:pt x="238898" y="11"/>
                  </a:lnTo>
                  <a:lnTo>
                    <a:pt x="231166" y="11"/>
                  </a:lnTo>
                  <a:lnTo>
                    <a:pt x="231166" y="0"/>
                  </a:lnTo>
                  <a:lnTo>
                    <a:pt x="230742" y="0"/>
                  </a:lnTo>
                  <a:lnTo>
                    <a:pt x="230742" y="11"/>
                  </a:lnTo>
                  <a:lnTo>
                    <a:pt x="222999" y="11"/>
                  </a:lnTo>
                  <a:lnTo>
                    <a:pt x="222999" y="0"/>
                  </a:lnTo>
                  <a:lnTo>
                    <a:pt x="222575" y="0"/>
                  </a:lnTo>
                  <a:lnTo>
                    <a:pt x="222575" y="11"/>
                  </a:lnTo>
                  <a:lnTo>
                    <a:pt x="214831" y="11"/>
                  </a:lnTo>
                  <a:lnTo>
                    <a:pt x="214831" y="0"/>
                  </a:lnTo>
                  <a:lnTo>
                    <a:pt x="214407" y="0"/>
                  </a:lnTo>
                  <a:lnTo>
                    <a:pt x="214407" y="11"/>
                  </a:lnTo>
                  <a:lnTo>
                    <a:pt x="206675" y="11"/>
                  </a:lnTo>
                  <a:lnTo>
                    <a:pt x="206675" y="0"/>
                  </a:lnTo>
                  <a:lnTo>
                    <a:pt x="206251" y="0"/>
                  </a:lnTo>
                  <a:lnTo>
                    <a:pt x="206251" y="11"/>
                  </a:lnTo>
                  <a:lnTo>
                    <a:pt x="198507" y="11"/>
                  </a:lnTo>
                  <a:lnTo>
                    <a:pt x="198507" y="0"/>
                  </a:lnTo>
                  <a:lnTo>
                    <a:pt x="198083" y="0"/>
                  </a:lnTo>
                  <a:lnTo>
                    <a:pt x="198083" y="11"/>
                  </a:lnTo>
                  <a:lnTo>
                    <a:pt x="190351" y="11"/>
                  </a:lnTo>
                  <a:lnTo>
                    <a:pt x="190351" y="0"/>
                  </a:lnTo>
                  <a:lnTo>
                    <a:pt x="189927" y="0"/>
                  </a:lnTo>
                  <a:lnTo>
                    <a:pt x="189927" y="11"/>
                  </a:lnTo>
                  <a:lnTo>
                    <a:pt x="182184" y="11"/>
                  </a:lnTo>
                  <a:lnTo>
                    <a:pt x="182184" y="0"/>
                  </a:lnTo>
                  <a:lnTo>
                    <a:pt x="181760" y="0"/>
                  </a:lnTo>
                  <a:lnTo>
                    <a:pt x="181760" y="11"/>
                  </a:lnTo>
                  <a:lnTo>
                    <a:pt x="174016" y="11"/>
                  </a:lnTo>
                  <a:lnTo>
                    <a:pt x="174016" y="0"/>
                  </a:lnTo>
                  <a:lnTo>
                    <a:pt x="173592" y="0"/>
                  </a:lnTo>
                  <a:lnTo>
                    <a:pt x="173592" y="11"/>
                  </a:lnTo>
                  <a:lnTo>
                    <a:pt x="165860" y="11"/>
                  </a:lnTo>
                  <a:lnTo>
                    <a:pt x="165860" y="0"/>
                  </a:lnTo>
                  <a:lnTo>
                    <a:pt x="165436" y="0"/>
                  </a:lnTo>
                  <a:lnTo>
                    <a:pt x="165436" y="11"/>
                  </a:lnTo>
                  <a:lnTo>
                    <a:pt x="157692" y="11"/>
                  </a:lnTo>
                  <a:lnTo>
                    <a:pt x="157692" y="0"/>
                  </a:lnTo>
                  <a:lnTo>
                    <a:pt x="157269" y="0"/>
                  </a:lnTo>
                  <a:lnTo>
                    <a:pt x="157269" y="11"/>
                  </a:lnTo>
                  <a:lnTo>
                    <a:pt x="149926" y="11"/>
                  </a:lnTo>
                  <a:lnTo>
                    <a:pt x="149926" y="0"/>
                  </a:lnTo>
                  <a:lnTo>
                    <a:pt x="149502" y="0"/>
                  </a:lnTo>
                  <a:lnTo>
                    <a:pt x="149502" y="11"/>
                  </a:lnTo>
                  <a:lnTo>
                    <a:pt x="141758" y="11"/>
                  </a:lnTo>
                  <a:lnTo>
                    <a:pt x="141758" y="0"/>
                  </a:lnTo>
                  <a:lnTo>
                    <a:pt x="141334" y="0"/>
                  </a:lnTo>
                  <a:lnTo>
                    <a:pt x="141334" y="11"/>
                  </a:lnTo>
                  <a:lnTo>
                    <a:pt x="133602" y="11"/>
                  </a:lnTo>
                  <a:lnTo>
                    <a:pt x="133602" y="0"/>
                  </a:lnTo>
                  <a:lnTo>
                    <a:pt x="133178" y="0"/>
                  </a:lnTo>
                  <a:lnTo>
                    <a:pt x="133178" y="11"/>
                  </a:lnTo>
                  <a:lnTo>
                    <a:pt x="125435" y="11"/>
                  </a:lnTo>
                  <a:lnTo>
                    <a:pt x="125435" y="0"/>
                  </a:lnTo>
                  <a:lnTo>
                    <a:pt x="125011" y="0"/>
                  </a:lnTo>
                  <a:lnTo>
                    <a:pt x="125011" y="11"/>
                  </a:lnTo>
                  <a:lnTo>
                    <a:pt x="117267" y="11"/>
                  </a:lnTo>
                  <a:lnTo>
                    <a:pt x="117267" y="0"/>
                  </a:lnTo>
                  <a:lnTo>
                    <a:pt x="116843" y="0"/>
                  </a:lnTo>
                  <a:lnTo>
                    <a:pt x="116843" y="11"/>
                  </a:lnTo>
                  <a:lnTo>
                    <a:pt x="109500" y="11"/>
                  </a:lnTo>
                  <a:lnTo>
                    <a:pt x="109500" y="0"/>
                  </a:lnTo>
                  <a:lnTo>
                    <a:pt x="109077" y="0"/>
                  </a:lnTo>
                  <a:lnTo>
                    <a:pt x="109077" y="11"/>
                  </a:lnTo>
                  <a:lnTo>
                    <a:pt x="101333" y="11"/>
                  </a:lnTo>
                  <a:lnTo>
                    <a:pt x="101333" y="0"/>
                  </a:lnTo>
                  <a:lnTo>
                    <a:pt x="100909" y="0"/>
                  </a:lnTo>
                  <a:lnTo>
                    <a:pt x="100909" y="11"/>
                  </a:lnTo>
                  <a:lnTo>
                    <a:pt x="93177" y="11"/>
                  </a:lnTo>
                  <a:lnTo>
                    <a:pt x="93177" y="0"/>
                  </a:lnTo>
                  <a:lnTo>
                    <a:pt x="92753" y="0"/>
                  </a:lnTo>
                  <a:lnTo>
                    <a:pt x="92753" y="11"/>
                  </a:lnTo>
                  <a:lnTo>
                    <a:pt x="85009" y="11"/>
                  </a:lnTo>
                  <a:lnTo>
                    <a:pt x="85009" y="0"/>
                  </a:lnTo>
                  <a:lnTo>
                    <a:pt x="84585" y="0"/>
                  </a:lnTo>
                  <a:lnTo>
                    <a:pt x="84585" y="11"/>
                  </a:lnTo>
                  <a:lnTo>
                    <a:pt x="76853" y="11"/>
                  </a:lnTo>
                  <a:lnTo>
                    <a:pt x="76853" y="0"/>
                  </a:lnTo>
                  <a:lnTo>
                    <a:pt x="76429" y="0"/>
                  </a:lnTo>
                  <a:lnTo>
                    <a:pt x="76429" y="11"/>
                  </a:lnTo>
                  <a:lnTo>
                    <a:pt x="68376" y="11"/>
                  </a:lnTo>
                  <a:lnTo>
                    <a:pt x="68376" y="0"/>
                  </a:lnTo>
                  <a:lnTo>
                    <a:pt x="67952" y="0"/>
                  </a:lnTo>
                  <a:lnTo>
                    <a:pt x="67952" y="11"/>
                  </a:lnTo>
                  <a:lnTo>
                    <a:pt x="60220" y="11"/>
                  </a:lnTo>
                  <a:lnTo>
                    <a:pt x="60220" y="0"/>
                  </a:lnTo>
                  <a:lnTo>
                    <a:pt x="59796" y="0"/>
                  </a:lnTo>
                  <a:lnTo>
                    <a:pt x="59796" y="11"/>
                  </a:lnTo>
                  <a:lnTo>
                    <a:pt x="52053" y="11"/>
                  </a:lnTo>
                  <a:lnTo>
                    <a:pt x="52053" y="0"/>
                  </a:lnTo>
                  <a:lnTo>
                    <a:pt x="51629" y="0"/>
                  </a:lnTo>
                  <a:lnTo>
                    <a:pt x="51629" y="11"/>
                  </a:lnTo>
                  <a:lnTo>
                    <a:pt x="43896" y="11"/>
                  </a:lnTo>
                  <a:lnTo>
                    <a:pt x="43896" y="0"/>
                  </a:lnTo>
                  <a:lnTo>
                    <a:pt x="43473" y="0"/>
                  </a:lnTo>
                  <a:lnTo>
                    <a:pt x="43473" y="11"/>
                  </a:lnTo>
                  <a:lnTo>
                    <a:pt x="35729" y="11"/>
                  </a:lnTo>
                  <a:lnTo>
                    <a:pt x="35729" y="0"/>
                  </a:lnTo>
                  <a:lnTo>
                    <a:pt x="35305" y="0"/>
                  </a:lnTo>
                  <a:lnTo>
                    <a:pt x="35305" y="11"/>
                  </a:lnTo>
                  <a:lnTo>
                    <a:pt x="27962" y="11"/>
                  </a:lnTo>
                  <a:lnTo>
                    <a:pt x="27962" y="0"/>
                  </a:lnTo>
                  <a:lnTo>
                    <a:pt x="27538" y="0"/>
                  </a:lnTo>
                  <a:lnTo>
                    <a:pt x="27538" y="11"/>
                  </a:lnTo>
                  <a:lnTo>
                    <a:pt x="19795" y="11"/>
                  </a:lnTo>
                  <a:lnTo>
                    <a:pt x="19795" y="0"/>
                  </a:lnTo>
                  <a:lnTo>
                    <a:pt x="19371" y="0"/>
                  </a:lnTo>
                  <a:lnTo>
                    <a:pt x="19371" y="11"/>
                  </a:lnTo>
                  <a:lnTo>
                    <a:pt x="11639" y="11"/>
                  </a:lnTo>
                  <a:lnTo>
                    <a:pt x="11639" y="0"/>
                  </a:lnTo>
                  <a:lnTo>
                    <a:pt x="11215" y="0"/>
                  </a:lnTo>
                  <a:lnTo>
                    <a:pt x="11215" y="11"/>
                  </a:lnTo>
                  <a:lnTo>
                    <a:pt x="3505" y="11"/>
                  </a:lnTo>
                  <a:lnTo>
                    <a:pt x="35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2945" name="Google Shape;2945;p29"/>
            <p:cNvSpPr/>
            <p:nvPr/>
          </p:nvSpPr>
          <p:spPr>
            <a:xfrm>
              <a:off x="238125" y="490000"/>
              <a:ext cx="10600" cy="4735300"/>
            </a:xfrm>
            <a:custGeom>
              <a:avLst/>
              <a:gdLst/>
              <a:ahLst/>
              <a:cxnLst/>
              <a:rect l="l" t="t" r="r" b="b"/>
              <a:pathLst>
                <a:path w="424" h="189412" extrusionOk="0">
                  <a:moveTo>
                    <a:pt x="0" y="0"/>
                  </a:moveTo>
                  <a:lnTo>
                    <a:pt x="0" y="189411"/>
                  </a:lnTo>
                  <a:lnTo>
                    <a:pt x="424" y="189411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2946" name="Google Shape;2946;p29"/>
          <p:cNvSpPr/>
          <p:nvPr/>
        </p:nvSpPr>
        <p:spPr>
          <a:xfrm flipH="1">
            <a:off x="-7431196" y="6223897"/>
            <a:ext cx="25640684" cy="4563594"/>
          </a:xfrm>
          <a:custGeom>
            <a:avLst/>
            <a:gdLst/>
            <a:ahLst/>
            <a:cxnLst/>
            <a:rect l="l" t="t" r="r" b="b"/>
            <a:pathLst>
              <a:path w="12947" h="6024" extrusionOk="0">
                <a:moveTo>
                  <a:pt x="4030" y="1"/>
                </a:moveTo>
                <a:cubicBezTo>
                  <a:pt x="3775" y="1"/>
                  <a:pt x="3529" y="41"/>
                  <a:pt x="3302" y="159"/>
                </a:cubicBezTo>
                <a:cubicBezTo>
                  <a:pt x="2785" y="429"/>
                  <a:pt x="2524" y="1042"/>
                  <a:pt x="2022" y="1339"/>
                </a:cubicBezTo>
                <a:cubicBezTo>
                  <a:pt x="1579" y="1601"/>
                  <a:pt x="1002" y="1583"/>
                  <a:pt x="588" y="1888"/>
                </a:cubicBezTo>
                <a:cubicBezTo>
                  <a:pt x="96" y="2251"/>
                  <a:pt x="1" y="3002"/>
                  <a:pt x="283" y="3544"/>
                </a:cubicBezTo>
                <a:cubicBezTo>
                  <a:pt x="566" y="4086"/>
                  <a:pt x="1146" y="4423"/>
                  <a:pt x="1746" y="4544"/>
                </a:cubicBezTo>
                <a:cubicBezTo>
                  <a:pt x="2803" y="4756"/>
                  <a:pt x="3531" y="4524"/>
                  <a:pt x="4550" y="4999"/>
                </a:cubicBezTo>
                <a:cubicBezTo>
                  <a:pt x="5354" y="5373"/>
                  <a:pt x="6195" y="6024"/>
                  <a:pt x="7114" y="6024"/>
                </a:cubicBezTo>
                <a:cubicBezTo>
                  <a:pt x="7268" y="6024"/>
                  <a:pt x="7424" y="6005"/>
                  <a:pt x="7582" y="5965"/>
                </a:cubicBezTo>
                <a:cubicBezTo>
                  <a:pt x="8191" y="5808"/>
                  <a:pt x="8616" y="5341"/>
                  <a:pt x="9156" y="5055"/>
                </a:cubicBezTo>
                <a:cubicBezTo>
                  <a:pt x="9780" y="4725"/>
                  <a:pt x="10264" y="4858"/>
                  <a:pt x="10918" y="4749"/>
                </a:cubicBezTo>
                <a:cubicBezTo>
                  <a:pt x="11920" y="4582"/>
                  <a:pt x="12852" y="3698"/>
                  <a:pt x="12927" y="2658"/>
                </a:cubicBezTo>
                <a:cubicBezTo>
                  <a:pt x="12946" y="2394"/>
                  <a:pt x="12916" y="2123"/>
                  <a:pt x="12798" y="1887"/>
                </a:cubicBezTo>
                <a:cubicBezTo>
                  <a:pt x="12504" y="1296"/>
                  <a:pt x="11772" y="1091"/>
                  <a:pt x="11118" y="999"/>
                </a:cubicBezTo>
                <a:cubicBezTo>
                  <a:pt x="10135" y="862"/>
                  <a:pt x="9324" y="125"/>
                  <a:pt x="8351" y="35"/>
                </a:cubicBezTo>
                <a:cubicBezTo>
                  <a:pt x="8213" y="23"/>
                  <a:pt x="8076" y="18"/>
                  <a:pt x="7939" y="18"/>
                </a:cubicBezTo>
                <a:cubicBezTo>
                  <a:pt x="7201" y="18"/>
                  <a:pt x="6468" y="170"/>
                  <a:pt x="5716" y="170"/>
                </a:cubicBezTo>
                <a:cubicBezTo>
                  <a:pt x="5493" y="170"/>
                  <a:pt x="5267" y="156"/>
                  <a:pt x="5040" y="121"/>
                </a:cubicBezTo>
                <a:cubicBezTo>
                  <a:pt x="4749" y="76"/>
                  <a:pt x="4445" y="18"/>
                  <a:pt x="4149" y="3"/>
                </a:cubicBezTo>
                <a:cubicBezTo>
                  <a:pt x="4109" y="2"/>
                  <a:pt x="4069" y="1"/>
                  <a:pt x="40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2947" name="Google Shape;2947;p29"/>
          <p:cNvGrpSpPr/>
          <p:nvPr/>
        </p:nvGrpSpPr>
        <p:grpSpPr>
          <a:xfrm flipH="1">
            <a:off x="9831876" y="-257886"/>
            <a:ext cx="2543804" cy="2003068"/>
            <a:chOff x="-241347" y="-208203"/>
            <a:chExt cx="2947964" cy="2919945"/>
          </a:xfrm>
        </p:grpSpPr>
        <p:grpSp>
          <p:nvGrpSpPr>
            <p:cNvPr id="2948" name="Google Shape;2948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2949" name="Google Shape;2949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57" name="Google Shape;2957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2958" name="Google Shape;2958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2966" name="Google Shape;2966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2967" name="Google Shape;2967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2" name="Google Shape;3022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3" name="Google Shape;3023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4" name="Google Shape;3024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5" name="Google Shape;3025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6" name="Google Shape;3026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7" name="Google Shape;3027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8" name="Google Shape;3028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29" name="Google Shape;3029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0" name="Google Shape;3030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1" name="Google Shape;3031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2" name="Google Shape;3032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3" name="Google Shape;3033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4" name="Google Shape;3034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5" name="Google Shape;3035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6" name="Google Shape;3036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7" name="Google Shape;3037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8" name="Google Shape;3038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39" name="Google Shape;3039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0" name="Google Shape;3040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1" name="Google Shape;3041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2" name="Google Shape;3042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3" name="Google Shape;3043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4" name="Google Shape;3044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5" name="Google Shape;3045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6" name="Google Shape;3046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7" name="Google Shape;3047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8" name="Google Shape;3048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49" name="Google Shape;3049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0" name="Google Shape;3050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1" name="Google Shape;3051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2" name="Google Shape;3052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3" name="Google Shape;3053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4" name="Google Shape;3054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5" name="Google Shape;3055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6" name="Google Shape;3056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7" name="Google Shape;3057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8" name="Google Shape;3058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59" name="Google Shape;3059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0" name="Google Shape;3060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1" name="Google Shape;3061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2" name="Google Shape;3062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3" name="Google Shape;3063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4" name="Google Shape;3064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5" name="Google Shape;3065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6" name="Google Shape;3066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7" name="Google Shape;3067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8" name="Google Shape;3068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69" name="Google Shape;3069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0" name="Google Shape;3070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1" name="Google Shape;3071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2" name="Google Shape;3072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3" name="Google Shape;3073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4" name="Google Shape;3074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5" name="Google Shape;3075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076" name="Google Shape;3076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  <p:grpSp>
        <p:nvGrpSpPr>
          <p:cNvPr id="3077" name="Google Shape;3077;p29"/>
          <p:cNvGrpSpPr/>
          <p:nvPr/>
        </p:nvGrpSpPr>
        <p:grpSpPr>
          <a:xfrm>
            <a:off x="477412" y="5821547"/>
            <a:ext cx="701133" cy="869542"/>
            <a:chOff x="2100500" y="1458275"/>
            <a:chExt cx="159000" cy="248050"/>
          </a:xfrm>
        </p:grpSpPr>
        <p:sp>
          <p:nvSpPr>
            <p:cNvPr id="3078" name="Google Shape;3078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1" name="Google Shape;3081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grpSp>
        <p:nvGrpSpPr>
          <p:cNvPr id="3082" name="Google Shape;3082;p29"/>
          <p:cNvGrpSpPr/>
          <p:nvPr/>
        </p:nvGrpSpPr>
        <p:grpSpPr>
          <a:xfrm>
            <a:off x="10603109" y="5821547"/>
            <a:ext cx="701133" cy="869542"/>
            <a:chOff x="2100500" y="1458275"/>
            <a:chExt cx="159000" cy="248050"/>
          </a:xfrm>
        </p:grpSpPr>
        <p:sp>
          <p:nvSpPr>
            <p:cNvPr id="3083" name="Google Shape;3083;p29"/>
            <p:cNvSpPr/>
            <p:nvPr/>
          </p:nvSpPr>
          <p:spPr>
            <a:xfrm>
              <a:off x="2140475" y="1458275"/>
              <a:ext cx="64750" cy="247950"/>
            </a:xfrm>
            <a:custGeom>
              <a:avLst/>
              <a:gdLst/>
              <a:ahLst/>
              <a:cxnLst/>
              <a:rect l="l" t="t" r="r" b="b"/>
              <a:pathLst>
                <a:path w="2590" h="9918" extrusionOk="0">
                  <a:moveTo>
                    <a:pt x="1433" y="0"/>
                  </a:moveTo>
                  <a:lnTo>
                    <a:pt x="1433" y="0"/>
                  </a:lnTo>
                  <a:cubicBezTo>
                    <a:pt x="1805" y="1618"/>
                    <a:pt x="1614" y="3360"/>
                    <a:pt x="902" y="4860"/>
                  </a:cubicBezTo>
                  <a:cubicBezTo>
                    <a:pt x="675" y="5337"/>
                    <a:pt x="231" y="5891"/>
                    <a:pt x="126" y="6405"/>
                  </a:cubicBezTo>
                  <a:cubicBezTo>
                    <a:pt x="1" y="7009"/>
                    <a:pt x="472" y="7818"/>
                    <a:pt x="801" y="8289"/>
                  </a:cubicBezTo>
                  <a:cubicBezTo>
                    <a:pt x="1228" y="8900"/>
                    <a:pt x="1783" y="9411"/>
                    <a:pt x="2332" y="9918"/>
                  </a:cubicBezTo>
                  <a:cubicBezTo>
                    <a:pt x="1798" y="9094"/>
                    <a:pt x="1381" y="8140"/>
                    <a:pt x="1463" y="7163"/>
                  </a:cubicBezTo>
                  <a:cubicBezTo>
                    <a:pt x="1551" y="6098"/>
                    <a:pt x="2056" y="5099"/>
                    <a:pt x="2299" y="4077"/>
                  </a:cubicBezTo>
                  <a:cubicBezTo>
                    <a:pt x="2590" y="2862"/>
                    <a:pt x="2176" y="1601"/>
                    <a:pt x="1768" y="420"/>
                  </a:cubicBezTo>
                  <a:cubicBezTo>
                    <a:pt x="1706" y="242"/>
                    <a:pt x="1617" y="39"/>
                    <a:pt x="14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4" name="Google Shape;3084;p29"/>
            <p:cNvSpPr/>
            <p:nvPr/>
          </p:nvSpPr>
          <p:spPr>
            <a:xfrm>
              <a:off x="2100500" y="1549475"/>
              <a:ext cx="98525" cy="156750"/>
            </a:xfrm>
            <a:custGeom>
              <a:avLst/>
              <a:gdLst/>
              <a:ahLst/>
              <a:cxnLst/>
              <a:rect l="l" t="t" r="r" b="b"/>
              <a:pathLst>
                <a:path w="3941" h="6270" extrusionOk="0">
                  <a:moveTo>
                    <a:pt x="56" y="1"/>
                  </a:moveTo>
                  <a:cubicBezTo>
                    <a:pt x="187" y="582"/>
                    <a:pt x="229" y="1182"/>
                    <a:pt x="179" y="1775"/>
                  </a:cubicBezTo>
                  <a:cubicBezTo>
                    <a:pt x="131" y="2343"/>
                    <a:pt x="0" y="2909"/>
                    <a:pt x="45" y="3476"/>
                  </a:cubicBezTo>
                  <a:cubicBezTo>
                    <a:pt x="110" y="4315"/>
                    <a:pt x="610" y="5087"/>
                    <a:pt x="1297" y="5558"/>
                  </a:cubicBezTo>
                  <a:cubicBezTo>
                    <a:pt x="1682" y="5820"/>
                    <a:pt x="1909" y="5784"/>
                    <a:pt x="2340" y="5811"/>
                  </a:cubicBezTo>
                  <a:cubicBezTo>
                    <a:pt x="2616" y="5828"/>
                    <a:pt x="2889" y="5887"/>
                    <a:pt x="3154" y="5968"/>
                  </a:cubicBezTo>
                  <a:cubicBezTo>
                    <a:pt x="3288" y="6008"/>
                    <a:pt x="3421" y="6055"/>
                    <a:pt x="3552" y="6104"/>
                  </a:cubicBezTo>
                  <a:cubicBezTo>
                    <a:pt x="3616" y="6130"/>
                    <a:pt x="3680" y="6155"/>
                    <a:pt x="3743" y="6183"/>
                  </a:cubicBezTo>
                  <a:cubicBezTo>
                    <a:pt x="3799" y="6206"/>
                    <a:pt x="3861" y="6224"/>
                    <a:pt x="3914" y="6252"/>
                  </a:cubicBezTo>
                  <a:cubicBezTo>
                    <a:pt x="3920" y="6256"/>
                    <a:pt x="3926" y="6260"/>
                    <a:pt x="3932" y="6264"/>
                  </a:cubicBezTo>
                  <a:lnTo>
                    <a:pt x="3932" y="6264"/>
                  </a:lnTo>
                  <a:cubicBezTo>
                    <a:pt x="3888" y="6229"/>
                    <a:pt x="3850" y="6172"/>
                    <a:pt x="3810" y="6131"/>
                  </a:cubicBezTo>
                  <a:cubicBezTo>
                    <a:pt x="3764" y="6085"/>
                    <a:pt x="3715" y="6039"/>
                    <a:pt x="3664" y="5998"/>
                  </a:cubicBezTo>
                  <a:cubicBezTo>
                    <a:pt x="3573" y="5926"/>
                    <a:pt x="3470" y="5876"/>
                    <a:pt x="3375" y="5807"/>
                  </a:cubicBezTo>
                  <a:cubicBezTo>
                    <a:pt x="3195" y="5678"/>
                    <a:pt x="3007" y="5560"/>
                    <a:pt x="2821" y="5440"/>
                  </a:cubicBezTo>
                  <a:cubicBezTo>
                    <a:pt x="2449" y="5201"/>
                    <a:pt x="2077" y="4951"/>
                    <a:pt x="1795" y="4605"/>
                  </a:cubicBezTo>
                  <a:cubicBezTo>
                    <a:pt x="1704" y="4490"/>
                    <a:pt x="1622" y="4368"/>
                    <a:pt x="1554" y="4238"/>
                  </a:cubicBezTo>
                  <a:cubicBezTo>
                    <a:pt x="1395" y="3943"/>
                    <a:pt x="1300" y="3616"/>
                    <a:pt x="1221" y="3291"/>
                  </a:cubicBezTo>
                  <a:cubicBezTo>
                    <a:pt x="949" y="2145"/>
                    <a:pt x="842" y="878"/>
                    <a:pt x="56" y="1"/>
                  </a:cubicBezTo>
                  <a:close/>
                  <a:moveTo>
                    <a:pt x="3932" y="6264"/>
                  </a:moveTo>
                  <a:cubicBezTo>
                    <a:pt x="3935" y="6266"/>
                    <a:pt x="3938" y="6268"/>
                    <a:pt x="3940" y="6270"/>
                  </a:cubicBezTo>
                  <a:cubicBezTo>
                    <a:pt x="3938" y="6268"/>
                    <a:pt x="3935" y="6266"/>
                    <a:pt x="3932" y="6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5" name="Google Shape;3085;p29"/>
            <p:cNvSpPr/>
            <p:nvPr/>
          </p:nvSpPr>
          <p:spPr>
            <a:xfrm>
              <a:off x="2188425" y="1550725"/>
              <a:ext cx="47825" cy="155600"/>
            </a:xfrm>
            <a:custGeom>
              <a:avLst/>
              <a:gdLst/>
              <a:ahLst/>
              <a:cxnLst/>
              <a:rect l="l" t="t" r="r" b="b"/>
              <a:pathLst>
                <a:path w="1913" h="6224" extrusionOk="0">
                  <a:moveTo>
                    <a:pt x="858" y="1"/>
                  </a:moveTo>
                  <a:lnTo>
                    <a:pt x="858" y="1"/>
                  </a:lnTo>
                  <a:cubicBezTo>
                    <a:pt x="1337" y="1195"/>
                    <a:pt x="1238" y="2606"/>
                    <a:pt x="594" y="3721"/>
                  </a:cubicBezTo>
                  <a:cubicBezTo>
                    <a:pt x="434" y="4000"/>
                    <a:pt x="240" y="4264"/>
                    <a:pt x="128" y="4566"/>
                  </a:cubicBezTo>
                  <a:cubicBezTo>
                    <a:pt x="34" y="4827"/>
                    <a:pt x="0" y="5109"/>
                    <a:pt x="43" y="5384"/>
                  </a:cubicBezTo>
                  <a:cubicBezTo>
                    <a:pt x="64" y="5512"/>
                    <a:pt x="109" y="5627"/>
                    <a:pt x="149" y="5749"/>
                  </a:cubicBezTo>
                  <a:cubicBezTo>
                    <a:pt x="188" y="5866"/>
                    <a:pt x="237" y="5982"/>
                    <a:pt x="307" y="6084"/>
                  </a:cubicBezTo>
                  <a:cubicBezTo>
                    <a:pt x="343" y="6135"/>
                    <a:pt x="382" y="6182"/>
                    <a:pt x="427" y="6223"/>
                  </a:cubicBezTo>
                  <a:lnTo>
                    <a:pt x="427" y="6223"/>
                  </a:lnTo>
                  <a:cubicBezTo>
                    <a:pt x="420" y="6216"/>
                    <a:pt x="418" y="6160"/>
                    <a:pt x="414" y="6147"/>
                  </a:cubicBezTo>
                  <a:cubicBezTo>
                    <a:pt x="407" y="6122"/>
                    <a:pt x="400" y="6099"/>
                    <a:pt x="397" y="6072"/>
                  </a:cubicBezTo>
                  <a:cubicBezTo>
                    <a:pt x="390" y="6018"/>
                    <a:pt x="389" y="5963"/>
                    <a:pt x="391" y="5909"/>
                  </a:cubicBezTo>
                  <a:cubicBezTo>
                    <a:pt x="398" y="5794"/>
                    <a:pt x="421" y="5679"/>
                    <a:pt x="455" y="5570"/>
                  </a:cubicBezTo>
                  <a:cubicBezTo>
                    <a:pt x="523" y="5356"/>
                    <a:pt x="633" y="5147"/>
                    <a:pt x="782" y="4978"/>
                  </a:cubicBezTo>
                  <a:cubicBezTo>
                    <a:pt x="794" y="4965"/>
                    <a:pt x="806" y="4952"/>
                    <a:pt x="818" y="4938"/>
                  </a:cubicBezTo>
                  <a:cubicBezTo>
                    <a:pt x="1086" y="4665"/>
                    <a:pt x="1323" y="4344"/>
                    <a:pt x="1503" y="3996"/>
                  </a:cubicBezTo>
                  <a:cubicBezTo>
                    <a:pt x="1675" y="3661"/>
                    <a:pt x="1794" y="3301"/>
                    <a:pt x="1833" y="2930"/>
                  </a:cubicBezTo>
                  <a:cubicBezTo>
                    <a:pt x="1912" y="2176"/>
                    <a:pt x="1675" y="1423"/>
                    <a:pt x="1374" y="727"/>
                  </a:cubicBezTo>
                  <a:cubicBezTo>
                    <a:pt x="1253" y="450"/>
                    <a:pt x="1111" y="164"/>
                    <a:pt x="858" y="1"/>
                  </a:cubicBezTo>
                  <a:close/>
                  <a:moveTo>
                    <a:pt x="427" y="6223"/>
                  </a:moveTo>
                  <a:cubicBezTo>
                    <a:pt x="428" y="6223"/>
                    <a:pt x="428" y="6223"/>
                    <a:pt x="428" y="6223"/>
                  </a:cubicBezTo>
                  <a:cubicBezTo>
                    <a:pt x="428" y="6223"/>
                    <a:pt x="428" y="6223"/>
                    <a:pt x="427" y="62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  <p:sp>
          <p:nvSpPr>
            <p:cNvPr id="3086" name="Google Shape;3086;p29"/>
            <p:cNvSpPr/>
            <p:nvPr/>
          </p:nvSpPr>
          <p:spPr>
            <a:xfrm>
              <a:off x="2197950" y="1641275"/>
              <a:ext cx="61550" cy="64650"/>
            </a:xfrm>
            <a:custGeom>
              <a:avLst/>
              <a:gdLst/>
              <a:ahLst/>
              <a:cxnLst/>
              <a:rect l="l" t="t" r="r" b="b"/>
              <a:pathLst>
                <a:path w="2462" h="2586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2401" y="240"/>
                    <a:pt x="2210" y="424"/>
                    <a:pt x="2008" y="567"/>
                  </a:cubicBezTo>
                  <a:cubicBezTo>
                    <a:pt x="1738" y="757"/>
                    <a:pt x="1436" y="896"/>
                    <a:pt x="1145" y="1051"/>
                  </a:cubicBezTo>
                  <a:cubicBezTo>
                    <a:pt x="855" y="1207"/>
                    <a:pt x="569" y="1385"/>
                    <a:pt x="354" y="1635"/>
                  </a:cubicBezTo>
                  <a:cubicBezTo>
                    <a:pt x="172" y="1844"/>
                    <a:pt x="97" y="2060"/>
                    <a:pt x="36" y="2328"/>
                  </a:cubicBezTo>
                  <a:cubicBezTo>
                    <a:pt x="18" y="2404"/>
                    <a:pt x="0" y="2483"/>
                    <a:pt x="17" y="2558"/>
                  </a:cubicBezTo>
                  <a:cubicBezTo>
                    <a:pt x="20" y="2568"/>
                    <a:pt x="23" y="2579"/>
                    <a:pt x="32" y="2584"/>
                  </a:cubicBezTo>
                  <a:cubicBezTo>
                    <a:pt x="35" y="2585"/>
                    <a:pt x="37" y="2585"/>
                    <a:pt x="40" y="2585"/>
                  </a:cubicBezTo>
                  <a:cubicBezTo>
                    <a:pt x="50" y="2585"/>
                    <a:pt x="61" y="2576"/>
                    <a:pt x="69" y="2568"/>
                  </a:cubicBezTo>
                  <a:cubicBezTo>
                    <a:pt x="310" y="2323"/>
                    <a:pt x="609" y="2023"/>
                    <a:pt x="932" y="1899"/>
                  </a:cubicBezTo>
                  <a:cubicBezTo>
                    <a:pt x="1293" y="1760"/>
                    <a:pt x="1613" y="1596"/>
                    <a:pt x="1881" y="1310"/>
                  </a:cubicBezTo>
                  <a:cubicBezTo>
                    <a:pt x="2216" y="955"/>
                    <a:pt x="2423" y="485"/>
                    <a:pt x="24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3"/>
            </a:p>
          </p:txBody>
        </p:sp>
      </p:grpSp>
      <p:sp>
        <p:nvSpPr>
          <p:cNvPr id="3098" name="Google Shape;3098;p29"/>
          <p:cNvSpPr/>
          <p:nvPr/>
        </p:nvSpPr>
        <p:spPr>
          <a:xfrm>
            <a:off x="9566091" y="6514833"/>
            <a:ext cx="474018" cy="232258"/>
          </a:xfrm>
          <a:custGeom>
            <a:avLst/>
            <a:gdLst/>
            <a:ahLst/>
            <a:cxnLst/>
            <a:rect l="l" t="t" r="r" b="b"/>
            <a:pathLst>
              <a:path w="2510" h="1547" extrusionOk="0">
                <a:moveTo>
                  <a:pt x="1354" y="1"/>
                </a:moveTo>
                <a:cubicBezTo>
                  <a:pt x="1283" y="1"/>
                  <a:pt x="1216" y="14"/>
                  <a:pt x="1156" y="44"/>
                </a:cubicBezTo>
                <a:cubicBezTo>
                  <a:pt x="825" y="211"/>
                  <a:pt x="1" y="964"/>
                  <a:pt x="257" y="1413"/>
                </a:cubicBezTo>
                <a:cubicBezTo>
                  <a:pt x="319" y="1522"/>
                  <a:pt x="447" y="1547"/>
                  <a:pt x="580" y="1547"/>
                </a:cubicBezTo>
                <a:cubicBezTo>
                  <a:pt x="680" y="1547"/>
                  <a:pt x="782" y="1533"/>
                  <a:pt x="860" y="1530"/>
                </a:cubicBezTo>
                <a:cubicBezTo>
                  <a:pt x="1240" y="1516"/>
                  <a:pt x="1620" y="1492"/>
                  <a:pt x="1999" y="1451"/>
                </a:cubicBezTo>
                <a:cubicBezTo>
                  <a:pt x="2082" y="1441"/>
                  <a:pt x="2165" y="1431"/>
                  <a:pt x="2241" y="1394"/>
                </a:cubicBezTo>
                <a:cubicBezTo>
                  <a:pt x="2396" y="1317"/>
                  <a:pt x="2468" y="1203"/>
                  <a:pt x="2478" y="1072"/>
                </a:cubicBezTo>
                <a:lnTo>
                  <a:pt x="2477" y="1072"/>
                </a:lnTo>
                <a:cubicBezTo>
                  <a:pt x="2509" y="629"/>
                  <a:pt x="1837" y="1"/>
                  <a:pt x="13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04026" tIns="104026" rIns="104026" bIns="10402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3"/>
          </a:p>
        </p:txBody>
      </p:sp>
      <p:grpSp>
        <p:nvGrpSpPr>
          <p:cNvPr id="3099" name="Google Shape;3099;p29"/>
          <p:cNvGrpSpPr/>
          <p:nvPr/>
        </p:nvGrpSpPr>
        <p:grpSpPr>
          <a:xfrm>
            <a:off x="-182893" y="-257886"/>
            <a:ext cx="2543804" cy="2003068"/>
            <a:chOff x="-241347" y="-208203"/>
            <a:chExt cx="2947964" cy="2919945"/>
          </a:xfrm>
        </p:grpSpPr>
        <p:grpSp>
          <p:nvGrpSpPr>
            <p:cNvPr id="3100" name="Google Shape;3100;p29"/>
            <p:cNvGrpSpPr/>
            <p:nvPr/>
          </p:nvGrpSpPr>
          <p:grpSpPr>
            <a:xfrm rot="-2127316">
              <a:off x="455043" y="1086139"/>
              <a:ext cx="470902" cy="1125770"/>
              <a:chOff x="1763800" y="344725"/>
              <a:chExt cx="152925" cy="365600"/>
            </a:xfrm>
          </p:grpSpPr>
          <p:sp>
            <p:nvSpPr>
              <p:cNvPr id="3101" name="Google Shape;3101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2" name="Google Shape;3102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3" name="Google Shape;3103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4" name="Google Shape;3104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5" name="Google Shape;3105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6" name="Google Shape;3106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7" name="Google Shape;3107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08" name="Google Shape;3108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09" name="Google Shape;3109;p29"/>
            <p:cNvGrpSpPr/>
            <p:nvPr/>
          </p:nvGrpSpPr>
          <p:grpSpPr>
            <a:xfrm rot="-3860670" flipH="1">
              <a:off x="1166560" y="223706"/>
              <a:ext cx="470898" cy="1125767"/>
              <a:chOff x="1763800" y="344725"/>
              <a:chExt cx="152925" cy="365600"/>
            </a:xfrm>
          </p:grpSpPr>
          <p:sp>
            <p:nvSpPr>
              <p:cNvPr id="3110" name="Google Shape;3110;p29"/>
              <p:cNvSpPr/>
              <p:nvPr/>
            </p:nvSpPr>
            <p:spPr>
              <a:xfrm>
                <a:off x="1832375" y="420775"/>
                <a:ext cx="705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339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6" y="664"/>
                      <a:pt x="280" y="1311"/>
                      <a:pt x="615" y="1887"/>
                    </a:cubicBezTo>
                    <a:cubicBezTo>
                      <a:pt x="683" y="2004"/>
                      <a:pt x="759" y="2130"/>
                      <a:pt x="842" y="2256"/>
                    </a:cubicBezTo>
                    <a:cubicBezTo>
                      <a:pt x="1096" y="2641"/>
                      <a:pt x="1415" y="3038"/>
                      <a:pt x="1780" y="3246"/>
                    </a:cubicBezTo>
                    <a:cubicBezTo>
                      <a:pt x="1928" y="3330"/>
                      <a:pt x="2101" y="3394"/>
                      <a:pt x="2267" y="3394"/>
                    </a:cubicBezTo>
                    <a:cubicBezTo>
                      <a:pt x="2359" y="3394"/>
                      <a:pt x="2449" y="3375"/>
                      <a:pt x="2530" y="3328"/>
                    </a:cubicBezTo>
                    <a:cubicBezTo>
                      <a:pt x="2736" y="3209"/>
                      <a:pt x="2822" y="2942"/>
                      <a:pt x="2789" y="2705"/>
                    </a:cubicBezTo>
                    <a:cubicBezTo>
                      <a:pt x="2757" y="2469"/>
                      <a:pt x="2627" y="2258"/>
                      <a:pt x="2487" y="2065"/>
                    </a:cubicBezTo>
                    <a:cubicBezTo>
                      <a:pt x="2178" y="1642"/>
                      <a:pt x="1745" y="1305"/>
                      <a:pt x="1356" y="957"/>
                    </a:cubicBezTo>
                    <a:cubicBezTo>
                      <a:pt x="942" y="587"/>
                      <a:pt x="488" y="26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1" name="Google Shape;3111;p29"/>
              <p:cNvSpPr/>
              <p:nvPr/>
            </p:nvSpPr>
            <p:spPr>
              <a:xfrm>
                <a:off x="1763800" y="418950"/>
                <a:ext cx="706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3277" extrusionOk="0">
                    <a:moveTo>
                      <a:pt x="2822" y="1"/>
                    </a:moveTo>
                    <a:lnTo>
                      <a:pt x="2822" y="1"/>
                    </a:lnTo>
                    <a:cubicBezTo>
                      <a:pt x="2822" y="12"/>
                      <a:pt x="2268" y="249"/>
                      <a:pt x="2213" y="281"/>
                    </a:cubicBezTo>
                    <a:cubicBezTo>
                      <a:pt x="2036" y="386"/>
                      <a:pt x="1878" y="511"/>
                      <a:pt x="1694" y="600"/>
                    </a:cubicBezTo>
                    <a:cubicBezTo>
                      <a:pt x="1301" y="791"/>
                      <a:pt x="970" y="1126"/>
                      <a:pt x="666" y="1438"/>
                    </a:cubicBezTo>
                    <a:lnTo>
                      <a:pt x="666" y="1437"/>
                    </a:lnTo>
                    <a:cubicBezTo>
                      <a:pt x="474" y="1636"/>
                      <a:pt x="289" y="1848"/>
                      <a:pt x="170" y="2096"/>
                    </a:cubicBezTo>
                    <a:cubicBezTo>
                      <a:pt x="50" y="2346"/>
                      <a:pt x="1" y="2638"/>
                      <a:pt x="87" y="2901"/>
                    </a:cubicBezTo>
                    <a:cubicBezTo>
                      <a:pt x="150" y="3094"/>
                      <a:pt x="312" y="3276"/>
                      <a:pt x="515" y="3276"/>
                    </a:cubicBezTo>
                    <a:cubicBezTo>
                      <a:pt x="613" y="3276"/>
                      <a:pt x="706" y="3235"/>
                      <a:pt x="793" y="3191"/>
                    </a:cubicBezTo>
                    <a:cubicBezTo>
                      <a:pt x="1996" y="2589"/>
                      <a:pt x="2826" y="1351"/>
                      <a:pt x="28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2" name="Google Shape;3112;p29"/>
              <p:cNvSpPr/>
              <p:nvPr/>
            </p:nvSpPr>
            <p:spPr>
              <a:xfrm>
                <a:off x="1834750" y="518625"/>
                <a:ext cx="786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144" h="294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56" y="285"/>
                      <a:pt x="116" y="574"/>
                      <a:pt x="249" y="856"/>
                    </a:cubicBezTo>
                    <a:cubicBezTo>
                      <a:pt x="438" y="1252"/>
                      <a:pt x="718" y="1642"/>
                      <a:pt x="1005" y="1973"/>
                    </a:cubicBezTo>
                    <a:cubicBezTo>
                      <a:pt x="1382" y="2407"/>
                      <a:pt x="1860" y="2772"/>
                      <a:pt x="2415" y="2920"/>
                    </a:cubicBezTo>
                    <a:cubicBezTo>
                      <a:pt x="2485" y="2939"/>
                      <a:pt x="2555" y="2949"/>
                      <a:pt x="2624" y="2949"/>
                    </a:cubicBezTo>
                    <a:cubicBezTo>
                      <a:pt x="2823" y="2949"/>
                      <a:pt x="3005" y="2862"/>
                      <a:pt x="3092" y="2646"/>
                    </a:cubicBezTo>
                    <a:cubicBezTo>
                      <a:pt x="3143" y="2520"/>
                      <a:pt x="3144" y="2379"/>
                      <a:pt x="3124" y="2246"/>
                    </a:cubicBezTo>
                    <a:cubicBezTo>
                      <a:pt x="3059" y="1803"/>
                      <a:pt x="2774" y="1418"/>
                      <a:pt x="2425" y="1137"/>
                    </a:cubicBezTo>
                    <a:cubicBezTo>
                      <a:pt x="2403" y="1120"/>
                      <a:pt x="2380" y="1102"/>
                      <a:pt x="2357" y="1084"/>
                    </a:cubicBezTo>
                    <a:cubicBezTo>
                      <a:pt x="2024" y="833"/>
                      <a:pt x="1640" y="656"/>
                      <a:pt x="1260" y="480"/>
                    </a:cubicBezTo>
                    <a:cubicBezTo>
                      <a:pt x="867" y="298"/>
                      <a:pt x="435" y="6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3" name="Google Shape;3113;p29"/>
              <p:cNvSpPr/>
              <p:nvPr/>
            </p:nvSpPr>
            <p:spPr>
              <a:xfrm>
                <a:off x="1783325" y="517725"/>
                <a:ext cx="54600" cy="94375"/>
              </a:xfrm>
              <a:custGeom>
                <a:avLst/>
                <a:gdLst/>
                <a:ahLst/>
                <a:cxnLst/>
                <a:rect l="l" t="t" r="r" b="b"/>
                <a:pathLst>
                  <a:path w="2184" h="3775" extrusionOk="0">
                    <a:moveTo>
                      <a:pt x="2064" y="1"/>
                    </a:moveTo>
                    <a:lnTo>
                      <a:pt x="2064" y="1"/>
                    </a:lnTo>
                    <a:cubicBezTo>
                      <a:pt x="1431" y="274"/>
                      <a:pt x="1019" y="1015"/>
                      <a:pt x="683" y="1579"/>
                    </a:cubicBezTo>
                    <a:cubicBezTo>
                      <a:pt x="358" y="2128"/>
                      <a:pt x="24" y="2710"/>
                      <a:pt x="5" y="3348"/>
                    </a:cubicBezTo>
                    <a:cubicBezTo>
                      <a:pt x="0" y="3484"/>
                      <a:pt x="19" y="3638"/>
                      <a:pt x="127" y="3721"/>
                    </a:cubicBezTo>
                    <a:cubicBezTo>
                      <a:pt x="177" y="3759"/>
                      <a:pt x="234" y="3775"/>
                      <a:pt x="294" y="3775"/>
                    </a:cubicBezTo>
                    <a:cubicBezTo>
                      <a:pt x="409" y="3775"/>
                      <a:pt x="535" y="3717"/>
                      <a:pt x="636" y="3652"/>
                    </a:cubicBezTo>
                    <a:cubicBezTo>
                      <a:pt x="1507" y="3094"/>
                      <a:pt x="1843" y="2219"/>
                      <a:pt x="2063" y="1257"/>
                    </a:cubicBezTo>
                    <a:cubicBezTo>
                      <a:pt x="2112" y="1046"/>
                      <a:pt x="2184" y="787"/>
                      <a:pt x="2138" y="571"/>
                    </a:cubicBezTo>
                    <a:cubicBezTo>
                      <a:pt x="2096" y="362"/>
                      <a:pt x="2054" y="225"/>
                      <a:pt x="2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4" name="Google Shape;3114;p29"/>
              <p:cNvSpPr/>
              <p:nvPr/>
            </p:nvSpPr>
            <p:spPr>
              <a:xfrm>
                <a:off x="1843075" y="612225"/>
                <a:ext cx="73650" cy="45650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1826" extrusionOk="0">
                    <a:moveTo>
                      <a:pt x="205" y="1"/>
                    </a:moveTo>
                    <a:cubicBezTo>
                      <a:pt x="137" y="1"/>
                      <a:pt x="69" y="3"/>
                      <a:pt x="0" y="7"/>
                    </a:cubicBezTo>
                    <a:cubicBezTo>
                      <a:pt x="99" y="107"/>
                      <a:pt x="127" y="215"/>
                      <a:pt x="193" y="334"/>
                    </a:cubicBezTo>
                    <a:cubicBezTo>
                      <a:pt x="283" y="495"/>
                      <a:pt x="425" y="638"/>
                      <a:pt x="548" y="775"/>
                    </a:cubicBezTo>
                    <a:cubicBezTo>
                      <a:pt x="809" y="1066"/>
                      <a:pt x="1098" y="1331"/>
                      <a:pt x="1433" y="1538"/>
                    </a:cubicBezTo>
                    <a:cubicBezTo>
                      <a:pt x="1693" y="1699"/>
                      <a:pt x="1987" y="1825"/>
                      <a:pt x="2292" y="1825"/>
                    </a:cubicBezTo>
                    <a:cubicBezTo>
                      <a:pt x="2306" y="1825"/>
                      <a:pt x="2320" y="1825"/>
                      <a:pt x="2334" y="1824"/>
                    </a:cubicBezTo>
                    <a:cubicBezTo>
                      <a:pt x="2598" y="1814"/>
                      <a:pt x="2891" y="1659"/>
                      <a:pt x="2919" y="1397"/>
                    </a:cubicBezTo>
                    <a:cubicBezTo>
                      <a:pt x="2945" y="1150"/>
                      <a:pt x="2731" y="948"/>
                      <a:pt x="2527" y="807"/>
                    </a:cubicBezTo>
                    <a:cubicBezTo>
                      <a:pt x="1843" y="332"/>
                      <a:pt x="1044" y="1"/>
                      <a:pt x="2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5" name="Google Shape;3115;p29"/>
              <p:cNvSpPr/>
              <p:nvPr/>
            </p:nvSpPr>
            <p:spPr>
              <a:xfrm>
                <a:off x="1821050" y="613825"/>
                <a:ext cx="33025" cy="85325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3413" extrusionOk="0">
                    <a:moveTo>
                      <a:pt x="923" y="0"/>
                    </a:moveTo>
                    <a:cubicBezTo>
                      <a:pt x="896" y="0"/>
                      <a:pt x="873" y="27"/>
                      <a:pt x="858" y="53"/>
                    </a:cubicBezTo>
                    <a:cubicBezTo>
                      <a:pt x="364" y="850"/>
                      <a:pt x="63" y="1785"/>
                      <a:pt x="10" y="2723"/>
                    </a:cubicBezTo>
                    <a:cubicBezTo>
                      <a:pt x="1" y="2870"/>
                      <a:pt x="0" y="3022"/>
                      <a:pt x="55" y="3159"/>
                    </a:cubicBezTo>
                    <a:cubicBezTo>
                      <a:pt x="112" y="3295"/>
                      <a:pt x="239" y="3413"/>
                      <a:pt x="387" y="3413"/>
                    </a:cubicBezTo>
                    <a:cubicBezTo>
                      <a:pt x="387" y="3413"/>
                      <a:pt x="388" y="3413"/>
                      <a:pt x="389" y="3413"/>
                    </a:cubicBezTo>
                    <a:cubicBezTo>
                      <a:pt x="521" y="3413"/>
                      <a:pt x="638" y="3323"/>
                      <a:pt x="728" y="3224"/>
                    </a:cubicBezTo>
                    <a:cubicBezTo>
                      <a:pt x="1126" y="2793"/>
                      <a:pt x="1240" y="2174"/>
                      <a:pt x="1281" y="1588"/>
                    </a:cubicBezTo>
                    <a:cubicBezTo>
                      <a:pt x="1299" y="1309"/>
                      <a:pt x="1320" y="985"/>
                      <a:pt x="1230" y="715"/>
                    </a:cubicBezTo>
                    <a:cubicBezTo>
                      <a:pt x="1156" y="493"/>
                      <a:pt x="1044" y="308"/>
                      <a:pt x="983" y="71"/>
                    </a:cubicBezTo>
                    <a:cubicBezTo>
                      <a:pt x="975" y="42"/>
                      <a:pt x="962" y="6"/>
                      <a:pt x="931" y="1"/>
                    </a:cubicBezTo>
                    <a:cubicBezTo>
                      <a:pt x="928" y="0"/>
                      <a:pt x="926" y="0"/>
                      <a:pt x="9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6" name="Google Shape;3116;p29"/>
              <p:cNvSpPr/>
              <p:nvPr/>
            </p:nvSpPr>
            <p:spPr>
              <a:xfrm>
                <a:off x="1843525" y="614825"/>
                <a:ext cx="52275" cy="95500"/>
              </a:xfrm>
              <a:custGeom>
                <a:avLst/>
                <a:gdLst/>
                <a:ahLst/>
                <a:cxnLst/>
                <a:rect l="l" t="t" r="r" b="b"/>
                <a:pathLst>
                  <a:path w="2091" h="3820" extrusionOk="0">
                    <a:moveTo>
                      <a:pt x="66" y="0"/>
                    </a:moveTo>
                    <a:cubicBezTo>
                      <a:pt x="1" y="327"/>
                      <a:pt x="180" y="651"/>
                      <a:pt x="297" y="944"/>
                    </a:cubicBezTo>
                    <a:cubicBezTo>
                      <a:pt x="416" y="1247"/>
                      <a:pt x="424" y="1613"/>
                      <a:pt x="517" y="1929"/>
                    </a:cubicBezTo>
                    <a:cubicBezTo>
                      <a:pt x="686" y="2495"/>
                      <a:pt x="926" y="3040"/>
                      <a:pt x="1231" y="3546"/>
                    </a:cubicBezTo>
                    <a:lnTo>
                      <a:pt x="1229" y="3546"/>
                    </a:lnTo>
                    <a:cubicBezTo>
                      <a:pt x="1302" y="3667"/>
                      <a:pt x="1396" y="3797"/>
                      <a:pt x="1535" y="3817"/>
                    </a:cubicBezTo>
                    <a:cubicBezTo>
                      <a:pt x="1548" y="3819"/>
                      <a:pt x="1560" y="3819"/>
                      <a:pt x="1572" y="3819"/>
                    </a:cubicBezTo>
                    <a:cubicBezTo>
                      <a:pt x="1649" y="3819"/>
                      <a:pt x="1724" y="3786"/>
                      <a:pt x="1786" y="3741"/>
                    </a:cubicBezTo>
                    <a:cubicBezTo>
                      <a:pt x="2054" y="3541"/>
                      <a:pt x="2091" y="3150"/>
                      <a:pt x="2025" y="2822"/>
                    </a:cubicBezTo>
                    <a:cubicBezTo>
                      <a:pt x="1914" y="2275"/>
                      <a:pt x="1590" y="1794"/>
                      <a:pt x="1237" y="1362"/>
                    </a:cubicBezTo>
                    <a:cubicBezTo>
                      <a:pt x="1022" y="1098"/>
                      <a:pt x="760" y="880"/>
                      <a:pt x="528" y="634"/>
                    </a:cubicBezTo>
                    <a:cubicBezTo>
                      <a:pt x="343" y="435"/>
                      <a:pt x="301" y="153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17" name="Google Shape;3117;p29"/>
              <p:cNvSpPr/>
              <p:nvPr/>
            </p:nvSpPr>
            <p:spPr>
              <a:xfrm>
                <a:off x="1819925" y="344725"/>
                <a:ext cx="43275" cy="285450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11418" extrusionOk="0">
                    <a:moveTo>
                      <a:pt x="1508" y="1"/>
                    </a:moveTo>
                    <a:cubicBezTo>
                      <a:pt x="1436" y="1"/>
                      <a:pt x="1366" y="39"/>
                      <a:pt x="1340" y="128"/>
                    </a:cubicBezTo>
                    <a:cubicBezTo>
                      <a:pt x="528" y="2948"/>
                      <a:pt x="1" y="5914"/>
                      <a:pt x="484" y="8842"/>
                    </a:cubicBezTo>
                    <a:cubicBezTo>
                      <a:pt x="624" y="9682"/>
                      <a:pt x="849" y="10504"/>
                      <a:pt x="1166" y="11295"/>
                    </a:cubicBezTo>
                    <a:cubicBezTo>
                      <a:pt x="1200" y="11380"/>
                      <a:pt x="1277" y="11417"/>
                      <a:pt x="1352" y="11417"/>
                    </a:cubicBezTo>
                    <a:cubicBezTo>
                      <a:pt x="1464" y="11417"/>
                      <a:pt x="1571" y="11333"/>
                      <a:pt x="1518" y="11203"/>
                    </a:cubicBezTo>
                    <a:lnTo>
                      <a:pt x="1519" y="11203"/>
                    </a:lnTo>
                    <a:cubicBezTo>
                      <a:pt x="420" y="8466"/>
                      <a:pt x="502" y="5448"/>
                      <a:pt x="1094" y="2605"/>
                    </a:cubicBezTo>
                    <a:cubicBezTo>
                      <a:pt x="1259" y="1804"/>
                      <a:pt x="1465" y="1013"/>
                      <a:pt x="1691" y="227"/>
                    </a:cubicBezTo>
                    <a:cubicBezTo>
                      <a:pt x="1730" y="91"/>
                      <a:pt x="1618" y="1"/>
                      <a:pt x="15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  <p:grpSp>
          <p:nvGrpSpPr>
            <p:cNvPr id="3118" name="Google Shape;3118;p29"/>
            <p:cNvGrpSpPr/>
            <p:nvPr/>
          </p:nvGrpSpPr>
          <p:grpSpPr>
            <a:xfrm rot="5400000" flipH="1">
              <a:off x="-227337" y="-222212"/>
              <a:ext cx="2919945" cy="2947964"/>
              <a:chOff x="3206750" y="1492575"/>
              <a:chExt cx="634550" cy="640625"/>
            </a:xfrm>
          </p:grpSpPr>
          <p:sp>
            <p:nvSpPr>
              <p:cNvPr id="3119" name="Google Shape;3119;p29"/>
              <p:cNvSpPr/>
              <p:nvPr/>
            </p:nvSpPr>
            <p:spPr>
              <a:xfrm>
                <a:off x="3640100" y="1492575"/>
                <a:ext cx="201200" cy="620150"/>
              </a:xfrm>
              <a:custGeom>
                <a:avLst/>
                <a:gdLst/>
                <a:ahLst/>
                <a:cxnLst/>
                <a:rect l="l" t="t" r="r" b="b"/>
                <a:pathLst>
                  <a:path w="8048" h="24806" extrusionOk="0">
                    <a:moveTo>
                      <a:pt x="3197" y="1"/>
                    </a:moveTo>
                    <a:cubicBezTo>
                      <a:pt x="1007" y="3699"/>
                      <a:pt x="0" y="8086"/>
                      <a:pt x="359" y="12369"/>
                    </a:cubicBezTo>
                    <a:cubicBezTo>
                      <a:pt x="722" y="16709"/>
                      <a:pt x="3292" y="20086"/>
                      <a:pt x="5979" y="23333"/>
                    </a:cubicBezTo>
                    <a:cubicBezTo>
                      <a:pt x="6486" y="23945"/>
                      <a:pt x="7182" y="24800"/>
                      <a:pt x="8043" y="24806"/>
                    </a:cubicBezTo>
                    <a:cubicBezTo>
                      <a:pt x="8048" y="23639"/>
                      <a:pt x="7493" y="22677"/>
                      <a:pt x="7426" y="21546"/>
                    </a:cubicBezTo>
                    <a:cubicBezTo>
                      <a:pt x="7337" y="20021"/>
                      <a:pt x="7756" y="18503"/>
                      <a:pt x="7831" y="16985"/>
                    </a:cubicBezTo>
                    <a:cubicBezTo>
                      <a:pt x="7956" y="14181"/>
                      <a:pt x="7795" y="11365"/>
                      <a:pt x="7347" y="8595"/>
                    </a:cubicBezTo>
                    <a:cubicBezTo>
                      <a:pt x="6827" y="5377"/>
                      <a:pt x="5775" y="1995"/>
                      <a:pt x="31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0" name="Google Shape;3120;p29"/>
              <p:cNvSpPr/>
              <p:nvPr/>
            </p:nvSpPr>
            <p:spPr>
              <a:xfrm>
                <a:off x="3363225" y="1696950"/>
                <a:ext cx="477975" cy="436250"/>
              </a:xfrm>
              <a:custGeom>
                <a:avLst/>
                <a:gdLst/>
                <a:ahLst/>
                <a:cxnLst/>
                <a:rect l="l" t="t" r="r" b="b"/>
                <a:pathLst>
                  <a:path w="19119" h="17450" extrusionOk="0">
                    <a:moveTo>
                      <a:pt x="1" y="0"/>
                    </a:moveTo>
                    <a:cubicBezTo>
                      <a:pt x="140" y="1541"/>
                      <a:pt x="886" y="2953"/>
                      <a:pt x="1617" y="4317"/>
                    </a:cubicBezTo>
                    <a:cubicBezTo>
                      <a:pt x="3252" y="7368"/>
                      <a:pt x="5038" y="10772"/>
                      <a:pt x="7764" y="13006"/>
                    </a:cubicBezTo>
                    <a:cubicBezTo>
                      <a:pt x="9222" y="14201"/>
                      <a:pt x="11463" y="14916"/>
                      <a:pt x="13206" y="15595"/>
                    </a:cubicBezTo>
                    <a:cubicBezTo>
                      <a:pt x="15131" y="16346"/>
                      <a:pt x="17108" y="16966"/>
                      <a:pt x="19118" y="17450"/>
                    </a:cubicBezTo>
                    <a:cubicBezTo>
                      <a:pt x="18431" y="17284"/>
                      <a:pt x="17261" y="14495"/>
                      <a:pt x="17078" y="13853"/>
                    </a:cubicBezTo>
                    <a:cubicBezTo>
                      <a:pt x="16690" y="12479"/>
                      <a:pt x="16429" y="11345"/>
                      <a:pt x="15568" y="10115"/>
                    </a:cubicBezTo>
                    <a:cubicBezTo>
                      <a:pt x="14581" y="8706"/>
                      <a:pt x="13321" y="7511"/>
                      <a:pt x="12028" y="6374"/>
                    </a:cubicBezTo>
                    <a:cubicBezTo>
                      <a:pt x="8566" y="3331"/>
                      <a:pt x="4580" y="52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1" name="Google Shape;3121;p29"/>
              <p:cNvSpPr/>
              <p:nvPr/>
            </p:nvSpPr>
            <p:spPr>
              <a:xfrm>
                <a:off x="3206750" y="1940350"/>
                <a:ext cx="5181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20727" h="6895" extrusionOk="0">
                    <a:moveTo>
                      <a:pt x="1" y="189"/>
                    </a:moveTo>
                    <a:cubicBezTo>
                      <a:pt x="1" y="189"/>
                      <a:pt x="1" y="189"/>
                      <a:pt x="1" y="189"/>
                    </a:cubicBezTo>
                    <a:lnTo>
                      <a:pt x="1" y="189"/>
                    </a:lnTo>
                    <a:cubicBezTo>
                      <a:pt x="1" y="189"/>
                      <a:pt x="1" y="189"/>
                      <a:pt x="1" y="189"/>
                    </a:cubicBezTo>
                    <a:close/>
                    <a:moveTo>
                      <a:pt x="2931" y="1"/>
                    </a:moveTo>
                    <a:cubicBezTo>
                      <a:pt x="2832" y="1"/>
                      <a:pt x="2732" y="2"/>
                      <a:pt x="2632" y="3"/>
                    </a:cubicBezTo>
                    <a:cubicBezTo>
                      <a:pt x="2355" y="6"/>
                      <a:pt x="930" y="238"/>
                      <a:pt x="296" y="238"/>
                    </a:cubicBezTo>
                    <a:cubicBezTo>
                      <a:pt x="141" y="238"/>
                      <a:pt x="33" y="224"/>
                      <a:pt x="1" y="189"/>
                    </a:cubicBezTo>
                    <a:lnTo>
                      <a:pt x="1" y="189"/>
                    </a:lnTo>
                    <a:cubicBezTo>
                      <a:pt x="3912" y="4412"/>
                      <a:pt x="9632" y="6894"/>
                      <a:pt x="15385" y="6894"/>
                    </a:cubicBezTo>
                    <a:cubicBezTo>
                      <a:pt x="15592" y="6894"/>
                      <a:pt x="15800" y="6891"/>
                      <a:pt x="16007" y="6885"/>
                    </a:cubicBezTo>
                    <a:cubicBezTo>
                      <a:pt x="17200" y="6847"/>
                      <a:pt x="18476" y="6343"/>
                      <a:pt x="19667" y="6132"/>
                    </a:cubicBezTo>
                    <a:cubicBezTo>
                      <a:pt x="20047" y="6063"/>
                      <a:pt x="20455" y="5987"/>
                      <a:pt x="20727" y="5713"/>
                    </a:cubicBezTo>
                    <a:cubicBezTo>
                      <a:pt x="19498" y="4696"/>
                      <a:pt x="17694" y="4006"/>
                      <a:pt x="16256" y="3328"/>
                    </a:cubicBezTo>
                    <a:cubicBezTo>
                      <a:pt x="14536" y="2519"/>
                      <a:pt x="12765" y="1814"/>
                      <a:pt x="10946" y="1264"/>
                    </a:cubicBezTo>
                    <a:cubicBezTo>
                      <a:pt x="9148" y="719"/>
                      <a:pt x="7302" y="322"/>
                      <a:pt x="5432" y="131"/>
                    </a:cubicBezTo>
                    <a:cubicBezTo>
                      <a:pt x="4601" y="46"/>
                      <a:pt x="3767" y="1"/>
                      <a:pt x="29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2" name="Google Shape;3122;p29"/>
              <p:cNvSpPr/>
              <p:nvPr/>
            </p:nvSpPr>
            <p:spPr>
              <a:xfrm>
                <a:off x="3266900" y="1981500"/>
                <a:ext cx="353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973" extrusionOk="0">
                    <a:moveTo>
                      <a:pt x="108" y="0"/>
                    </a:moveTo>
                    <a:cubicBezTo>
                      <a:pt x="79" y="0"/>
                      <a:pt x="50" y="13"/>
                      <a:pt x="31" y="38"/>
                    </a:cubicBezTo>
                    <a:cubicBezTo>
                      <a:pt x="0" y="80"/>
                      <a:pt x="8" y="140"/>
                      <a:pt x="50" y="172"/>
                    </a:cubicBezTo>
                    <a:cubicBezTo>
                      <a:pt x="433" y="460"/>
                      <a:pt x="839" y="726"/>
                      <a:pt x="1256" y="960"/>
                    </a:cubicBezTo>
                    <a:cubicBezTo>
                      <a:pt x="1272" y="969"/>
                      <a:pt x="1287" y="972"/>
                      <a:pt x="1304" y="972"/>
                    </a:cubicBezTo>
                    <a:cubicBezTo>
                      <a:pt x="1337" y="972"/>
                      <a:pt x="1369" y="954"/>
                      <a:pt x="1387" y="923"/>
                    </a:cubicBezTo>
                    <a:cubicBezTo>
                      <a:pt x="1412" y="878"/>
                      <a:pt x="1395" y="820"/>
                      <a:pt x="1350" y="794"/>
                    </a:cubicBezTo>
                    <a:cubicBezTo>
                      <a:pt x="940" y="564"/>
                      <a:pt x="541" y="303"/>
                      <a:pt x="165" y="19"/>
                    </a:cubicBezTo>
                    <a:cubicBezTo>
                      <a:pt x="147" y="6"/>
                      <a:pt x="127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3" name="Google Shape;3123;p29"/>
              <p:cNvSpPr/>
              <p:nvPr/>
            </p:nvSpPr>
            <p:spPr>
              <a:xfrm>
                <a:off x="3322500" y="2020625"/>
                <a:ext cx="17825" cy="120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481" extrusionOk="0">
                    <a:moveTo>
                      <a:pt x="109" y="0"/>
                    </a:moveTo>
                    <a:cubicBezTo>
                      <a:pt x="77" y="0"/>
                      <a:pt x="45" y="17"/>
                      <a:pt x="27" y="47"/>
                    </a:cubicBezTo>
                    <a:cubicBezTo>
                      <a:pt x="0" y="93"/>
                      <a:pt x="16" y="151"/>
                      <a:pt x="61" y="178"/>
                    </a:cubicBezTo>
                    <a:lnTo>
                      <a:pt x="556" y="467"/>
                    </a:lnTo>
                    <a:cubicBezTo>
                      <a:pt x="571" y="476"/>
                      <a:pt x="588" y="479"/>
                      <a:pt x="604" y="479"/>
                    </a:cubicBezTo>
                    <a:lnTo>
                      <a:pt x="603" y="480"/>
                    </a:lnTo>
                    <a:cubicBezTo>
                      <a:pt x="636" y="480"/>
                      <a:pt x="668" y="462"/>
                      <a:pt x="686" y="433"/>
                    </a:cubicBezTo>
                    <a:cubicBezTo>
                      <a:pt x="713" y="386"/>
                      <a:pt x="697" y="329"/>
                      <a:pt x="652" y="302"/>
                    </a:cubicBezTo>
                    <a:lnTo>
                      <a:pt x="157" y="13"/>
                    </a:lnTo>
                    <a:cubicBezTo>
                      <a:pt x="142" y="4"/>
                      <a:pt x="126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4" name="Google Shape;3124;p29"/>
              <p:cNvSpPr/>
              <p:nvPr/>
            </p:nvSpPr>
            <p:spPr>
              <a:xfrm>
                <a:off x="3371975" y="2047350"/>
                <a:ext cx="2780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45" extrusionOk="0">
                    <a:moveTo>
                      <a:pt x="111" y="1"/>
                    </a:moveTo>
                    <a:cubicBezTo>
                      <a:pt x="79" y="1"/>
                      <a:pt x="48" y="17"/>
                      <a:pt x="30" y="46"/>
                    </a:cubicBezTo>
                    <a:cubicBezTo>
                      <a:pt x="1" y="90"/>
                      <a:pt x="14" y="148"/>
                      <a:pt x="59" y="177"/>
                    </a:cubicBezTo>
                    <a:cubicBezTo>
                      <a:pt x="335" y="350"/>
                      <a:pt x="664" y="444"/>
                      <a:pt x="990" y="444"/>
                    </a:cubicBezTo>
                    <a:lnTo>
                      <a:pt x="1016" y="444"/>
                    </a:lnTo>
                    <a:cubicBezTo>
                      <a:pt x="1069" y="443"/>
                      <a:pt x="1111" y="400"/>
                      <a:pt x="1110" y="347"/>
                    </a:cubicBezTo>
                    <a:cubicBezTo>
                      <a:pt x="1109" y="297"/>
                      <a:pt x="1067" y="253"/>
                      <a:pt x="1017" y="253"/>
                    </a:cubicBezTo>
                    <a:cubicBezTo>
                      <a:pt x="1016" y="253"/>
                      <a:pt x="1014" y="253"/>
                      <a:pt x="1013" y="253"/>
                    </a:cubicBezTo>
                    <a:cubicBezTo>
                      <a:pt x="999" y="254"/>
                      <a:pt x="986" y="254"/>
                      <a:pt x="972" y="254"/>
                    </a:cubicBezTo>
                    <a:cubicBezTo>
                      <a:pt x="686" y="254"/>
                      <a:pt x="401" y="167"/>
                      <a:pt x="161" y="15"/>
                    </a:cubicBezTo>
                    <a:cubicBezTo>
                      <a:pt x="145" y="5"/>
                      <a:pt x="128" y="1"/>
                      <a:pt x="11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5" name="Google Shape;3125;p29"/>
              <p:cNvSpPr/>
              <p:nvPr/>
            </p:nvSpPr>
            <p:spPr>
              <a:xfrm>
                <a:off x="3427875" y="2074525"/>
                <a:ext cx="289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492" extrusionOk="0">
                    <a:moveTo>
                      <a:pt x="107" y="1"/>
                    </a:moveTo>
                    <a:cubicBezTo>
                      <a:pt x="67" y="1"/>
                      <a:pt x="29" y="27"/>
                      <a:pt x="16" y="67"/>
                    </a:cubicBezTo>
                    <a:cubicBezTo>
                      <a:pt x="0" y="118"/>
                      <a:pt x="28" y="171"/>
                      <a:pt x="78" y="187"/>
                    </a:cubicBezTo>
                    <a:lnTo>
                      <a:pt x="1022" y="487"/>
                    </a:lnTo>
                    <a:cubicBezTo>
                      <a:pt x="1032" y="489"/>
                      <a:pt x="1041" y="491"/>
                      <a:pt x="1051" y="491"/>
                    </a:cubicBezTo>
                    <a:lnTo>
                      <a:pt x="1051" y="490"/>
                    </a:lnTo>
                    <a:cubicBezTo>
                      <a:pt x="1092" y="490"/>
                      <a:pt x="1130" y="465"/>
                      <a:pt x="1142" y="424"/>
                    </a:cubicBezTo>
                    <a:cubicBezTo>
                      <a:pt x="1158" y="374"/>
                      <a:pt x="1131" y="320"/>
                      <a:pt x="1080" y="304"/>
                    </a:cubicBezTo>
                    <a:lnTo>
                      <a:pt x="136" y="5"/>
                    </a:lnTo>
                    <a:cubicBezTo>
                      <a:pt x="126" y="2"/>
                      <a:pt x="117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6" name="Google Shape;3126;p29"/>
              <p:cNvSpPr/>
              <p:nvPr/>
            </p:nvSpPr>
            <p:spPr>
              <a:xfrm>
                <a:off x="3466900" y="2090575"/>
                <a:ext cx="38150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439" extrusionOk="0">
                    <a:moveTo>
                      <a:pt x="104" y="1"/>
                    </a:moveTo>
                    <a:cubicBezTo>
                      <a:pt x="59" y="1"/>
                      <a:pt x="19" y="33"/>
                      <a:pt x="10" y="79"/>
                    </a:cubicBezTo>
                    <a:cubicBezTo>
                      <a:pt x="0" y="129"/>
                      <a:pt x="34" y="179"/>
                      <a:pt x="86" y="189"/>
                    </a:cubicBezTo>
                    <a:lnTo>
                      <a:pt x="1404" y="436"/>
                    </a:lnTo>
                    <a:cubicBezTo>
                      <a:pt x="1411" y="437"/>
                      <a:pt x="1416" y="439"/>
                      <a:pt x="1422" y="439"/>
                    </a:cubicBezTo>
                    <a:cubicBezTo>
                      <a:pt x="1467" y="439"/>
                      <a:pt x="1507" y="406"/>
                      <a:pt x="1516" y="360"/>
                    </a:cubicBezTo>
                    <a:cubicBezTo>
                      <a:pt x="1526" y="309"/>
                      <a:pt x="1492" y="260"/>
                      <a:pt x="1440" y="250"/>
                    </a:cubicBezTo>
                    <a:lnTo>
                      <a:pt x="122" y="2"/>
                    </a:lnTo>
                    <a:cubicBezTo>
                      <a:pt x="116" y="1"/>
                      <a:pt x="11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7" name="Google Shape;3127;p29"/>
              <p:cNvSpPr/>
              <p:nvPr/>
            </p:nvSpPr>
            <p:spPr>
              <a:xfrm>
                <a:off x="3529925" y="2093750"/>
                <a:ext cx="3995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276" extrusionOk="0">
                    <a:moveTo>
                      <a:pt x="1497" y="1"/>
                    </a:moveTo>
                    <a:cubicBezTo>
                      <a:pt x="1493" y="1"/>
                      <a:pt x="1489" y="1"/>
                      <a:pt x="1485" y="1"/>
                    </a:cubicBezTo>
                    <a:cubicBezTo>
                      <a:pt x="1044" y="56"/>
                      <a:pt x="596" y="84"/>
                      <a:pt x="151" y="84"/>
                    </a:cubicBezTo>
                    <a:cubicBezTo>
                      <a:pt x="139" y="84"/>
                      <a:pt x="127" y="85"/>
                      <a:pt x="114" y="85"/>
                    </a:cubicBezTo>
                    <a:cubicBezTo>
                      <a:pt x="108" y="85"/>
                      <a:pt x="102" y="84"/>
                      <a:pt x="95" y="84"/>
                    </a:cubicBezTo>
                    <a:cubicBezTo>
                      <a:pt x="44" y="84"/>
                      <a:pt x="1" y="127"/>
                      <a:pt x="1" y="179"/>
                    </a:cubicBezTo>
                    <a:cubicBezTo>
                      <a:pt x="1" y="232"/>
                      <a:pt x="42" y="275"/>
                      <a:pt x="95" y="275"/>
                    </a:cubicBezTo>
                    <a:lnTo>
                      <a:pt x="151" y="275"/>
                    </a:lnTo>
                    <a:cubicBezTo>
                      <a:pt x="603" y="275"/>
                      <a:pt x="1059" y="246"/>
                      <a:pt x="1508" y="190"/>
                    </a:cubicBezTo>
                    <a:cubicBezTo>
                      <a:pt x="1560" y="183"/>
                      <a:pt x="1598" y="136"/>
                      <a:pt x="1591" y="84"/>
                    </a:cubicBezTo>
                    <a:cubicBezTo>
                      <a:pt x="1585" y="35"/>
                      <a:pt x="1544" y="1"/>
                      <a:pt x="14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8" name="Google Shape;3128;p29"/>
              <p:cNvSpPr/>
              <p:nvPr/>
            </p:nvSpPr>
            <p:spPr>
              <a:xfrm>
                <a:off x="3598825" y="2083750"/>
                <a:ext cx="35150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315" extrusionOk="0">
                    <a:moveTo>
                      <a:pt x="1299" y="0"/>
                    </a:moveTo>
                    <a:cubicBezTo>
                      <a:pt x="1290" y="0"/>
                      <a:pt x="1281" y="1"/>
                      <a:pt x="1272" y="4"/>
                    </a:cubicBezTo>
                    <a:cubicBezTo>
                      <a:pt x="1001" y="83"/>
                      <a:pt x="716" y="124"/>
                      <a:pt x="431" y="124"/>
                    </a:cubicBezTo>
                    <a:cubicBezTo>
                      <a:pt x="324" y="124"/>
                      <a:pt x="217" y="118"/>
                      <a:pt x="111" y="107"/>
                    </a:cubicBezTo>
                    <a:cubicBezTo>
                      <a:pt x="108" y="106"/>
                      <a:pt x="106" y="106"/>
                      <a:pt x="103" y="106"/>
                    </a:cubicBezTo>
                    <a:cubicBezTo>
                      <a:pt x="53" y="106"/>
                      <a:pt x="12" y="142"/>
                      <a:pt x="6" y="192"/>
                    </a:cubicBezTo>
                    <a:cubicBezTo>
                      <a:pt x="1" y="243"/>
                      <a:pt x="39" y="291"/>
                      <a:pt x="91" y="296"/>
                    </a:cubicBezTo>
                    <a:cubicBezTo>
                      <a:pt x="203" y="309"/>
                      <a:pt x="314" y="314"/>
                      <a:pt x="427" y="314"/>
                    </a:cubicBezTo>
                    <a:cubicBezTo>
                      <a:pt x="732" y="314"/>
                      <a:pt x="1036" y="271"/>
                      <a:pt x="1326" y="186"/>
                    </a:cubicBezTo>
                    <a:cubicBezTo>
                      <a:pt x="1376" y="172"/>
                      <a:pt x="1405" y="119"/>
                      <a:pt x="1390" y="68"/>
                    </a:cubicBezTo>
                    <a:cubicBezTo>
                      <a:pt x="1378" y="26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29" name="Google Shape;3129;p29"/>
              <p:cNvSpPr/>
              <p:nvPr/>
            </p:nvSpPr>
            <p:spPr>
              <a:xfrm>
                <a:off x="3273050" y="1953650"/>
                <a:ext cx="207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830" h="398" extrusionOk="0">
                    <a:moveTo>
                      <a:pt x="110" y="1"/>
                    </a:moveTo>
                    <a:cubicBezTo>
                      <a:pt x="75" y="1"/>
                      <a:pt x="42" y="19"/>
                      <a:pt x="25" y="51"/>
                    </a:cubicBezTo>
                    <a:cubicBezTo>
                      <a:pt x="0" y="98"/>
                      <a:pt x="18" y="155"/>
                      <a:pt x="64" y="181"/>
                    </a:cubicBezTo>
                    <a:cubicBezTo>
                      <a:pt x="267" y="288"/>
                      <a:pt x="486" y="359"/>
                      <a:pt x="712" y="396"/>
                    </a:cubicBezTo>
                    <a:cubicBezTo>
                      <a:pt x="718" y="397"/>
                      <a:pt x="722" y="397"/>
                      <a:pt x="728" y="397"/>
                    </a:cubicBezTo>
                    <a:cubicBezTo>
                      <a:pt x="773" y="397"/>
                      <a:pt x="814" y="364"/>
                      <a:pt x="822" y="318"/>
                    </a:cubicBezTo>
                    <a:cubicBezTo>
                      <a:pt x="829" y="266"/>
                      <a:pt x="794" y="216"/>
                      <a:pt x="742" y="208"/>
                    </a:cubicBezTo>
                    <a:cubicBezTo>
                      <a:pt x="536" y="175"/>
                      <a:pt x="338" y="109"/>
                      <a:pt x="154" y="12"/>
                    </a:cubicBezTo>
                    <a:cubicBezTo>
                      <a:pt x="140" y="4"/>
                      <a:pt x="125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0" name="Google Shape;3130;p29"/>
              <p:cNvSpPr/>
              <p:nvPr/>
            </p:nvSpPr>
            <p:spPr>
              <a:xfrm>
                <a:off x="3310250" y="1974150"/>
                <a:ext cx="26950" cy="11000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40" extrusionOk="0">
                    <a:moveTo>
                      <a:pt x="106" y="0"/>
                    </a:moveTo>
                    <a:cubicBezTo>
                      <a:pt x="64" y="0"/>
                      <a:pt x="26" y="28"/>
                      <a:pt x="15" y="69"/>
                    </a:cubicBezTo>
                    <a:cubicBezTo>
                      <a:pt x="0" y="120"/>
                      <a:pt x="29" y="173"/>
                      <a:pt x="80" y="187"/>
                    </a:cubicBezTo>
                    <a:lnTo>
                      <a:pt x="945" y="435"/>
                    </a:lnTo>
                    <a:cubicBezTo>
                      <a:pt x="954" y="438"/>
                      <a:pt x="963" y="439"/>
                      <a:pt x="972" y="439"/>
                    </a:cubicBezTo>
                    <a:cubicBezTo>
                      <a:pt x="1013" y="439"/>
                      <a:pt x="1051" y="412"/>
                      <a:pt x="1063" y="370"/>
                    </a:cubicBezTo>
                    <a:cubicBezTo>
                      <a:pt x="1078" y="320"/>
                      <a:pt x="1048" y="267"/>
                      <a:pt x="997" y="253"/>
                    </a:cubicBezTo>
                    <a:lnTo>
                      <a:pt x="133" y="4"/>
                    </a:lnTo>
                    <a:cubicBezTo>
                      <a:pt x="124" y="1"/>
                      <a:pt x="115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1" name="Google Shape;3131;p29"/>
              <p:cNvSpPr/>
              <p:nvPr/>
            </p:nvSpPr>
            <p:spPr>
              <a:xfrm>
                <a:off x="3352400" y="1988675"/>
                <a:ext cx="18825" cy="1097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439" extrusionOk="0">
                    <a:moveTo>
                      <a:pt x="108" y="1"/>
                    </a:moveTo>
                    <a:cubicBezTo>
                      <a:pt x="73" y="1"/>
                      <a:pt x="38" y="21"/>
                      <a:pt x="22" y="56"/>
                    </a:cubicBezTo>
                    <a:cubicBezTo>
                      <a:pt x="0" y="104"/>
                      <a:pt x="21" y="161"/>
                      <a:pt x="68" y="183"/>
                    </a:cubicBezTo>
                    <a:lnTo>
                      <a:pt x="604" y="430"/>
                    </a:lnTo>
                    <a:cubicBezTo>
                      <a:pt x="617" y="436"/>
                      <a:pt x="631" y="439"/>
                      <a:pt x="645" y="439"/>
                    </a:cubicBezTo>
                    <a:cubicBezTo>
                      <a:pt x="680" y="439"/>
                      <a:pt x="714" y="418"/>
                      <a:pt x="731" y="384"/>
                    </a:cubicBezTo>
                    <a:cubicBezTo>
                      <a:pt x="753" y="335"/>
                      <a:pt x="732" y="279"/>
                      <a:pt x="684" y="257"/>
                    </a:cubicBezTo>
                    <a:lnTo>
                      <a:pt x="148" y="9"/>
                    </a:lnTo>
                    <a:cubicBezTo>
                      <a:pt x="135" y="3"/>
                      <a:pt x="122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2" name="Google Shape;3132;p29"/>
              <p:cNvSpPr/>
              <p:nvPr/>
            </p:nvSpPr>
            <p:spPr>
              <a:xfrm>
                <a:off x="3399825" y="2009275"/>
                <a:ext cx="33100" cy="120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483" extrusionOk="0">
                    <a:moveTo>
                      <a:pt x="107" y="0"/>
                    </a:moveTo>
                    <a:cubicBezTo>
                      <a:pt x="68" y="0"/>
                      <a:pt x="31" y="25"/>
                      <a:pt x="17" y="64"/>
                    </a:cubicBezTo>
                    <a:cubicBezTo>
                      <a:pt x="1" y="114"/>
                      <a:pt x="26" y="168"/>
                      <a:pt x="76" y="186"/>
                    </a:cubicBezTo>
                    <a:cubicBezTo>
                      <a:pt x="442" y="314"/>
                      <a:pt x="821" y="413"/>
                      <a:pt x="1203" y="481"/>
                    </a:cubicBezTo>
                    <a:cubicBezTo>
                      <a:pt x="1208" y="483"/>
                      <a:pt x="1214" y="483"/>
                      <a:pt x="1219" y="483"/>
                    </a:cubicBezTo>
                    <a:cubicBezTo>
                      <a:pt x="1265" y="483"/>
                      <a:pt x="1305" y="451"/>
                      <a:pt x="1313" y="404"/>
                    </a:cubicBezTo>
                    <a:cubicBezTo>
                      <a:pt x="1323" y="352"/>
                      <a:pt x="1288" y="303"/>
                      <a:pt x="1236" y="294"/>
                    </a:cubicBezTo>
                    <a:cubicBezTo>
                      <a:pt x="864" y="228"/>
                      <a:pt x="495" y="130"/>
                      <a:pt x="139" y="6"/>
                    </a:cubicBezTo>
                    <a:cubicBezTo>
                      <a:pt x="128" y="2"/>
                      <a:pt x="118" y="0"/>
                      <a:pt x="10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3" name="Google Shape;3133;p29"/>
              <p:cNvSpPr/>
              <p:nvPr/>
            </p:nvSpPr>
            <p:spPr>
              <a:xfrm>
                <a:off x="3461725" y="2031875"/>
                <a:ext cx="392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478" extrusionOk="0">
                    <a:moveTo>
                      <a:pt x="104" y="0"/>
                    </a:moveTo>
                    <a:cubicBezTo>
                      <a:pt x="60" y="0"/>
                      <a:pt x="21" y="31"/>
                      <a:pt x="12" y="76"/>
                    </a:cubicBezTo>
                    <a:cubicBezTo>
                      <a:pt x="1" y="127"/>
                      <a:pt x="34" y="178"/>
                      <a:pt x="85" y="189"/>
                    </a:cubicBezTo>
                    <a:lnTo>
                      <a:pt x="1446" y="475"/>
                    </a:lnTo>
                    <a:cubicBezTo>
                      <a:pt x="1452" y="477"/>
                      <a:pt x="1459" y="477"/>
                      <a:pt x="1465" y="477"/>
                    </a:cubicBezTo>
                    <a:cubicBezTo>
                      <a:pt x="1509" y="477"/>
                      <a:pt x="1548" y="446"/>
                      <a:pt x="1558" y="402"/>
                    </a:cubicBezTo>
                    <a:cubicBezTo>
                      <a:pt x="1569" y="350"/>
                      <a:pt x="1536" y="299"/>
                      <a:pt x="1484" y="288"/>
                    </a:cubicBezTo>
                    <a:lnTo>
                      <a:pt x="124" y="2"/>
                    </a:lnTo>
                    <a:cubicBezTo>
                      <a:pt x="118" y="1"/>
                      <a:pt x="111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4" name="Google Shape;3134;p29"/>
              <p:cNvSpPr/>
              <p:nvPr/>
            </p:nvSpPr>
            <p:spPr>
              <a:xfrm>
                <a:off x="3513375" y="2043125"/>
                <a:ext cx="391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403" extrusionOk="0">
                    <a:moveTo>
                      <a:pt x="310" y="1"/>
                    </a:moveTo>
                    <a:cubicBezTo>
                      <a:pt x="237" y="1"/>
                      <a:pt x="164" y="3"/>
                      <a:pt x="92" y="8"/>
                    </a:cubicBezTo>
                    <a:cubicBezTo>
                      <a:pt x="40" y="12"/>
                      <a:pt x="0" y="57"/>
                      <a:pt x="3" y="110"/>
                    </a:cubicBezTo>
                    <a:cubicBezTo>
                      <a:pt x="7" y="160"/>
                      <a:pt x="47" y="199"/>
                      <a:pt x="95" y="199"/>
                    </a:cubicBezTo>
                    <a:cubicBezTo>
                      <a:pt x="99" y="199"/>
                      <a:pt x="102" y="199"/>
                      <a:pt x="105" y="198"/>
                    </a:cubicBezTo>
                    <a:cubicBezTo>
                      <a:pt x="172" y="194"/>
                      <a:pt x="239" y="192"/>
                      <a:pt x="306" y="192"/>
                    </a:cubicBezTo>
                    <a:cubicBezTo>
                      <a:pt x="687" y="192"/>
                      <a:pt x="1070" y="261"/>
                      <a:pt x="1425" y="396"/>
                    </a:cubicBezTo>
                    <a:cubicBezTo>
                      <a:pt x="1436" y="400"/>
                      <a:pt x="1447" y="402"/>
                      <a:pt x="1458" y="402"/>
                    </a:cubicBezTo>
                    <a:cubicBezTo>
                      <a:pt x="1497" y="402"/>
                      <a:pt x="1533" y="378"/>
                      <a:pt x="1548" y="341"/>
                    </a:cubicBezTo>
                    <a:cubicBezTo>
                      <a:pt x="1567" y="292"/>
                      <a:pt x="1541" y="237"/>
                      <a:pt x="1493" y="218"/>
                    </a:cubicBezTo>
                    <a:cubicBezTo>
                      <a:pt x="1117" y="75"/>
                      <a:pt x="712" y="1"/>
                      <a:pt x="3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5" name="Google Shape;3135;p29"/>
              <p:cNvSpPr/>
              <p:nvPr/>
            </p:nvSpPr>
            <p:spPr>
              <a:xfrm>
                <a:off x="3566725" y="2047350"/>
                <a:ext cx="339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1359" h="308" extrusionOk="0">
                    <a:moveTo>
                      <a:pt x="1051" y="0"/>
                    </a:moveTo>
                    <a:cubicBezTo>
                      <a:pt x="725" y="0"/>
                      <a:pt x="399" y="41"/>
                      <a:pt x="82" y="120"/>
                    </a:cubicBezTo>
                    <a:cubicBezTo>
                      <a:pt x="31" y="133"/>
                      <a:pt x="0" y="184"/>
                      <a:pt x="12" y="236"/>
                    </a:cubicBezTo>
                    <a:cubicBezTo>
                      <a:pt x="23" y="279"/>
                      <a:pt x="62" y="307"/>
                      <a:pt x="105" y="307"/>
                    </a:cubicBezTo>
                    <a:cubicBezTo>
                      <a:pt x="113" y="307"/>
                      <a:pt x="120" y="306"/>
                      <a:pt x="128" y="305"/>
                    </a:cubicBezTo>
                    <a:cubicBezTo>
                      <a:pt x="432" y="229"/>
                      <a:pt x="742" y="191"/>
                      <a:pt x="1055" y="191"/>
                    </a:cubicBezTo>
                    <a:cubicBezTo>
                      <a:pt x="1122" y="191"/>
                      <a:pt x="1189" y="192"/>
                      <a:pt x="1256" y="196"/>
                    </a:cubicBezTo>
                    <a:cubicBezTo>
                      <a:pt x="1259" y="196"/>
                      <a:pt x="1263" y="196"/>
                      <a:pt x="1266" y="196"/>
                    </a:cubicBezTo>
                    <a:cubicBezTo>
                      <a:pt x="1314" y="196"/>
                      <a:pt x="1354" y="156"/>
                      <a:pt x="1357" y="106"/>
                    </a:cubicBezTo>
                    <a:cubicBezTo>
                      <a:pt x="1359" y="53"/>
                      <a:pt x="1319" y="9"/>
                      <a:pt x="1266" y="6"/>
                    </a:cubicBezTo>
                    <a:cubicBezTo>
                      <a:pt x="1195" y="2"/>
                      <a:pt x="1123" y="0"/>
                      <a:pt x="105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6" name="Google Shape;3136;p29"/>
              <p:cNvSpPr/>
              <p:nvPr/>
            </p:nvSpPr>
            <p:spPr>
              <a:xfrm>
                <a:off x="3617275" y="2044325"/>
                <a:ext cx="1552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621" h="274" extrusionOk="0">
                    <a:moveTo>
                      <a:pt x="104" y="0"/>
                    </a:moveTo>
                    <a:cubicBezTo>
                      <a:pt x="60" y="0"/>
                      <a:pt x="20" y="32"/>
                      <a:pt x="11" y="77"/>
                    </a:cubicBezTo>
                    <a:cubicBezTo>
                      <a:pt x="0" y="128"/>
                      <a:pt x="35" y="179"/>
                      <a:pt x="86" y="189"/>
                    </a:cubicBezTo>
                    <a:lnTo>
                      <a:pt x="498" y="272"/>
                    </a:lnTo>
                    <a:cubicBezTo>
                      <a:pt x="505" y="273"/>
                      <a:pt x="510" y="274"/>
                      <a:pt x="517" y="274"/>
                    </a:cubicBezTo>
                    <a:cubicBezTo>
                      <a:pt x="561" y="274"/>
                      <a:pt x="601" y="242"/>
                      <a:pt x="610" y="197"/>
                    </a:cubicBezTo>
                    <a:cubicBezTo>
                      <a:pt x="621" y="145"/>
                      <a:pt x="587" y="95"/>
                      <a:pt x="536" y="85"/>
                    </a:cubicBezTo>
                    <a:lnTo>
                      <a:pt x="123" y="2"/>
                    </a:lnTo>
                    <a:cubicBezTo>
                      <a:pt x="116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7" name="Google Shape;3137;p29"/>
              <p:cNvSpPr/>
              <p:nvPr/>
            </p:nvSpPr>
            <p:spPr>
              <a:xfrm>
                <a:off x="3360625" y="1966025"/>
                <a:ext cx="29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521" extrusionOk="0">
                    <a:moveTo>
                      <a:pt x="110" y="0"/>
                    </a:moveTo>
                    <a:cubicBezTo>
                      <a:pt x="75" y="0"/>
                      <a:pt x="42" y="19"/>
                      <a:pt x="24" y="52"/>
                    </a:cubicBezTo>
                    <a:cubicBezTo>
                      <a:pt x="0" y="99"/>
                      <a:pt x="19" y="156"/>
                      <a:pt x="66" y="180"/>
                    </a:cubicBezTo>
                    <a:cubicBezTo>
                      <a:pt x="373" y="338"/>
                      <a:pt x="701" y="452"/>
                      <a:pt x="1039" y="518"/>
                    </a:cubicBezTo>
                    <a:cubicBezTo>
                      <a:pt x="1044" y="520"/>
                      <a:pt x="1051" y="520"/>
                      <a:pt x="1058" y="520"/>
                    </a:cubicBezTo>
                    <a:cubicBezTo>
                      <a:pt x="1102" y="520"/>
                      <a:pt x="1141" y="489"/>
                      <a:pt x="1150" y="444"/>
                    </a:cubicBezTo>
                    <a:cubicBezTo>
                      <a:pt x="1160" y="392"/>
                      <a:pt x="1127" y="341"/>
                      <a:pt x="1075" y="331"/>
                    </a:cubicBezTo>
                    <a:cubicBezTo>
                      <a:pt x="755" y="269"/>
                      <a:pt x="445" y="160"/>
                      <a:pt x="152" y="10"/>
                    </a:cubicBezTo>
                    <a:cubicBezTo>
                      <a:pt x="139" y="3"/>
                      <a:pt x="124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8" name="Google Shape;3138;p29"/>
              <p:cNvSpPr/>
              <p:nvPr/>
            </p:nvSpPr>
            <p:spPr>
              <a:xfrm>
                <a:off x="3443250" y="1986625"/>
                <a:ext cx="3202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281" h="521" extrusionOk="0">
                    <a:moveTo>
                      <a:pt x="101" y="0"/>
                    </a:moveTo>
                    <a:cubicBezTo>
                      <a:pt x="53" y="0"/>
                      <a:pt x="12" y="36"/>
                      <a:pt x="7" y="85"/>
                    </a:cubicBezTo>
                    <a:cubicBezTo>
                      <a:pt x="0" y="137"/>
                      <a:pt x="38" y="184"/>
                      <a:pt x="90" y="191"/>
                    </a:cubicBezTo>
                    <a:cubicBezTo>
                      <a:pt x="454" y="233"/>
                      <a:pt x="804" y="340"/>
                      <a:pt x="1128" y="510"/>
                    </a:cubicBezTo>
                    <a:cubicBezTo>
                      <a:pt x="1143" y="518"/>
                      <a:pt x="1157" y="521"/>
                      <a:pt x="1172" y="521"/>
                    </a:cubicBezTo>
                    <a:cubicBezTo>
                      <a:pt x="1207" y="521"/>
                      <a:pt x="1240" y="502"/>
                      <a:pt x="1257" y="470"/>
                    </a:cubicBezTo>
                    <a:cubicBezTo>
                      <a:pt x="1281" y="423"/>
                      <a:pt x="1263" y="365"/>
                      <a:pt x="1217" y="341"/>
                    </a:cubicBezTo>
                    <a:cubicBezTo>
                      <a:pt x="871" y="160"/>
                      <a:pt x="499" y="46"/>
                      <a:pt x="112" y="1"/>
                    </a:cubicBezTo>
                    <a:cubicBezTo>
                      <a:pt x="108" y="1"/>
                      <a:pt x="105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39" name="Google Shape;3139;p29"/>
              <p:cNvSpPr/>
              <p:nvPr/>
            </p:nvSpPr>
            <p:spPr>
              <a:xfrm>
                <a:off x="3500950" y="1998975"/>
                <a:ext cx="351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1405" h="605" extrusionOk="0">
                    <a:moveTo>
                      <a:pt x="97" y="0"/>
                    </a:moveTo>
                    <a:cubicBezTo>
                      <a:pt x="51" y="0"/>
                      <a:pt x="12" y="36"/>
                      <a:pt x="6" y="84"/>
                    </a:cubicBezTo>
                    <a:cubicBezTo>
                      <a:pt x="0" y="136"/>
                      <a:pt x="37" y="184"/>
                      <a:pt x="90" y="190"/>
                    </a:cubicBezTo>
                    <a:cubicBezTo>
                      <a:pt x="496" y="240"/>
                      <a:pt x="896" y="378"/>
                      <a:pt x="1247" y="590"/>
                    </a:cubicBezTo>
                    <a:cubicBezTo>
                      <a:pt x="1262" y="600"/>
                      <a:pt x="1279" y="604"/>
                      <a:pt x="1295" y="604"/>
                    </a:cubicBezTo>
                    <a:cubicBezTo>
                      <a:pt x="1327" y="604"/>
                      <a:pt x="1359" y="588"/>
                      <a:pt x="1377" y="558"/>
                    </a:cubicBezTo>
                    <a:cubicBezTo>
                      <a:pt x="1405" y="513"/>
                      <a:pt x="1390" y="454"/>
                      <a:pt x="1345" y="428"/>
                    </a:cubicBezTo>
                    <a:cubicBezTo>
                      <a:pt x="972" y="201"/>
                      <a:pt x="546" y="53"/>
                      <a:pt x="112" y="1"/>
                    </a:cubicBezTo>
                    <a:cubicBezTo>
                      <a:pt x="107" y="1"/>
                      <a:pt x="102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0" name="Google Shape;3140;p29"/>
              <p:cNvSpPr/>
              <p:nvPr/>
            </p:nvSpPr>
            <p:spPr>
              <a:xfrm>
                <a:off x="3544100" y="2011200"/>
                <a:ext cx="22850" cy="122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489" extrusionOk="0">
                    <a:moveTo>
                      <a:pt x="109" y="1"/>
                    </a:moveTo>
                    <a:cubicBezTo>
                      <a:pt x="67" y="1"/>
                      <a:pt x="29" y="26"/>
                      <a:pt x="16" y="68"/>
                    </a:cubicBezTo>
                    <a:cubicBezTo>
                      <a:pt x="1" y="117"/>
                      <a:pt x="29" y="171"/>
                      <a:pt x="78" y="187"/>
                    </a:cubicBezTo>
                    <a:cubicBezTo>
                      <a:pt x="314" y="261"/>
                      <a:pt x="543" y="359"/>
                      <a:pt x="759" y="477"/>
                    </a:cubicBezTo>
                    <a:cubicBezTo>
                      <a:pt x="774" y="485"/>
                      <a:pt x="789" y="488"/>
                      <a:pt x="805" y="488"/>
                    </a:cubicBezTo>
                    <a:cubicBezTo>
                      <a:pt x="839" y="488"/>
                      <a:pt x="871" y="471"/>
                      <a:pt x="888" y="439"/>
                    </a:cubicBezTo>
                    <a:cubicBezTo>
                      <a:pt x="914" y="392"/>
                      <a:pt x="896" y="335"/>
                      <a:pt x="850" y="309"/>
                    </a:cubicBezTo>
                    <a:cubicBezTo>
                      <a:pt x="624" y="186"/>
                      <a:pt x="383" y="83"/>
                      <a:pt x="137" y="5"/>
                    </a:cubicBezTo>
                    <a:cubicBezTo>
                      <a:pt x="127" y="2"/>
                      <a:pt x="118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1" name="Google Shape;3141;p29"/>
              <p:cNvSpPr/>
              <p:nvPr/>
            </p:nvSpPr>
            <p:spPr>
              <a:xfrm>
                <a:off x="3598700" y="2023850"/>
                <a:ext cx="322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676" extrusionOk="0">
                    <a:moveTo>
                      <a:pt x="106" y="0"/>
                    </a:moveTo>
                    <a:cubicBezTo>
                      <a:pt x="62" y="0"/>
                      <a:pt x="22" y="30"/>
                      <a:pt x="11" y="74"/>
                    </a:cubicBezTo>
                    <a:cubicBezTo>
                      <a:pt x="0" y="126"/>
                      <a:pt x="32" y="177"/>
                      <a:pt x="84" y="188"/>
                    </a:cubicBezTo>
                    <a:cubicBezTo>
                      <a:pt x="456" y="270"/>
                      <a:pt x="816" y="433"/>
                      <a:pt x="1124" y="658"/>
                    </a:cubicBezTo>
                    <a:cubicBezTo>
                      <a:pt x="1142" y="670"/>
                      <a:pt x="1161" y="676"/>
                      <a:pt x="1181" y="676"/>
                    </a:cubicBezTo>
                    <a:cubicBezTo>
                      <a:pt x="1210" y="676"/>
                      <a:pt x="1239" y="662"/>
                      <a:pt x="1258" y="637"/>
                    </a:cubicBezTo>
                    <a:cubicBezTo>
                      <a:pt x="1289" y="594"/>
                      <a:pt x="1279" y="534"/>
                      <a:pt x="1237" y="503"/>
                    </a:cubicBezTo>
                    <a:cubicBezTo>
                      <a:pt x="908" y="264"/>
                      <a:pt x="523" y="90"/>
                      <a:pt x="125" y="2"/>
                    </a:cubicBezTo>
                    <a:cubicBezTo>
                      <a:pt x="119" y="1"/>
                      <a:pt x="11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2" name="Google Shape;3142;p29"/>
              <p:cNvSpPr/>
              <p:nvPr/>
            </p:nvSpPr>
            <p:spPr>
              <a:xfrm>
                <a:off x="3661625" y="2062934"/>
                <a:ext cx="2280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912" h="398" extrusionOk="0">
                    <a:moveTo>
                      <a:pt x="103" y="1"/>
                    </a:moveTo>
                    <a:cubicBezTo>
                      <a:pt x="57" y="1"/>
                      <a:pt x="17" y="34"/>
                      <a:pt x="9" y="80"/>
                    </a:cubicBezTo>
                    <a:cubicBezTo>
                      <a:pt x="0" y="132"/>
                      <a:pt x="35" y="181"/>
                      <a:pt x="86" y="190"/>
                    </a:cubicBezTo>
                    <a:cubicBezTo>
                      <a:pt x="319" y="229"/>
                      <a:pt x="548" y="296"/>
                      <a:pt x="765" y="389"/>
                    </a:cubicBezTo>
                    <a:cubicBezTo>
                      <a:pt x="778" y="395"/>
                      <a:pt x="791" y="397"/>
                      <a:pt x="803" y="397"/>
                    </a:cubicBezTo>
                    <a:cubicBezTo>
                      <a:pt x="840" y="397"/>
                      <a:pt x="876" y="376"/>
                      <a:pt x="891" y="340"/>
                    </a:cubicBezTo>
                    <a:cubicBezTo>
                      <a:pt x="911" y="291"/>
                      <a:pt x="889" y="235"/>
                      <a:pt x="840" y="215"/>
                    </a:cubicBezTo>
                    <a:cubicBezTo>
                      <a:pt x="610" y="115"/>
                      <a:pt x="367" y="44"/>
                      <a:pt x="118" y="2"/>
                    </a:cubicBezTo>
                    <a:cubicBezTo>
                      <a:pt x="113" y="1"/>
                      <a:pt x="108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3" name="Google Shape;3143;p29"/>
              <p:cNvSpPr/>
              <p:nvPr/>
            </p:nvSpPr>
            <p:spPr>
              <a:xfrm>
                <a:off x="3373975" y="1720850"/>
                <a:ext cx="10450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81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8" y="6"/>
                    </a:cubicBezTo>
                    <a:cubicBezTo>
                      <a:pt x="28" y="21"/>
                      <a:pt x="0" y="75"/>
                      <a:pt x="17" y="126"/>
                    </a:cubicBezTo>
                    <a:lnTo>
                      <a:pt x="220" y="744"/>
                    </a:lnTo>
                    <a:cubicBezTo>
                      <a:pt x="233" y="784"/>
                      <a:pt x="271" y="810"/>
                      <a:pt x="310" y="810"/>
                    </a:cubicBezTo>
                    <a:cubicBezTo>
                      <a:pt x="320" y="810"/>
                      <a:pt x="330" y="808"/>
                      <a:pt x="340" y="805"/>
                    </a:cubicBezTo>
                    <a:cubicBezTo>
                      <a:pt x="390" y="788"/>
                      <a:pt x="418" y="735"/>
                      <a:pt x="401" y="684"/>
                    </a:cubicBezTo>
                    <a:lnTo>
                      <a:pt x="198" y="66"/>
                    </a:lnTo>
                    <a:cubicBezTo>
                      <a:pt x="185" y="26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4" name="Google Shape;3144;p29"/>
              <p:cNvSpPr/>
              <p:nvPr/>
            </p:nvSpPr>
            <p:spPr>
              <a:xfrm>
                <a:off x="3386175" y="1754925"/>
                <a:ext cx="19000" cy="2842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1137" extrusionOk="0">
                    <a:moveTo>
                      <a:pt x="110" y="1"/>
                    </a:moveTo>
                    <a:cubicBezTo>
                      <a:pt x="93" y="1"/>
                      <a:pt x="77" y="5"/>
                      <a:pt x="62" y="14"/>
                    </a:cubicBezTo>
                    <a:cubicBezTo>
                      <a:pt x="16" y="39"/>
                      <a:pt x="0" y="98"/>
                      <a:pt x="27" y="143"/>
                    </a:cubicBezTo>
                    <a:lnTo>
                      <a:pt x="568" y="1088"/>
                    </a:lnTo>
                    <a:cubicBezTo>
                      <a:pt x="585" y="1119"/>
                      <a:pt x="617" y="1136"/>
                      <a:pt x="650" y="1136"/>
                    </a:cubicBezTo>
                    <a:cubicBezTo>
                      <a:pt x="667" y="1136"/>
                      <a:pt x="682" y="1132"/>
                      <a:pt x="698" y="1123"/>
                    </a:cubicBezTo>
                    <a:cubicBezTo>
                      <a:pt x="743" y="1098"/>
                      <a:pt x="760" y="1039"/>
                      <a:pt x="733" y="993"/>
                    </a:cubicBezTo>
                    <a:lnTo>
                      <a:pt x="192" y="49"/>
                    </a:lnTo>
                    <a:cubicBezTo>
                      <a:pt x="175" y="18"/>
                      <a:pt x="142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5" name="Google Shape;3145;p29"/>
              <p:cNvSpPr/>
              <p:nvPr/>
            </p:nvSpPr>
            <p:spPr>
              <a:xfrm>
                <a:off x="3412425" y="1796000"/>
                <a:ext cx="165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660" h="772" extrusionOk="0">
                    <a:moveTo>
                      <a:pt x="103" y="1"/>
                    </a:moveTo>
                    <a:cubicBezTo>
                      <a:pt x="97" y="1"/>
                      <a:pt x="92" y="1"/>
                      <a:pt x="86" y="2"/>
                    </a:cubicBezTo>
                    <a:cubicBezTo>
                      <a:pt x="34" y="11"/>
                      <a:pt x="0" y="61"/>
                      <a:pt x="9" y="113"/>
                    </a:cubicBezTo>
                    <a:cubicBezTo>
                      <a:pt x="59" y="394"/>
                      <a:pt x="251" y="643"/>
                      <a:pt x="510" y="763"/>
                    </a:cubicBezTo>
                    <a:cubicBezTo>
                      <a:pt x="523" y="768"/>
                      <a:pt x="537" y="772"/>
                      <a:pt x="550" y="772"/>
                    </a:cubicBezTo>
                    <a:cubicBezTo>
                      <a:pt x="586" y="772"/>
                      <a:pt x="620" y="751"/>
                      <a:pt x="637" y="716"/>
                    </a:cubicBezTo>
                    <a:cubicBezTo>
                      <a:pt x="659" y="668"/>
                      <a:pt x="638" y="612"/>
                      <a:pt x="591" y="590"/>
                    </a:cubicBezTo>
                    <a:cubicBezTo>
                      <a:pt x="386" y="496"/>
                      <a:pt x="236" y="300"/>
                      <a:pt x="197" y="80"/>
                    </a:cubicBezTo>
                    <a:cubicBezTo>
                      <a:pt x="189" y="33"/>
                      <a:pt x="149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6" name="Google Shape;3146;p29"/>
              <p:cNvSpPr/>
              <p:nvPr/>
            </p:nvSpPr>
            <p:spPr>
              <a:xfrm>
                <a:off x="3438925" y="1835175"/>
                <a:ext cx="188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753" h="893" extrusionOk="0">
                    <a:moveTo>
                      <a:pt x="110" y="0"/>
                    </a:moveTo>
                    <a:cubicBezTo>
                      <a:pt x="98" y="0"/>
                      <a:pt x="86" y="2"/>
                      <a:pt x="74" y="7"/>
                    </a:cubicBezTo>
                    <a:cubicBezTo>
                      <a:pt x="25" y="27"/>
                      <a:pt x="1" y="82"/>
                      <a:pt x="21" y="131"/>
                    </a:cubicBezTo>
                    <a:cubicBezTo>
                      <a:pt x="139" y="426"/>
                      <a:pt x="334" y="682"/>
                      <a:pt x="587" y="873"/>
                    </a:cubicBezTo>
                    <a:cubicBezTo>
                      <a:pt x="605" y="886"/>
                      <a:pt x="625" y="893"/>
                      <a:pt x="644" y="893"/>
                    </a:cubicBezTo>
                    <a:cubicBezTo>
                      <a:pt x="673" y="893"/>
                      <a:pt x="702" y="879"/>
                      <a:pt x="721" y="854"/>
                    </a:cubicBezTo>
                    <a:cubicBezTo>
                      <a:pt x="753" y="812"/>
                      <a:pt x="744" y="752"/>
                      <a:pt x="702" y="721"/>
                    </a:cubicBezTo>
                    <a:cubicBezTo>
                      <a:pt x="477" y="550"/>
                      <a:pt x="303" y="322"/>
                      <a:pt x="199" y="60"/>
                    </a:cubicBezTo>
                    <a:cubicBezTo>
                      <a:pt x="183" y="23"/>
                      <a:pt x="148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7" name="Google Shape;3147;p29"/>
              <p:cNvSpPr/>
              <p:nvPr/>
            </p:nvSpPr>
            <p:spPr>
              <a:xfrm>
                <a:off x="3471975" y="1882550"/>
                <a:ext cx="25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892" extrusionOk="0">
                    <a:moveTo>
                      <a:pt x="106" y="1"/>
                    </a:moveTo>
                    <a:cubicBezTo>
                      <a:pt x="82" y="1"/>
                      <a:pt x="58" y="10"/>
                      <a:pt x="40" y="28"/>
                    </a:cubicBezTo>
                    <a:cubicBezTo>
                      <a:pt x="1" y="64"/>
                      <a:pt x="0" y="125"/>
                      <a:pt x="37" y="162"/>
                    </a:cubicBezTo>
                    <a:cubicBezTo>
                      <a:pt x="292" y="426"/>
                      <a:pt x="574" y="666"/>
                      <a:pt x="876" y="875"/>
                    </a:cubicBezTo>
                    <a:cubicBezTo>
                      <a:pt x="892" y="886"/>
                      <a:pt x="911" y="892"/>
                      <a:pt x="930" y="892"/>
                    </a:cubicBezTo>
                    <a:cubicBezTo>
                      <a:pt x="961" y="892"/>
                      <a:pt x="990" y="878"/>
                      <a:pt x="1008" y="851"/>
                    </a:cubicBezTo>
                    <a:cubicBezTo>
                      <a:pt x="1038" y="808"/>
                      <a:pt x="1028" y="748"/>
                      <a:pt x="985" y="719"/>
                    </a:cubicBezTo>
                    <a:cubicBezTo>
                      <a:pt x="692" y="517"/>
                      <a:pt x="421" y="285"/>
                      <a:pt x="175" y="30"/>
                    </a:cubicBezTo>
                    <a:cubicBezTo>
                      <a:pt x="156" y="11"/>
                      <a:pt x="131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8" name="Google Shape;3148;p29"/>
              <p:cNvSpPr/>
              <p:nvPr/>
            </p:nvSpPr>
            <p:spPr>
              <a:xfrm>
                <a:off x="3504900" y="1917600"/>
                <a:ext cx="19800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71" extrusionOk="0">
                    <a:moveTo>
                      <a:pt x="109" y="0"/>
                    </a:moveTo>
                    <a:cubicBezTo>
                      <a:pt x="93" y="0"/>
                      <a:pt x="78" y="4"/>
                      <a:pt x="63" y="12"/>
                    </a:cubicBezTo>
                    <a:cubicBezTo>
                      <a:pt x="17" y="37"/>
                      <a:pt x="0" y="95"/>
                      <a:pt x="26" y="141"/>
                    </a:cubicBezTo>
                    <a:cubicBezTo>
                      <a:pt x="169" y="400"/>
                      <a:pt x="380" y="613"/>
                      <a:pt x="636" y="758"/>
                    </a:cubicBezTo>
                    <a:cubicBezTo>
                      <a:pt x="650" y="767"/>
                      <a:pt x="667" y="770"/>
                      <a:pt x="682" y="770"/>
                    </a:cubicBezTo>
                    <a:cubicBezTo>
                      <a:pt x="716" y="770"/>
                      <a:pt x="749" y="754"/>
                      <a:pt x="765" y="723"/>
                    </a:cubicBezTo>
                    <a:cubicBezTo>
                      <a:pt x="792" y="677"/>
                      <a:pt x="776" y="619"/>
                      <a:pt x="730" y="593"/>
                    </a:cubicBezTo>
                    <a:cubicBezTo>
                      <a:pt x="505" y="464"/>
                      <a:pt x="318" y="276"/>
                      <a:pt x="192" y="48"/>
                    </a:cubicBezTo>
                    <a:cubicBezTo>
                      <a:pt x="175" y="18"/>
                      <a:pt x="142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49" name="Google Shape;3149;p29"/>
              <p:cNvSpPr/>
              <p:nvPr/>
            </p:nvSpPr>
            <p:spPr>
              <a:xfrm>
                <a:off x="3539825" y="1958925"/>
                <a:ext cx="18725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749" h="648" extrusionOk="0">
                    <a:moveTo>
                      <a:pt x="108" y="1"/>
                    </a:moveTo>
                    <a:cubicBezTo>
                      <a:pt x="81" y="1"/>
                      <a:pt x="54" y="12"/>
                      <a:pt x="35" y="35"/>
                    </a:cubicBezTo>
                    <a:cubicBezTo>
                      <a:pt x="1" y="75"/>
                      <a:pt x="5" y="134"/>
                      <a:pt x="46" y="168"/>
                    </a:cubicBezTo>
                    <a:lnTo>
                      <a:pt x="579" y="624"/>
                    </a:lnTo>
                    <a:cubicBezTo>
                      <a:pt x="597" y="640"/>
                      <a:pt x="619" y="647"/>
                      <a:pt x="641" y="647"/>
                    </a:cubicBezTo>
                    <a:cubicBezTo>
                      <a:pt x="668" y="647"/>
                      <a:pt x="695" y="635"/>
                      <a:pt x="714" y="614"/>
                    </a:cubicBezTo>
                    <a:cubicBezTo>
                      <a:pt x="748" y="573"/>
                      <a:pt x="743" y="514"/>
                      <a:pt x="703" y="480"/>
                    </a:cubicBezTo>
                    <a:lnTo>
                      <a:pt x="170" y="24"/>
                    </a:lnTo>
                    <a:cubicBezTo>
                      <a:pt x="152" y="8"/>
                      <a:pt x="130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0" name="Google Shape;3150;p29"/>
              <p:cNvSpPr/>
              <p:nvPr/>
            </p:nvSpPr>
            <p:spPr>
              <a:xfrm>
                <a:off x="3580050" y="1990850"/>
                <a:ext cx="229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597" extrusionOk="0">
                    <a:moveTo>
                      <a:pt x="106" y="0"/>
                    </a:moveTo>
                    <a:cubicBezTo>
                      <a:pt x="80" y="0"/>
                      <a:pt x="55" y="10"/>
                      <a:pt x="37" y="31"/>
                    </a:cubicBezTo>
                    <a:cubicBezTo>
                      <a:pt x="0" y="70"/>
                      <a:pt x="2" y="130"/>
                      <a:pt x="41" y="166"/>
                    </a:cubicBezTo>
                    <a:cubicBezTo>
                      <a:pt x="252" y="361"/>
                      <a:pt x="509" y="509"/>
                      <a:pt x="784" y="592"/>
                    </a:cubicBezTo>
                    <a:cubicBezTo>
                      <a:pt x="793" y="595"/>
                      <a:pt x="803" y="597"/>
                      <a:pt x="812" y="597"/>
                    </a:cubicBezTo>
                    <a:cubicBezTo>
                      <a:pt x="852" y="596"/>
                      <a:pt x="890" y="569"/>
                      <a:pt x="902" y="528"/>
                    </a:cubicBezTo>
                    <a:cubicBezTo>
                      <a:pt x="918" y="479"/>
                      <a:pt x="890" y="425"/>
                      <a:pt x="839" y="409"/>
                    </a:cubicBezTo>
                    <a:cubicBezTo>
                      <a:pt x="592" y="334"/>
                      <a:pt x="361" y="202"/>
                      <a:pt x="171" y="26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1" name="Google Shape;3151;p29"/>
              <p:cNvSpPr/>
              <p:nvPr/>
            </p:nvSpPr>
            <p:spPr>
              <a:xfrm>
                <a:off x="3677925" y="2042250"/>
                <a:ext cx="26025" cy="13050"/>
              </a:xfrm>
              <a:custGeom>
                <a:avLst/>
                <a:gdLst/>
                <a:ahLst/>
                <a:cxnLst/>
                <a:rect l="l" t="t" r="r" b="b"/>
                <a:pathLst>
                  <a:path w="1041" h="522" extrusionOk="0">
                    <a:moveTo>
                      <a:pt x="110" y="0"/>
                    </a:moveTo>
                    <a:cubicBezTo>
                      <a:pt x="76" y="0"/>
                      <a:pt x="43" y="19"/>
                      <a:pt x="26" y="51"/>
                    </a:cubicBezTo>
                    <a:cubicBezTo>
                      <a:pt x="1" y="97"/>
                      <a:pt x="18" y="156"/>
                      <a:pt x="66" y="180"/>
                    </a:cubicBezTo>
                    <a:cubicBezTo>
                      <a:pt x="333" y="323"/>
                      <a:pt x="617" y="435"/>
                      <a:pt x="908" y="518"/>
                    </a:cubicBezTo>
                    <a:cubicBezTo>
                      <a:pt x="917" y="520"/>
                      <a:pt x="926" y="521"/>
                      <a:pt x="935" y="521"/>
                    </a:cubicBezTo>
                    <a:cubicBezTo>
                      <a:pt x="976" y="521"/>
                      <a:pt x="1014" y="494"/>
                      <a:pt x="1026" y="452"/>
                    </a:cubicBezTo>
                    <a:cubicBezTo>
                      <a:pt x="1041" y="401"/>
                      <a:pt x="1011" y="348"/>
                      <a:pt x="960" y="334"/>
                    </a:cubicBezTo>
                    <a:cubicBezTo>
                      <a:pt x="682" y="255"/>
                      <a:pt x="410" y="147"/>
                      <a:pt x="154" y="11"/>
                    </a:cubicBezTo>
                    <a:cubicBezTo>
                      <a:pt x="140" y="4"/>
                      <a:pt x="125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>
                <a:off x="3624400" y="2016525"/>
                <a:ext cx="22900" cy="14050"/>
              </a:xfrm>
              <a:custGeom>
                <a:avLst/>
                <a:gdLst/>
                <a:ahLst/>
                <a:cxnLst/>
                <a:rect l="l" t="t" r="r" b="b"/>
                <a:pathLst>
                  <a:path w="916" h="562" extrusionOk="0">
                    <a:moveTo>
                      <a:pt x="108" y="0"/>
                    </a:moveTo>
                    <a:cubicBezTo>
                      <a:pt x="79" y="0"/>
                      <a:pt x="51" y="13"/>
                      <a:pt x="32" y="37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68" y="343"/>
                      <a:pt x="515" y="473"/>
                      <a:pt x="781" y="556"/>
                    </a:cubicBezTo>
                    <a:cubicBezTo>
                      <a:pt x="789" y="559"/>
                      <a:pt x="799" y="560"/>
                      <a:pt x="809" y="560"/>
                    </a:cubicBezTo>
                    <a:lnTo>
                      <a:pt x="808" y="561"/>
                    </a:lnTo>
                    <a:cubicBezTo>
                      <a:pt x="849" y="561"/>
                      <a:pt x="887" y="535"/>
                      <a:pt x="900" y="494"/>
                    </a:cubicBezTo>
                    <a:cubicBezTo>
                      <a:pt x="915" y="444"/>
                      <a:pt x="888" y="390"/>
                      <a:pt x="837" y="375"/>
                    </a:cubicBezTo>
                    <a:cubicBezTo>
                      <a:pt x="593" y="297"/>
                      <a:pt x="368" y="178"/>
                      <a:pt x="167" y="20"/>
                    </a:cubicBezTo>
                    <a:cubicBezTo>
                      <a:pt x="149" y="7"/>
                      <a:pt x="12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>
                <a:off x="3386675" y="1715575"/>
                <a:ext cx="41250" cy="141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564" extrusionOk="0">
                    <a:moveTo>
                      <a:pt x="97" y="0"/>
                    </a:moveTo>
                    <a:cubicBezTo>
                      <a:pt x="46" y="0"/>
                      <a:pt x="5" y="40"/>
                      <a:pt x="2" y="90"/>
                    </a:cubicBezTo>
                    <a:cubicBezTo>
                      <a:pt x="0" y="143"/>
                      <a:pt x="40" y="188"/>
                      <a:pt x="93" y="190"/>
                    </a:cubicBezTo>
                    <a:cubicBezTo>
                      <a:pt x="576" y="217"/>
                      <a:pt x="1063" y="342"/>
                      <a:pt x="1499" y="553"/>
                    </a:cubicBezTo>
                    <a:cubicBezTo>
                      <a:pt x="1512" y="560"/>
                      <a:pt x="1527" y="563"/>
                      <a:pt x="1541" y="563"/>
                    </a:cubicBezTo>
                    <a:cubicBezTo>
                      <a:pt x="1576" y="563"/>
                      <a:pt x="1611" y="543"/>
                      <a:pt x="1627" y="509"/>
                    </a:cubicBezTo>
                    <a:cubicBezTo>
                      <a:pt x="1649" y="462"/>
                      <a:pt x="1629" y="405"/>
                      <a:pt x="1582" y="382"/>
                    </a:cubicBezTo>
                    <a:cubicBezTo>
                      <a:pt x="1124" y="160"/>
                      <a:pt x="612" y="28"/>
                      <a:pt x="103" y="0"/>
                    </a:cubicBezTo>
                    <a:cubicBezTo>
                      <a:pt x="101" y="0"/>
                      <a:pt x="99" y="0"/>
                      <a:pt x="9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>
                <a:off x="3447225" y="1738325"/>
                <a:ext cx="280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687" extrusionOk="0">
                    <a:moveTo>
                      <a:pt x="106" y="1"/>
                    </a:moveTo>
                    <a:cubicBezTo>
                      <a:pt x="66" y="1"/>
                      <a:pt x="30" y="26"/>
                      <a:pt x="17" y="65"/>
                    </a:cubicBezTo>
                    <a:cubicBezTo>
                      <a:pt x="0" y="115"/>
                      <a:pt x="27" y="169"/>
                      <a:pt x="76" y="186"/>
                    </a:cubicBezTo>
                    <a:cubicBezTo>
                      <a:pt x="394" y="296"/>
                      <a:pt x="690" y="457"/>
                      <a:pt x="954" y="666"/>
                    </a:cubicBezTo>
                    <a:cubicBezTo>
                      <a:pt x="972" y="679"/>
                      <a:pt x="992" y="685"/>
                      <a:pt x="1013" y="685"/>
                    </a:cubicBezTo>
                    <a:lnTo>
                      <a:pt x="1013" y="686"/>
                    </a:lnTo>
                    <a:cubicBezTo>
                      <a:pt x="1042" y="686"/>
                      <a:pt x="1070" y="673"/>
                      <a:pt x="1089" y="650"/>
                    </a:cubicBezTo>
                    <a:cubicBezTo>
                      <a:pt x="1121" y="608"/>
                      <a:pt x="1114" y="548"/>
                      <a:pt x="1073" y="515"/>
                    </a:cubicBezTo>
                    <a:cubicBezTo>
                      <a:pt x="792" y="293"/>
                      <a:pt x="477" y="122"/>
                      <a:pt x="138" y="6"/>
                    </a:cubicBezTo>
                    <a:cubicBezTo>
                      <a:pt x="127" y="3"/>
                      <a:pt x="117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>
                <a:off x="3495600" y="1766125"/>
                <a:ext cx="311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934" extrusionOk="0">
                    <a:moveTo>
                      <a:pt x="108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0" y="90"/>
                      <a:pt x="13" y="149"/>
                      <a:pt x="58" y="177"/>
                    </a:cubicBezTo>
                    <a:cubicBezTo>
                      <a:pt x="412" y="401"/>
                      <a:pt x="756" y="649"/>
                      <a:pt x="1079" y="912"/>
                    </a:cubicBezTo>
                    <a:cubicBezTo>
                      <a:pt x="1096" y="927"/>
                      <a:pt x="1117" y="933"/>
                      <a:pt x="1138" y="933"/>
                    </a:cubicBezTo>
                    <a:cubicBezTo>
                      <a:pt x="1167" y="933"/>
                      <a:pt x="1194" y="922"/>
                      <a:pt x="1212" y="899"/>
                    </a:cubicBezTo>
                    <a:cubicBezTo>
                      <a:pt x="1247" y="858"/>
                      <a:pt x="1240" y="798"/>
                      <a:pt x="1199" y="765"/>
                    </a:cubicBezTo>
                    <a:cubicBezTo>
                      <a:pt x="870" y="496"/>
                      <a:pt x="520" y="243"/>
                      <a:pt x="159" y="16"/>
                    </a:cubicBezTo>
                    <a:cubicBezTo>
                      <a:pt x="143" y="6"/>
                      <a:pt x="126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6" name="Google Shape;3156;p29"/>
              <p:cNvSpPr/>
              <p:nvPr/>
            </p:nvSpPr>
            <p:spPr>
              <a:xfrm>
                <a:off x="3546075" y="1801200"/>
                <a:ext cx="333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49" extrusionOk="0">
                    <a:moveTo>
                      <a:pt x="108" y="1"/>
                    </a:moveTo>
                    <a:cubicBezTo>
                      <a:pt x="79" y="1"/>
                      <a:pt x="51" y="14"/>
                      <a:pt x="32" y="38"/>
                    </a:cubicBezTo>
                    <a:cubicBezTo>
                      <a:pt x="0" y="80"/>
                      <a:pt x="8" y="140"/>
                      <a:pt x="50" y="172"/>
                    </a:cubicBezTo>
                    <a:lnTo>
                      <a:pt x="1169" y="1028"/>
                    </a:lnTo>
                    <a:cubicBezTo>
                      <a:pt x="1187" y="1042"/>
                      <a:pt x="1207" y="1048"/>
                      <a:pt x="1227" y="1048"/>
                    </a:cubicBezTo>
                    <a:cubicBezTo>
                      <a:pt x="1255" y="1048"/>
                      <a:pt x="1284" y="1036"/>
                      <a:pt x="1303" y="1011"/>
                    </a:cubicBezTo>
                    <a:cubicBezTo>
                      <a:pt x="1335" y="970"/>
                      <a:pt x="1327" y="909"/>
                      <a:pt x="1285" y="877"/>
                    </a:cubicBezTo>
                    <a:lnTo>
                      <a:pt x="166" y="21"/>
                    </a:lnTo>
                    <a:cubicBezTo>
                      <a:pt x="148" y="7"/>
                      <a:pt x="12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7" name="Google Shape;3157;p29"/>
              <p:cNvSpPr/>
              <p:nvPr/>
            </p:nvSpPr>
            <p:spPr>
              <a:xfrm>
                <a:off x="3602750" y="1842375"/>
                <a:ext cx="352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1410" h="1140" extrusionOk="0">
                    <a:moveTo>
                      <a:pt x="109" y="1"/>
                    </a:moveTo>
                    <a:cubicBezTo>
                      <a:pt x="78" y="1"/>
                      <a:pt x="47" y="16"/>
                      <a:pt x="29" y="44"/>
                    </a:cubicBezTo>
                    <a:cubicBezTo>
                      <a:pt x="1" y="87"/>
                      <a:pt x="12" y="146"/>
                      <a:pt x="56" y="175"/>
                    </a:cubicBezTo>
                    <a:cubicBezTo>
                      <a:pt x="474" y="454"/>
                      <a:pt x="872" y="770"/>
                      <a:pt x="1238" y="1113"/>
                    </a:cubicBezTo>
                    <a:cubicBezTo>
                      <a:pt x="1257" y="1131"/>
                      <a:pt x="1280" y="1140"/>
                      <a:pt x="1303" y="1140"/>
                    </a:cubicBezTo>
                    <a:lnTo>
                      <a:pt x="1303" y="1139"/>
                    </a:lnTo>
                    <a:cubicBezTo>
                      <a:pt x="1329" y="1139"/>
                      <a:pt x="1354" y="1129"/>
                      <a:pt x="1373" y="1109"/>
                    </a:cubicBezTo>
                    <a:cubicBezTo>
                      <a:pt x="1409" y="1070"/>
                      <a:pt x="1407" y="1011"/>
                      <a:pt x="1368" y="974"/>
                    </a:cubicBezTo>
                    <a:cubicBezTo>
                      <a:pt x="995" y="624"/>
                      <a:pt x="589" y="302"/>
                      <a:pt x="162" y="17"/>
                    </a:cubicBezTo>
                    <a:cubicBezTo>
                      <a:pt x="145" y="6"/>
                      <a:pt x="127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8" name="Google Shape;3158;p29"/>
              <p:cNvSpPr/>
              <p:nvPr/>
            </p:nvSpPr>
            <p:spPr>
              <a:xfrm>
                <a:off x="3649875" y="1892175"/>
                <a:ext cx="23425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950" extrusionOk="0">
                    <a:moveTo>
                      <a:pt x="105" y="0"/>
                    </a:moveTo>
                    <a:cubicBezTo>
                      <a:pt x="82" y="0"/>
                      <a:pt x="58" y="9"/>
                      <a:pt x="40" y="27"/>
                    </a:cubicBezTo>
                    <a:cubicBezTo>
                      <a:pt x="1" y="63"/>
                      <a:pt x="0" y="124"/>
                      <a:pt x="37" y="161"/>
                    </a:cubicBezTo>
                    <a:lnTo>
                      <a:pt x="763" y="920"/>
                    </a:lnTo>
                    <a:cubicBezTo>
                      <a:pt x="782" y="940"/>
                      <a:pt x="806" y="950"/>
                      <a:pt x="831" y="950"/>
                    </a:cubicBezTo>
                    <a:cubicBezTo>
                      <a:pt x="855" y="950"/>
                      <a:pt x="879" y="941"/>
                      <a:pt x="898" y="923"/>
                    </a:cubicBezTo>
                    <a:cubicBezTo>
                      <a:pt x="935" y="887"/>
                      <a:pt x="936" y="826"/>
                      <a:pt x="900" y="788"/>
                    </a:cubicBezTo>
                    <a:lnTo>
                      <a:pt x="175" y="30"/>
                    </a:lnTo>
                    <a:cubicBezTo>
                      <a:pt x="156" y="10"/>
                      <a:pt x="131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59" name="Google Shape;3159;p29"/>
              <p:cNvSpPr/>
              <p:nvPr/>
            </p:nvSpPr>
            <p:spPr>
              <a:xfrm>
                <a:off x="3685100" y="1931075"/>
                <a:ext cx="30300" cy="26250"/>
              </a:xfrm>
              <a:custGeom>
                <a:avLst/>
                <a:gdLst/>
                <a:ahLst/>
                <a:cxnLst/>
                <a:rect l="l" t="t" r="r" b="b"/>
                <a:pathLst>
                  <a:path w="1212" h="1050" extrusionOk="0">
                    <a:moveTo>
                      <a:pt x="109" y="1"/>
                    </a:moveTo>
                    <a:cubicBezTo>
                      <a:pt x="77" y="1"/>
                      <a:pt x="46" y="17"/>
                      <a:pt x="28" y="46"/>
                    </a:cubicBezTo>
                    <a:cubicBezTo>
                      <a:pt x="1" y="90"/>
                      <a:pt x="14" y="149"/>
                      <a:pt x="59" y="177"/>
                    </a:cubicBezTo>
                    <a:cubicBezTo>
                      <a:pt x="426" y="405"/>
                      <a:pt x="754" y="687"/>
                      <a:pt x="1033" y="1016"/>
                    </a:cubicBezTo>
                    <a:cubicBezTo>
                      <a:pt x="1052" y="1038"/>
                      <a:pt x="1078" y="1049"/>
                      <a:pt x="1105" y="1049"/>
                    </a:cubicBezTo>
                    <a:cubicBezTo>
                      <a:pt x="1127" y="1049"/>
                      <a:pt x="1149" y="1042"/>
                      <a:pt x="1167" y="1026"/>
                    </a:cubicBezTo>
                    <a:cubicBezTo>
                      <a:pt x="1207" y="992"/>
                      <a:pt x="1212" y="932"/>
                      <a:pt x="1178" y="893"/>
                    </a:cubicBezTo>
                    <a:cubicBezTo>
                      <a:pt x="886" y="548"/>
                      <a:pt x="543" y="254"/>
                      <a:pt x="160" y="15"/>
                    </a:cubicBezTo>
                    <a:cubicBezTo>
                      <a:pt x="144" y="5"/>
                      <a:pt x="126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0" name="Google Shape;3160;p29"/>
              <p:cNvSpPr/>
              <p:nvPr/>
            </p:nvSpPr>
            <p:spPr>
              <a:xfrm>
                <a:off x="3731500" y="1985650"/>
                <a:ext cx="197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852" extrusionOk="0">
                    <a:moveTo>
                      <a:pt x="107" y="1"/>
                    </a:moveTo>
                    <a:cubicBezTo>
                      <a:pt x="85" y="1"/>
                      <a:pt x="62" y="9"/>
                      <a:pt x="45" y="24"/>
                    </a:cubicBezTo>
                    <a:cubicBezTo>
                      <a:pt x="5" y="59"/>
                      <a:pt x="0" y="119"/>
                      <a:pt x="35" y="159"/>
                    </a:cubicBezTo>
                    <a:lnTo>
                      <a:pt x="611" y="819"/>
                    </a:lnTo>
                    <a:cubicBezTo>
                      <a:pt x="630" y="840"/>
                      <a:pt x="656" y="851"/>
                      <a:pt x="683" y="851"/>
                    </a:cubicBezTo>
                    <a:cubicBezTo>
                      <a:pt x="705" y="851"/>
                      <a:pt x="727" y="844"/>
                      <a:pt x="746" y="828"/>
                    </a:cubicBezTo>
                    <a:cubicBezTo>
                      <a:pt x="785" y="794"/>
                      <a:pt x="789" y="733"/>
                      <a:pt x="754" y="693"/>
                    </a:cubicBezTo>
                    <a:lnTo>
                      <a:pt x="178" y="33"/>
                    </a:lnTo>
                    <a:cubicBezTo>
                      <a:pt x="160" y="12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1" name="Google Shape;3161;p29"/>
              <p:cNvSpPr/>
              <p:nvPr/>
            </p:nvSpPr>
            <p:spPr>
              <a:xfrm>
                <a:off x="3400250" y="1743950"/>
                <a:ext cx="2027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811" h="918" extrusionOk="0">
                    <a:moveTo>
                      <a:pt x="109" y="0"/>
                    </a:moveTo>
                    <a:cubicBezTo>
                      <a:pt x="80" y="0"/>
                      <a:pt x="52" y="13"/>
                      <a:pt x="33" y="36"/>
                    </a:cubicBezTo>
                    <a:cubicBezTo>
                      <a:pt x="0" y="78"/>
                      <a:pt x="8" y="138"/>
                      <a:pt x="49" y="170"/>
                    </a:cubicBezTo>
                    <a:cubicBezTo>
                      <a:pt x="285" y="358"/>
                      <a:pt x="482" y="597"/>
                      <a:pt x="617" y="866"/>
                    </a:cubicBezTo>
                    <a:cubicBezTo>
                      <a:pt x="634" y="899"/>
                      <a:pt x="667" y="917"/>
                      <a:pt x="702" y="917"/>
                    </a:cubicBezTo>
                    <a:cubicBezTo>
                      <a:pt x="717" y="917"/>
                      <a:pt x="731" y="914"/>
                      <a:pt x="745" y="907"/>
                    </a:cubicBezTo>
                    <a:cubicBezTo>
                      <a:pt x="792" y="883"/>
                      <a:pt x="810" y="826"/>
                      <a:pt x="787" y="779"/>
                    </a:cubicBezTo>
                    <a:cubicBezTo>
                      <a:pt x="638" y="487"/>
                      <a:pt x="424" y="225"/>
                      <a:pt x="167" y="21"/>
                    </a:cubicBezTo>
                    <a:cubicBezTo>
                      <a:pt x="150" y="7"/>
                      <a:pt x="129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2" name="Google Shape;3162;p29"/>
              <p:cNvSpPr/>
              <p:nvPr/>
            </p:nvSpPr>
            <p:spPr>
              <a:xfrm>
                <a:off x="3426550" y="1779550"/>
                <a:ext cx="2195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0" extrusionOk="0">
                    <a:moveTo>
                      <a:pt x="108" y="1"/>
                    </a:moveTo>
                    <a:cubicBezTo>
                      <a:pt x="89" y="1"/>
                      <a:pt x="69" y="7"/>
                      <a:pt x="52" y="19"/>
                    </a:cubicBezTo>
                    <a:cubicBezTo>
                      <a:pt x="10" y="50"/>
                      <a:pt x="0" y="109"/>
                      <a:pt x="31" y="152"/>
                    </a:cubicBezTo>
                    <a:cubicBezTo>
                      <a:pt x="233" y="432"/>
                      <a:pt x="461" y="698"/>
                      <a:pt x="706" y="942"/>
                    </a:cubicBezTo>
                    <a:cubicBezTo>
                      <a:pt x="724" y="961"/>
                      <a:pt x="749" y="969"/>
                      <a:pt x="773" y="969"/>
                    </a:cubicBezTo>
                    <a:cubicBezTo>
                      <a:pt x="797" y="969"/>
                      <a:pt x="822" y="961"/>
                      <a:pt x="840" y="942"/>
                    </a:cubicBezTo>
                    <a:cubicBezTo>
                      <a:pt x="878" y="904"/>
                      <a:pt x="878" y="845"/>
                      <a:pt x="840" y="807"/>
                    </a:cubicBezTo>
                    <a:cubicBezTo>
                      <a:pt x="602" y="570"/>
                      <a:pt x="382" y="311"/>
                      <a:pt x="186" y="41"/>
                    </a:cubicBezTo>
                    <a:cubicBezTo>
                      <a:pt x="167" y="15"/>
                      <a:pt x="138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3" name="Google Shape;3163;p29"/>
              <p:cNvSpPr/>
              <p:nvPr/>
            </p:nvSpPr>
            <p:spPr>
              <a:xfrm>
                <a:off x="3463600" y="1820775"/>
                <a:ext cx="2195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878" h="973" extrusionOk="0">
                    <a:moveTo>
                      <a:pt x="109" y="1"/>
                    </a:moveTo>
                    <a:cubicBezTo>
                      <a:pt x="92" y="1"/>
                      <a:pt x="74" y="5"/>
                      <a:pt x="58" y="16"/>
                    </a:cubicBezTo>
                    <a:cubicBezTo>
                      <a:pt x="14" y="45"/>
                      <a:pt x="1" y="103"/>
                      <a:pt x="28" y="147"/>
                    </a:cubicBezTo>
                    <a:cubicBezTo>
                      <a:pt x="218" y="444"/>
                      <a:pt x="447" y="713"/>
                      <a:pt x="707" y="948"/>
                    </a:cubicBezTo>
                    <a:cubicBezTo>
                      <a:pt x="726" y="964"/>
                      <a:pt x="748" y="973"/>
                      <a:pt x="771" y="973"/>
                    </a:cubicBezTo>
                    <a:lnTo>
                      <a:pt x="771" y="972"/>
                    </a:lnTo>
                    <a:cubicBezTo>
                      <a:pt x="798" y="972"/>
                      <a:pt x="823" y="962"/>
                      <a:pt x="842" y="941"/>
                    </a:cubicBezTo>
                    <a:cubicBezTo>
                      <a:pt x="877" y="901"/>
                      <a:pt x="874" y="842"/>
                      <a:pt x="835" y="806"/>
                    </a:cubicBezTo>
                    <a:cubicBezTo>
                      <a:pt x="587" y="583"/>
                      <a:pt x="370" y="327"/>
                      <a:pt x="190" y="45"/>
                    </a:cubicBezTo>
                    <a:cubicBezTo>
                      <a:pt x="171" y="16"/>
                      <a:pt x="14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4" name="Google Shape;3164;p29"/>
              <p:cNvSpPr/>
              <p:nvPr/>
            </p:nvSpPr>
            <p:spPr>
              <a:xfrm>
                <a:off x="3496300" y="1861150"/>
                <a:ext cx="23400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834" extrusionOk="0">
                    <a:moveTo>
                      <a:pt x="110" y="0"/>
                    </a:moveTo>
                    <a:cubicBezTo>
                      <a:pt x="91" y="0"/>
                      <a:pt x="72" y="6"/>
                      <a:pt x="55" y="18"/>
                    </a:cubicBezTo>
                    <a:cubicBezTo>
                      <a:pt x="12" y="48"/>
                      <a:pt x="1" y="106"/>
                      <a:pt x="31" y="151"/>
                    </a:cubicBezTo>
                    <a:cubicBezTo>
                      <a:pt x="224" y="428"/>
                      <a:pt x="484" y="661"/>
                      <a:pt x="781" y="822"/>
                    </a:cubicBezTo>
                    <a:cubicBezTo>
                      <a:pt x="796" y="829"/>
                      <a:pt x="811" y="834"/>
                      <a:pt x="827" y="834"/>
                    </a:cubicBezTo>
                    <a:lnTo>
                      <a:pt x="827" y="833"/>
                    </a:lnTo>
                    <a:cubicBezTo>
                      <a:pt x="861" y="833"/>
                      <a:pt x="894" y="815"/>
                      <a:pt x="911" y="783"/>
                    </a:cubicBezTo>
                    <a:cubicBezTo>
                      <a:pt x="936" y="737"/>
                      <a:pt x="919" y="679"/>
                      <a:pt x="873" y="654"/>
                    </a:cubicBezTo>
                    <a:cubicBezTo>
                      <a:pt x="601" y="507"/>
                      <a:pt x="364" y="295"/>
                      <a:pt x="188" y="41"/>
                    </a:cubicBezTo>
                    <a:cubicBezTo>
                      <a:pt x="169" y="15"/>
                      <a:pt x="140" y="0"/>
                      <a:pt x="11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5" name="Google Shape;3165;p29"/>
              <p:cNvSpPr/>
              <p:nvPr/>
            </p:nvSpPr>
            <p:spPr>
              <a:xfrm>
                <a:off x="3528625" y="1901125"/>
                <a:ext cx="280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1123" h="1221" extrusionOk="0">
                    <a:moveTo>
                      <a:pt x="106" y="0"/>
                    </a:moveTo>
                    <a:cubicBezTo>
                      <a:pt x="81" y="0"/>
                      <a:pt x="55" y="10"/>
                      <a:pt x="36" y="31"/>
                    </a:cubicBezTo>
                    <a:cubicBezTo>
                      <a:pt x="1" y="69"/>
                      <a:pt x="3" y="130"/>
                      <a:pt x="41" y="165"/>
                    </a:cubicBezTo>
                    <a:cubicBezTo>
                      <a:pt x="373" y="471"/>
                      <a:pt x="674" y="813"/>
                      <a:pt x="937" y="1181"/>
                    </a:cubicBezTo>
                    <a:cubicBezTo>
                      <a:pt x="954" y="1206"/>
                      <a:pt x="984" y="1221"/>
                      <a:pt x="1014" y="1221"/>
                    </a:cubicBezTo>
                    <a:cubicBezTo>
                      <a:pt x="1033" y="1221"/>
                      <a:pt x="1053" y="1214"/>
                      <a:pt x="1069" y="1202"/>
                    </a:cubicBezTo>
                    <a:cubicBezTo>
                      <a:pt x="1112" y="1172"/>
                      <a:pt x="1122" y="1113"/>
                      <a:pt x="1091" y="1070"/>
                    </a:cubicBezTo>
                    <a:cubicBezTo>
                      <a:pt x="821" y="692"/>
                      <a:pt x="512" y="341"/>
                      <a:pt x="171" y="25"/>
                    </a:cubicBezTo>
                    <a:cubicBezTo>
                      <a:pt x="152" y="9"/>
                      <a:pt x="129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6" name="Google Shape;3166;p29"/>
              <p:cNvSpPr/>
              <p:nvPr/>
            </p:nvSpPr>
            <p:spPr>
              <a:xfrm>
                <a:off x="3578100" y="1952600"/>
                <a:ext cx="280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853" extrusionOk="0">
                    <a:moveTo>
                      <a:pt x="106" y="1"/>
                    </a:moveTo>
                    <a:cubicBezTo>
                      <a:pt x="83" y="1"/>
                      <a:pt x="60" y="9"/>
                      <a:pt x="42" y="26"/>
                    </a:cubicBezTo>
                    <a:cubicBezTo>
                      <a:pt x="3" y="61"/>
                      <a:pt x="1" y="121"/>
                      <a:pt x="36" y="161"/>
                    </a:cubicBezTo>
                    <a:cubicBezTo>
                      <a:pt x="297" y="446"/>
                      <a:pt x="620" y="682"/>
                      <a:pt x="971" y="844"/>
                    </a:cubicBezTo>
                    <a:cubicBezTo>
                      <a:pt x="985" y="850"/>
                      <a:pt x="998" y="853"/>
                      <a:pt x="1011" y="853"/>
                    </a:cubicBezTo>
                    <a:cubicBezTo>
                      <a:pt x="1047" y="853"/>
                      <a:pt x="1082" y="832"/>
                      <a:pt x="1098" y="798"/>
                    </a:cubicBezTo>
                    <a:cubicBezTo>
                      <a:pt x="1120" y="750"/>
                      <a:pt x="1099" y="693"/>
                      <a:pt x="1052" y="671"/>
                    </a:cubicBezTo>
                    <a:cubicBezTo>
                      <a:pt x="723" y="520"/>
                      <a:pt x="420" y="298"/>
                      <a:pt x="176" y="32"/>
                    </a:cubicBezTo>
                    <a:cubicBezTo>
                      <a:pt x="158" y="11"/>
                      <a:pt x="132" y="1"/>
                      <a:pt x="10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7" name="Google Shape;3167;p29"/>
              <p:cNvSpPr/>
              <p:nvPr/>
            </p:nvSpPr>
            <p:spPr>
              <a:xfrm>
                <a:off x="3626425" y="1984575"/>
                <a:ext cx="2915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686" extrusionOk="0">
                    <a:moveTo>
                      <a:pt x="109" y="0"/>
                    </a:moveTo>
                    <a:cubicBezTo>
                      <a:pt x="78" y="0"/>
                      <a:pt x="47" y="15"/>
                      <a:pt x="30" y="44"/>
                    </a:cubicBezTo>
                    <a:cubicBezTo>
                      <a:pt x="1" y="88"/>
                      <a:pt x="14" y="147"/>
                      <a:pt x="58" y="176"/>
                    </a:cubicBezTo>
                    <a:cubicBezTo>
                      <a:pt x="363" y="371"/>
                      <a:pt x="688" y="540"/>
                      <a:pt x="1021" y="678"/>
                    </a:cubicBezTo>
                    <a:cubicBezTo>
                      <a:pt x="1033" y="683"/>
                      <a:pt x="1045" y="686"/>
                      <a:pt x="1057" y="686"/>
                    </a:cubicBezTo>
                    <a:cubicBezTo>
                      <a:pt x="1095" y="686"/>
                      <a:pt x="1130" y="662"/>
                      <a:pt x="1146" y="626"/>
                    </a:cubicBezTo>
                    <a:cubicBezTo>
                      <a:pt x="1166" y="577"/>
                      <a:pt x="1142" y="522"/>
                      <a:pt x="1094" y="501"/>
                    </a:cubicBezTo>
                    <a:cubicBezTo>
                      <a:pt x="770" y="369"/>
                      <a:pt x="457" y="204"/>
                      <a:pt x="161" y="16"/>
                    </a:cubicBezTo>
                    <a:cubicBezTo>
                      <a:pt x="145" y="5"/>
                      <a:pt x="127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8" name="Google Shape;3168;p29"/>
              <p:cNvSpPr/>
              <p:nvPr/>
            </p:nvSpPr>
            <p:spPr>
              <a:xfrm>
                <a:off x="3674875" y="2014450"/>
                <a:ext cx="178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712" h="397" extrusionOk="0">
                    <a:moveTo>
                      <a:pt x="109" y="1"/>
                    </a:moveTo>
                    <a:cubicBezTo>
                      <a:pt x="72" y="1"/>
                      <a:pt x="36" y="22"/>
                      <a:pt x="20" y="59"/>
                    </a:cubicBezTo>
                    <a:cubicBezTo>
                      <a:pt x="0" y="108"/>
                      <a:pt x="23" y="163"/>
                      <a:pt x="72" y="184"/>
                    </a:cubicBezTo>
                    <a:lnTo>
                      <a:pt x="567" y="389"/>
                    </a:lnTo>
                    <a:cubicBezTo>
                      <a:pt x="579" y="395"/>
                      <a:pt x="591" y="397"/>
                      <a:pt x="603" y="397"/>
                    </a:cubicBezTo>
                    <a:cubicBezTo>
                      <a:pt x="641" y="397"/>
                      <a:pt x="676" y="375"/>
                      <a:pt x="691" y="338"/>
                    </a:cubicBezTo>
                    <a:cubicBezTo>
                      <a:pt x="711" y="290"/>
                      <a:pt x="688" y="234"/>
                      <a:pt x="639" y="214"/>
                    </a:cubicBezTo>
                    <a:lnTo>
                      <a:pt x="145" y="7"/>
                    </a:lnTo>
                    <a:cubicBezTo>
                      <a:pt x="133" y="3"/>
                      <a:pt x="121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69" name="Google Shape;3169;p29"/>
              <p:cNvSpPr/>
              <p:nvPr/>
            </p:nvSpPr>
            <p:spPr>
              <a:xfrm>
                <a:off x="3737700" y="2048425"/>
                <a:ext cx="36350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729" extrusionOk="0">
                    <a:moveTo>
                      <a:pt x="110" y="1"/>
                    </a:moveTo>
                    <a:cubicBezTo>
                      <a:pt x="73" y="1"/>
                      <a:pt x="38" y="22"/>
                      <a:pt x="22" y="58"/>
                    </a:cubicBezTo>
                    <a:cubicBezTo>
                      <a:pt x="1" y="107"/>
                      <a:pt x="23" y="163"/>
                      <a:pt x="72" y="184"/>
                    </a:cubicBezTo>
                    <a:lnTo>
                      <a:pt x="1308" y="719"/>
                    </a:lnTo>
                    <a:cubicBezTo>
                      <a:pt x="1320" y="725"/>
                      <a:pt x="1333" y="728"/>
                      <a:pt x="1345" y="728"/>
                    </a:cubicBezTo>
                    <a:lnTo>
                      <a:pt x="1345" y="727"/>
                    </a:lnTo>
                    <a:cubicBezTo>
                      <a:pt x="1382" y="727"/>
                      <a:pt x="1417" y="706"/>
                      <a:pt x="1433" y="670"/>
                    </a:cubicBezTo>
                    <a:cubicBezTo>
                      <a:pt x="1454" y="621"/>
                      <a:pt x="1432" y="566"/>
                      <a:pt x="1383" y="545"/>
                    </a:cubicBezTo>
                    <a:lnTo>
                      <a:pt x="148" y="8"/>
                    </a:lnTo>
                    <a:cubicBezTo>
                      <a:pt x="135" y="3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0" name="Google Shape;3170;p29"/>
              <p:cNvSpPr/>
              <p:nvPr/>
            </p:nvSpPr>
            <p:spPr>
              <a:xfrm>
                <a:off x="3436950" y="1758900"/>
                <a:ext cx="22725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909" h="898" extrusionOk="0">
                    <a:moveTo>
                      <a:pt x="108" y="0"/>
                    </a:moveTo>
                    <a:cubicBezTo>
                      <a:pt x="87" y="0"/>
                      <a:pt x="66" y="8"/>
                      <a:pt x="48" y="22"/>
                    </a:cubicBezTo>
                    <a:cubicBezTo>
                      <a:pt x="6" y="54"/>
                      <a:pt x="0" y="115"/>
                      <a:pt x="34" y="156"/>
                    </a:cubicBezTo>
                    <a:cubicBezTo>
                      <a:pt x="244" y="418"/>
                      <a:pt x="483" y="661"/>
                      <a:pt x="741" y="876"/>
                    </a:cubicBezTo>
                    <a:cubicBezTo>
                      <a:pt x="759" y="890"/>
                      <a:pt x="781" y="898"/>
                      <a:pt x="802" y="898"/>
                    </a:cubicBezTo>
                    <a:cubicBezTo>
                      <a:pt x="829" y="898"/>
                      <a:pt x="857" y="886"/>
                      <a:pt x="876" y="864"/>
                    </a:cubicBezTo>
                    <a:cubicBezTo>
                      <a:pt x="909" y="823"/>
                      <a:pt x="903" y="763"/>
                      <a:pt x="864" y="729"/>
                    </a:cubicBezTo>
                    <a:cubicBezTo>
                      <a:pt x="615" y="523"/>
                      <a:pt x="386" y="288"/>
                      <a:pt x="181" y="36"/>
                    </a:cubicBezTo>
                    <a:cubicBezTo>
                      <a:pt x="163" y="13"/>
                      <a:pt x="136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1" name="Google Shape;3171;p29"/>
              <p:cNvSpPr/>
              <p:nvPr/>
            </p:nvSpPr>
            <p:spPr>
              <a:xfrm>
                <a:off x="3473975" y="1789875"/>
                <a:ext cx="25000" cy="20175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07" extrusionOk="0">
                    <a:moveTo>
                      <a:pt x="107" y="1"/>
                    </a:moveTo>
                    <a:cubicBezTo>
                      <a:pt x="84" y="1"/>
                      <a:pt x="61" y="9"/>
                      <a:pt x="43" y="25"/>
                    </a:cubicBezTo>
                    <a:cubicBezTo>
                      <a:pt x="4" y="60"/>
                      <a:pt x="1" y="120"/>
                      <a:pt x="35" y="159"/>
                    </a:cubicBezTo>
                    <a:cubicBezTo>
                      <a:pt x="267" y="418"/>
                      <a:pt x="540" y="633"/>
                      <a:pt x="846" y="796"/>
                    </a:cubicBezTo>
                    <a:cubicBezTo>
                      <a:pt x="861" y="804"/>
                      <a:pt x="876" y="807"/>
                      <a:pt x="892" y="807"/>
                    </a:cubicBezTo>
                    <a:cubicBezTo>
                      <a:pt x="926" y="807"/>
                      <a:pt x="959" y="789"/>
                      <a:pt x="976" y="756"/>
                    </a:cubicBezTo>
                    <a:cubicBezTo>
                      <a:pt x="1000" y="710"/>
                      <a:pt x="983" y="652"/>
                      <a:pt x="936" y="627"/>
                    </a:cubicBezTo>
                    <a:cubicBezTo>
                      <a:pt x="649" y="475"/>
                      <a:pt x="394" y="275"/>
                      <a:pt x="177" y="32"/>
                    </a:cubicBezTo>
                    <a:cubicBezTo>
                      <a:pt x="159" y="11"/>
                      <a:pt x="133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2" name="Google Shape;3172;p29"/>
              <p:cNvSpPr/>
              <p:nvPr/>
            </p:nvSpPr>
            <p:spPr>
              <a:xfrm>
                <a:off x="3512150" y="1818675"/>
                <a:ext cx="238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93" extrusionOk="0">
                    <a:moveTo>
                      <a:pt x="107" y="1"/>
                    </a:moveTo>
                    <a:cubicBezTo>
                      <a:pt x="81" y="1"/>
                      <a:pt x="56" y="11"/>
                      <a:pt x="37" y="31"/>
                    </a:cubicBezTo>
                    <a:cubicBezTo>
                      <a:pt x="1" y="69"/>
                      <a:pt x="3" y="130"/>
                      <a:pt x="40" y="166"/>
                    </a:cubicBezTo>
                    <a:lnTo>
                      <a:pt x="782" y="866"/>
                    </a:lnTo>
                    <a:cubicBezTo>
                      <a:pt x="801" y="884"/>
                      <a:pt x="824" y="892"/>
                      <a:pt x="847" y="892"/>
                    </a:cubicBezTo>
                    <a:lnTo>
                      <a:pt x="848" y="892"/>
                    </a:lnTo>
                    <a:cubicBezTo>
                      <a:pt x="873" y="892"/>
                      <a:pt x="898" y="882"/>
                      <a:pt x="917" y="863"/>
                    </a:cubicBezTo>
                    <a:cubicBezTo>
                      <a:pt x="953" y="824"/>
                      <a:pt x="951" y="764"/>
                      <a:pt x="914" y="728"/>
                    </a:cubicBezTo>
                    <a:lnTo>
                      <a:pt x="172" y="27"/>
                    </a:lnTo>
                    <a:cubicBezTo>
                      <a:pt x="153" y="10"/>
                      <a:pt x="130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3" name="Google Shape;3173;p29"/>
              <p:cNvSpPr/>
              <p:nvPr/>
            </p:nvSpPr>
            <p:spPr>
              <a:xfrm>
                <a:off x="3546150" y="1856800"/>
                <a:ext cx="31125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016" extrusionOk="0">
                    <a:moveTo>
                      <a:pt x="106" y="0"/>
                    </a:moveTo>
                    <a:cubicBezTo>
                      <a:pt x="83" y="0"/>
                      <a:pt x="60" y="9"/>
                      <a:pt x="41" y="26"/>
                    </a:cubicBezTo>
                    <a:cubicBezTo>
                      <a:pt x="3" y="62"/>
                      <a:pt x="1" y="122"/>
                      <a:pt x="36" y="161"/>
                    </a:cubicBezTo>
                    <a:cubicBezTo>
                      <a:pt x="344" y="492"/>
                      <a:pt x="697" y="775"/>
                      <a:pt x="1088" y="1003"/>
                    </a:cubicBezTo>
                    <a:cubicBezTo>
                      <a:pt x="1103" y="1011"/>
                      <a:pt x="1120" y="1016"/>
                      <a:pt x="1137" y="1016"/>
                    </a:cubicBezTo>
                    <a:cubicBezTo>
                      <a:pt x="1169" y="1016"/>
                      <a:pt x="1201" y="999"/>
                      <a:pt x="1218" y="968"/>
                    </a:cubicBezTo>
                    <a:cubicBezTo>
                      <a:pt x="1245" y="923"/>
                      <a:pt x="1229" y="864"/>
                      <a:pt x="1184" y="838"/>
                    </a:cubicBezTo>
                    <a:cubicBezTo>
                      <a:pt x="810" y="619"/>
                      <a:pt x="471" y="348"/>
                      <a:pt x="176" y="31"/>
                    </a:cubicBezTo>
                    <a:cubicBezTo>
                      <a:pt x="157" y="11"/>
                      <a:pt x="132" y="0"/>
                      <a:pt x="10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4" name="Google Shape;3174;p29"/>
              <p:cNvSpPr/>
              <p:nvPr/>
            </p:nvSpPr>
            <p:spPr>
              <a:xfrm>
                <a:off x="3580125" y="1887700"/>
                <a:ext cx="24950" cy="161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647" extrusionOk="0">
                    <a:moveTo>
                      <a:pt x="107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288" y="371"/>
                      <a:pt x="560" y="530"/>
                      <a:pt x="856" y="641"/>
                    </a:cubicBezTo>
                    <a:cubicBezTo>
                      <a:pt x="867" y="644"/>
                      <a:pt x="878" y="646"/>
                      <a:pt x="889" y="646"/>
                    </a:cubicBezTo>
                    <a:cubicBezTo>
                      <a:pt x="928" y="646"/>
                      <a:pt x="964" y="623"/>
                      <a:pt x="979" y="584"/>
                    </a:cubicBezTo>
                    <a:cubicBezTo>
                      <a:pt x="997" y="535"/>
                      <a:pt x="972" y="479"/>
                      <a:pt x="923" y="462"/>
                    </a:cubicBezTo>
                    <a:cubicBezTo>
                      <a:pt x="647" y="358"/>
                      <a:pt x="394" y="211"/>
                      <a:pt x="168" y="22"/>
                    </a:cubicBezTo>
                    <a:cubicBezTo>
                      <a:pt x="150" y="8"/>
                      <a:pt x="129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5" name="Google Shape;3175;p29"/>
              <p:cNvSpPr/>
              <p:nvPr/>
            </p:nvSpPr>
            <p:spPr>
              <a:xfrm>
                <a:off x="3613025" y="1916600"/>
                <a:ext cx="392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568" h="1183" extrusionOk="0">
                    <a:moveTo>
                      <a:pt x="109" y="0"/>
                    </a:moveTo>
                    <a:cubicBezTo>
                      <a:pt x="75" y="0"/>
                      <a:pt x="43" y="18"/>
                      <a:pt x="26" y="50"/>
                    </a:cubicBezTo>
                    <a:cubicBezTo>
                      <a:pt x="0" y="96"/>
                      <a:pt x="17" y="154"/>
                      <a:pt x="62" y="179"/>
                    </a:cubicBezTo>
                    <a:cubicBezTo>
                      <a:pt x="546" y="446"/>
                      <a:pt x="995" y="775"/>
                      <a:pt x="1398" y="1157"/>
                    </a:cubicBezTo>
                    <a:cubicBezTo>
                      <a:pt x="1416" y="1175"/>
                      <a:pt x="1440" y="1182"/>
                      <a:pt x="1463" y="1182"/>
                    </a:cubicBezTo>
                    <a:cubicBezTo>
                      <a:pt x="1488" y="1182"/>
                      <a:pt x="1514" y="1173"/>
                      <a:pt x="1533" y="1153"/>
                    </a:cubicBezTo>
                    <a:cubicBezTo>
                      <a:pt x="1568" y="1115"/>
                      <a:pt x="1567" y="1054"/>
                      <a:pt x="1528" y="1018"/>
                    </a:cubicBezTo>
                    <a:cubicBezTo>
                      <a:pt x="1114" y="626"/>
                      <a:pt x="652" y="287"/>
                      <a:pt x="155" y="12"/>
                    </a:cubicBezTo>
                    <a:cubicBezTo>
                      <a:pt x="140" y="4"/>
                      <a:pt x="124" y="0"/>
                      <a:pt x="10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6" name="Google Shape;3176;p29"/>
              <p:cNvSpPr/>
              <p:nvPr/>
            </p:nvSpPr>
            <p:spPr>
              <a:xfrm>
                <a:off x="3656400" y="1961700"/>
                <a:ext cx="3122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87" extrusionOk="0">
                    <a:moveTo>
                      <a:pt x="110" y="1"/>
                    </a:moveTo>
                    <a:cubicBezTo>
                      <a:pt x="74" y="1"/>
                      <a:pt x="40" y="21"/>
                      <a:pt x="24" y="55"/>
                    </a:cubicBezTo>
                    <a:cubicBezTo>
                      <a:pt x="1" y="103"/>
                      <a:pt x="21" y="159"/>
                      <a:pt x="68" y="182"/>
                    </a:cubicBezTo>
                    <a:lnTo>
                      <a:pt x="1098" y="677"/>
                    </a:lnTo>
                    <a:cubicBezTo>
                      <a:pt x="1111" y="683"/>
                      <a:pt x="1126" y="687"/>
                      <a:pt x="1139" y="687"/>
                    </a:cubicBezTo>
                    <a:cubicBezTo>
                      <a:pt x="1175" y="687"/>
                      <a:pt x="1208" y="667"/>
                      <a:pt x="1225" y="632"/>
                    </a:cubicBezTo>
                    <a:cubicBezTo>
                      <a:pt x="1248" y="585"/>
                      <a:pt x="1228" y="528"/>
                      <a:pt x="1181" y="504"/>
                    </a:cubicBezTo>
                    <a:lnTo>
                      <a:pt x="151" y="10"/>
                    </a:lnTo>
                    <a:cubicBezTo>
                      <a:pt x="137" y="4"/>
                      <a:pt x="123" y="1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7" name="Google Shape;3177;p29"/>
              <p:cNvSpPr/>
              <p:nvPr/>
            </p:nvSpPr>
            <p:spPr>
              <a:xfrm>
                <a:off x="3700650" y="1994875"/>
                <a:ext cx="342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850" extrusionOk="0">
                    <a:moveTo>
                      <a:pt x="107" y="1"/>
                    </a:moveTo>
                    <a:cubicBezTo>
                      <a:pt x="79" y="1"/>
                      <a:pt x="51" y="13"/>
                      <a:pt x="32" y="36"/>
                    </a:cubicBezTo>
                    <a:cubicBezTo>
                      <a:pt x="0" y="78"/>
                      <a:pt x="7" y="138"/>
                      <a:pt x="48" y="171"/>
                    </a:cubicBezTo>
                    <a:cubicBezTo>
                      <a:pt x="405" y="454"/>
                      <a:pt x="802" y="680"/>
                      <a:pt x="1228" y="843"/>
                    </a:cubicBezTo>
                    <a:cubicBezTo>
                      <a:pt x="1239" y="848"/>
                      <a:pt x="1251" y="850"/>
                      <a:pt x="1262" y="850"/>
                    </a:cubicBezTo>
                    <a:cubicBezTo>
                      <a:pt x="1301" y="850"/>
                      <a:pt x="1336" y="827"/>
                      <a:pt x="1350" y="788"/>
                    </a:cubicBezTo>
                    <a:cubicBezTo>
                      <a:pt x="1369" y="739"/>
                      <a:pt x="1345" y="684"/>
                      <a:pt x="1296" y="666"/>
                    </a:cubicBezTo>
                    <a:cubicBezTo>
                      <a:pt x="889" y="510"/>
                      <a:pt x="508" y="292"/>
                      <a:pt x="167" y="21"/>
                    </a:cubicBezTo>
                    <a:cubicBezTo>
                      <a:pt x="149" y="7"/>
                      <a:pt x="128" y="1"/>
                      <a:pt x="10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8" name="Google Shape;3178;p29"/>
              <p:cNvSpPr/>
              <p:nvPr/>
            </p:nvSpPr>
            <p:spPr>
              <a:xfrm>
                <a:off x="3747000" y="2024750"/>
                <a:ext cx="30200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890" extrusionOk="0">
                    <a:moveTo>
                      <a:pt x="108" y="1"/>
                    </a:moveTo>
                    <a:cubicBezTo>
                      <a:pt x="80" y="1"/>
                      <a:pt x="53" y="12"/>
                      <a:pt x="34" y="35"/>
                    </a:cubicBezTo>
                    <a:cubicBezTo>
                      <a:pt x="1" y="75"/>
                      <a:pt x="6" y="135"/>
                      <a:pt x="46" y="169"/>
                    </a:cubicBezTo>
                    <a:cubicBezTo>
                      <a:pt x="361" y="431"/>
                      <a:pt x="699" y="668"/>
                      <a:pt x="1051" y="876"/>
                    </a:cubicBezTo>
                    <a:cubicBezTo>
                      <a:pt x="1065" y="885"/>
                      <a:pt x="1082" y="889"/>
                      <a:pt x="1098" y="889"/>
                    </a:cubicBezTo>
                    <a:cubicBezTo>
                      <a:pt x="1131" y="889"/>
                      <a:pt x="1163" y="872"/>
                      <a:pt x="1181" y="842"/>
                    </a:cubicBezTo>
                    <a:cubicBezTo>
                      <a:pt x="1207" y="796"/>
                      <a:pt x="1192" y="738"/>
                      <a:pt x="1147" y="711"/>
                    </a:cubicBezTo>
                    <a:cubicBezTo>
                      <a:pt x="803" y="509"/>
                      <a:pt x="474" y="277"/>
                      <a:pt x="169" y="22"/>
                    </a:cubicBezTo>
                    <a:cubicBezTo>
                      <a:pt x="151" y="8"/>
                      <a:pt x="129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79" name="Google Shape;3179;p29"/>
              <p:cNvSpPr/>
              <p:nvPr/>
            </p:nvSpPr>
            <p:spPr>
              <a:xfrm>
                <a:off x="3706600" y="1517900"/>
                <a:ext cx="13950" cy="27325"/>
              </a:xfrm>
              <a:custGeom>
                <a:avLst/>
                <a:gdLst/>
                <a:ahLst/>
                <a:cxnLst/>
                <a:rect l="l" t="t" r="r" b="b"/>
                <a:pathLst>
                  <a:path w="558" h="1093" extrusionOk="0">
                    <a:moveTo>
                      <a:pt x="449" y="0"/>
                    </a:moveTo>
                    <a:cubicBezTo>
                      <a:pt x="410" y="0"/>
                      <a:pt x="374" y="23"/>
                      <a:pt x="360" y="62"/>
                    </a:cubicBezTo>
                    <a:lnTo>
                      <a:pt x="20" y="964"/>
                    </a:lnTo>
                    <a:cubicBezTo>
                      <a:pt x="1" y="1013"/>
                      <a:pt x="25" y="1068"/>
                      <a:pt x="75" y="1086"/>
                    </a:cubicBezTo>
                    <a:cubicBezTo>
                      <a:pt x="86" y="1091"/>
                      <a:pt x="97" y="1093"/>
                      <a:pt x="108" y="1093"/>
                    </a:cubicBezTo>
                    <a:cubicBezTo>
                      <a:pt x="146" y="1093"/>
                      <a:pt x="183" y="1070"/>
                      <a:pt x="197" y="1031"/>
                    </a:cubicBezTo>
                    <a:lnTo>
                      <a:pt x="538" y="129"/>
                    </a:lnTo>
                    <a:cubicBezTo>
                      <a:pt x="557" y="79"/>
                      <a:pt x="532" y="24"/>
                      <a:pt x="483" y="6"/>
                    </a:cubicBezTo>
                    <a:cubicBezTo>
                      <a:pt x="472" y="2"/>
                      <a:pt x="460" y="0"/>
                      <a:pt x="449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0" name="Google Shape;3180;p29"/>
              <p:cNvSpPr/>
              <p:nvPr/>
            </p:nvSpPr>
            <p:spPr>
              <a:xfrm>
                <a:off x="3691375" y="1556025"/>
                <a:ext cx="13775" cy="26375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055" extrusionOk="0">
                    <a:moveTo>
                      <a:pt x="443" y="1"/>
                    </a:moveTo>
                    <a:cubicBezTo>
                      <a:pt x="404" y="1"/>
                      <a:pt x="368" y="24"/>
                      <a:pt x="354" y="61"/>
                    </a:cubicBezTo>
                    <a:lnTo>
                      <a:pt x="20" y="926"/>
                    </a:lnTo>
                    <a:cubicBezTo>
                      <a:pt x="0" y="974"/>
                      <a:pt x="26" y="1029"/>
                      <a:pt x="74" y="1048"/>
                    </a:cubicBezTo>
                    <a:cubicBezTo>
                      <a:pt x="85" y="1053"/>
                      <a:pt x="98" y="1055"/>
                      <a:pt x="109" y="1055"/>
                    </a:cubicBezTo>
                    <a:cubicBezTo>
                      <a:pt x="147" y="1055"/>
                      <a:pt x="183" y="1032"/>
                      <a:pt x="198" y="994"/>
                    </a:cubicBezTo>
                    <a:lnTo>
                      <a:pt x="531" y="131"/>
                    </a:lnTo>
                    <a:cubicBezTo>
                      <a:pt x="550" y="81"/>
                      <a:pt x="526" y="26"/>
                      <a:pt x="477" y="7"/>
                    </a:cubicBezTo>
                    <a:cubicBezTo>
                      <a:pt x="466" y="3"/>
                      <a:pt x="454" y="1"/>
                      <a:pt x="44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1" name="Google Shape;3181;p29"/>
              <p:cNvSpPr/>
              <p:nvPr/>
            </p:nvSpPr>
            <p:spPr>
              <a:xfrm>
                <a:off x="3676175" y="1605400"/>
                <a:ext cx="8075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976" extrusionOk="0">
                    <a:moveTo>
                      <a:pt x="217" y="1"/>
                    </a:moveTo>
                    <a:cubicBezTo>
                      <a:pt x="175" y="1"/>
                      <a:pt x="136" y="29"/>
                      <a:pt x="125" y="72"/>
                    </a:cubicBezTo>
                    <a:cubicBezTo>
                      <a:pt x="59" y="335"/>
                      <a:pt x="18" y="604"/>
                      <a:pt x="3" y="875"/>
                    </a:cubicBezTo>
                    <a:cubicBezTo>
                      <a:pt x="0" y="928"/>
                      <a:pt x="41" y="972"/>
                      <a:pt x="94" y="975"/>
                    </a:cubicBezTo>
                    <a:lnTo>
                      <a:pt x="98" y="975"/>
                    </a:lnTo>
                    <a:cubicBezTo>
                      <a:pt x="149" y="975"/>
                      <a:pt x="191" y="935"/>
                      <a:pt x="193" y="885"/>
                    </a:cubicBezTo>
                    <a:cubicBezTo>
                      <a:pt x="208" y="627"/>
                      <a:pt x="246" y="370"/>
                      <a:pt x="310" y="120"/>
                    </a:cubicBezTo>
                    <a:cubicBezTo>
                      <a:pt x="322" y="68"/>
                      <a:pt x="292" y="16"/>
                      <a:pt x="241" y="4"/>
                    </a:cubicBezTo>
                    <a:cubicBezTo>
                      <a:pt x="233" y="2"/>
                      <a:pt x="225" y="1"/>
                      <a:pt x="21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2" name="Google Shape;3182;p29"/>
              <p:cNvSpPr/>
              <p:nvPr/>
            </p:nvSpPr>
            <p:spPr>
              <a:xfrm>
                <a:off x="3666900" y="1657950"/>
                <a:ext cx="5975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934" extrusionOk="0">
                    <a:moveTo>
                      <a:pt x="137" y="1"/>
                    </a:moveTo>
                    <a:cubicBezTo>
                      <a:pt x="89" y="1"/>
                      <a:pt x="48" y="42"/>
                      <a:pt x="45" y="91"/>
                    </a:cubicBezTo>
                    <a:lnTo>
                      <a:pt x="4" y="833"/>
                    </a:lnTo>
                    <a:cubicBezTo>
                      <a:pt x="0" y="886"/>
                      <a:pt x="41" y="931"/>
                      <a:pt x="93" y="933"/>
                    </a:cubicBezTo>
                    <a:lnTo>
                      <a:pt x="98" y="933"/>
                    </a:lnTo>
                    <a:cubicBezTo>
                      <a:pt x="149" y="933"/>
                      <a:pt x="191" y="894"/>
                      <a:pt x="193" y="844"/>
                    </a:cubicBezTo>
                    <a:lnTo>
                      <a:pt x="235" y="102"/>
                    </a:lnTo>
                    <a:cubicBezTo>
                      <a:pt x="239" y="50"/>
                      <a:pt x="198" y="5"/>
                      <a:pt x="146" y="1"/>
                    </a:cubicBezTo>
                    <a:cubicBezTo>
                      <a:pt x="143" y="1"/>
                      <a:pt x="140" y="1"/>
                      <a:pt x="13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3" name="Google Shape;3183;p29"/>
              <p:cNvSpPr/>
              <p:nvPr/>
            </p:nvSpPr>
            <p:spPr>
              <a:xfrm>
                <a:off x="3657375" y="1700200"/>
                <a:ext cx="85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098" extrusionOk="0">
                    <a:moveTo>
                      <a:pt x="240" y="0"/>
                    </a:moveTo>
                    <a:cubicBezTo>
                      <a:pt x="236" y="0"/>
                      <a:pt x="232" y="1"/>
                      <a:pt x="228" y="1"/>
                    </a:cubicBezTo>
                    <a:cubicBezTo>
                      <a:pt x="175" y="4"/>
                      <a:pt x="134" y="48"/>
                      <a:pt x="137" y="101"/>
                    </a:cubicBezTo>
                    <a:cubicBezTo>
                      <a:pt x="151" y="397"/>
                      <a:pt x="111" y="690"/>
                      <a:pt x="17" y="973"/>
                    </a:cubicBezTo>
                    <a:cubicBezTo>
                      <a:pt x="0" y="1023"/>
                      <a:pt x="28" y="1077"/>
                      <a:pt x="78" y="1093"/>
                    </a:cubicBezTo>
                    <a:cubicBezTo>
                      <a:pt x="88" y="1097"/>
                      <a:pt x="98" y="1098"/>
                      <a:pt x="107" y="1098"/>
                    </a:cubicBezTo>
                    <a:cubicBezTo>
                      <a:pt x="147" y="1098"/>
                      <a:pt x="185" y="1072"/>
                      <a:pt x="198" y="1032"/>
                    </a:cubicBezTo>
                    <a:cubicBezTo>
                      <a:pt x="300" y="728"/>
                      <a:pt x="343" y="411"/>
                      <a:pt x="327" y="92"/>
                    </a:cubicBezTo>
                    <a:cubicBezTo>
                      <a:pt x="325" y="43"/>
                      <a:pt x="285" y="0"/>
                      <a:pt x="2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4" name="Google Shape;3184;p29"/>
              <p:cNvSpPr/>
              <p:nvPr/>
            </p:nvSpPr>
            <p:spPr>
              <a:xfrm>
                <a:off x="3654575" y="1744525"/>
                <a:ext cx="4800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180" extrusionOk="0">
                    <a:moveTo>
                      <a:pt x="96" y="0"/>
                    </a:moveTo>
                    <a:cubicBezTo>
                      <a:pt x="44" y="0"/>
                      <a:pt x="1" y="42"/>
                      <a:pt x="1" y="95"/>
                    </a:cubicBezTo>
                    <a:lnTo>
                      <a:pt x="1" y="1084"/>
                    </a:lnTo>
                    <a:cubicBezTo>
                      <a:pt x="1" y="1137"/>
                      <a:pt x="44" y="1179"/>
                      <a:pt x="96" y="1179"/>
                    </a:cubicBezTo>
                    <a:cubicBezTo>
                      <a:pt x="149" y="1179"/>
                      <a:pt x="192" y="1137"/>
                      <a:pt x="192" y="1084"/>
                    </a:cubicBezTo>
                    <a:lnTo>
                      <a:pt x="192" y="95"/>
                    </a:lnTo>
                    <a:cubicBezTo>
                      <a:pt x="192" y="42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5" name="Google Shape;3185;p29"/>
              <p:cNvSpPr/>
              <p:nvPr/>
            </p:nvSpPr>
            <p:spPr>
              <a:xfrm>
                <a:off x="3654575" y="1786750"/>
                <a:ext cx="480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893" extrusionOk="0">
                    <a:moveTo>
                      <a:pt x="96" y="0"/>
                    </a:moveTo>
                    <a:cubicBezTo>
                      <a:pt x="44" y="0"/>
                      <a:pt x="1" y="43"/>
                      <a:pt x="1" y="96"/>
                    </a:cubicBezTo>
                    <a:lnTo>
                      <a:pt x="1" y="796"/>
                    </a:lnTo>
                    <a:cubicBezTo>
                      <a:pt x="1" y="849"/>
                      <a:pt x="44" y="892"/>
                      <a:pt x="96" y="892"/>
                    </a:cubicBezTo>
                    <a:cubicBezTo>
                      <a:pt x="149" y="892"/>
                      <a:pt x="192" y="849"/>
                      <a:pt x="192" y="796"/>
                    </a:cubicBezTo>
                    <a:lnTo>
                      <a:pt x="192" y="96"/>
                    </a:lnTo>
                    <a:cubicBezTo>
                      <a:pt x="192" y="43"/>
                      <a:pt x="149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6" name="Google Shape;3186;p29"/>
              <p:cNvSpPr/>
              <p:nvPr/>
            </p:nvSpPr>
            <p:spPr>
              <a:xfrm>
                <a:off x="3657700" y="1832075"/>
                <a:ext cx="800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223" extrusionOk="0">
                    <a:moveTo>
                      <a:pt x="97" y="1"/>
                    </a:moveTo>
                    <a:cubicBezTo>
                      <a:pt x="44" y="1"/>
                      <a:pt x="1" y="44"/>
                      <a:pt x="2" y="97"/>
                    </a:cubicBezTo>
                    <a:cubicBezTo>
                      <a:pt x="3" y="450"/>
                      <a:pt x="44" y="804"/>
                      <a:pt x="122" y="1148"/>
                    </a:cubicBezTo>
                    <a:cubicBezTo>
                      <a:pt x="132" y="1192"/>
                      <a:pt x="172" y="1223"/>
                      <a:pt x="215" y="1223"/>
                    </a:cubicBezTo>
                    <a:lnTo>
                      <a:pt x="216" y="1223"/>
                    </a:lnTo>
                    <a:cubicBezTo>
                      <a:pt x="223" y="1223"/>
                      <a:pt x="229" y="1222"/>
                      <a:pt x="237" y="1220"/>
                    </a:cubicBezTo>
                    <a:cubicBezTo>
                      <a:pt x="288" y="1209"/>
                      <a:pt x="320" y="1157"/>
                      <a:pt x="309" y="1106"/>
                    </a:cubicBezTo>
                    <a:cubicBezTo>
                      <a:pt x="232" y="775"/>
                      <a:pt x="194" y="435"/>
                      <a:pt x="192" y="96"/>
                    </a:cubicBezTo>
                    <a:cubicBezTo>
                      <a:pt x="192" y="43"/>
                      <a:pt x="150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7" name="Google Shape;3187;p29"/>
              <p:cNvSpPr/>
              <p:nvPr/>
            </p:nvSpPr>
            <p:spPr>
              <a:xfrm>
                <a:off x="3734675" y="1519925"/>
                <a:ext cx="19875" cy="233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932" extrusionOk="0">
                    <a:moveTo>
                      <a:pt x="105" y="1"/>
                    </a:moveTo>
                    <a:cubicBezTo>
                      <a:pt x="80" y="1"/>
                      <a:pt x="55" y="10"/>
                      <a:pt x="37" y="30"/>
                    </a:cubicBezTo>
                    <a:cubicBezTo>
                      <a:pt x="0" y="69"/>
                      <a:pt x="3" y="130"/>
                      <a:pt x="40" y="165"/>
                    </a:cubicBezTo>
                    <a:cubicBezTo>
                      <a:pt x="263" y="375"/>
                      <a:pt x="452" y="617"/>
                      <a:pt x="602" y="883"/>
                    </a:cubicBezTo>
                    <a:cubicBezTo>
                      <a:pt x="620" y="915"/>
                      <a:pt x="652" y="931"/>
                      <a:pt x="685" y="931"/>
                    </a:cubicBezTo>
                    <a:cubicBezTo>
                      <a:pt x="701" y="931"/>
                      <a:pt x="717" y="928"/>
                      <a:pt x="732" y="919"/>
                    </a:cubicBezTo>
                    <a:cubicBezTo>
                      <a:pt x="778" y="894"/>
                      <a:pt x="794" y="835"/>
                      <a:pt x="769" y="790"/>
                    </a:cubicBezTo>
                    <a:cubicBezTo>
                      <a:pt x="609" y="506"/>
                      <a:pt x="408" y="249"/>
                      <a:pt x="172" y="27"/>
                    </a:cubicBezTo>
                    <a:cubicBezTo>
                      <a:pt x="153" y="9"/>
                      <a:pt x="129" y="1"/>
                      <a:pt x="10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8" name="Google Shape;3188;p29"/>
              <p:cNvSpPr/>
              <p:nvPr/>
            </p:nvSpPr>
            <p:spPr>
              <a:xfrm>
                <a:off x="3776950" y="1600275"/>
                <a:ext cx="135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221" extrusionOk="0">
                    <a:moveTo>
                      <a:pt x="105" y="0"/>
                    </a:moveTo>
                    <a:cubicBezTo>
                      <a:pt x="98" y="0"/>
                      <a:pt x="91" y="1"/>
                      <a:pt x="85" y="2"/>
                    </a:cubicBezTo>
                    <a:cubicBezTo>
                      <a:pt x="33" y="14"/>
                      <a:pt x="1" y="65"/>
                      <a:pt x="12" y="116"/>
                    </a:cubicBezTo>
                    <a:cubicBezTo>
                      <a:pt x="91" y="474"/>
                      <a:pt x="204" y="826"/>
                      <a:pt x="347" y="1164"/>
                    </a:cubicBezTo>
                    <a:cubicBezTo>
                      <a:pt x="363" y="1200"/>
                      <a:pt x="398" y="1221"/>
                      <a:pt x="434" y="1221"/>
                    </a:cubicBezTo>
                    <a:cubicBezTo>
                      <a:pt x="448" y="1221"/>
                      <a:pt x="460" y="1219"/>
                      <a:pt x="472" y="1213"/>
                    </a:cubicBezTo>
                    <a:cubicBezTo>
                      <a:pt x="521" y="1193"/>
                      <a:pt x="543" y="1137"/>
                      <a:pt x="523" y="1089"/>
                    </a:cubicBezTo>
                    <a:cubicBezTo>
                      <a:pt x="384" y="762"/>
                      <a:pt x="275" y="421"/>
                      <a:pt x="198" y="75"/>
                    </a:cubicBezTo>
                    <a:cubicBezTo>
                      <a:pt x="189" y="31"/>
                      <a:pt x="149" y="0"/>
                      <a:pt x="10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89" name="Google Shape;3189;p29"/>
              <p:cNvSpPr/>
              <p:nvPr/>
            </p:nvSpPr>
            <p:spPr>
              <a:xfrm>
                <a:off x="3795425" y="1651775"/>
                <a:ext cx="13550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82" extrusionOk="0">
                    <a:moveTo>
                      <a:pt x="109" y="1"/>
                    </a:moveTo>
                    <a:cubicBezTo>
                      <a:pt x="96" y="1"/>
                      <a:pt x="82" y="3"/>
                      <a:pt x="70" y="9"/>
                    </a:cubicBezTo>
                    <a:cubicBezTo>
                      <a:pt x="22" y="30"/>
                      <a:pt x="0" y="87"/>
                      <a:pt x="22" y="135"/>
                    </a:cubicBezTo>
                    <a:cubicBezTo>
                      <a:pt x="160" y="447"/>
                      <a:pt x="269" y="774"/>
                      <a:pt x="343" y="1106"/>
                    </a:cubicBezTo>
                    <a:cubicBezTo>
                      <a:pt x="353" y="1150"/>
                      <a:pt x="393" y="1181"/>
                      <a:pt x="437" y="1181"/>
                    </a:cubicBezTo>
                    <a:cubicBezTo>
                      <a:pt x="444" y="1181"/>
                      <a:pt x="451" y="1180"/>
                      <a:pt x="458" y="1179"/>
                    </a:cubicBezTo>
                    <a:cubicBezTo>
                      <a:pt x="509" y="1167"/>
                      <a:pt x="541" y="1116"/>
                      <a:pt x="530" y="1065"/>
                    </a:cubicBezTo>
                    <a:cubicBezTo>
                      <a:pt x="453" y="720"/>
                      <a:pt x="340" y="381"/>
                      <a:pt x="196" y="57"/>
                    </a:cubicBezTo>
                    <a:cubicBezTo>
                      <a:pt x="180" y="22"/>
                      <a:pt x="145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0" name="Google Shape;3190;p29"/>
              <p:cNvSpPr/>
              <p:nvPr/>
            </p:nvSpPr>
            <p:spPr>
              <a:xfrm>
                <a:off x="3808850" y="1707425"/>
                <a:ext cx="8450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058" extrusionOk="0">
                    <a:moveTo>
                      <a:pt x="110" y="1"/>
                    </a:moveTo>
                    <a:cubicBezTo>
                      <a:pt x="58" y="2"/>
                      <a:pt x="13" y="40"/>
                      <a:pt x="12" y="92"/>
                    </a:cubicBezTo>
                    <a:cubicBezTo>
                      <a:pt x="1" y="398"/>
                      <a:pt x="44" y="700"/>
                      <a:pt x="140" y="991"/>
                    </a:cubicBezTo>
                    <a:cubicBezTo>
                      <a:pt x="153" y="1031"/>
                      <a:pt x="191" y="1057"/>
                      <a:pt x="230" y="1057"/>
                    </a:cubicBezTo>
                    <a:cubicBezTo>
                      <a:pt x="240" y="1057"/>
                      <a:pt x="250" y="1055"/>
                      <a:pt x="260" y="1051"/>
                    </a:cubicBezTo>
                    <a:cubicBezTo>
                      <a:pt x="310" y="1035"/>
                      <a:pt x="337" y="982"/>
                      <a:pt x="321" y="931"/>
                    </a:cubicBezTo>
                    <a:cubicBezTo>
                      <a:pt x="233" y="662"/>
                      <a:pt x="193" y="383"/>
                      <a:pt x="202" y="99"/>
                    </a:cubicBezTo>
                    <a:cubicBezTo>
                      <a:pt x="204" y="46"/>
                      <a:pt x="163" y="3"/>
                      <a:pt x="11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1" name="Google Shape;3191;p29"/>
              <p:cNvSpPr/>
              <p:nvPr/>
            </p:nvSpPr>
            <p:spPr>
              <a:xfrm>
                <a:off x="3814175" y="1767200"/>
                <a:ext cx="602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241" h="686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4"/>
                      <a:pt x="1" y="50"/>
                      <a:pt x="5" y="103"/>
                    </a:cubicBezTo>
                    <a:lnTo>
                      <a:pt x="46" y="598"/>
                    </a:lnTo>
                    <a:cubicBezTo>
                      <a:pt x="50" y="648"/>
                      <a:pt x="92" y="685"/>
                      <a:pt x="141" y="685"/>
                    </a:cubicBezTo>
                    <a:lnTo>
                      <a:pt x="149" y="685"/>
                    </a:lnTo>
                    <a:cubicBezTo>
                      <a:pt x="202" y="681"/>
                      <a:pt x="240" y="634"/>
                      <a:pt x="236" y="581"/>
                    </a:cubicBezTo>
                    <a:lnTo>
                      <a:pt x="195" y="87"/>
                    </a:lnTo>
                    <a:cubicBezTo>
                      <a:pt x="191" y="38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2" name="Google Shape;3192;p29"/>
              <p:cNvSpPr/>
              <p:nvPr/>
            </p:nvSpPr>
            <p:spPr>
              <a:xfrm>
                <a:off x="3811150" y="1813525"/>
                <a:ext cx="82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221" extrusionOk="0">
                    <a:moveTo>
                      <a:pt x="103" y="0"/>
                    </a:moveTo>
                    <a:cubicBezTo>
                      <a:pt x="99" y="0"/>
                      <a:pt x="94" y="0"/>
                      <a:pt x="90" y="1"/>
                    </a:cubicBezTo>
                    <a:cubicBezTo>
                      <a:pt x="37" y="8"/>
                      <a:pt x="0" y="55"/>
                      <a:pt x="6" y="107"/>
                    </a:cubicBezTo>
                    <a:lnTo>
                      <a:pt x="131" y="1138"/>
                    </a:lnTo>
                    <a:cubicBezTo>
                      <a:pt x="137" y="1186"/>
                      <a:pt x="178" y="1221"/>
                      <a:pt x="226" y="1221"/>
                    </a:cubicBezTo>
                    <a:lnTo>
                      <a:pt x="237" y="1221"/>
                    </a:lnTo>
                    <a:cubicBezTo>
                      <a:pt x="290" y="1214"/>
                      <a:pt x="327" y="1167"/>
                      <a:pt x="321" y="1115"/>
                    </a:cubicBezTo>
                    <a:lnTo>
                      <a:pt x="196" y="85"/>
                    </a:lnTo>
                    <a:cubicBezTo>
                      <a:pt x="190" y="37"/>
                      <a:pt x="150" y="0"/>
                      <a:pt x="103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3" name="Google Shape;3193;p29"/>
              <p:cNvSpPr/>
              <p:nvPr/>
            </p:nvSpPr>
            <p:spPr>
              <a:xfrm>
                <a:off x="3813250" y="1876375"/>
                <a:ext cx="48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263" extrusionOk="0">
                    <a:moveTo>
                      <a:pt x="95" y="1"/>
                    </a:moveTo>
                    <a:cubicBezTo>
                      <a:pt x="43" y="1"/>
                      <a:pt x="0" y="44"/>
                      <a:pt x="0" y="97"/>
                    </a:cubicBezTo>
                    <a:lnTo>
                      <a:pt x="0" y="1168"/>
                    </a:lnTo>
                    <a:cubicBezTo>
                      <a:pt x="0" y="1221"/>
                      <a:pt x="43" y="1263"/>
                      <a:pt x="95" y="1263"/>
                    </a:cubicBezTo>
                    <a:cubicBezTo>
                      <a:pt x="148" y="1263"/>
                      <a:pt x="191" y="1221"/>
                      <a:pt x="191" y="1168"/>
                    </a:cubicBezTo>
                    <a:lnTo>
                      <a:pt x="191" y="97"/>
                    </a:lnTo>
                    <a:cubicBezTo>
                      <a:pt x="191" y="44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4" name="Google Shape;3194;p29"/>
              <p:cNvSpPr/>
              <p:nvPr/>
            </p:nvSpPr>
            <p:spPr>
              <a:xfrm>
                <a:off x="3811175" y="1937175"/>
                <a:ext cx="4800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98" extrusionOk="0">
                    <a:moveTo>
                      <a:pt x="97" y="1"/>
                    </a:moveTo>
                    <a:cubicBezTo>
                      <a:pt x="44" y="1"/>
                      <a:pt x="0" y="43"/>
                      <a:pt x="0" y="96"/>
                    </a:cubicBezTo>
                    <a:lnTo>
                      <a:pt x="0" y="1002"/>
                    </a:lnTo>
                    <a:cubicBezTo>
                      <a:pt x="0" y="1055"/>
                      <a:pt x="44" y="1098"/>
                      <a:pt x="97" y="1098"/>
                    </a:cubicBezTo>
                    <a:cubicBezTo>
                      <a:pt x="148" y="1098"/>
                      <a:pt x="191" y="1055"/>
                      <a:pt x="191" y="1002"/>
                    </a:cubicBezTo>
                    <a:lnTo>
                      <a:pt x="191" y="96"/>
                    </a:lnTo>
                    <a:cubicBezTo>
                      <a:pt x="191" y="43"/>
                      <a:pt x="148" y="1"/>
                      <a:pt x="9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5" name="Google Shape;3195;p29"/>
              <p:cNvSpPr/>
              <p:nvPr/>
            </p:nvSpPr>
            <p:spPr>
              <a:xfrm>
                <a:off x="3805675" y="1992800"/>
                <a:ext cx="6300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221" extrusionOk="0">
                    <a:moveTo>
                      <a:pt x="150" y="0"/>
                    </a:moveTo>
                    <a:cubicBezTo>
                      <a:pt x="102" y="0"/>
                      <a:pt x="61" y="36"/>
                      <a:pt x="56" y="85"/>
                    </a:cubicBezTo>
                    <a:cubicBezTo>
                      <a:pt x="14" y="431"/>
                      <a:pt x="1" y="783"/>
                      <a:pt x="16" y="1130"/>
                    </a:cubicBezTo>
                    <a:cubicBezTo>
                      <a:pt x="17" y="1181"/>
                      <a:pt x="60" y="1221"/>
                      <a:pt x="111" y="1221"/>
                    </a:cubicBezTo>
                    <a:lnTo>
                      <a:pt x="115" y="1221"/>
                    </a:lnTo>
                    <a:cubicBezTo>
                      <a:pt x="167" y="1219"/>
                      <a:pt x="208" y="1175"/>
                      <a:pt x="206" y="1123"/>
                    </a:cubicBezTo>
                    <a:cubicBezTo>
                      <a:pt x="192" y="785"/>
                      <a:pt x="205" y="443"/>
                      <a:pt x="245" y="107"/>
                    </a:cubicBezTo>
                    <a:cubicBezTo>
                      <a:pt x="251" y="55"/>
                      <a:pt x="214" y="8"/>
                      <a:pt x="162" y="1"/>
                    </a:cubicBezTo>
                    <a:cubicBezTo>
                      <a:pt x="158" y="1"/>
                      <a:pt x="154" y="0"/>
                      <a:pt x="15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6" name="Google Shape;3196;p29"/>
              <p:cNvSpPr/>
              <p:nvPr/>
            </p:nvSpPr>
            <p:spPr>
              <a:xfrm>
                <a:off x="3781875" y="1967050"/>
                <a:ext cx="6325" cy="295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182" extrusionOk="0">
                    <a:moveTo>
                      <a:pt x="152" y="1"/>
                    </a:moveTo>
                    <a:cubicBezTo>
                      <a:pt x="106" y="1"/>
                      <a:pt x="63" y="41"/>
                      <a:pt x="60" y="91"/>
                    </a:cubicBezTo>
                    <a:lnTo>
                      <a:pt x="3" y="1081"/>
                    </a:lnTo>
                    <a:cubicBezTo>
                      <a:pt x="0" y="1134"/>
                      <a:pt x="40" y="1178"/>
                      <a:pt x="93" y="1181"/>
                    </a:cubicBezTo>
                    <a:lnTo>
                      <a:pt x="98" y="1181"/>
                    </a:lnTo>
                    <a:cubicBezTo>
                      <a:pt x="148" y="1181"/>
                      <a:pt x="190" y="1143"/>
                      <a:pt x="193" y="1092"/>
                    </a:cubicBezTo>
                    <a:lnTo>
                      <a:pt x="250" y="102"/>
                    </a:lnTo>
                    <a:cubicBezTo>
                      <a:pt x="253" y="49"/>
                      <a:pt x="213" y="3"/>
                      <a:pt x="160" y="1"/>
                    </a:cubicBezTo>
                    <a:cubicBezTo>
                      <a:pt x="157" y="1"/>
                      <a:pt x="154" y="1"/>
                      <a:pt x="15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7" name="Google Shape;3197;p29"/>
              <p:cNvSpPr/>
              <p:nvPr/>
            </p:nvSpPr>
            <p:spPr>
              <a:xfrm>
                <a:off x="3783550" y="1870200"/>
                <a:ext cx="79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140" extrusionOk="0">
                    <a:moveTo>
                      <a:pt x="171" y="1"/>
                    </a:moveTo>
                    <a:cubicBezTo>
                      <a:pt x="128" y="1"/>
                      <a:pt x="90" y="30"/>
                      <a:pt x="80" y="74"/>
                    </a:cubicBezTo>
                    <a:cubicBezTo>
                      <a:pt x="0" y="404"/>
                      <a:pt x="15" y="750"/>
                      <a:pt x="120" y="1073"/>
                    </a:cubicBezTo>
                    <a:cubicBezTo>
                      <a:pt x="133" y="1114"/>
                      <a:pt x="170" y="1140"/>
                      <a:pt x="210" y="1140"/>
                    </a:cubicBezTo>
                    <a:cubicBezTo>
                      <a:pt x="220" y="1140"/>
                      <a:pt x="230" y="1139"/>
                      <a:pt x="240" y="1135"/>
                    </a:cubicBezTo>
                    <a:cubicBezTo>
                      <a:pt x="290" y="1119"/>
                      <a:pt x="317" y="1065"/>
                      <a:pt x="301" y="1015"/>
                    </a:cubicBezTo>
                    <a:cubicBezTo>
                      <a:pt x="207" y="725"/>
                      <a:pt x="195" y="414"/>
                      <a:pt x="265" y="119"/>
                    </a:cubicBezTo>
                    <a:cubicBezTo>
                      <a:pt x="278" y="67"/>
                      <a:pt x="246" y="16"/>
                      <a:pt x="195" y="4"/>
                    </a:cubicBezTo>
                    <a:cubicBezTo>
                      <a:pt x="187" y="2"/>
                      <a:pt x="179" y="1"/>
                      <a:pt x="171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8" name="Google Shape;3198;p29"/>
              <p:cNvSpPr/>
              <p:nvPr/>
            </p:nvSpPr>
            <p:spPr>
              <a:xfrm>
                <a:off x="3787000" y="1801175"/>
                <a:ext cx="647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139" extrusionOk="0">
                    <a:moveTo>
                      <a:pt x="118" y="0"/>
                    </a:moveTo>
                    <a:cubicBezTo>
                      <a:pt x="67" y="0"/>
                      <a:pt x="24" y="38"/>
                      <a:pt x="20" y="90"/>
                    </a:cubicBezTo>
                    <a:cubicBezTo>
                      <a:pt x="0" y="412"/>
                      <a:pt x="15" y="738"/>
                      <a:pt x="62" y="1058"/>
                    </a:cubicBezTo>
                    <a:cubicBezTo>
                      <a:pt x="69" y="1104"/>
                      <a:pt x="110" y="1139"/>
                      <a:pt x="156" y="1139"/>
                    </a:cubicBezTo>
                    <a:cubicBezTo>
                      <a:pt x="162" y="1139"/>
                      <a:pt x="166" y="1139"/>
                      <a:pt x="170" y="1138"/>
                    </a:cubicBezTo>
                    <a:cubicBezTo>
                      <a:pt x="222" y="1130"/>
                      <a:pt x="259" y="1081"/>
                      <a:pt x="251" y="1029"/>
                    </a:cubicBezTo>
                    <a:cubicBezTo>
                      <a:pt x="205" y="723"/>
                      <a:pt x="191" y="410"/>
                      <a:pt x="210" y="102"/>
                    </a:cubicBezTo>
                    <a:cubicBezTo>
                      <a:pt x="214" y="49"/>
                      <a:pt x="174" y="4"/>
                      <a:pt x="122" y="1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199" name="Google Shape;3199;p29"/>
              <p:cNvSpPr/>
              <p:nvPr/>
            </p:nvSpPr>
            <p:spPr>
              <a:xfrm>
                <a:off x="3787475" y="1741425"/>
                <a:ext cx="7075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283" h="1386" extrusionOk="0">
                    <a:moveTo>
                      <a:pt x="102" y="0"/>
                    </a:moveTo>
                    <a:cubicBezTo>
                      <a:pt x="99" y="0"/>
                      <a:pt x="96" y="0"/>
                      <a:pt x="93" y="1"/>
                    </a:cubicBezTo>
                    <a:cubicBezTo>
                      <a:pt x="40" y="4"/>
                      <a:pt x="0" y="49"/>
                      <a:pt x="5" y="102"/>
                    </a:cubicBezTo>
                    <a:lnTo>
                      <a:pt x="89" y="1297"/>
                    </a:lnTo>
                    <a:cubicBezTo>
                      <a:pt x="93" y="1347"/>
                      <a:pt x="135" y="1386"/>
                      <a:pt x="183" y="1386"/>
                    </a:cubicBezTo>
                    <a:lnTo>
                      <a:pt x="191" y="1386"/>
                    </a:lnTo>
                    <a:cubicBezTo>
                      <a:pt x="243" y="1382"/>
                      <a:pt x="283" y="1336"/>
                      <a:pt x="280" y="1283"/>
                    </a:cubicBezTo>
                    <a:lnTo>
                      <a:pt x="195" y="89"/>
                    </a:lnTo>
                    <a:cubicBezTo>
                      <a:pt x="191" y="39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0" name="Google Shape;3200;p29"/>
              <p:cNvSpPr/>
              <p:nvPr/>
            </p:nvSpPr>
            <p:spPr>
              <a:xfrm>
                <a:off x="3778200" y="1665175"/>
                <a:ext cx="9175" cy="33650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46" extrusionOk="0">
                    <a:moveTo>
                      <a:pt x="95" y="0"/>
                    </a:moveTo>
                    <a:cubicBezTo>
                      <a:pt x="42" y="2"/>
                      <a:pt x="0" y="46"/>
                      <a:pt x="1" y="98"/>
                    </a:cubicBezTo>
                    <a:cubicBezTo>
                      <a:pt x="8" y="495"/>
                      <a:pt x="64" y="891"/>
                      <a:pt x="169" y="1275"/>
                    </a:cubicBezTo>
                    <a:cubicBezTo>
                      <a:pt x="181" y="1317"/>
                      <a:pt x="219" y="1345"/>
                      <a:pt x="261" y="1345"/>
                    </a:cubicBezTo>
                    <a:cubicBezTo>
                      <a:pt x="270" y="1345"/>
                      <a:pt x="278" y="1344"/>
                      <a:pt x="286" y="1342"/>
                    </a:cubicBezTo>
                    <a:cubicBezTo>
                      <a:pt x="337" y="1327"/>
                      <a:pt x="367" y="1275"/>
                      <a:pt x="354" y="1225"/>
                    </a:cubicBezTo>
                    <a:cubicBezTo>
                      <a:pt x="252" y="856"/>
                      <a:pt x="198" y="476"/>
                      <a:pt x="192" y="94"/>
                    </a:cubicBezTo>
                    <a:cubicBezTo>
                      <a:pt x="191" y="42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1" name="Google Shape;3201;p29"/>
              <p:cNvSpPr/>
              <p:nvPr/>
            </p:nvSpPr>
            <p:spPr>
              <a:xfrm>
                <a:off x="3762375" y="1609575"/>
                <a:ext cx="16875" cy="30475"/>
              </a:xfrm>
              <a:custGeom>
                <a:avLst/>
                <a:gdLst/>
                <a:ahLst/>
                <a:cxnLst/>
                <a:rect l="l" t="t" r="r" b="b"/>
                <a:pathLst>
                  <a:path w="675" h="1219" extrusionOk="0">
                    <a:moveTo>
                      <a:pt x="109" y="1"/>
                    </a:moveTo>
                    <a:cubicBezTo>
                      <a:pt x="90" y="1"/>
                      <a:pt x="71" y="7"/>
                      <a:pt x="54" y="19"/>
                    </a:cubicBezTo>
                    <a:cubicBezTo>
                      <a:pt x="11" y="50"/>
                      <a:pt x="1" y="108"/>
                      <a:pt x="32" y="151"/>
                    </a:cubicBezTo>
                    <a:cubicBezTo>
                      <a:pt x="244" y="447"/>
                      <a:pt x="397" y="790"/>
                      <a:pt x="477" y="1145"/>
                    </a:cubicBezTo>
                    <a:cubicBezTo>
                      <a:pt x="486" y="1189"/>
                      <a:pt x="526" y="1219"/>
                      <a:pt x="569" y="1219"/>
                    </a:cubicBezTo>
                    <a:cubicBezTo>
                      <a:pt x="576" y="1219"/>
                      <a:pt x="584" y="1219"/>
                      <a:pt x="590" y="1217"/>
                    </a:cubicBezTo>
                    <a:cubicBezTo>
                      <a:pt x="642" y="1206"/>
                      <a:pt x="674" y="1155"/>
                      <a:pt x="662" y="1103"/>
                    </a:cubicBezTo>
                    <a:cubicBezTo>
                      <a:pt x="578" y="724"/>
                      <a:pt x="413" y="357"/>
                      <a:pt x="186" y="41"/>
                    </a:cubicBezTo>
                    <a:cubicBezTo>
                      <a:pt x="168" y="15"/>
                      <a:pt x="139" y="1"/>
                      <a:pt x="109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2" name="Google Shape;3202;p29"/>
              <p:cNvSpPr/>
              <p:nvPr/>
            </p:nvSpPr>
            <p:spPr>
              <a:xfrm>
                <a:off x="3748050" y="1573500"/>
                <a:ext cx="1155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015" extrusionOk="0">
                    <a:moveTo>
                      <a:pt x="108" y="0"/>
                    </a:moveTo>
                    <a:cubicBezTo>
                      <a:pt x="99" y="0"/>
                      <a:pt x="89" y="2"/>
                      <a:pt x="80" y="5"/>
                    </a:cubicBezTo>
                    <a:cubicBezTo>
                      <a:pt x="30" y="19"/>
                      <a:pt x="1" y="72"/>
                      <a:pt x="16" y="123"/>
                    </a:cubicBezTo>
                    <a:lnTo>
                      <a:pt x="264" y="947"/>
                    </a:lnTo>
                    <a:cubicBezTo>
                      <a:pt x="276" y="988"/>
                      <a:pt x="313" y="1015"/>
                      <a:pt x="355" y="1015"/>
                    </a:cubicBezTo>
                    <a:cubicBezTo>
                      <a:pt x="364" y="1015"/>
                      <a:pt x="373" y="1014"/>
                      <a:pt x="382" y="1011"/>
                    </a:cubicBezTo>
                    <a:cubicBezTo>
                      <a:pt x="432" y="996"/>
                      <a:pt x="461" y="943"/>
                      <a:pt x="446" y="892"/>
                    </a:cubicBezTo>
                    <a:lnTo>
                      <a:pt x="198" y="68"/>
                    </a:lnTo>
                    <a:cubicBezTo>
                      <a:pt x="187" y="27"/>
                      <a:pt x="149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3" name="Google Shape;3203;p29"/>
              <p:cNvSpPr/>
              <p:nvPr/>
            </p:nvSpPr>
            <p:spPr>
              <a:xfrm>
                <a:off x="3730400" y="1537475"/>
                <a:ext cx="1270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508" h="850" extrusionOk="0">
                    <a:moveTo>
                      <a:pt x="108" y="0"/>
                    </a:moveTo>
                    <a:cubicBezTo>
                      <a:pt x="95" y="0"/>
                      <a:pt x="82" y="3"/>
                      <a:pt x="70" y="8"/>
                    </a:cubicBezTo>
                    <a:cubicBezTo>
                      <a:pt x="22" y="29"/>
                      <a:pt x="0" y="87"/>
                      <a:pt x="21" y="134"/>
                    </a:cubicBezTo>
                    <a:lnTo>
                      <a:pt x="312" y="793"/>
                    </a:lnTo>
                    <a:cubicBezTo>
                      <a:pt x="327" y="829"/>
                      <a:pt x="362" y="850"/>
                      <a:pt x="399" y="850"/>
                    </a:cubicBezTo>
                    <a:cubicBezTo>
                      <a:pt x="411" y="850"/>
                      <a:pt x="424" y="847"/>
                      <a:pt x="437" y="842"/>
                    </a:cubicBezTo>
                    <a:cubicBezTo>
                      <a:pt x="485" y="821"/>
                      <a:pt x="507" y="765"/>
                      <a:pt x="486" y="716"/>
                    </a:cubicBezTo>
                    <a:lnTo>
                      <a:pt x="196" y="58"/>
                    </a:lnTo>
                    <a:cubicBezTo>
                      <a:pt x="180" y="22"/>
                      <a:pt x="145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4" name="Google Shape;3204;p29"/>
              <p:cNvSpPr/>
              <p:nvPr/>
            </p:nvSpPr>
            <p:spPr>
              <a:xfrm>
                <a:off x="3706925" y="1567300"/>
                <a:ext cx="14575" cy="275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100" extrusionOk="0">
                    <a:moveTo>
                      <a:pt x="474" y="0"/>
                    </a:moveTo>
                    <a:cubicBezTo>
                      <a:pt x="440" y="0"/>
                      <a:pt x="407" y="19"/>
                      <a:pt x="390" y="52"/>
                    </a:cubicBezTo>
                    <a:cubicBezTo>
                      <a:pt x="235" y="346"/>
                      <a:pt x="109" y="658"/>
                      <a:pt x="15" y="977"/>
                    </a:cubicBezTo>
                    <a:cubicBezTo>
                      <a:pt x="1" y="1027"/>
                      <a:pt x="30" y="1081"/>
                      <a:pt x="79" y="1095"/>
                    </a:cubicBezTo>
                    <a:cubicBezTo>
                      <a:pt x="89" y="1097"/>
                      <a:pt x="98" y="1099"/>
                      <a:pt x="107" y="1099"/>
                    </a:cubicBezTo>
                    <a:cubicBezTo>
                      <a:pt x="148" y="1099"/>
                      <a:pt x="186" y="1072"/>
                      <a:pt x="199" y="1031"/>
                    </a:cubicBezTo>
                    <a:cubicBezTo>
                      <a:pt x="289" y="723"/>
                      <a:pt x="409" y="424"/>
                      <a:pt x="558" y="140"/>
                    </a:cubicBezTo>
                    <a:cubicBezTo>
                      <a:pt x="583" y="93"/>
                      <a:pt x="564" y="35"/>
                      <a:pt x="518" y="11"/>
                    </a:cubicBezTo>
                    <a:cubicBezTo>
                      <a:pt x="504" y="4"/>
                      <a:pt x="489" y="0"/>
                      <a:pt x="47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5" name="Google Shape;3205;p29"/>
              <p:cNvSpPr/>
              <p:nvPr/>
            </p:nvSpPr>
            <p:spPr>
              <a:xfrm>
                <a:off x="3690350" y="1629025"/>
                <a:ext cx="11200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448" h="937" extrusionOk="0">
                    <a:moveTo>
                      <a:pt x="340" y="0"/>
                    </a:moveTo>
                    <a:cubicBezTo>
                      <a:pt x="299" y="0"/>
                      <a:pt x="263" y="26"/>
                      <a:pt x="250" y="67"/>
                    </a:cubicBezTo>
                    <a:lnTo>
                      <a:pt x="16" y="813"/>
                    </a:lnTo>
                    <a:cubicBezTo>
                      <a:pt x="1" y="862"/>
                      <a:pt x="28" y="917"/>
                      <a:pt x="79" y="932"/>
                    </a:cubicBezTo>
                    <a:cubicBezTo>
                      <a:pt x="88" y="935"/>
                      <a:pt x="98" y="936"/>
                      <a:pt x="107" y="936"/>
                    </a:cubicBezTo>
                    <a:cubicBezTo>
                      <a:pt x="147" y="936"/>
                      <a:pt x="185" y="911"/>
                      <a:pt x="198" y="870"/>
                    </a:cubicBezTo>
                    <a:lnTo>
                      <a:pt x="432" y="124"/>
                    </a:lnTo>
                    <a:cubicBezTo>
                      <a:pt x="448" y="73"/>
                      <a:pt x="420" y="20"/>
                      <a:pt x="369" y="5"/>
                    </a:cubicBezTo>
                    <a:cubicBezTo>
                      <a:pt x="359" y="2"/>
                      <a:pt x="350" y="0"/>
                      <a:pt x="340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6" name="Google Shape;3206;p29"/>
              <p:cNvSpPr/>
              <p:nvPr/>
            </p:nvSpPr>
            <p:spPr>
              <a:xfrm>
                <a:off x="3681025" y="1686800"/>
                <a:ext cx="8325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33" h="892" extrusionOk="0">
                    <a:moveTo>
                      <a:pt x="230" y="1"/>
                    </a:moveTo>
                    <a:cubicBezTo>
                      <a:pt x="185" y="1"/>
                      <a:pt x="145" y="33"/>
                      <a:pt x="136" y="79"/>
                    </a:cubicBezTo>
                    <a:lnTo>
                      <a:pt x="9" y="779"/>
                    </a:lnTo>
                    <a:cubicBezTo>
                      <a:pt x="0" y="831"/>
                      <a:pt x="35" y="881"/>
                      <a:pt x="87" y="890"/>
                    </a:cubicBezTo>
                    <a:cubicBezTo>
                      <a:pt x="92" y="891"/>
                      <a:pt x="99" y="892"/>
                      <a:pt x="104" y="892"/>
                    </a:cubicBezTo>
                    <a:cubicBezTo>
                      <a:pt x="149" y="892"/>
                      <a:pt x="189" y="859"/>
                      <a:pt x="197" y="813"/>
                    </a:cubicBezTo>
                    <a:lnTo>
                      <a:pt x="324" y="112"/>
                    </a:lnTo>
                    <a:cubicBezTo>
                      <a:pt x="333" y="62"/>
                      <a:pt x="298" y="12"/>
                      <a:pt x="247" y="2"/>
                    </a:cubicBezTo>
                    <a:cubicBezTo>
                      <a:pt x="241" y="1"/>
                      <a:pt x="236" y="1"/>
                      <a:pt x="23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7" name="Google Shape;3207;p29"/>
              <p:cNvSpPr/>
              <p:nvPr/>
            </p:nvSpPr>
            <p:spPr>
              <a:xfrm>
                <a:off x="3676775" y="1728025"/>
                <a:ext cx="647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974" extrusionOk="0">
                    <a:moveTo>
                      <a:pt x="154" y="0"/>
                    </a:moveTo>
                    <a:cubicBezTo>
                      <a:pt x="109" y="0"/>
                      <a:pt x="70" y="34"/>
                      <a:pt x="62" y="80"/>
                    </a:cubicBezTo>
                    <a:cubicBezTo>
                      <a:pt x="15" y="345"/>
                      <a:pt x="0" y="616"/>
                      <a:pt x="19" y="885"/>
                    </a:cubicBezTo>
                    <a:cubicBezTo>
                      <a:pt x="24" y="936"/>
                      <a:pt x="66" y="974"/>
                      <a:pt x="115" y="974"/>
                    </a:cubicBezTo>
                    <a:lnTo>
                      <a:pt x="122" y="974"/>
                    </a:lnTo>
                    <a:cubicBezTo>
                      <a:pt x="174" y="970"/>
                      <a:pt x="213" y="925"/>
                      <a:pt x="210" y="872"/>
                    </a:cubicBezTo>
                    <a:cubicBezTo>
                      <a:pt x="193" y="618"/>
                      <a:pt x="206" y="363"/>
                      <a:pt x="250" y="113"/>
                    </a:cubicBezTo>
                    <a:cubicBezTo>
                      <a:pt x="259" y="61"/>
                      <a:pt x="225" y="11"/>
                      <a:pt x="173" y="2"/>
                    </a:cubicBezTo>
                    <a:cubicBezTo>
                      <a:pt x="166" y="1"/>
                      <a:pt x="160" y="0"/>
                      <a:pt x="154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8" name="Google Shape;3208;p29"/>
              <p:cNvSpPr/>
              <p:nvPr/>
            </p:nvSpPr>
            <p:spPr>
              <a:xfrm>
                <a:off x="3671800" y="1781575"/>
                <a:ext cx="7200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288" h="810" extrusionOk="0">
                    <a:moveTo>
                      <a:pt x="182" y="0"/>
                    </a:moveTo>
                    <a:cubicBezTo>
                      <a:pt x="137" y="0"/>
                      <a:pt x="98" y="37"/>
                      <a:pt x="91" y="84"/>
                    </a:cubicBezTo>
                    <a:lnTo>
                      <a:pt x="8" y="702"/>
                    </a:lnTo>
                    <a:cubicBezTo>
                      <a:pt x="1" y="754"/>
                      <a:pt x="37" y="802"/>
                      <a:pt x="90" y="809"/>
                    </a:cubicBezTo>
                    <a:cubicBezTo>
                      <a:pt x="93" y="810"/>
                      <a:pt x="98" y="810"/>
                      <a:pt x="102" y="810"/>
                    </a:cubicBezTo>
                    <a:cubicBezTo>
                      <a:pt x="150" y="810"/>
                      <a:pt x="191" y="775"/>
                      <a:pt x="197" y="727"/>
                    </a:cubicBezTo>
                    <a:lnTo>
                      <a:pt x="280" y="109"/>
                    </a:lnTo>
                    <a:cubicBezTo>
                      <a:pt x="288" y="57"/>
                      <a:pt x="251" y="9"/>
                      <a:pt x="198" y="2"/>
                    </a:cubicBezTo>
                    <a:cubicBezTo>
                      <a:pt x="193" y="1"/>
                      <a:pt x="188" y="0"/>
                      <a:pt x="18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09" name="Google Shape;3209;p29"/>
              <p:cNvSpPr/>
              <p:nvPr/>
            </p:nvSpPr>
            <p:spPr>
              <a:xfrm>
                <a:off x="3673675" y="1821775"/>
                <a:ext cx="6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244" h="1429" extrusionOk="0">
                    <a:moveTo>
                      <a:pt x="112" y="0"/>
                    </a:moveTo>
                    <a:cubicBezTo>
                      <a:pt x="63" y="0"/>
                      <a:pt x="26" y="43"/>
                      <a:pt x="24" y="91"/>
                    </a:cubicBezTo>
                    <a:cubicBezTo>
                      <a:pt x="1" y="507"/>
                      <a:pt x="10" y="928"/>
                      <a:pt x="49" y="1342"/>
                    </a:cubicBezTo>
                    <a:cubicBezTo>
                      <a:pt x="54" y="1392"/>
                      <a:pt x="95" y="1429"/>
                      <a:pt x="143" y="1429"/>
                    </a:cubicBezTo>
                    <a:lnTo>
                      <a:pt x="153" y="1429"/>
                    </a:lnTo>
                    <a:cubicBezTo>
                      <a:pt x="205" y="1423"/>
                      <a:pt x="244" y="1377"/>
                      <a:pt x="238" y="1325"/>
                    </a:cubicBezTo>
                    <a:cubicBezTo>
                      <a:pt x="199" y="920"/>
                      <a:pt x="192" y="508"/>
                      <a:pt x="214" y="102"/>
                    </a:cubicBezTo>
                    <a:cubicBezTo>
                      <a:pt x="217" y="49"/>
                      <a:pt x="176" y="3"/>
                      <a:pt x="124" y="1"/>
                    </a:cubicBezTo>
                    <a:cubicBezTo>
                      <a:pt x="120" y="1"/>
                      <a:pt x="116" y="0"/>
                      <a:pt x="11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0" name="Google Shape;3210;p29"/>
              <p:cNvSpPr/>
              <p:nvPr/>
            </p:nvSpPr>
            <p:spPr>
              <a:xfrm>
                <a:off x="3675450" y="1869175"/>
                <a:ext cx="892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852" extrusionOk="0">
                    <a:moveTo>
                      <a:pt x="127" y="1"/>
                    </a:moveTo>
                    <a:cubicBezTo>
                      <a:pt x="80" y="1"/>
                      <a:pt x="40" y="36"/>
                      <a:pt x="34" y="83"/>
                    </a:cubicBezTo>
                    <a:cubicBezTo>
                      <a:pt x="0" y="328"/>
                      <a:pt x="47" y="583"/>
                      <a:pt x="165" y="801"/>
                    </a:cubicBezTo>
                    <a:cubicBezTo>
                      <a:pt x="183" y="833"/>
                      <a:pt x="215" y="852"/>
                      <a:pt x="249" y="852"/>
                    </a:cubicBezTo>
                    <a:cubicBezTo>
                      <a:pt x="264" y="852"/>
                      <a:pt x="280" y="847"/>
                      <a:pt x="294" y="840"/>
                    </a:cubicBezTo>
                    <a:cubicBezTo>
                      <a:pt x="340" y="814"/>
                      <a:pt x="357" y="757"/>
                      <a:pt x="333" y="710"/>
                    </a:cubicBezTo>
                    <a:cubicBezTo>
                      <a:pt x="233" y="528"/>
                      <a:pt x="195" y="314"/>
                      <a:pt x="222" y="109"/>
                    </a:cubicBezTo>
                    <a:cubicBezTo>
                      <a:pt x="230" y="57"/>
                      <a:pt x="193" y="8"/>
                      <a:pt x="141" y="2"/>
                    </a:cubicBezTo>
                    <a:cubicBezTo>
                      <a:pt x="136" y="1"/>
                      <a:pt x="131" y="1"/>
                      <a:pt x="127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1" name="Google Shape;3211;p29"/>
              <p:cNvSpPr/>
              <p:nvPr/>
            </p:nvSpPr>
            <p:spPr>
              <a:xfrm>
                <a:off x="3697500" y="1888750"/>
                <a:ext cx="105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687" extrusionOk="0">
                    <a:moveTo>
                      <a:pt x="108" y="1"/>
                    </a:moveTo>
                    <a:cubicBezTo>
                      <a:pt x="96" y="1"/>
                      <a:pt x="84" y="3"/>
                      <a:pt x="72" y="8"/>
                    </a:cubicBezTo>
                    <a:cubicBezTo>
                      <a:pt x="23" y="29"/>
                      <a:pt x="0" y="84"/>
                      <a:pt x="20" y="133"/>
                    </a:cubicBezTo>
                    <a:lnTo>
                      <a:pt x="226" y="627"/>
                    </a:lnTo>
                    <a:cubicBezTo>
                      <a:pt x="241" y="665"/>
                      <a:pt x="276" y="687"/>
                      <a:pt x="314" y="687"/>
                    </a:cubicBezTo>
                    <a:cubicBezTo>
                      <a:pt x="326" y="687"/>
                      <a:pt x="338" y="685"/>
                      <a:pt x="350" y="679"/>
                    </a:cubicBezTo>
                    <a:cubicBezTo>
                      <a:pt x="399" y="659"/>
                      <a:pt x="422" y="603"/>
                      <a:pt x="401" y="554"/>
                    </a:cubicBezTo>
                    <a:lnTo>
                      <a:pt x="196" y="60"/>
                    </a:lnTo>
                    <a:cubicBezTo>
                      <a:pt x="181" y="23"/>
                      <a:pt x="145" y="1"/>
                      <a:pt x="108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2" name="Google Shape;3212;p29"/>
              <p:cNvSpPr/>
              <p:nvPr/>
            </p:nvSpPr>
            <p:spPr>
              <a:xfrm>
                <a:off x="3703025" y="1807350"/>
                <a:ext cx="477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52" extrusionOk="0">
                    <a:moveTo>
                      <a:pt x="95" y="1"/>
                    </a:moveTo>
                    <a:cubicBezTo>
                      <a:pt x="42" y="1"/>
                      <a:pt x="0" y="43"/>
                      <a:pt x="0" y="96"/>
                    </a:cubicBezTo>
                    <a:lnTo>
                      <a:pt x="0" y="1456"/>
                    </a:lnTo>
                    <a:cubicBezTo>
                      <a:pt x="0" y="1509"/>
                      <a:pt x="42" y="1552"/>
                      <a:pt x="95" y="1552"/>
                    </a:cubicBezTo>
                    <a:cubicBezTo>
                      <a:pt x="148" y="1552"/>
                      <a:pt x="190" y="1509"/>
                      <a:pt x="190" y="1456"/>
                    </a:cubicBezTo>
                    <a:lnTo>
                      <a:pt x="190" y="96"/>
                    </a:lnTo>
                    <a:cubicBezTo>
                      <a:pt x="190" y="44"/>
                      <a:pt x="147" y="1"/>
                      <a:pt x="9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3" name="Google Shape;3213;p29"/>
              <p:cNvSpPr/>
              <p:nvPr/>
            </p:nvSpPr>
            <p:spPr>
              <a:xfrm>
                <a:off x="3709125" y="1743500"/>
                <a:ext cx="5950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1097" extrusionOk="0">
                    <a:moveTo>
                      <a:pt x="138" y="0"/>
                    </a:moveTo>
                    <a:cubicBezTo>
                      <a:pt x="89" y="0"/>
                      <a:pt x="46" y="40"/>
                      <a:pt x="44" y="91"/>
                    </a:cubicBezTo>
                    <a:lnTo>
                      <a:pt x="4" y="997"/>
                    </a:lnTo>
                    <a:cubicBezTo>
                      <a:pt x="0" y="1050"/>
                      <a:pt x="41" y="1094"/>
                      <a:pt x="94" y="1097"/>
                    </a:cubicBezTo>
                    <a:lnTo>
                      <a:pt x="98" y="1097"/>
                    </a:lnTo>
                    <a:cubicBezTo>
                      <a:pt x="149" y="1097"/>
                      <a:pt x="191" y="1057"/>
                      <a:pt x="193" y="1006"/>
                    </a:cubicBezTo>
                    <a:lnTo>
                      <a:pt x="235" y="100"/>
                    </a:lnTo>
                    <a:cubicBezTo>
                      <a:pt x="238" y="47"/>
                      <a:pt x="197" y="3"/>
                      <a:pt x="144" y="0"/>
                    </a:cubicBezTo>
                    <a:cubicBezTo>
                      <a:pt x="142" y="0"/>
                      <a:pt x="140" y="0"/>
                      <a:pt x="13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4" name="Google Shape;3214;p29"/>
              <p:cNvSpPr/>
              <p:nvPr/>
            </p:nvSpPr>
            <p:spPr>
              <a:xfrm>
                <a:off x="3714000" y="1687900"/>
                <a:ext cx="8675" cy="30525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221" extrusionOk="0">
                    <a:moveTo>
                      <a:pt x="240" y="1"/>
                    </a:moveTo>
                    <a:cubicBezTo>
                      <a:pt x="200" y="1"/>
                      <a:pt x="161" y="26"/>
                      <a:pt x="149" y="66"/>
                    </a:cubicBezTo>
                    <a:cubicBezTo>
                      <a:pt x="38" y="408"/>
                      <a:pt x="1" y="778"/>
                      <a:pt x="37" y="1136"/>
                    </a:cubicBezTo>
                    <a:cubicBezTo>
                      <a:pt x="43" y="1184"/>
                      <a:pt x="84" y="1221"/>
                      <a:pt x="132" y="1221"/>
                    </a:cubicBezTo>
                    <a:lnTo>
                      <a:pt x="142" y="1221"/>
                    </a:lnTo>
                    <a:cubicBezTo>
                      <a:pt x="195" y="1215"/>
                      <a:pt x="232" y="1168"/>
                      <a:pt x="227" y="1116"/>
                    </a:cubicBezTo>
                    <a:cubicBezTo>
                      <a:pt x="193" y="785"/>
                      <a:pt x="228" y="443"/>
                      <a:pt x="330" y="125"/>
                    </a:cubicBezTo>
                    <a:cubicBezTo>
                      <a:pt x="346" y="75"/>
                      <a:pt x="319" y="21"/>
                      <a:pt x="268" y="4"/>
                    </a:cubicBezTo>
                    <a:cubicBezTo>
                      <a:pt x="259" y="2"/>
                      <a:pt x="249" y="1"/>
                      <a:pt x="24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5" name="Google Shape;3215;p29"/>
              <p:cNvSpPr/>
              <p:nvPr/>
            </p:nvSpPr>
            <p:spPr>
              <a:xfrm>
                <a:off x="3720525" y="1642525"/>
                <a:ext cx="4800" cy="2332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933" extrusionOk="0">
                    <a:moveTo>
                      <a:pt x="96" y="0"/>
                    </a:moveTo>
                    <a:cubicBezTo>
                      <a:pt x="43" y="0"/>
                      <a:pt x="0" y="43"/>
                      <a:pt x="0" y="95"/>
                    </a:cubicBezTo>
                    <a:lnTo>
                      <a:pt x="0" y="837"/>
                    </a:lnTo>
                    <a:cubicBezTo>
                      <a:pt x="0" y="890"/>
                      <a:pt x="43" y="933"/>
                      <a:pt x="96" y="933"/>
                    </a:cubicBezTo>
                    <a:cubicBezTo>
                      <a:pt x="148" y="933"/>
                      <a:pt x="191" y="890"/>
                      <a:pt x="191" y="837"/>
                    </a:cubicBezTo>
                    <a:lnTo>
                      <a:pt x="191" y="95"/>
                    </a:lnTo>
                    <a:cubicBezTo>
                      <a:pt x="191" y="43"/>
                      <a:pt x="148" y="0"/>
                      <a:pt x="96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6" name="Google Shape;3216;p29"/>
              <p:cNvSpPr/>
              <p:nvPr/>
            </p:nvSpPr>
            <p:spPr>
              <a:xfrm>
                <a:off x="3729375" y="1592025"/>
                <a:ext cx="96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386" h="1099" extrusionOk="0">
                    <a:moveTo>
                      <a:pt x="277" y="0"/>
                    </a:moveTo>
                    <a:cubicBezTo>
                      <a:pt x="240" y="0"/>
                      <a:pt x="205" y="22"/>
                      <a:pt x="189" y="58"/>
                    </a:cubicBezTo>
                    <a:cubicBezTo>
                      <a:pt x="60" y="355"/>
                      <a:pt x="0" y="684"/>
                      <a:pt x="18" y="1008"/>
                    </a:cubicBezTo>
                    <a:cubicBezTo>
                      <a:pt x="20" y="1059"/>
                      <a:pt x="62" y="1098"/>
                      <a:pt x="113" y="1098"/>
                    </a:cubicBezTo>
                    <a:lnTo>
                      <a:pt x="117" y="1098"/>
                    </a:lnTo>
                    <a:cubicBezTo>
                      <a:pt x="170" y="1095"/>
                      <a:pt x="210" y="1051"/>
                      <a:pt x="208" y="998"/>
                    </a:cubicBezTo>
                    <a:cubicBezTo>
                      <a:pt x="193" y="703"/>
                      <a:pt x="247" y="404"/>
                      <a:pt x="364" y="134"/>
                    </a:cubicBezTo>
                    <a:cubicBezTo>
                      <a:pt x="386" y="85"/>
                      <a:pt x="363" y="30"/>
                      <a:pt x="315" y="9"/>
                    </a:cubicBezTo>
                    <a:cubicBezTo>
                      <a:pt x="303" y="3"/>
                      <a:pt x="289" y="0"/>
                      <a:pt x="277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7" name="Google Shape;3217;p29"/>
              <p:cNvSpPr/>
              <p:nvPr/>
            </p:nvSpPr>
            <p:spPr>
              <a:xfrm>
                <a:off x="3743925" y="1622950"/>
                <a:ext cx="10500" cy="212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851" extrusionOk="0">
                    <a:moveTo>
                      <a:pt x="108" y="0"/>
                    </a:moveTo>
                    <a:cubicBezTo>
                      <a:pt x="98" y="0"/>
                      <a:pt x="88" y="2"/>
                      <a:pt x="79" y="5"/>
                    </a:cubicBezTo>
                    <a:cubicBezTo>
                      <a:pt x="29" y="20"/>
                      <a:pt x="0" y="73"/>
                      <a:pt x="17" y="124"/>
                    </a:cubicBezTo>
                    <a:lnTo>
                      <a:pt x="222" y="783"/>
                    </a:lnTo>
                    <a:cubicBezTo>
                      <a:pt x="235" y="824"/>
                      <a:pt x="273" y="850"/>
                      <a:pt x="314" y="850"/>
                    </a:cubicBezTo>
                    <a:cubicBezTo>
                      <a:pt x="323" y="850"/>
                      <a:pt x="333" y="848"/>
                      <a:pt x="342" y="846"/>
                    </a:cubicBezTo>
                    <a:cubicBezTo>
                      <a:pt x="392" y="830"/>
                      <a:pt x="420" y="777"/>
                      <a:pt x="404" y="726"/>
                    </a:cubicBezTo>
                    <a:lnTo>
                      <a:pt x="198" y="67"/>
                    </a:lnTo>
                    <a:cubicBezTo>
                      <a:pt x="185" y="27"/>
                      <a:pt x="148" y="0"/>
                      <a:pt x="108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8" name="Google Shape;3218;p29"/>
              <p:cNvSpPr/>
              <p:nvPr/>
            </p:nvSpPr>
            <p:spPr>
              <a:xfrm>
                <a:off x="3753400" y="1676475"/>
                <a:ext cx="8350" cy="24375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75" extrusionOk="0">
                    <a:moveTo>
                      <a:pt x="104" y="1"/>
                    </a:moveTo>
                    <a:cubicBezTo>
                      <a:pt x="99" y="1"/>
                      <a:pt x="93" y="1"/>
                      <a:pt x="88" y="2"/>
                    </a:cubicBezTo>
                    <a:cubicBezTo>
                      <a:pt x="36" y="11"/>
                      <a:pt x="1" y="60"/>
                      <a:pt x="10" y="111"/>
                    </a:cubicBezTo>
                    <a:lnTo>
                      <a:pt x="137" y="894"/>
                    </a:lnTo>
                    <a:cubicBezTo>
                      <a:pt x="144" y="942"/>
                      <a:pt x="185" y="975"/>
                      <a:pt x="231" y="975"/>
                    </a:cubicBezTo>
                    <a:lnTo>
                      <a:pt x="232" y="975"/>
                    </a:lnTo>
                    <a:cubicBezTo>
                      <a:pt x="236" y="975"/>
                      <a:pt x="242" y="975"/>
                      <a:pt x="246" y="974"/>
                    </a:cubicBezTo>
                    <a:cubicBezTo>
                      <a:pt x="299" y="965"/>
                      <a:pt x="333" y="916"/>
                      <a:pt x="326" y="864"/>
                    </a:cubicBezTo>
                    <a:lnTo>
                      <a:pt x="197" y="82"/>
                    </a:lnTo>
                    <a:cubicBezTo>
                      <a:pt x="191" y="35"/>
                      <a:pt x="150" y="1"/>
                      <a:pt x="104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19" name="Google Shape;3219;p29"/>
              <p:cNvSpPr/>
              <p:nvPr/>
            </p:nvSpPr>
            <p:spPr>
              <a:xfrm>
                <a:off x="3757500" y="1721850"/>
                <a:ext cx="810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428" extrusionOk="0">
                    <a:moveTo>
                      <a:pt x="102" y="0"/>
                    </a:moveTo>
                    <a:cubicBezTo>
                      <a:pt x="99" y="0"/>
                      <a:pt x="95" y="0"/>
                      <a:pt x="91" y="1"/>
                    </a:cubicBezTo>
                    <a:cubicBezTo>
                      <a:pt x="38" y="6"/>
                      <a:pt x="0" y="53"/>
                      <a:pt x="6" y="105"/>
                    </a:cubicBezTo>
                    <a:lnTo>
                      <a:pt x="130" y="1341"/>
                    </a:lnTo>
                    <a:cubicBezTo>
                      <a:pt x="134" y="1391"/>
                      <a:pt x="175" y="1427"/>
                      <a:pt x="223" y="1427"/>
                    </a:cubicBezTo>
                    <a:cubicBezTo>
                      <a:pt x="227" y="1427"/>
                      <a:pt x="230" y="1427"/>
                      <a:pt x="233" y="1426"/>
                    </a:cubicBezTo>
                    <a:cubicBezTo>
                      <a:pt x="285" y="1422"/>
                      <a:pt x="324" y="1375"/>
                      <a:pt x="318" y="1322"/>
                    </a:cubicBezTo>
                    <a:lnTo>
                      <a:pt x="195" y="86"/>
                    </a:lnTo>
                    <a:cubicBezTo>
                      <a:pt x="191" y="38"/>
                      <a:pt x="150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0" name="Google Shape;3220;p29"/>
              <p:cNvSpPr/>
              <p:nvPr/>
            </p:nvSpPr>
            <p:spPr>
              <a:xfrm>
                <a:off x="3760700" y="1797075"/>
                <a:ext cx="4800" cy="2537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015" extrusionOk="0">
                    <a:moveTo>
                      <a:pt x="95" y="0"/>
                    </a:moveTo>
                    <a:cubicBezTo>
                      <a:pt x="43" y="0"/>
                      <a:pt x="0" y="42"/>
                      <a:pt x="0" y="95"/>
                    </a:cubicBezTo>
                    <a:lnTo>
                      <a:pt x="0" y="920"/>
                    </a:lnTo>
                    <a:cubicBezTo>
                      <a:pt x="0" y="972"/>
                      <a:pt x="43" y="1015"/>
                      <a:pt x="95" y="1015"/>
                    </a:cubicBezTo>
                    <a:cubicBezTo>
                      <a:pt x="148" y="1015"/>
                      <a:pt x="191" y="972"/>
                      <a:pt x="191" y="920"/>
                    </a:cubicBezTo>
                    <a:lnTo>
                      <a:pt x="191" y="95"/>
                    </a:lnTo>
                    <a:cubicBezTo>
                      <a:pt x="191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1" name="Google Shape;3221;p29"/>
              <p:cNvSpPr/>
              <p:nvPr/>
            </p:nvSpPr>
            <p:spPr>
              <a:xfrm>
                <a:off x="3759625" y="1827950"/>
                <a:ext cx="7000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470" extrusionOk="0">
                    <a:moveTo>
                      <a:pt x="103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86" y="1380"/>
                    </a:lnTo>
                    <a:cubicBezTo>
                      <a:pt x="90" y="1430"/>
                      <a:pt x="132" y="1470"/>
                      <a:pt x="181" y="1470"/>
                    </a:cubicBezTo>
                    <a:cubicBezTo>
                      <a:pt x="184" y="1470"/>
                      <a:pt x="185" y="1470"/>
                      <a:pt x="187" y="1469"/>
                    </a:cubicBezTo>
                    <a:cubicBezTo>
                      <a:pt x="240" y="1465"/>
                      <a:pt x="280" y="1420"/>
                      <a:pt x="276" y="1368"/>
                    </a:cubicBezTo>
                    <a:lnTo>
                      <a:pt x="195" y="90"/>
                    </a:lnTo>
                    <a:cubicBezTo>
                      <a:pt x="191" y="41"/>
                      <a:pt x="152" y="1"/>
                      <a:pt x="103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2" name="Google Shape;3222;p29"/>
              <p:cNvSpPr/>
              <p:nvPr/>
            </p:nvSpPr>
            <p:spPr>
              <a:xfrm>
                <a:off x="3755400" y="1885650"/>
                <a:ext cx="6125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245" h="809" extrusionOk="0">
                    <a:moveTo>
                      <a:pt x="101" y="0"/>
                    </a:moveTo>
                    <a:cubicBezTo>
                      <a:pt x="98" y="0"/>
                      <a:pt x="95" y="0"/>
                      <a:pt x="92" y="1"/>
                    </a:cubicBezTo>
                    <a:cubicBezTo>
                      <a:pt x="39" y="5"/>
                      <a:pt x="0" y="50"/>
                      <a:pt x="4" y="103"/>
                    </a:cubicBezTo>
                    <a:lnTo>
                      <a:pt x="50" y="722"/>
                    </a:lnTo>
                    <a:cubicBezTo>
                      <a:pt x="55" y="771"/>
                      <a:pt x="95" y="809"/>
                      <a:pt x="145" y="809"/>
                    </a:cubicBezTo>
                    <a:lnTo>
                      <a:pt x="153" y="809"/>
                    </a:lnTo>
                    <a:cubicBezTo>
                      <a:pt x="205" y="805"/>
                      <a:pt x="244" y="759"/>
                      <a:pt x="240" y="707"/>
                    </a:cubicBezTo>
                    <a:lnTo>
                      <a:pt x="194" y="89"/>
                    </a:lnTo>
                    <a:cubicBezTo>
                      <a:pt x="191" y="40"/>
                      <a:pt x="150" y="0"/>
                      <a:pt x="101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3" name="Google Shape;3223;p29"/>
              <p:cNvSpPr/>
              <p:nvPr/>
            </p:nvSpPr>
            <p:spPr>
              <a:xfrm>
                <a:off x="3756575" y="1912450"/>
                <a:ext cx="47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191" h="1593" extrusionOk="0">
                    <a:moveTo>
                      <a:pt x="96" y="1"/>
                    </a:moveTo>
                    <a:cubicBezTo>
                      <a:pt x="43" y="1"/>
                      <a:pt x="1" y="43"/>
                      <a:pt x="1" y="96"/>
                    </a:cubicBezTo>
                    <a:lnTo>
                      <a:pt x="1" y="1496"/>
                    </a:lnTo>
                    <a:cubicBezTo>
                      <a:pt x="1" y="1549"/>
                      <a:pt x="43" y="1592"/>
                      <a:pt x="96" y="1592"/>
                    </a:cubicBezTo>
                    <a:cubicBezTo>
                      <a:pt x="149" y="1592"/>
                      <a:pt x="191" y="1549"/>
                      <a:pt x="191" y="1496"/>
                    </a:cubicBezTo>
                    <a:lnTo>
                      <a:pt x="191" y="96"/>
                    </a:lnTo>
                    <a:cubicBezTo>
                      <a:pt x="191" y="43"/>
                      <a:pt x="149" y="1"/>
                      <a:pt x="96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4" name="Google Shape;3224;p29"/>
              <p:cNvSpPr/>
              <p:nvPr/>
            </p:nvSpPr>
            <p:spPr>
              <a:xfrm>
                <a:off x="3733850" y="1930975"/>
                <a:ext cx="5950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893" extrusionOk="0">
                    <a:moveTo>
                      <a:pt x="102" y="1"/>
                    </a:moveTo>
                    <a:cubicBezTo>
                      <a:pt x="99" y="1"/>
                      <a:pt x="96" y="1"/>
                      <a:pt x="93" y="1"/>
                    </a:cubicBezTo>
                    <a:cubicBezTo>
                      <a:pt x="40" y="5"/>
                      <a:pt x="0" y="50"/>
                      <a:pt x="4" y="102"/>
                    </a:cubicBezTo>
                    <a:lnTo>
                      <a:pt x="44" y="803"/>
                    </a:lnTo>
                    <a:cubicBezTo>
                      <a:pt x="48" y="854"/>
                      <a:pt x="90" y="892"/>
                      <a:pt x="139" y="892"/>
                    </a:cubicBezTo>
                    <a:lnTo>
                      <a:pt x="145" y="892"/>
                    </a:lnTo>
                    <a:cubicBezTo>
                      <a:pt x="198" y="889"/>
                      <a:pt x="238" y="844"/>
                      <a:pt x="234" y="792"/>
                    </a:cubicBezTo>
                    <a:lnTo>
                      <a:pt x="193" y="91"/>
                    </a:lnTo>
                    <a:cubicBezTo>
                      <a:pt x="190" y="41"/>
                      <a:pt x="150" y="1"/>
                      <a:pt x="102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5" name="Google Shape;3225;p29"/>
              <p:cNvSpPr/>
              <p:nvPr/>
            </p:nvSpPr>
            <p:spPr>
              <a:xfrm>
                <a:off x="3738050" y="1856825"/>
                <a:ext cx="4750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190" h="1139" extrusionOk="0">
                    <a:moveTo>
                      <a:pt x="95" y="0"/>
                    </a:moveTo>
                    <a:cubicBezTo>
                      <a:pt x="42" y="0"/>
                      <a:pt x="0" y="42"/>
                      <a:pt x="0" y="95"/>
                    </a:cubicBezTo>
                    <a:lnTo>
                      <a:pt x="0" y="1043"/>
                    </a:lnTo>
                    <a:cubicBezTo>
                      <a:pt x="0" y="1095"/>
                      <a:pt x="42" y="1138"/>
                      <a:pt x="95" y="1138"/>
                    </a:cubicBezTo>
                    <a:cubicBezTo>
                      <a:pt x="148" y="1138"/>
                      <a:pt x="190" y="1095"/>
                      <a:pt x="190" y="1043"/>
                    </a:cubicBezTo>
                    <a:lnTo>
                      <a:pt x="190" y="95"/>
                    </a:lnTo>
                    <a:cubicBezTo>
                      <a:pt x="190" y="42"/>
                      <a:pt x="148" y="0"/>
                      <a:pt x="95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6" name="Google Shape;3226;p29"/>
              <p:cNvSpPr/>
              <p:nvPr/>
            </p:nvSpPr>
            <p:spPr>
              <a:xfrm>
                <a:off x="3736375" y="1798075"/>
                <a:ext cx="7700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222" extrusionOk="0">
                    <a:moveTo>
                      <a:pt x="120" y="1"/>
                    </a:moveTo>
                    <a:cubicBezTo>
                      <a:pt x="71" y="1"/>
                      <a:pt x="29" y="40"/>
                      <a:pt x="26" y="89"/>
                    </a:cubicBezTo>
                    <a:cubicBezTo>
                      <a:pt x="1" y="446"/>
                      <a:pt x="30" y="801"/>
                      <a:pt x="110" y="1148"/>
                    </a:cubicBezTo>
                    <a:cubicBezTo>
                      <a:pt x="121" y="1192"/>
                      <a:pt x="160" y="1222"/>
                      <a:pt x="203" y="1222"/>
                    </a:cubicBezTo>
                    <a:cubicBezTo>
                      <a:pt x="211" y="1222"/>
                      <a:pt x="217" y="1221"/>
                      <a:pt x="225" y="1220"/>
                    </a:cubicBezTo>
                    <a:cubicBezTo>
                      <a:pt x="276" y="1208"/>
                      <a:pt x="308" y="1156"/>
                      <a:pt x="296" y="1105"/>
                    </a:cubicBezTo>
                    <a:cubicBezTo>
                      <a:pt x="219" y="777"/>
                      <a:pt x="193" y="439"/>
                      <a:pt x="216" y="102"/>
                    </a:cubicBezTo>
                    <a:cubicBezTo>
                      <a:pt x="219" y="51"/>
                      <a:pt x="180" y="5"/>
                      <a:pt x="128" y="1"/>
                    </a:cubicBezTo>
                    <a:cubicBezTo>
                      <a:pt x="125" y="1"/>
                      <a:pt x="123" y="1"/>
                      <a:pt x="120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7" name="Google Shape;3227;p29"/>
              <p:cNvSpPr/>
              <p:nvPr/>
            </p:nvSpPr>
            <p:spPr>
              <a:xfrm>
                <a:off x="3736900" y="1744525"/>
                <a:ext cx="6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1306" extrusionOk="0">
                    <a:moveTo>
                      <a:pt x="101" y="0"/>
                    </a:moveTo>
                    <a:cubicBezTo>
                      <a:pt x="49" y="0"/>
                      <a:pt x="6" y="42"/>
                      <a:pt x="6" y="94"/>
                    </a:cubicBezTo>
                    <a:cubicBezTo>
                      <a:pt x="1" y="470"/>
                      <a:pt x="25" y="850"/>
                      <a:pt x="76" y="1222"/>
                    </a:cubicBezTo>
                    <a:cubicBezTo>
                      <a:pt x="83" y="1271"/>
                      <a:pt x="123" y="1305"/>
                      <a:pt x="170" y="1305"/>
                    </a:cubicBezTo>
                    <a:cubicBezTo>
                      <a:pt x="174" y="1305"/>
                      <a:pt x="179" y="1305"/>
                      <a:pt x="183" y="1304"/>
                    </a:cubicBezTo>
                    <a:cubicBezTo>
                      <a:pt x="236" y="1297"/>
                      <a:pt x="272" y="1249"/>
                      <a:pt x="265" y="1197"/>
                    </a:cubicBezTo>
                    <a:cubicBezTo>
                      <a:pt x="215" y="834"/>
                      <a:pt x="192" y="463"/>
                      <a:pt x="196" y="96"/>
                    </a:cubicBezTo>
                    <a:cubicBezTo>
                      <a:pt x="197" y="44"/>
                      <a:pt x="155" y="0"/>
                      <a:pt x="102" y="0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  <p:sp>
            <p:nvSpPr>
              <p:cNvPr id="3228" name="Google Shape;3228;p29"/>
              <p:cNvSpPr/>
              <p:nvPr/>
            </p:nvSpPr>
            <p:spPr>
              <a:xfrm>
                <a:off x="3733350" y="1691950"/>
                <a:ext cx="765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64" extrusionOk="0">
                    <a:moveTo>
                      <a:pt x="115" y="1"/>
                    </a:moveTo>
                    <a:cubicBezTo>
                      <a:pt x="66" y="1"/>
                      <a:pt x="26" y="41"/>
                      <a:pt x="24" y="91"/>
                    </a:cubicBezTo>
                    <a:cubicBezTo>
                      <a:pt x="0" y="458"/>
                      <a:pt x="29" y="828"/>
                      <a:pt x="108" y="1188"/>
                    </a:cubicBezTo>
                    <a:cubicBezTo>
                      <a:pt x="117" y="1233"/>
                      <a:pt x="157" y="1263"/>
                      <a:pt x="200" y="1263"/>
                    </a:cubicBezTo>
                    <a:cubicBezTo>
                      <a:pt x="207" y="1263"/>
                      <a:pt x="215" y="1262"/>
                      <a:pt x="221" y="1261"/>
                    </a:cubicBezTo>
                    <a:cubicBezTo>
                      <a:pt x="272" y="1250"/>
                      <a:pt x="305" y="1199"/>
                      <a:pt x="294" y="1147"/>
                    </a:cubicBezTo>
                    <a:cubicBezTo>
                      <a:pt x="219" y="805"/>
                      <a:pt x="193" y="453"/>
                      <a:pt x="213" y="102"/>
                    </a:cubicBezTo>
                    <a:cubicBezTo>
                      <a:pt x="217" y="50"/>
                      <a:pt x="177" y="5"/>
                      <a:pt x="124" y="1"/>
                    </a:cubicBezTo>
                    <a:cubicBezTo>
                      <a:pt x="121" y="1"/>
                      <a:pt x="118" y="1"/>
                      <a:pt x="115" y="1"/>
                    </a:cubicBezTo>
                    <a:close/>
                  </a:path>
                </a:pathLst>
              </a:custGeom>
              <a:solidFill>
                <a:srgbClr val="FFC942">
                  <a:alpha val="415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59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580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B8A989C-D1DD-4C6A-B8FA-CB2F4A0E961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691" y="293605"/>
            <a:ext cx="1369440" cy="136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6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●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○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"/>
              <a:buChar char="■"/>
              <a:defRPr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0B1C65-CBFD-B32F-46A9-B5208A70B0DE}"/>
              </a:ext>
            </a:extLst>
          </p:cNvPr>
          <p:cNvSpPr txBox="1"/>
          <p:nvPr userDrawn="1"/>
        </p:nvSpPr>
        <p:spPr>
          <a:xfrm rot="16200000">
            <a:off x="-5913767" y="2836778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4DA456-FD25-E832-D27F-6E0CE93E9FBC}"/>
              </a:ext>
            </a:extLst>
          </p:cNvPr>
          <p:cNvSpPr txBox="1"/>
          <p:nvPr userDrawn="1"/>
        </p:nvSpPr>
        <p:spPr>
          <a:xfrm rot="16200000">
            <a:off x="13238732" y="3238927"/>
            <a:ext cx="4866968" cy="380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.TMC-Ong Do" pitchFamily="2" charset="0"/>
              </a:rPr>
              <a:t>Kho ppt Phan Linh_0916.604.268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3DEE9D-DA77-527F-9437-D38A4AEAEFC1}"/>
              </a:ext>
            </a:extLst>
          </p:cNvPr>
          <p:cNvSpPr txBox="1"/>
          <p:nvPr userDrawn="1"/>
        </p:nvSpPr>
        <p:spPr>
          <a:xfrm>
            <a:off x="3656281" y="7671935"/>
            <a:ext cx="4879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latin typeface=".TMC-Ong Do" pitchFamily="2" charset="0"/>
              </a:rPr>
              <a:t>Kho ppt Phan Linh_0916.604.268</a:t>
            </a:r>
          </a:p>
        </p:txBody>
      </p:sp>
    </p:spTree>
    <p:extLst>
      <p:ext uri="{BB962C8B-B14F-4D97-AF65-F5344CB8AC3E}">
        <p14:creationId xmlns:p14="http://schemas.microsoft.com/office/powerpoint/2010/main" val="37908960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2025/3/31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4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4.gif"/><Relationship Id="rId18" Type="http://schemas.openxmlformats.org/officeDocument/2006/relationships/slide" Target="slide5.xml"/><Relationship Id="rId3" Type="http://schemas.microsoft.com/office/2007/relationships/media" Target="../media/media2.mp3"/><Relationship Id="rId21" Type="http://schemas.openxmlformats.org/officeDocument/2006/relationships/image" Target="../media/image18.png"/><Relationship Id="rId7" Type="http://schemas.openxmlformats.org/officeDocument/2006/relationships/audio" Target="../media/audio1.wav"/><Relationship Id="rId12" Type="http://schemas.openxmlformats.org/officeDocument/2006/relationships/slide" Target="slide7.xml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20" Type="http://schemas.openxmlformats.org/officeDocument/2006/relationships/slide" Target="slide6.xml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15.png"/><Relationship Id="rId23" Type="http://schemas.openxmlformats.org/officeDocument/2006/relationships/audio" Target="../media/audio1.wav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14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14.gif"/><Relationship Id="rId5" Type="http://schemas.openxmlformats.org/officeDocument/2006/relationships/audio" Target="../media/audio5.wav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F96884-9C22-4ACF-A882-57D58B55D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6975" y="1571886"/>
            <a:ext cx="9394750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3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7398" y="4823693"/>
            <a:ext cx="1664602" cy="20343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784C8B-767E-A500-9A9E-1675F6935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8C4667-CDC6-6705-8EF0-C29F866B4E58}"/>
              </a:ext>
            </a:extLst>
          </p:cNvPr>
          <p:cNvSpPr/>
          <p:nvPr/>
        </p:nvSpPr>
        <p:spPr>
          <a:xfrm>
            <a:off x="957943" y="1491342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2923F-B8EF-7014-7BB3-90187D66FF0B}"/>
              </a:ext>
            </a:extLst>
          </p:cNvPr>
          <p:cNvSpPr txBox="1"/>
          <p:nvPr/>
        </p:nvSpPr>
        <p:spPr>
          <a:xfrm>
            <a:off x="3918857" y="1545772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ở vùng sông nước miền Tây</a:t>
            </a:r>
            <a:endParaRPr lang="en-US" sz="360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8B9BA93-C133-4265-B45B-F6FDACB7B23A}"/>
              </a:ext>
            </a:extLst>
          </p:cNvPr>
          <p:cNvSpPr/>
          <p:nvPr/>
        </p:nvSpPr>
        <p:spPr>
          <a:xfrm>
            <a:off x="1055915" y="2917372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20C82B-45EA-EBE6-5D03-0A1415BDC021}"/>
              </a:ext>
            </a:extLst>
          </p:cNvPr>
          <p:cNvSpPr txBox="1"/>
          <p:nvPr/>
        </p:nvSpPr>
        <p:spPr>
          <a:xfrm>
            <a:off x="3973286" y="3069772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xưa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sz="3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4B8054-B94A-B2E2-3598-3EA7BF533DCA}"/>
              </a:ext>
            </a:extLst>
          </p:cNvPr>
          <p:cNvSpPr txBox="1"/>
          <p:nvPr/>
        </p:nvSpPr>
        <p:spPr>
          <a:xfrm>
            <a:off x="5998029" y="3058886"/>
            <a:ext cx="2547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endParaRPr lang="en-US" sz="36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E3890C-4005-7AE6-28F9-72A8BB42E260}"/>
              </a:ext>
            </a:extLst>
          </p:cNvPr>
          <p:cNvSpPr/>
          <p:nvPr/>
        </p:nvSpPr>
        <p:spPr>
          <a:xfrm>
            <a:off x="968828" y="4430485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6BC34D-9CBC-B11C-C82B-CD74793A5E96}"/>
              </a:ext>
            </a:extLst>
          </p:cNvPr>
          <p:cNvSpPr txBox="1"/>
          <p:nvPr/>
        </p:nvSpPr>
        <p:spPr>
          <a:xfrm>
            <a:off x="4495800" y="4495801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vài cây tre già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133BD-241D-BC69-65BF-C176EAEF7DFB}"/>
              </a:ext>
            </a:extLst>
          </p:cNvPr>
          <p:cNvSpPr txBox="1"/>
          <p:nvPr/>
        </p:nvSpPr>
        <p:spPr>
          <a:xfrm>
            <a:off x="4517571" y="5246915"/>
            <a:ext cx="4713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6545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18" grpId="0" animBg="1"/>
      <p:bldP spid="19" grpId="0"/>
      <p:bldP spid="20" grpId="0"/>
      <p:bldP spid="21" grpId="0" animBg="1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576593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câu hỏi cho trạng ngữ chỉ phương tiện của mỗi câu dưới đây: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E420D7-9DED-AF50-B89A-41EEB34ECC80}"/>
              </a:ext>
            </a:extLst>
          </p:cNvPr>
          <p:cNvSpPr txBox="1"/>
          <p:nvPr/>
        </p:nvSpPr>
        <p:spPr>
          <a:xfrm>
            <a:off x="1055915" y="1992087"/>
            <a:ext cx="10134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khéo, đảm đang của mình.</a:t>
            </a:r>
          </a:p>
          <a:p>
            <a:pPr algn="just" rtl="0" latinLnBrk="0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</p:spTree>
    <p:extLst>
      <p:ext uri="{BB962C8B-B14F-4D97-AF65-F5344CB8AC3E}">
        <p14:creationId xmlns:p14="http://schemas.microsoft.com/office/powerpoint/2010/main" val="210088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B057D-58FF-2AEE-11D8-000517577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20942"/>
            <a:ext cx="5037058" cy="503705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22182CD-F93E-6AC3-7814-00E2088F39F2}"/>
              </a:ext>
            </a:extLst>
          </p:cNvPr>
          <p:cNvSpPr/>
          <p:nvPr/>
        </p:nvSpPr>
        <p:spPr>
          <a:xfrm>
            <a:off x="849086" y="990600"/>
            <a:ext cx="73805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Xác định trạng ngữ chỉ phương tiện trong 3 câu.</a:t>
            </a:r>
            <a:endParaRPr lang="en-US" sz="4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5C908D-8EE1-20A9-83E6-597D9A950F80}"/>
              </a:ext>
            </a:extLst>
          </p:cNvPr>
          <p:cNvSpPr/>
          <p:nvPr/>
        </p:nvSpPr>
        <p:spPr>
          <a:xfrm>
            <a:off x="849086" y="2906486"/>
            <a:ext cx="7609114" cy="1567543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Đặt câu hỏi cho trạng ngữ chỉ phương tiện trong câu.</a:t>
            </a:r>
            <a:endParaRPr lang="en-US" sz="4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52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2875FC-0D22-3127-0021-2A5125DB9399}"/>
              </a:ext>
            </a:extLst>
          </p:cNvPr>
          <p:cNvSpPr txBox="1"/>
          <p:nvPr/>
        </p:nvSpPr>
        <p:spPr>
          <a:xfrm>
            <a:off x="3262608" y="605493"/>
            <a:ext cx="60397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Làm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bài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SVN-A Love Of Thunder" panose="02040603050506020204" pitchFamily="18" charset="0"/>
                <a:cs typeface="+mn-cs"/>
              </a:rPr>
              <a:t>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SVN-A Love Of Thunder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3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Bằng lá cọ non phơi khô, người thợ thủ công đã khâu thành những chiếc nón che nắng, che mưa.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/>
          <p:nvPr/>
        </p:nvCxnSpPr>
        <p:spPr>
          <a:xfrm>
            <a:off x="1632857" y="2188028"/>
            <a:ext cx="49312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27867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51857" y="3940629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thợ thủ công đã khâu thành những chiếc nón che nắng, che mưa bằng gì?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4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Với những chiếc khăn piêu kết hợp độc đáo giữa màu sắc và hoa văn, các cô gái Thái đã chứng tỏ sự khéo léo, đảm đang của mình.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24943" y="3320143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230086" y="4419601"/>
            <a:ext cx="8969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Các cô gái Thái đã chứng tỏ sự khéo léo, đảm đang của mình với cái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4C441F-3A02-D1E9-B40B-953A0D4E308D}"/>
              </a:ext>
            </a:extLst>
          </p:cNvPr>
          <p:cNvCxnSpPr>
            <a:cxnSpLocks/>
          </p:cNvCxnSpPr>
          <p:nvPr/>
        </p:nvCxnSpPr>
        <p:spPr>
          <a:xfrm>
            <a:off x="1698171" y="2177142"/>
            <a:ext cx="96120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5055C1-DC07-4751-87E5-888B8A58511B}"/>
              </a:ext>
            </a:extLst>
          </p:cNvPr>
          <p:cNvCxnSpPr>
            <a:cxnSpLocks/>
          </p:cNvCxnSpPr>
          <p:nvPr/>
        </p:nvCxnSpPr>
        <p:spPr>
          <a:xfrm>
            <a:off x="1099457" y="2754085"/>
            <a:ext cx="40168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1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C4E670-7DBF-4A85-955E-6D7709185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0177" y="4081609"/>
            <a:ext cx="2271823" cy="2776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D6A881-7D50-CB69-31D2-5A83E7E8A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145" y="341753"/>
            <a:ext cx="4474852" cy="134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67B365-7BA3-30E2-6289-E6FF9D872010}"/>
              </a:ext>
            </a:extLst>
          </p:cNvPr>
          <p:cNvSpPr txBox="1"/>
          <p:nvPr/>
        </p:nvSpPr>
        <p:spPr>
          <a:xfrm>
            <a:off x="1023257" y="1643743"/>
            <a:ext cx="104502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một số ống tre, nứa thô sơ, người dân Tây Nguyên đã làm ra cây đàn trưng có âm thanh thánh thót như tiếng chim hót, tiếng suối reo...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B8DE55B-26F7-6DFF-61E3-573660BBC1F0}"/>
              </a:ext>
            </a:extLst>
          </p:cNvPr>
          <p:cNvCxnSpPr>
            <a:cxnSpLocks/>
          </p:cNvCxnSpPr>
          <p:nvPr/>
        </p:nvCxnSpPr>
        <p:spPr>
          <a:xfrm>
            <a:off x="1632857" y="2188028"/>
            <a:ext cx="659674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Down 7">
            <a:extLst>
              <a:ext uri="{FF2B5EF4-FFF2-40B4-BE49-F238E27FC236}">
                <a16:creationId xmlns:a16="http://schemas.microsoft.com/office/drawing/2014/main" id="{451735D2-D00E-1498-B889-D85937046671}"/>
              </a:ext>
            </a:extLst>
          </p:cNvPr>
          <p:cNvSpPr/>
          <p:nvPr/>
        </p:nvSpPr>
        <p:spPr>
          <a:xfrm>
            <a:off x="3657600" y="3341914"/>
            <a:ext cx="979715" cy="112122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CD235A-30E5-344D-CBFE-C238AD04C6D6}"/>
              </a:ext>
            </a:extLst>
          </p:cNvPr>
          <p:cNvSpPr txBox="1"/>
          <p:nvPr/>
        </p:nvSpPr>
        <p:spPr>
          <a:xfrm>
            <a:off x="1023257" y="4166520"/>
            <a:ext cx="92795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Bằng cái gì người dân Tây Nguyên đã làm ra cây đàn </a:t>
            </a:r>
            <a:r>
              <a:rPr lang="vi-VN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t’rưng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âm thanh thánh thót như tiếng chim hót, tiếng suối reo...?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96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44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 em, trạng ngữ chỉ phương tiện bổ sung thông tin gì cho câu?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422955" y="348792"/>
            <a:ext cx="11346089" cy="5307729"/>
          </a:xfrm>
          <a:custGeom>
            <a:avLst/>
            <a:gdLst>
              <a:gd name="connsiteX0" fmla="*/ 0 w 11346089"/>
              <a:gd name="connsiteY0" fmla="*/ 884639 h 5307729"/>
              <a:gd name="connsiteX1" fmla="*/ 884639 w 11346089"/>
              <a:gd name="connsiteY1" fmla="*/ 0 h 5307729"/>
              <a:gd name="connsiteX2" fmla="*/ 1291653 w 11346089"/>
              <a:gd name="connsiteY2" fmla="*/ 0 h 5307729"/>
              <a:gd name="connsiteX3" fmla="*/ 1890204 w 11346089"/>
              <a:gd name="connsiteY3" fmla="*/ 0 h 5307729"/>
              <a:gd name="connsiteX4" fmla="*/ 2680291 w 11346089"/>
              <a:gd name="connsiteY4" fmla="*/ 0 h 5307729"/>
              <a:gd name="connsiteX5" fmla="*/ 2991537 w 11346089"/>
              <a:gd name="connsiteY5" fmla="*/ 0 h 5307729"/>
              <a:gd name="connsiteX6" fmla="*/ 3494320 w 11346089"/>
              <a:gd name="connsiteY6" fmla="*/ 0 h 5307729"/>
              <a:gd name="connsiteX7" fmla="*/ 3805566 w 11346089"/>
              <a:gd name="connsiteY7" fmla="*/ 0 h 5307729"/>
              <a:gd name="connsiteX8" fmla="*/ 4404117 w 11346089"/>
              <a:gd name="connsiteY8" fmla="*/ 0 h 5307729"/>
              <a:gd name="connsiteX9" fmla="*/ 4811132 w 11346089"/>
              <a:gd name="connsiteY9" fmla="*/ 0 h 5307729"/>
              <a:gd name="connsiteX10" fmla="*/ 5505450 w 11346089"/>
              <a:gd name="connsiteY10" fmla="*/ 0 h 5307729"/>
              <a:gd name="connsiteX11" fmla="*/ 6104001 w 11346089"/>
              <a:gd name="connsiteY11" fmla="*/ 0 h 5307729"/>
              <a:gd name="connsiteX12" fmla="*/ 6894088 w 11346089"/>
              <a:gd name="connsiteY12" fmla="*/ 0 h 5307729"/>
              <a:gd name="connsiteX13" fmla="*/ 7301102 w 11346089"/>
              <a:gd name="connsiteY13" fmla="*/ 0 h 5307729"/>
              <a:gd name="connsiteX14" fmla="*/ 7899653 w 11346089"/>
              <a:gd name="connsiteY14" fmla="*/ 0 h 5307729"/>
              <a:gd name="connsiteX15" fmla="*/ 8689740 w 11346089"/>
              <a:gd name="connsiteY15" fmla="*/ 0 h 5307729"/>
              <a:gd name="connsiteX16" fmla="*/ 9096754 w 11346089"/>
              <a:gd name="connsiteY16" fmla="*/ 0 h 5307729"/>
              <a:gd name="connsiteX17" fmla="*/ 9791073 w 11346089"/>
              <a:gd name="connsiteY17" fmla="*/ 0 h 5307729"/>
              <a:gd name="connsiteX18" fmla="*/ 10461450 w 11346089"/>
              <a:gd name="connsiteY18" fmla="*/ 0 h 5307729"/>
              <a:gd name="connsiteX19" fmla="*/ 11346089 w 11346089"/>
              <a:gd name="connsiteY19" fmla="*/ 884639 h 5307729"/>
              <a:gd name="connsiteX20" fmla="*/ 11346089 w 11346089"/>
              <a:gd name="connsiteY20" fmla="*/ 1509765 h 5307729"/>
              <a:gd name="connsiteX21" fmla="*/ 11346089 w 11346089"/>
              <a:gd name="connsiteY21" fmla="*/ 2028738 h 5307729"/>
              <a:gd name="connsiteX22" fmla="*/ 11346089 w 11346089"/>
              <a:gd name="connsiteY22" fmla="*/ 2512326 h 5307729"/>
              <a:gd name="connsiteX23" fmla="*/ 11346089 w 11346089"/>
              <a:gd name="connsiteY23" fmla="*/ 3102068 h 5307729"/>
              <a:gd name="connsiteX24" fmla="*/ 11346089 w 11346089"/>
              <a:gd name="connsiteY24" fmla="*/ 3621041 h 5307729"/>
              <a:gd name="connsiteX25" fmla="*/ 11346089 w 11346089"/>
              <a:gd name="connsiteY25" fmla="*/ 4423090 h 5307729"/>
              <a:gd name="connsiteX26" fmla="*/ 10461450 w 11346089"/>
              <a:gd name="connsiteY26" fmla="*/ 5307729 h 5307729"/>
              <a:gd name="connsiteX27" fmla="*/ 9767131 w 11346089"/>
              <a:gd name="connsiteY27" fmla="*/ 5307729 h 5307729"/>
              <a:gd name="connsiteX28" fmla="*/ 9360117 w 11346089"/>
              <a:gd name="connsiteY28" fmla="*/ 5307729 h 5307729"/>
              <a:gd name="connsiteX29" fmla="*/ 9048870 w 11346089"/>
              <a:gd name="connsiteY29" fmla="*/ 5307729 h 5307729"/>
              <a:gd name="connsiteX30" fmla="*/ 8641856 w 11346089"/>
              <a:gd name="connsiteY30" fmla="*/ 5307729 h 5307729"/>
              <a:gd name="connsiteX31" fmla="*/ 7851769 w 11346089"/>
              <a:gd name="connsiteY31" fmla="*/ 5307729 h 5307729"/>
              <a:gd name="connsiteX32" fmla="*/ 7540523 w 11346089"/>
              <a:gd name="connsiteY32" fmla="*/ 5307729 h 5307729"/>
              <a:gd name="connsiteX33" fmla="*/ 7037740 w 11346089"/>
              <a:gd name="connsiteY33" fmla="*/ 5307729 h 5307729"/>
              <a:gd name="connsiteX34" fmla="*/ 6439189 w 11346089"/>
              <a:gd name="connsiteY34" fmla="*/ 5307729 h 5307729"/>
              <a:gd name="connsiteX35" fmla="*/ 5744871 w 11346089"/>
              <a:gd name="connsiteY35" fmla="*/ 5307729 h 5307729"/>
              <a:gd name="connsiteX36" fmla="*/ 5337856 w 11346089"/>
              <a:gd name="connsiteY36" fmla="*/ 5307729 h 5307729"/>
              <a:gd name="connsiteX37" fmla="*/ 4739305 w 11346089"/>
              <a:gd name="connsiteY37" fmla="*/ 5307729 h 5307729"/>
              <a:gd name="connsiteX38" fmla="*/ 4044987 w 11346089"/>
              <a:gd name="connsiteY38" fmla="*/ 5307729 h 5307729"/>
              <a:gd name="connsiteX39" fmla="*/ 3637972 w 11346089"/>
              <a:gd name="connsiteY39" fmla="*/ 5307729 h 5307729"/>
              <a:gd name="connsiteX40" fmla="*/ 2943653 w 11346089"/>
              <a:gd name="connsiteY40" fmla="*/ 5307729 h 5307729"/>
              <a:gd name="connsiteX41" fmla="*/ 2345103 w 11346089"/>
              <a:gd name="connsiteY41" fmla="*/ 5307729 h 5307729"/>
              <a:gd name="connsiteX42" fmla="*/ 2033856 w 11346089"/>
              <a:gd name="connsiteY42" fmla="*/ 5307729 h 5307729"/>
              <a:gd name="connsiteX43" fmla="*/ 884639 w 11346089"/>
              <a:gd name="connsiteY43" fmla="*/ 5307729 h 5307729"/>
              <a:gd name="connsiteX44" fmla="*/ 0 w 11346089"/>
              <a:gd name="connsiteY44" fmla="*/ 4423090 h 5307729"/>
              <a:gd name="connsiteX45" fmla="*/ 0 w 11346089"/>
              <a:gd name="connsiteY45" fmla="*/ 3868733 h 5307729"/>
              <a:gd name="connsiteX46" fmla="*/ 0 w 11346089"/>
              <a:gd name="connsiteY46" fmla="*/ 3208222 h 5307729"/>
              <a:gd name="connsiteX47" fmla="*/ 0 w 11346089"/>
              <a:gd name="connsiteY47" fmla="*/ 2689249 h 5307729"/>
              <a:gd name="connsiteX48" fmla="*/ 0 w 11346089"/>
              <a:gd name="connsiteY48" fmla="*/ 2134892 h 5307729"/>
              <a:gd name="connsiteX49" fmla="*/ 0 w 11346089"/>
              <a:gd name="connsiteY49" fmla="*/ 1651303 h 5307729"/>
              <a:gd name="connsiteX50" fmla="*/ 0 w 11346089"/>
              <a:gd name="connsiteY50" fmla="*/ 884639 h 5307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346089" h="5307729" fill="none" extrusionOk="0">
                <a:moveTo>
                  <a:pt x="0" y="884639"/>
                </a:moveTo>
                <a:cubicBezTo>
                  <a:pt x="78265" y="410368"/>
                  <a:pt x="354761" y="70407"/>
                  <a:pt x="884639" y="0"/>
                </a:cubicBezTo>
                <a:cubicBezTo>
                  <a:pt x="977664" y="-3426"/>
                  <a:pt x="1175630" y="8756"/>
                  <a:pt x="1291653" y="0"/>
                </a:cubicBezTo>
                <a:cubicBezTo>
                  <a:pt x="1407676" y="-8756"/>
                  <a:pt x="1649707" y="15923"/>
                  <a:pt x="1890204" y="0"/>
                </a:cubicBezTo>
                <a:cubicBezTo>
                  <a:pt x="2130701" y="-15923"/>
                  <a:pt x="2352311" y="24065"/>
                  <a:pt x="2680291" y="0"/>
                </a:cubicBezTo>
                <a:cubicBezTo>
                  <a:pt x="3008271" y="-24065"/>
                  <a:pt x="2841899" y="33053"/>
                  <a:pt x="2991537" y="0"/>
                </a:cubicBezTo>
                <a:cubicBezTo>
                  <a:pt x="3141175" y="-33053"/>
                  <a:pt x="3278905" y="21535"/>
                  <a:pt x="3494320" y="0"/>
                </a:cubicBezTo>
                <a:cubicBezTo>
                  <a:pt x="3709735" y="-21535"/>
                  <a:pt x="3712026" y="13352"/>
                  <a:pt x="3805566" y="0"/>
                </a:cubicBezTo>
                <a:cubicBezTo>
                  <a:pt x="3899106" y="-13352"/>
                  <a:pt x="4251718" y="13010"/>
                  <a:pt x="4404117" y="0"/>
                </a:cubicBezTo>
                <a:cubicBezTo>
                  <a:pt x="4556516" y="-13010"/>
                  <a:pt x="4665906" y="16228"/>
                  <a:pt x="4811132" y="0"/>
                </a:cubicBezTo>
                <a:cubicBezTo>
                  <a:pt x="4956359" y="-16228"/>
                  <a:pt x="5204018" y="80039"/>
                  <a:pt x="5505450" y="0"/>
                </a:cubicBezTo>
                <a:cubicBezTo>
                  <a:pt x="5806882" y="-80039"/>
                  <a:pt x="5919108" y="26215"/>
                  <a:pt x="6104001" y="0"/>
                </a:cubicBezTo>
                <a:cubicBezTo>
                  <a:pt x="6288894" y="-26215"/>
                  <a:pt x="6702821" y="14704"/>
                  <a:pt x="6894088" y="0"/>
                </a:cubicBezTo>
                <a:cubicBezTo>
                  <a:pt x="7085355" y="-14704"/>
                  <a:pt x="7140194" y="36248"/>
                  <a:pt x="7301102" y="0"/>
                </a:cubicBezTo>
                <a:cubicBezTo>
                  <a:pt x="7462010" y="-36248"/>
                  <a:pt x="7710412" y="71040"/>
                  <a:pt x="7899653" y="0"/>
                </a:cubicBezTo>
                <a:cubicBezTo>
                  <a:pt x="8088894" y="-71040"/>
                  <a:pt x="8500030" y="65834"/>
                  <a:pt x="8689740" y="0"/>
                </a:cubicBezTo>
                <a:cubicBezTo>
                  <a:pt x="8879450" y="-65834"/>
                  <a:pt x="8998330" y="32780"/>
                  <a:pt x="9096754" y="0"/>
                </a:cubicBezTo>
                <a:cubicBezTo>
                  <a:pt x="9195178" y="-32780"/>
                  <a:pt x="9479981" y="802"/>
                  <a:pt x="9791073" y="0"/>
                </a:cubicBezTo>
                <a:cubicBezTo>
                  <a:pt x="10102165" y="-802"/>
                  <a:pt x="10218965" y="40261"/>
                  <a:pt x="10461450" y="0"/>
                </a:cubicBezTo>
                <a:cubicBezTo>
                  <a:pt x="10883387" y="128006"/>
                  <a:pt x="11216036" y="354517"/>
                  <a:pt x="11346089" y="884639"/>
                </a:cubicBezTo>
                <a:cubicBezTo>
                  <a:pt x="11382269" y="1159936"/>
                  <a:pt x="11325475" y="1352904"/>
                  <a:pt x="11346089" y="1509765"/>
                </a:cubicBezTo>
                <a:cubicBezTo>
                  <a:pt x="11366703" y="1666626"/>
                  <a:pt x="11335289" y="1908044"/>
                  <a:pt x="11346089" y="2028738"/>
                </a:cubicBezTo>
                <a:cubicBezTo>
                  <a:pt x="11356889" y="2149432"/>
                  <a:pt x="11336372" y="2362747"/>
                  <a:pt x="11346089" y="2512326"/>
                </a:cubicBezTo>
                <a:cubicBezTo>
                  <a:pt x="11355806" y="2661905"/>
                  <a:pt x="11316552" y="2955020"/>
                  <a:pt x="11346089" y="3102068"/>
                </a:cubicBezTo>
                <a:cubicBezTo>
                  <a:pt x="11375626" y="3249116"/>
                  <a:pt x="11319308" y="3404660"/>
                  <a:pt x="11346089" y="3621041"/>
                </a:cubicBezTo>
                <a:cubicBezTo>
                  <a:pt x="11372870" y="3837422"/>
                  <a:pt x="11302984" y="4056827"/>
                  <a:pt x="11346089" y="4423090"/>
                </a:cubicBezTo>
                <a:cubicBezTo>
                  <a:pt x="11417573" y="4952598"/>
                  <a:pt x="10921922" y="5306759"/>
                  <a:pt x="10461450" y="5307729"/>
                </a:cubicBezTo>
                <a:cubicBezTo>
                  <a:pt x="10224234" y="5349734"/>
                  <a:pt x="9936160" y="5250886"/>
                  <a:pt x="9767131" y="5307729"/>
                </a:cubicBezTo>
                <a:cubicBezTo>
                  <a:pt x="9598102" y="5364572"/>
                  <a:pt x="9523738" y="5275777"/>
                  <a:pt x="9360117" y="5307729"/>
                </a:cubicBezTo>
                <a:cubicBezTo>
                  <a:pt x="9196496" y="5339681"/>
                  <a:pt x="9146882" y="5303289"/>
                  <a:pt x="9048870" y="5307729"/>
                </a:cubicBezTo>
                <a:cubicBezTo>
                  <a:pt x="8950858" y="5312169"/>
                  <a:pt x="8800843" y="5274616"/>
                  <a:pt x="8641856" y="5307729"/>
                </a:cubicBezTo>
                <a:cubicBezTo>
                  <a:pt x="8482869" y="5340842"/>
                  <a:pt x="8094045" y="5271872"/>
                  <a:pt x="7851769" y="5307729"/>
                </a:cubicBezTo>
                <a:cubicBezTo>
                  <a:pt x="7609493" y="5343586"/>
                  <a:pt x="7610934" y="5286718"/>
                  <a:pt x="7540523" y="5307729"/>
                </a:cubicBezTo>
                <a:cubicBezTo>
                  <a:pt x="7470112" y="5328740"/>
                  <a:pt x="7210872" y="5297584"/>
                  <a:pt x="7037740" y="5307729"/>
                </a:cubicBezTo>
                <a:cubicBezTo>
                  <a:pt x="6864608" y="5317874"/>
                  <a:pt x="6662605" y="5244624"/>
                  <a:pt x="6439189" y="5307729"/>
                </a:cubicBezTo>
                <a:cubicBezTo>
                  <a:pt x="6215773" y="5370834"/>
                  <a:pt x="5962908" y="5297824"/>
                  <a:pt x="5744871" y="5307729"/>
                </a:cubicBezTo>
                <a:cubicBezTo>
                  <a:pt x="5526834" y="5317634"/>
                  <a:pt x="5506808" y="5282429"/>
                  <a:pt x="5337856" y="5307729"/>
                </a:cubicBezTo>
                <a:cubicBezTo>
                  <a:pt x="5168905" y="5333029"/>
                  <a:pt x="5019712" y="5291058"/>
                  <a:pt x="4739305" y="5307729"/>
                </a:cubicBezTo>
                <a:cubicBezTo>
                  <a:pt x="4458898" y="5324400"/>
                  <a:pt x="4270930" y="5231468"/>
                  <a:pt x="4044987" y="5307729"/>
                </a:cubicBezTo>
                <a:cubicBezTo>
                  <a:pt x="3819044" y="5383990"/>
                  <a:pt x="3726103" y="5275049"/>
                  <a:pt x="3637972" y="5307729"/>
                </a:cubicBezTo>
                <a:cubicBezTo>
                  <a:pt x="3549842" y="5340409"/>
                  <a:pt x="3091152" y="5266357"/>
                  <a:pt x="2943653" y="5307729"/>
                </a:cubicBezTo>
                <a:cubicBezTo>
                  <a:pt x="2796154" y="5349101"/>
                  <a:pt x="2476640" y="5257728"/>
                  <a:pt x="2345103" y="5307729"/>
                </a:cubicBezTo>
                <a:cubicBezTo>
                  <a:pt x="2213566" y="5357730"/>
                  <a:pt x="2130487" y="5272063"/>
                  <a:pt x="2033856" y="5307729"/>
                </a:cubicBezTo>
                <a:cubicBezTo>
                  <a:pt x="1937225" y="5343395"/>
                  <a:pt x="1328927" y="5264588"/>
                  <a:pt x="884639" y="5307729"/>
                </a:cubicBezTo>
                <a:cubicBezTo>
                  <a:pt x="519143" y="5384312"/>
                  <a:pt x="-113190" y="4899490"/>
                  <a:pt x="0" y="4423090"/>
                </a:cubicBezTo>
                <a:cubicBezTo>
                  <a:pt x="-28502" y="4280664"/>
                  <a:pt x="5442" y="4080435"/>
                  <a:pt x="0" y="3868733"/>
                </a:cubicBezTo>
                <a:cubicBezTo>
                  <a:pt x="-5442" y="3657031"/>
                  <a:pt x="24648" y="3375319"/>
                  <a:pt x="0" y="3208222"/>
                </a:cubicBezTo>
                <a:cubicBezTo>
                  <a:pt x="-24648" y="3041125"/>
                  <a:pt x="10958" y="2885230"/>
                  <a:pt x="0" y="2689249"/>
                </a:cubicBezTo>
                <a:cubicBezTo>
                  <a:pt x="-10958" y="2493268"/>
                  <a:pt x="7472" y="2366869"/>
                  <a:pt x="0" y="2134892"/>
                </a:cubicBezTo>
                <a:cubicBezTo>
                  <a:pt x="-7472" y="1902915"/>
                  <a:pt x="21002" y="1752194"/>
                  <a:pt x="0" y="1651303"/>
                </a:cubicBezTo>
                <a:cubicBezTo>
                  <a:pt x="-21002" y="1550412"/>
                  <a:pt x="32030" y="1116616"/>
                  <a:pt x="0" y="884639"/>
                </a:cubicBezTo>
                <a:close/>
              </a:path>
              <a:path w="11346089" h="5307729" stroke="0" extrusionOk="0">
                <a:moveTo>
                  <a:pt x="0" y="884639"/>
                </a:moveTo>
                <a:cubicBezTo>
                  <a:pt x="-100391" y="496530"/>
                  <a:pt x="479645" y="-53770"/>
                  <a:pt x="884639" y="0"/>
                </a:cubicBezTo>
                <a:cubicBezTo>
                  <a:pt x="1085803" y="-35905"/>
                  <a:pt x="1170033" y="28040"/>
                  <a:pt x="1291653" y="0"/>
                </a:cubicBezTo>
                <a:cubicBezTo>
                  <a:pt x="1413273" y="-28040"/>
                  <a:pt x="1603459" y="7041"/>
                  <a:pt x="1698668" y="0"/>
                </a:cubicBezTo>
                <a:cubicBezTo>
                  <a:pt x="1793877" y="-7041"/>
                  <a:pt x="2057917" y="6332"/>
                  <a:pt x="2392987" y="0"/>
                </a:cubicBezTo>
                <a:cubicBezTo>
                  <a:pt x="2728057" y="-6332"/>
                  <a:pt x="2934933" y="31828"/>
                  <a:pt x="3087306" y="0"/>
                </a:cubicBezTo>
                <a:cubicBezTo>
                  <a:pt x="3239679" y="-31828"/>
                  <a:pt x="3600643" y="53815"/>
                  <a:pt x="3781624" y="0"/>
                </a:cubicBezTo>
                <a:cubicBezTo>
                  <a:pt x="3962605" y="-53815"/>
                  <a:pt x="4076353" y="44952"/>
                  <a:pt x="4188639" y="0"/>
                </a:cubicBezTo>
                <a:cubicBezTo>
                  <a:pt x="4300925" y="-44952"/>
                  <a:pt x="4557355" y="31634"/>
                  <a:pt x="4691421" y="0"/>
                </a:cubicBezTo>
                <a:cubicBezTo>
                  <a:pt x="4825487" y="-31634"/>
                  <a:pt x="5078102" y="25351"/>
                  <a:pt x="5289972" y="0"/>
                </a:cubicBezTo>
                <a:cubicBezTo>
                  <a:pt x="5501842" y="-25351"/>
                  <a:pt x="5769153" y="44950"/>
                  <a:pt x="6080059" y="0"/>
                </a:cubicBezTo>
                <a:cubicBezTo>
                  <a:pt x="6390965" y="-44950"/>
                  <a:pt x="6364021" y="43742"/>
                  <a:pt x="6487073" y="0"/>
                </a:cubicBezTo>
                <a:cubicBezTo>
                  <a:pt x="6610125" y="-43742"/>
                  <a:pt x="6939326" y="34137"/>
                  <a:pt x="7181392" y="0"/>
                </a:cubicBezTo>
                <a:cubicBezTo>
                  <a:pt x="7423458" y="-34137"/>
                  <a:pt x="7732889" y="81706"/>
                  <a:pt x="7875711" y="0"/>
                </a:cubicBezTo>
                <a:cubicBezTo>
                  <a:pt x="8018533" y="-81706"/>
                  <a:pt x="8190704" y="2149"/>
                  <a:pt x="8282725" y="0"/>
                </a:cubicBezTo>
                <a:cubicBezTo>
                  <a:pt x="8374746" y="-2149"/>
                  <a:pt x="8898609" y="48230"/>
                  <a:pt x="9072812" y="0"/>
                </a:cubicBezTo>
                <a:cubicBezTo>
                  <a:pt x="9247015" y="-48230"/>
                  <a:pt x="9664752" y="44154"/>
                  <a:pt x="9862899" y="0"/>
                </a:cubicBezTo>
                <a:cubicBezTo>
                  <a:pt x="10061046" y="-44154"/>
                  <a:pt x="10236058" y="45919"/>
                  <a:pt x="10461450" y="0"/>
                </a:cubicBezTo>
                <a:cubicBezTo>
                  <a:pt x="10911475" y="13473"/>
                  <a:pt x="11407939" y="519060"/>
                  <a:pt x="11346089" y="884639"/>
                </a:cubicBezTo>
                <a:cubicBezTo>
                  <a:pt x="11362071" y="1193150"/>
                  <a:pt x="11340551" y="1332064"/>
                  <a:pt x="11346089" y="1509765"/>
                </a:cubicBezTo>
                <a:cubicBezTo>
                  <a:pt x="11351627" y="1687466"/>
                  <a:pt x="11330388" y="1788167"/>
                  <a:pt x="11346089" y="1993354"/>
                </a:cubicBezTo>
                <a:cubicBezTo>
                  <a:pt x="11361790" y="2198541"/>
                  <a:pt x="11305214" y="2333336"/>
                  <a:pt x="11346089" y="2583095"/>
                </a:cubicBezTo>
                <a:cubicBezTo>
                  <a:pt x="11386964" y="2832854"/>
                  <a:pt x="11301596" y="2933931"/>
                  <a:pt x="11346089" y="3208222"/>
                </a:cubicBezTo>
                <a:cubicBezTo>
                  <a:pt x="11390582" y="3482513"/>
                  <a:pt x="11293243" y="3552332"/>
                  <a:pt x="11346089" y="3762579"/>
                </a:cubicBezTo>
                <a:cubicBezTo>
                  <a:pt x="11398935" y="3972826"/>
                  <a:pt x="11332229" y="4175918"/>
                  <a:pt x="11346089" y="4423090"/>
                </a:cubicBezTo>
                <a:cubicBezTo>
                  <a:pt x="11277029" y="4869208"/>
                  <a:pt x="10877957" y="5295747"/>
                  <a:pt x="10461450" y="5307729"/>
                </a:cubicBezTo>
                <a:cubicBezTo>
                  <a:pt x="10322512" y="5309408"/>
                  <a:pt x="10293809" y="5285693"/>
                  <a:pt x="10150204" y="5307729"/>
                </a:cubicBezTo>
                <a:cubicBezTo>
                  <a:pt x="10006599" y="5329765"/>
                  <a:pt x="9905606" y="5262729"/>
                  <a:pt x="9743189" y="5307729"/>
                </a:cubicBezTo>
                <a:cubicBezTo>
                  <a:pt x="9580773" y="5352729"/>
                  <a:pt x="9178181" y="5222748"/>
                  <a:pt x="8953102" y="5307729"/>
                </a:cubicBezTo>
                <a:cubicBezTo>
                  <a:pt x="8728023" y="5392710"/>
                  <a:pt x="8534353" y="5253319"/>
                  <a:pt x="8258783" y="5307729"/>
                </a:cubicBezTo>
                <a:cubicBezTo>
                  <a:pt x="7983213" y="5362139"/>
                  <a:pt x="7899877" y="5230378"/>
                  <a:pt x="7564465" y="5307729"/>
                </a:cubicBezTo>
                <a:cubicBezTo>
                  <a:pt x="7229053" y="5385080"/>
                  <a:pt x="7178728" y="5232291"/>
                  <a:pt x="6870146" y="5307729"/>
                </a:cubicBezTo>
                <a:cubicBezTo>
                  <a:pt x="6561564" y="5383167"/>
                  <a:pt x="6573050" y="5300414"/>
                  <a:pt x="6463131" y="5307729"/>
                </a:cubicBezTo>
                <a:cubicBezTo>
                  <a:pt x="6353212" y="5315044"/>
                  <a:pt x="5968360" y="5223423"/>
                  <a:pt x="5673045" y="5307729"/>
                </a:cubicBezTo>
                <a:cubicBezTo>
                  <a:pt x="5377730" y="5392035"/>
                  <a:pt x="5085447" y="5280625"/>
                  <a:pt x="4882958" y="5307729"/>
                </a:cubicBezTo>
                <a:cubicBezTo>
                  <a:pt x="4680469" y="5334833"/>
                  <a:pt x="4492591" y="5263108"/>
                  <a:pt x="4284407" y="5307729"/>
                </a:cubicBezTo>
                <a:cubicBezTo>
                  <a:pt x="4076223" y="5352350"/>
                  <a:pt x="3966151" y="5293237"/>
                  <a:pt x="3781624" y="5307729"/>
                </a:cubicBezTo>
                <a:cubicBezTo>
                  <a:pt x="3597097" y="5322221"/>
                  <a:pt x="3491226" y="5269191"/>
                  <a:pt x="3374610" y="5307729"/>
                </a:cubicBezTo>
                <a:cubicBezTo>
                  <a:pt x="3257994" y="5346267"/>
                  <a:pt x="2749725" y="5227992"/>
                  <a:pt x="2584523" y="5307729"/>
                </a:cubicBezTo>
                <a:cubicBezTo>
                  <a:pt x="2419321" y="5387466"/>
                  <a:pt x="2299827" y="5256871"/>
                  <a:pt x="2081740" y="5307729"/>
                </a:cubicBezTo>
                <a:cubicBezTo>
                  <a:pt x="1863653" y="5358587"/>
                  <a:pt x="1691391" y="5268851"/>
                  <a:pt x="1578958" y="5307729"/>
                </a:cubicBezTo>
                <a:cubicBezTo>
                  <a:pt x="1466525" y="5346607"/>
                  <a:pt x="1048161" y="5306842"/>
                  <a:pt x="884639" y="5307729"/>
                </a:cubicBezTo>
                <a:cubicBezTo>
                  <a:pt x="310949" y="5351446"/>
                  <a:pt x="-30932" y="4798836"/>
                  <a:pt x="0" y="4423090"/>
                </a:cubicBezTo>
                <a:cubicBezTo>
                  <a:pt x="-12152" y="4253493"/>
                  <a:pt x="70214" y="4022428"/>
                  <a:pt x="0" y="3833348"/>
                </a:cubicBezTo>
                <a:cubicBezTo>
                  <a:pt x="-70214" y="3644268"/>
                  <a:pt x="11266" y="3516695"/>
                  <a:pt x="0" y="3349760"/>
                </a:cubicBezTo>
                <a:cubicBezTo>
                  <a:pt x="-11266" y="3182825"/>
                  <a:pt x="15951" y="3016821"/>
                  <a:pt x="0" y="2689249"/>
                </a:cubicBezTo>
                <a:cubicBezTo>
                  <a:pt x="-15951" y="2361677"/>
                  <a:pt x="46766" y="2249002"/>
                  <a:pt x="0" y="2064123"/>
                </a:cubicBezTo>
                <a:cubicBezTo>
                  <a:pt x="-46766" y="1879244"/>
                  <a:pt x="72168" y="1733460"/>
                  <a:pt x="0" y="1403612"/>
                </a:cubicBezTo>
                <a:cubicBezTo>
                  <a:pt x="-72168" y="1073764"/>
                  <a:pt x="41279" y="1075295"/>
                  <a:pt x="0" y="884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0902B50-FB4C-48C2-8698-64B8A503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731" y="4479960"/>
            <a:ext cx="2785356" cy="245013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9AFE05-8D90-4C6C-AFC9-387CCA22DBF6}"/>
              </a:ext>
            </a:extLst>
          </p:cNvPr>
          <p:cNvSpPr txBox="1"/>
          <p:nvPr/>
        </p:nvSpPr>
        <p:spPr>
          <a:xfrm>
            <a:off x="1019885" y="1738304"/>
            <a:ext cx="103774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i="1" dirty="0">
                <a:solidFill>
                  <a:srgbClr val="ED16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 ngữ chỉ phương tiện bổ sung thông tin về phương tiện thực hiện hoạt động được nói đến trong câu; trả lời câu hỏi Bằng gì? Bằng cái gì?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16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AAFD5E-222F-22AE-74BF-9FA19DA5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516" y="363525"/>
            <a:ext cx="447485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5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72D925-0345-EDE1-D70D-829B9BFDB4C5}"/>
              </a:ext>
            </a:extLst>
          </p:cNvPr>
          <p:cNvGrpSpPr/>
          <p:nvPr/>
        </p:nvGrpSpPr>
        <p:grpSpPr>
          <a:xfrm>
            <a:off x="1025292" y="728993"/>
            <a:ext cx="10151418" cy="3970318"/>
            <a:chOff x="1025292" y="728993"/>
            <a:chExt cx="10151418" cy="3970318"/>
          </a:xfrm>
        </p:grpSpPr>
        <p:sp>
          <p:nvSpPr>
            <p:cNvPr id="2" name="TextBox 1"/>
            <p:cNvSpPr txBox="1"/>
            <p:nvPr/>
          </p:nvSpPr>
          <p:spPr>
            <a:xfrm>
              <a:off x="1025292" y="728993"/>
              <a:ext cx="10151418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từ ngữ thích hợp để hoàn thành các câu có trạng ngữ chỉ phương tiện.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chuồn chuồn bay lượn khắp đó đây.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 Với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chim gõ kiến có thể đục thủng bất kì thân cây nào.</a:t>
              </a:r>
            </a:p>
            <a:p>
              <a:pPr lvl="0" algn="just">
                <a:defRPr/>
              </a:pP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 Bằng </a:t>
              </a:r>
              <a:r>
                <a:rPr lang="en-US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voi có thể dễ dàng kéo lá cây, cành cây từ trên cao xuống.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88382A1-ED52-B4C1-FBBE-94EC67192FA8}"/>
                </a:ext>
              </a:extLst>
            </p:cNvPr>
            <p:cNvSpPr/>
            <p:nvPr/>
          </p:nvSpPr>
          <p:spPr>
            <a:xfrm>
              <a:off x="2569029" y="1959429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5D69BB5-4D9A-303A-5898-9505C47FFF8D}"/>
                </a:ext>
              </a:extLst>
            </p:cNvPr>
            <p:cNvSpPr/>
            <p:nvPr/>
          </p:nvSpPr>
          <p:spPr>
            <a:xfrm>
              <a:off x="2362201" y="2525486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ED6506-C09E-12EB-3DE7-23D54F73AC8D}"/>
                </a:ext>
              </a:extLst>
            </p:cNvPr>
            <p:cNvSpPr/>
            <p:nvPr/>
          </p:nvSpPr>
          <p:spPr>
            <a:xfrm>
              <a:off x="2569030" y="3581401"/>
              <a:ext cx="413657" cy="457200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444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88362-73D5-D86E-72D2-C30BE790D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hlinkClick r:id="rId8" action="ppaction://hlinksldjump"/>
            <a:extLst>
              <a:ext uri="{FF2B5EF4-FFF2-40B4-BE49-F238E27FC236}">
                <a16:creationId xmlns:a16="http://schemas.microsoft.com/office/drawing/2014/main" id="{EEEAD724-4B08-BA6C-DA08-BCC37A0E6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15081" y="8483"/>
            <a:ext cx="12161838" cy="6841034"/>
          </a:xfrm>
        </p:spPr>
      </p:pic>
      <p:pic>
        <p:nvPicPr>
          <p:cNvPr id="11" name="Cute Copyright Free Music ⧸ Cute bgm No Copyright">
            <a:hlinkClick r:id="" action="ppaction://media"/>
            <a:extLst>
              <a:ext uri="{FF2B5EF4-FFF2-40B4-BE49-F238E27FC236}">
                <a16:creationId xmlns:a16="http://schemas.microsoft.com/office/drawing/2014/main" id="{BAA2E634-12FE-C956-2FE3-E3F7DDD9C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419" y="-1907541"/>
            <a:ext cx="810789" cy="810789"/>
          </a:xfrm>
          <a:prstGeom prst="rect">
            <a:avLst/>
          </a:prstGeom>
        </p:spPr>
      </p:pic>
      <p:pic>
        <p:nvPicPr>
          <p:cNvPr id="4" name="Angry Pig">
            <a:extLst>
              <a:ext uri="{FF2B5EF4-FFF2-40B4-BE49-F238E27FC236}">
                <a16:creationId xmlns:a16="http://schemas.microsoft.com/office/drawing/2014/main" id="{6457F1FB-3E4F-C9D5-11BC-543CD8B91F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0595" y="3076626"/>
            <a:ext cx="2584516" cy="2476263"/>
          </a:xfrm>
          <a:prstGeom prst="rect">
            <a:avLst/>
          </a:prstGeom>
        </p:spPr>
      </p:pic>
      <p:pic>
        <p:nvPicPr>
          <p:cNvPr id="37" name="Picture 12" descr="Sun GIFs - Get the best GIF on GIPHY">
            <a:hlinkClick r:id="rId12" action="ppaction://hlinksldjump"/>
            <a:extLst>
              <a:ext uri="{FF2B5EF4-FFF2-40B4-BE49-F238E27FC236}">
                <a16:creationId xmlns:a16="http://schemas.microsoft.com/office/drawing/2014/main" id="{9452DC8E-E387-4CF4-18C6-5ED2BF1566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93035" y="1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hlinkClick r:id="rId14" action="ppaction://hlinksldjump"/>
            <a:extLst>
              <a:ext uri="{FF2B5EF4-FFF2-40B4-BE49-F238E27FC236}">
                <a16:creationId xmlns:a16="http://schemas.microsoft.com/office/drawing/2014/main" id="{6064CF43-D4F1-D17A-6048-4D858142CF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0579" y="4084770"/>
            <a:ext cx="1365622" cy="1079086"/>
          </a:xfrm>
          <a:prstGeom prst="rect">
            <a:avLst/>
          </a:prstGeom>
        </p:spPr>
      </p:pic>
      <p:pic>
        <p:nvPicPr>
          <p:cNvPr id="39" name="Picture 38">
            <a:hlinkClick r:id="rId16" action="ppaction://hlinksldjump"/>
            <a:extLst>
              <a:ext uri="{FF2B5EF4-FFF2-40B4-BE49-F238E27FC236}">
                <a16:creationId xmlns:a16="http://schemas.microsoft.com/office/drawing/2014/main" id="{24B788C4-2984-3173-A0B6-D64686E5C9D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712" y="1551494"/>
            <a:ext cx="1274174" cy="963251"/>
          </a:xfrm>
          <a:prstGeom prst="rect">
            <a:avLst/>
          </a:prstGeom>
        </p:spPr>
      </p:pic>
      <p:pic>
        <p:nvPicPr>
          <p:cNvPr id="40" name="Picture 39">
            <a:hlinkClick r:id="rId18" action="ppaction://hlinksldjump"/>
            <a:extLst>
              <a:ext uri="{FF2B5EF4-FFF2-40B4-BE49-F238E27FC236}">
                <a16:creationId xmlns:a16="http://schemas.microsoft.com/office/drawing/2014/main" id="{AEFDB9F8-4971-0A9A-6636-A8BD68DA69E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21350" y="1122804"/>
            <a:ext cx="1231499" cy="999831"/>
          </a:xfrm>
          <a:prstGeom prst="rect">
            <a:avLst/>
          </a:prstGeom>
        </p:spPr>
      </p:pic>
      <p:pic>
        <p:nvPicPr>
          <p:cNvPr id="41" name="Picture 40">
            <a:hlinkClick r:id="rId20" action="ppaction://hlinksldjump"/>
            <a:extLst>
              <a:ext uri="{FF2B5EF4-FFF2-40B4-BE49-F238E27FC236}">
                <a16:creationId xmlns:a16="http://schemas.microsoft.com/office/drawing/2014/main" id="{E6B498C5-691C-746C-33DB-1B1E974655C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22967" y="2105230"/>
            <a:ext cx="1341236" cy="10242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D73C33A-AB85-FB56-FB5B-423AB43B8AD3}"/>
              </a:ext>
            </a:extLst>
          </p:cNvPr>
          <p:cNvSpPr txBox="1"/>
          <p:nvPr/>
        </p:nvSpPr>
        <p:spPr>
          <a:xfrm>
            <a:off x="2377282" y="8484"/>
            <a:ext cx="9799571" cy="91940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400" kern="0">
                <a:solidFill>
                  <a:srgbClr val="272727"/>
                </a:solidFill>
                <a:latin typeface="Arial"/>
                <a:sym typeface="Arial"/>
              </a:rPr>
              <a:t>Heo mẹ đang đi vắng. Quái vật heo xuất hiện để ăn thịt các chú heo con. Các bạn hãy giúp những chú heo con đi trốn quái vật nhé!</a:t>
            </a:r>
          </a:p>
        </p:txBody>
      </p:sp>
      <p:pic>
        <p:nvPicPr>
          <p:cNvPr id="3" name="pig-sounds2">
            <a:hlinkClick r:id="" action="ppaction://media"/>
            <a:extLst>
              <a:ext uri="{FF2B5EF4-FFF2-40B4-BE49-F238E27FC236}">
                <a16:creationId xmlns:a16="http://schemas.microsoft.com/office/drawing/2014/main" id="{BBFC63D4-4B17-6066-65AE-CAA3CD68F8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08549" y="-13081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7" name="Map select.wav"/>
          </p:stSnd>
        </p:sndAc>
      </p:transition>
    </mc:Choice>
    <mc:Fallback xmlns="">
      <p:transition spd="slow">
        <p:circle/>
        <p:sndAc>
          <p:stSnd>
            <p:snd r:embed="rId23" name="Map selec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3333" numSld="5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88 -0.00301 L 0.01188 -0.00255 C 0.0111 -0.00301 -0.02179 0.00486 -0.02832 0.0081 C -0.0586 0.02245 -0.03041 0.01365 -0.04999 0.01944 C -0.07427 0.01759 -0.08314 0.02754 -0.09672 0.00162 C -0.09829 -0.00162 -0.09776 -0.00625 -0.09802 -0.00973 C -0.09554 -0.0301 -0.09463 -0.05047 -0.09045 -0.07037 C -0.0898 -0.07338 -0.08602 -0.07431 -0.08432 -0.07686 C -0.08301 -0.07871 -0.0821 -0.08149 -0.08119 -0.08334 C -0.07962 -0.08727 -0.07818 -0.09121 -0.07662 -0.09445 C -0.07401 -0.09977 -0.07179 -0.10556 -0.06722 -0.10787 C -0.06474 -0.10973 -0.062 -0.10973 -0.05939 -0.10996 C -0.04712 -0.10649 -0.03446 -0.10417 -0.02219 -0.09885 C -0.01997 -0.09838 -0.01971 -0.0926 -0.01749 -0.09237 C -0.01187 -0.09167 -0.00613 -0.09514 -0.00039 -0.09676 C 0.00692 -0.11112 0.00235 -0.10278 0.01358 -0.11899 C 0.01515 -0.1213 0.01619 -0.12408 0.01828 -0.1257 C 0.02128 -0.12871 0.02454 -0.13149 0.02755 -0.13473 L 0.04151 -0.15024 C 0.04347 -0.15255 0.04778 -0.15718 0.04778 -0.15672 C 0.05026 -0.16644 0.05391 -0.17593 0.05548 -0.18635 C 0.05718 -0.19862 0.05561 -0.19537 0.06005 -0.20371 C 0.06162 -0.20718 0.06227 -0.21181 0.06462 -0.21274 C 0.07271 -0.21667 0.08119 -0.21575 0.08968 -0.2169 C 0.09216 -0.21991 0.09477 -0.22153 0.09751 -0.22408 C 0.10051 -0.22709 0.10352 -0.23056 0.10665 -0.23311 C 0.11096 -0.23588 0.11539 -0.2382 0.11918 -0.24213 C 0.12218 -0.24491 0.12505 -0.24908 0.12858 -0.25116 C 0.13106 -0.25255 0.1338 -0.25325 0.13628 -0.2551 C 0.13837 -0.25695 0.14033 -0.25973 0.14241 -0.26204 C 0.14398 -0.26412 0.14516 -0.26737 0.14711 -0.26875 C 0.14946 -0.27084 0.1522 -0.27176 0.15494 -0.27315 C 0.15795 -0.27524 0.16095 -0.27801 0.16408 -0.27987 C 0.16617 -0.28102 0.16826 -0.28172 0.17035 -0.28218 C 0.18418 -0.28658 0.18014 -0.28426 0.20168 -0.28426 L 0.20168 -0.2838 " pathEditMode="relative" rAng="0" ptsTypes="AAAAAAAAAAAAAAAAAAAAAAAAAAAAAAAAAAAA">
                                      <p:cBhvr>
                                        <p:cTn id="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4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3766E-6 -4.07407E-6 L 1.53766E-6 -4.07407E-6 C 0.00091 0.00857 0.00039 0.01806 0.003 0.02662 C 0.00365 0.02917 0.00692 0.03033 0.00914 0.03149 C 0.01057 0.03241 0.01214 0.03287 0.01383 0.03311 C 0.02114 0.03565 0.02193 0.03519 0.0308 0.03658 C 0.03276 0.03774 0.03563 0.03774 0.03707 0.04005 C 0.04151 0.04769 0.03446 0.0507 0.0432 0.05487 C 0.04608 0.05649 0.04947 0.05625 0.05247 0.05672 C 0.06553 0.05857 0.06174 0.05834 0.0727 0.05834 L 0.0727 0.05857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01 0.02801 L -0.01501 0.02801 C -0.01789 0.02292 -0.02037 0.01737 -0.02337 0.0132 C -0.02559 0.01019 -0.02833 0.00903 -0.03055 0.00672 C -0.03381 0.00348 -0.03707 0.00024 -0.04008 -0.0037 C -0.04347 -0.00833 -0.04634 -0.01388 -0.04974 -0.01851 C -0.05195 -0.02176 -0.05443 -0.02407 -0.05678 -0.02708 C -0.05848 -0.02916 -0.06005 -0.03148 -0.06161 -0.03333 C -0.06396 -0.03634 -0.06644 -0.03912 -0.06879 -0.04189 C -0.06997 -0.04328 -0.0714 -0.04444 -0.07232 -0.04606 C -0.07349 -0.04814 -0.07454 -0.05069 -0.07597 -0.05254 C -0.07963 -0.0574 -0.08589 -0.06157 -0.08903 -0.06736 C -0.09842 -0.08379 -0.09529 -0.07638 -0.09986 -0.08842 C -0.10286 -0.10509 -0.0996 -0.09375 -0.11892 -0.09699 C -0.12127 -0.09722 -0.12362 -0.09838 -0.1261 -0.09907 C -0.12805 -0.10393 -0.12988 -0.10926 -0.13197 -0.11388 C -0.13341 -0.11689 -0.1351 -0.11967 -0.1368 -0.12222 C -0.1398 -0.12708 -0.14267 -0.13032 -0.14633 -0.13287 C -0.15116 -0.13634 -0.15364 -0.13726 -0.15821 -0.13912 C -0.16421 -0.13842 -0.17022 -0.13888 -0.17622 -0.13703 C -0.17753 -0.1368 -0.17844 -0.13379 -0.17974 -0.13287 C -0.1817 -0.13171 -0.18379 -0.13148 -0.18575 -0.13078 C -0.18692 -0.12939 -0.18797 -0.12754 -0.18927 -0.12662 C -0.19684 -0.12083 -0.19149 -0.1287 -0.19763 -0.12013 C -0.20011 -0.11689 -0.20246 -0.11342 -0.20481 -0.10972 C -0.2069 -0.10625 -0.20846 -0.10185 -0.21081 -0.09907 C -0.21212 -0.09745 -0.21394 -0.09768 -0.21551 -0.09699 C -0.22413 -0.09259 -0.2129 -0.09699 -0.22504 -0.09259 C -0.22713 -0.0912 -0.22909 -0.09004 -0.23104 -0.08842 C -0.23235 -0.08726 -0.23339 -0.08541 -0.2347 -0.08426 C -0.24553 -0.07453 -0.236 -0.08611 -0.2454 -0.07361 C -0.24658 -0.0706 -0.2501 -0.06064 -0.25141 -0.05879 C -0.25349 -0.05555 -0.25676 -0.05439 -0.25846 -0.05046 C -0.26172 -0.04328 -0.26485 -0.03634 -0.26811 -0.02916 C -0.26929 -0.02638 -0.2702 -0.02314 -0.27164 -0.02083 C -0.27438 -0.01574 -0.27777 -0.0118 -0.27999 -0.00601 C -0.28286 0.00162 -0.28182 0.00116 -0.28717 0.00463 C -0.29396 0.00926 -0.30884 0.00857 -0.31223 0.0088 C -0.31759 0.01088 -0.32385 0.0125 -0.32894 0.01737 C -0.34696 0.03496 -0.31876 0.01158 -0.33965 0.0301 C -0.34239 0.03241 -0.34526 0.03403 -0.348 0.03635 C -0.35648 0.04399 -0.35844 0.04792 -0.36706 0.05764 C -0.38899 0.08195 -0.36732 0.05625 -0.37907 0.07014 C -0.38024 0.07315 -0.38233 0.07524 -0.38259 0.07871 C -0.38311 0.08565 -0.38233 0.09306 -0.38142 0.09977 C -0.38115 0.10232 -0.38024 0.10463 -0.37907 0.10625 C -0.3745 0.11181 -0.36954 0.11621 -0.36471 0.12107 C -0.36197 0.12385 -0.35923 0.12686 -0.35635 0.1294 C -0.354 0.13172 -0.35152 0.13334 -0.34917 0.13588 C -0.34748 0.13774 -0.3463 0.14074 -0.34448 0.14213 C -0.34134 0.14445 -0.33482 0.1463 -0.33482 0.1463 L -0.31693 0.14422 C -0.31302 0.14375 -0.30897 0.1426 -0.30505 0.14213 C -0.30192 0.1419 -0.29866 0.14213 -0.29553 0.14213 L -0.29553 0.14213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92 -0.00092 L -0.01292 -0.00092 C -0.01501 0.00648 -0.01644 0.01458 -0.01918 0.0213 C -0.02023 0.02338 -0.02245 0.02292 -0.02388 0.02408 C -0.0261 0.0257 -0.02832 0.02708 -0.03015 0.02963 C -0.03198 0.03171 -0.03302 0.03565 -0.03485 0.03796 C -0.03628 0.03958 -0.03811 0.03958 -0.03955 0.04074 C -0.04229 0.04236 -0.04477 0.04491 -0.04738 0.0463 C -0.05051 0.04769 -0.05364 0.04861 -0.05678 0.04908 C -0.07609 0.05046 -0.09541 0.05093 -0.11473 0.05185 C -0.11734 0.0544 -0.12557 0.06366 -0.12883 0.06574 C -0.13105 0.0669 -0.14449 0.0706 -0.14606 0.0713 C -0.16799 0.06528 -0.15963 0.06574 -0.17112 0.06574 L -0.17112 0.06574 " pathEditMode="relative" ptsTypes="AAAAAAAAAAAAAA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95455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D16304-43DB-4548-AC30-3A1808D8A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67" b="99750" l="6167" r="98000">
                        <a14:foregroundMark x1="55167" y1="9417" x2="49083" y2="9417"/>
                        <a14:foregroundMark x1="61750" y1="5167" x2="63250" y2="9417"/>
                        <a14:foregroundMark x1="46000" y1="65583" x2="45917" y2="73583"/>
                        <a14:foregroundMark x1="38333" y1="66833" x2="46333" y2="69083"/>
                        <a14:foregroundMark x1="54417" y1="65667" x2="57083" y2="66917"/>
                        <a14:foregroundMark x1="56667" y1="74667" x2="58333" y2="92917"/>
                        <a14:foregroundMark x1="49083" y1="87583" x2="79833" y2="89417"/>
                        <a14:foregroundMark x1="16167" y1="86167" x2="41250" y2="90667"/>
                        <a14:foregroundMark x1="16167" y1="88667" x2="16250" y2="95167"/>
                        <a14:foregroundMark x1="9417" y1="84750" x2="10333" y2="93167"/>
                        <a14:foregroundMark x1="10333" y1="93167" x2="12583" y2="95833"/>
                        <a14:foregroundMark x1="14833" y1="89667" x2="26667" y2="98000"/>
                        <a14:foregroundMark x1="6167" y1="86417" x2="16417" y2="84500"/>
                        <a14:foregroundMark x1="37500" y1="72417" x2="49417" y2="72417"/>
                        <a14:foregroundMark x1="35750" y1="75750" x2="47833" y2="77083"/>
                        <a14:foregroundMark x1="47250" y1="73833" x2="52167" y2="73833"/>
                        <a14:foregroundMark x1="30417" y1="90000" x2="77917" y2="96583"/>
                        <a14:foregroundMark x1="77917" y1="96583" x2="88750" y2="84000"/>
                        <a14:foregroundMark x1="88750" y1="84000" x2="90917" y2="76917"/>
                        <a14:foregroundMark x1="90917" y1="76917" x2="90917" y2="76250"/>
                        <a14:foregroundMark x1="62583" y1="74500" x2="86000" y2="73000"/>
                        <a14:foregroundMark x1="91917" y1="68917" x2="91917" y2="93917"/>
                        <a14:foregroundMark x1="91917" y1="93917" x2="91917" y2="93917"/>
                        <a14:foregroundMark x1="89667" y1="70750" x2="98083" y2="69583"/>
                        <a14:foregroundMark x1="98083" y1="68500" x2="92333" y2="94750"/>
                        <a14:foregroundMark x1="92333" y1="94750" x2="91500" y2="95333"/>
                        <a14:foregroundMark x1="15167" y1="96000" x2="16167" y2="99750"/>
                        <a14:foregroundMark x1="12167" y1="96250" x2="18500" y2="98083"/>
                        <a14:foregroundMark x1="65083" y1="76083" x2="59083" y2="77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4942" y="1838766"/>
            <a:ext cx="5037058" cy="503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4B52A5-0848-26C0-9B4F-3DDA777C38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0484" y="464038"/>
            <a:ext cx="7846232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6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151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Bằng 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chuồn chuồn bay lượn khắp đó đây.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799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579916" y="22968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1066800" y="3058887"/>
            <a:ext cx="1028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hai cặp cánh mỏng/ Bằng những cặp cánh mỏng manh, trong suốt/ Bằng hai đôi cánh bé nhỏ,..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Với     , chim gõ kiến có thể đục thủng bất kì thân cây nào.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427515" y="1752600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chiếc mỏ cứng/ Với cái mỏ cứng như thép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E65768-E8A8-BE3A-ABFB-8E7777601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517" y="363525"/>
            <a:ext cx="4474852" cy="1341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59EEA-C6FF-5403-D159-8FE95BFB154F}"/>
              </a:ext>
            </a:extLst>
          </p:cNvPr>
          <p:cNvSpPr txBox="1"/>
          <p:nvPr/>
        </p:nvSpPr>
        <p:spPr>
          <a:xfrm>
            <a:off x="1068835" y="1665164"/>
            <a:ext cx="102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c. Bằng     , voi có thể dễ dàng kéo lá cây, cành cây từ trên cao xuống.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688F3D-1492-F5A3-83FD-131A0A0BFC0D}"/>
              </a:ext>
            </a:extLst>
          </p:cNvPr>
          <p:cNvSpPr/>
          <p:nvPr/>
        </p:nvSpPr>
        <p:spPr>
          <a:xfrm>
            <a:off x="2590801" y="1763486"/>
            <a:ext cx="413657" cy="4572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22E82A2-AA02-0912-CC52-90CFA15BB512}"/>
              </a:ext>
            </a:extLst>
          </p:cNvPr>
          <p:cNvSpPr/>
          <p:nvPr/>
        </p:nvSpPr>
        <p:spPr>
          <a:xfrm>
            <a:off x="2373087" y="2830286"/>
            <a:ext cx="457198" cy="6749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6CA1AB-2E5E-442B-FFE9-9ACE9AB83091}"/>
              </a:ext>
            </a:extLst>
          </p:cNvPr>
          <p:cNvSpPr txBox="1"/>
          <p:nvPr/>
        </p:nvSpPr>
        <p:spPr>
          <a:xfrm>
            <a:off x="838200" y="3505201"/>
            <a:ext cx="10286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 chiếc vòi dài/ Bằng chiếc vòi dài khoảng 1 m,..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0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12" y="3209628"/>
            <a:ext cx="3953171" cy="395317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0356" y="113015"/>
            <a:ext cx="7765537" cy="776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6B3CF4-60A8-91B9-10A8-78F85ED7CB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473" y="412035"/>
            <a:ext cx="10138527" cy="41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0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E4A87F1-F310-185D-3A7F-159AB2311513}"/>
              </a:ext>
            </a:extLst>
          </p:cNvPr>
          <p:cNvSpPr/>
          <p:nvPr/>
        </p:nvSpPr>
        <p:spPr>
          <a:xfrm>
            <a:off x="773146" y="556639"/>
            <a:ext cx="8392144" cy="22736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bất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kì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sử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dụng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chỉ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phương</a:t>
            </a:r>
            <a:r>
              <a:rPr lang="en-US" sz="4800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tiện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2" name="Picture 2" descr="Chữ gi - Olm">
            <a:extLst>
              <a:ext uri="{FF2B5EF4-FFF2-40B4-BE49-F238E27FC236}">
                <a16:creationId xmlns:a16="http://schemas.microsoft.com/office/drawing/2014/main" id="{03C7D8E8-B858-D0FE-F6A0-A4961F0C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0632" y="1075355"/>
            <a:ext cx="2380364" cy="514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035" y="2901243"/>
            <a:ext cx="4243187" cy="424318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11" y="2814798"/>
            <a:ext cx="4408311" cy="44083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EBBBA1-02CE-4B03-9F48-9F37679F3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85" y="689443"/>
            <a:ext cx="12065030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G">
            <a:hlinkClick r:id="" action="ppaction://noaction"/>
            <a:extLst>
              <a:ext uri="{FF2B5EF4-FFF2-40B4-BE49-F238E27FC236}">
                <a16:creationId xmlns:a16="http://schemas.microsoft.com/office/drawing/2014/main" id="{A721BE24-557A-DAA4-A1B1-6302EB79D8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pic>
        <p:nvPicPr>
          <p:cNvPr id="20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492787FA-8B58-46C5-B577-1D25D572F5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379789" y="2539595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qua.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703" y="2715036"/>
            <a:ext cx="1077083" cy="1056359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Nhờ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mưa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đêm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qua,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cối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tươi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xanh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trở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758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AF64F406-5E0D-49EB-BCE0-BE14FF219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1247902" y="5257801"/>
            <a:ext cx="9940390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nguyên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nhân</a:t>
            </a:r>
            <a:endParaRPr lang="vi-VN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1247902" y="3780717"/>
            <a:ext cx="9940390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gian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099" y="5698100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650" y="4238563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1247902" y="2334725"/>
            <a:ext cx="9940390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mục</a:t>
            </a:r>
            <a:r>
              <a:rPr lang="en-US" sz="40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đích</a:t>
            </a:r>
            <a:endParaRPr lang="en-US" sz="40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091" y="2782513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B6DC687C-EF31-D237-1A26-6058F44890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584D97EF-7BAC-E9A5-A686-49E9497020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039286" y="311799"/>
            <a:ext cx="9940390" cy="1961928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:</a:t>
            </a:r>
          </a:p>
          <a:p>
            <a:pPr algn="ctr">
              <a:buClr>
                <a:srgbClr val="000000"/>
              </a:buClr>
            </a:pP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cần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chăm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làm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4050" b="1" kern="0" dirty="0">
                <a:solidFill>
                  <a:srgbClr val="00B05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. </a:t>
            </a:r>
          </a:p>
        </p:txBody>
      </p:sp>
      <p:pic>
        <p:nvPicPr>
          <p:cNvPr id="3" name="Picture 12" descr="Sun GIFs - Get the best GIF on GIPHY">
            <a:hlinkClick r:id="rId6" action="ppaction://hlinksldjump"/>
            <a:extLst>
              <a:ext uri="{FF2B5EF4-FFF2-40B4-BE49-F238E27FC236}">
                <a16:creationId xmlns:a16="http://schemas.microsoft.com/office/drawing/2014/main" id="{E5BB3927-086D-94DC-2DBC-CFE3CEE05F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2AFD7F-7F56-CCD9-24DE-FE961DD87E16}"/>
              </a:ext>
            </a:extLst>
          </p:cNvPr>
          <p:cNvSpPr/>
          <p:nvPr/>
        </p:nvSpPr>
        <p:spPr>
          <a:xfrm>
            <a:off x="1330628" y="2923053"/>
            <a:ext cx="9646193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algn="ctr">
              <a:defRPr/>
            </a:pP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Để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học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tốt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môn</a:t>
            </a:r>
            <a:r>
              <a:rPr lang="en-US" sz="4000" kern="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Toán</a:t>
            </a:r>
            <a:endParaRPr lang="vi-VN" sz="4000" kern="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FA2837-3F09-42E6-FEB6-716459C34E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542" y="3098494"/>
            <a:ext cx="1077083" cy="1056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51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">
            <a:hlinkClick r:id="" action="ppaction://noaction"/>
            <a:extLst>
              <a:ext uri="{FF2B5EF4-FFF2-40B4-BE49-F238E27FC236}">
                <a16:creationId xmlns:a16="http://schemas.microsoft.com/office/drawing/2014/main" id="{7191E011-1C17-5BA6-60C4-FB715A0F32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41000"/>
                    </a14:imgEffect>
                  </a14:imgLayer>
                </a14:imgProps>
              </a:ext>
            </a:extLst>
          </a:blip>
          <a:srcRect l="21280" t="26879" r="9033" b="3433"/>
          <a:stretch/>
        </p:blipFill>
        <p:spPr>
          <a:xfrm>
            <a:off x="15081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1F5547-656A-2A54-1C5D-A861871FDBAF}"/>
              </a:ext>
            </a:extLst>
          </p:cNvPr>
          <p:cNvSpPr/>
          <p:nvPr/>
        </p:nvSpPr>
        <p:spPr>
          <a:xfrm>
            <a:off x="653710" y="3816049"/>
            <a:ext cx="10813142" cy="1224439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defRPr/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mục</a:t>
            </a:r>
            <a:r>
              <a:rPr lang="en-US" sz="3600" kern="0" dirty="0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ea typeface="Arial-Rounded" pitchFamily="34" charset="0"/>
                <a:cs typeface="Arial"/>
                <a:sym typeface="Arial"/>
              </a:rPr>
              <a:t>đích</a:t>
            </a:r>
            <a:endParaRPr lang="vi-VN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028CE9-B870-85A9-EC81-6B56AA6835B1}"/>
              </a:ext>
            </a:extLst>
          </p:cNvPr>
          <p:cNvSpPr/>
          <p:nvPr/>
        </p:nvSpPr>
        <p:spPr>
          <a:xfrm>
            <a:off x="653710" y="5275631"/>
            <a:ext cx="10813142" cy="1255757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nơi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chốn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AB842-D3FE-2D95-3797-41B1E9C32D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395" y="4139024"/>
            <a:ext cx="598573" cy="58705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6364A-7711-519B-7635-425C2234F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301" y="5611626"/>
            <a:ext cx="605667" cy="583764"/>
          </a:xfrm>
          <a:prstGeom prst="rect">
            <a:avLst/>
          </a:prstGeom>
          <a:noFill/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7EF535E-6873-A6F7-1646-98E4E8C05CB2}"/>
              </a:ext>
            </a:extLst>
          </p:cNvPr>
          <p:cNvSpPr/>
          <p:nvPr/>
        </p:nvSpPr>
        <p:spPr>
          <a:xfrm>
            <a:off x="653710" y="2334725"/>
            <a:ext cx="10813142" cy="1220544"/>
          </a:xfrm>
          <a:prstGeom prst="rect">
            <a:avLst/>
          </a:prstGeom>
          <a:solidFill>
            <a:srgbClr val="FFE285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>
              <a:buClr>
                <a:srgbClr val="000000"/>
              </a:buClr>
            </a:pPr>
            <a:r>
              <a:rPr lang="en-US" sz="3600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nguyên</a:t>
            </a:r>
            <a:r>
              <a:rPr lang="en-US" sz="3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endParaRPr lang="en-US" sz="3600" kern="0" dirty="0">
              <a:solidFill>
                <a:srgbClr val="272727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7F39-4346-1F7D-5AA4-78165A230B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019" y="2653115"/>
            <a:ext cx="605667" cy="583764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84983DF-116F-3C6A-2D47-877AA7F31DA8}"/>
              </a:ext>
            </a:extLst>
          </p:cNvPr>
          <p:cNvSpPr/>
          <p:nvPr/>
        </p:nvSpPr>
        <p:spPr>
          <a:xfrm>
            <a:off x="1271004" y="326614"/>
            <a:ext cx="9940390" cy="1338681"/>
          </a:xfrm>
          <a:prstGeom prst="rect">
            <a:avLst/>
          </a:prstGeom>
          <a:solidFill>
            <a:srgbClr val="FFFFFF"/>
          </a:solidFill>
          <a:ln w="41275" cmpd="thickThin">
            <a:solidFill>
              <a:srgbClr val="FFC000"/>
            </a:solidFill>
          </a:ln>
        </p:spPr>
        <p:txBody>
          <a:bodyPr wrap="square" lIns="91294" tIns="45647" rIns="91294" bIns="45647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4.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vừa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tìm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trạng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ngữ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chỉ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50" b="1" kern="0" dirty="0" err="1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50" b="1" kern="0" dirty="0">
                <a:solidFill>
                  <a:srgbClr val="272727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  <a:sym typeface="Arial"/>
              </a:rPr>
              <a:t>?</a:t>
            </a:r>
          </a:p>
        </p:txBody>
      </p:sp>
      <p:pic>
        <p:nvPicPr>
          <p:cNvPr id="3" name="Picture 12" descr="Sun GIFs - Get the best GIF on GIPHY">
            <a:hlinkClick r:id="rId10" action="ppaction://hlinksldjump"/>
            <a:extLst>
              <a:ext uri="{FF2B5EF4-FFF2-40B4-BE49-F238E27FC236}">
                <a16:creationId xmlns:a16="http://schemas.microsoft.com/office/drawing/2014/main" id="{AE588303-7050-DF6D-1773-8B702B373C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72" y="-111583"/>
            <a:ext cx="1289216" cy="132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9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59F751-A04B-4C9E-ADE9-FE3858E15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942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CF6CEC-1C46-7CCE-C12B-A4DD9033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744" y="707085"/>
            <a:ext cx="6041660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24B8C8-2E87-47B9-44B7-6A0340970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80" y="1980314"/>
            <a:ext cx="6779340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6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2">
            <a:extLst>
              <a:ext uri="{FF2B5EF4-FFF2-40B4-BE49-F238E27FC236}">
                <a16:creationId xmlns:a16="http://schemas.microsoft.com/office/drawing/2014/main" id="{29DCCE88-46AC-4889-BC95-909F3C962032}"/>
              </a:ext>
            </a:extLst>
          </p:cNvPr>
          <p:cNvSpPr/>
          <p:nvPr/>
        </p:nvSpPr>
        <p:spPr>
          <a:xfrm>
            <a:off x="518475" y="348792"/>
            <a:ext cx="11180190" cy="6221689"/>
          </a:xfrm>
          <a:custGeom>
            <a:avLst/>
            <a:gdLst>
              <a:gd name="connsiteX0" fmla="*/ 0 w 11180190"/>
              <a:gd name="connsiteY0" fmla="*/ 1036969 h 6221689"/>
              <a:gd name="connsiteX1" fmla="*/ 1036969 w 11180190"/>
              <a:gd name="connsiteY1" fmla="*/ 0 h 6221689"/>
              <a:gd name="connsiteX2" fmla="*/ 1606110 w 11180190"/>
              <a:gd name="connsiteY2" fmla="*/ 0 h 6221689"/>
              <a:gd name="connsiteX3" fmla="*/ 2357376 w 11180190"/>
              <a:gd name="connsiteY3" fmla="*/ 0 h 6221689"/>
              <a:gd name="connsiteX4" fmla="*/ 2653329 w 11180190"/>
              <a:gd name="connsiteY4" fmla="*/ 0 h 6221689"/>
              <a:gd name="connsiteX5" fmla="*/ 3131407 w 11180190"/>
              <a:gd name="connsiteY5" fmla="*/ 0 h 6221689"/>
              <a:gd name="connsiteX6" fmla="*/ 3427360 w 11180190"/>
              <a:gd name="connsiteY6" fmla="*/ 0 h 6221689"/>
              <a:gd name="connsiteX7" fmla="*/ 3996501 w 11180190"/>
              <a:gd name="connsiteY7" fmla="*/ 0 h 6221689"/>
              <a:gd name="connsiteX8" fmla="*/ 4383517 w 11180190"/>
              <a:gd name="connsiteY8" fmla="*/ 0 h 6221689"/>
              <a:gd name="connsiteX9" fmla="*/ 5043720 w 11180190"/>
              <a:gd name="connsiteY9" fmla="*/ 0 h 6221689"/>
              <a:gd name="connsiteX10" fmla="*/ 5612861 w 11180190"/>
              <a:gd name="connsiteY10" fmla="*/ 0 h 6221689"/>
              <a:gd name="connsiteX11" fmla="*/ 6364126 w 11180190"/>
              <a:gd name="connsiteY11" fmla="*/ 0 h 6221689"/>
              <a:gd name="connsiteX12" fmla="*/ 6751142 w 11180190"/>
              <a:gd name="connsiteY12" fmla="*/ 0 h 6221689"/>
              <a:gd name="connsiteX13" fmla="*/ 7320283 w 11180190"/>
              <a:gd name="connsiteY13" fmla="*/ 0 h 6221689"/>
              <a:gd name="connsiteX14" fmla="*/ 8071549 w 11180190"/>
              <a:gd name="connsiteY14" fmla="*/ 0 h 6221689"/>
              <a:gd name="connsiteX15" fmla="*/ 8458564 w 11180190"/>
              <a:gd name="connsiteY15" fmla="*/ 0 h 6221689"/>
              <a:gd name="connsiteX16" fmla="*/ 9118768 w 11180190"/>
              <a:gd name="connsiteY16" fmla="*/ 0 h 6221689"/>
              <a:gd name="connsiteX17" fmla="*/ 10143221 w 11180190"/>
              <a:gd name="connsiteY17" fmla="*/ 0 h 6221689"/>
              <a:gd name="connsiteX18" fmla="*/ 11180190 w 11180190"/>
              <a:gd name="connsiteY18" fmla="*/ 1036969 h 6221689"/>
              <a:gd name="connsiteX19" fmla="*/ 11180190 w 11180190"/>
              <a:gd name="connsiteY19" fmla="*/ 1670982 h 6221689"/>
              <a:gd name="connsiteX20" fmla="*/ 11180190 w 11180190"/>
              <a:gd name="connsiteY20" fmla="*/ 2180563 h 6221689"/>
              <a:gd name="connsiteX21" fmla="*/ 11180190 w 11180190"/>
              <a:gd name="connsiteY21" fmla="*/ 2648667 h 6221689"/>
              <a:gd name="connsiteX22" fmla="*/ 11180190 w 11180190"/>
              <a:gd name="connsiteY22" fmla="*/ 3241202 h 6221689"/>
              <a:gd name="connsiteX23" fmla="*/ 11180190 w 11180190"/>
              <a:gd name="connsiteY23" fmla="*/ 3750783 h 6221689"/>
              <a:gd name="connsiteX24" fmla="*/ 11180190 w 11180190"/>
              <a:gd name="connsiteY24" fmla="*/ 4260364 h 6221689"/>
              <a:gd name="connsiteX25" fmla="*/ 11180190 w 11180190"/>
              <a:gd name="connsiteY25" fmla="*/ 5184720 h 6221689"/>
              <a:gd name="connsiteX26" fmla="*/ 10143221 w 11180190"/>
              <a:gd name="connsiteY26" fmla="*/ 6221689 h 6221689"/>
              <a:gd name="connsiteX27" fmla="*/ 9756205 w 11180190"/>
              <a:gd name="connsiteY27" fmla="*/ 6221689 h 6221689"/>
              <a:gd name="connsiteX28" fmla="*/ 9460252 w 11180190"/>
              <a:gd name="connsiteY28" fmla="*/ 6221689 h 6221689"/>
              <a:gd name="connsiteX29" fmla="*/ 9073236 w 11180190"/>
              <a:gd name="connsiteY29" fmla="*/ 6221689 h 6221689"/>
              <a:gd name="connsiteX30" fmla="*/ 8321971 w 11180190"/>
              <a:gd name="connsiteY30" fmla="*/ 6221689 h 6221689"/>
              <a:gd name="connsiteX31" fmla="*/ 8026017 w 11180190"/>
              <a:gd name="connsiteY31" fmla="*/ 6221689 h 6221689"/>
              <a:gd name="connsiteX32" fmla="*/ 7547939 w 11180190"/>
              <a:gd name="connsiteY32" fmla="*/ 6221689 h 6221689"/>
              <a:gd name="connsiteX33" fmla="*/ 6978798 w 11180190"/>
              <a:gd name="connsiteY33" fmla="*/ 6221689 h 6221689"/>
              <a:gd name="connsiteX34" fmla="*/ 6318595 w 11180190"/>
              <a:gd name="connsiteY34" fmla="*/ 6221689 h 6221689"/>
              <a:gd name="connsiteX35" fmla="*/ 5931579 w 11180190"/>
              <a:gd name="connsiteY35" fmla="*/ 6221689 h 6221689"/>
              <a:gd name="connsiteX36" fmla="*/ 5362439 w 11180190"/>
              <a:gd name="connsiteY36" fmla="*/ 6221689 h 6221689"/>
              <a:gd name="connsiteX37" fmla="*/ 4702235 w 11180190"/>
              <a:gd name="connsiteY37" fmla="*/ 6221689 h 6221689"/>
              <a:gd name="connsiteX38" fmla="*/ 4315220 w 11180190"/>
              <a:gd name="connsiteY38" fmla="*/ 6221689 h 6221689"/>
              <a:gd name="connsiteX39" fmla="*/ 3655016 w 11180190"/>
              <a:gd name="connsiteY39" fmla="*/ 6221689 h 6221689"/>
              <a:gd name="connsiteX40" fmla="*/ 3085876 w 11180190"/>
              <a:gd name="connsiteY40" fmla="*/ 6221689 h 6221689"/>
              <a:gd name="connsiteX41" fmla="*/ 2789923 w 11180190"/>
              <a:gd name="connsiteY41" fmla="*/ 6221689 h 6221689"/>
              <a:gd name="connsiteX42" fmla="*/ 2038657 w 11180190"/>
              <a:gd name="connsiteY42" fmla="*/ 6221689 h 6221689"/>
              <a:gd name="connsiteX43" fmla="*/ 1560578 w 11180190"/>
              <a:gd name="connsiteY43" fmla="*/ 6221689 h 6221689"/>
              <a:gd name="connsiteX44" fmla="*/ 1036969 w 11180190"/>
              <a:gd name="connsiteY44" fmla="*/ 6221689 h 6221689"/>
              <a:gd name="connsiteX45" fmla="*/ 0 w 11180190"/>
              <a:gd name="connsiteY45" fmla="*/ 5184720 h 6221689"/>
              <a:gd name="connsiteX46" fmla="*/ 0 w 11180190"/>
              <a:gd name="connsiteY46" fmla="*/ 4509229 h 6221689"/>
              <a:gd name="connsiteX47" fmla="*/ 0 w 11180190"/>
              <a:gd name="connsiteY47" fmla="*/ 3958171 h 6221689"/>
              <a:gd name="connsiteX48" fmla="*/ 0 w 11180190"/>
              <a:gd name="connsiteY48" fmla="*/ 3490067 h 6221689"/>
              <a:gd name="connsiteX49" fmla="*/ 0 w 11180190"/>
              <a:gd name="connsiteY49" fmla="*/ 2980487 h 6221689"/>
              <a:gd name="connsiteX50" fmla="*/ 0 w 11180190"/>
              <a:gd name="connsiteY50" fmla="*/ 2429428 h 6221689"/>
              <a:gd name="connsiteX51" fmla="*/ 0 w 11180190"/>
              <a:gd name="connsiteY51" fmla="*/ 1753937 h 6221689"/>
              <a:gd name="connsiteX52" fmla="*/ 0 w 11180190"/>
              <a:gd name="connsiteY52" fmla="*/ 1036969 h 622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180190" h="6221689" fill="none" extrusionOk="0">
                <a:moveTo>
                  <a:pt x="0" y="1036969"/>
                </a:moveTo>
                <a:cubicBezTo>
                  <a:pt x="98194" y="464330"/>
                  <a:pt x="356328" y="-33739"/>
                  <a:pt x="1036969" y="0"/>
                </a:cubicBezTo>
                <a:cubicBezTo>
                  <a:pt x="1173807" y="-54489"/>
                  <a:pt x="1336464" y="29469"/>
                  <a:pt x="1606110" y="0"/>
                </a:cubicBezTo>
                <a:cubicBezTo>
                  <a:pt x="1875756" y="-29469"/>
                  <a:pt x="2081236" y="68337"/>
                  <a:pt x="2357376" y="0"/>
                </a:cubicBezTo>
                <a:cubicBezTo>
                  <a:pt x="2633516" y="-68337"/>
                  <a:pt x="2574593" y="11311"/>
                  <a:pt x="2653329" y="0"/>
                </a:cubicBezTo>
                <a:cubicBezTo>
                  <a:pt x="2732065" y="-11311"/>
                  <a:pt x="2910814" y="42033"/>
                  <a:pt x="3131407" y="0"/>
                </a:cubicBezTo>
                <a:cubicBezTo>
                  <a:pt x="3352000" y="-42033"/>
                  <a:pt x="3316414" y="30783"/>
                  <a:pt x="3427360" y="0"/>
                </a:cubicBezTo>
                <a:cubicBezTo>
                  <a:pt x="3538306" y="-30783"/>
                  <a:pt x="3790119" y="40771"/>
                  <a:pt x="3996501" y="0"/>
                </a:cubicBezTo>
                <a:cubicBezTo>
                  <a:pt x="4202883" y="-40771"/>
                  <a:pt x="4224542" y="36603"/>
                  <a:pt x="4383517" y="0"/>
                </a:cubicBezTo>
                <a:cubicBezTo>
                  <a:pt x="4542492" y="-36603"/>
                  <a:pt x="4817776" y="35774"/>
                  <a:pt x="5043720" y="0"/>
                </a:cubicBezTo>
                <a:cubicBezTo>
                  <a:pt x="5269664" y="-35774"/>
                  <a:pt x="5472188" y="3937"/>
                  <a:pt x="5612861" y="0"/>
                </a:cubicBezTo>
                <a:cubicBezTo>
                  <a:pt x="5753534" y="-3937"/>
                  <a:pt x="6069152" y="76733"/>
                  <a:pt x="6364126" y="0"/>
                </a:cubicBezTo>
                <a:cubicBezTo>
                  <a:pt x="6659100" y="-76733"/>
                  <a:pt x="6566762" y="7434"/>
                  <a:pt x="6751142" y="0"/>
                </a:cubicBezTo>
                <a:cubicBezTo>
                  <a:pt x="6935522" y="-7434"/>
                  <a:pt x="7081403" y="28908"/>
                  <a:pt x="7320283" y="0"/>
                </a:cubicBezTo>
                <a:cubicBezTo>
                  <a:pt x="7559163" y="-28908"/>
                  <a:pt x="7880641" y="33104"/>
                  <a:pt x="8071549" y="0"/>
                </a:cubicBezTo>
                <a:cubicBezTo>
                  <a:pt x="8262457" y="-33104"/>
                  <a:pt x="8371530" y="3157"/>
                  <a:pt x="8458564" y="0"/>
                </a:cubicBezTo>
                <a:cubicBezTo>
                  <a:pt x="8545598" y="-3157"/>
                  <a:pt x="8789691" y="39399"/>
                  <a:pt x="9118768" y="0"/>
                </a:cubicBezTo>
                <a:cubicBezTo>
                  <a:pt x="9447845" y="-39399"/>
                  <a:pt x="9783554" y="103006"/>
                  <a:pt x="10143221" y="0"/>
                </a:cubicBezTo>
                <a:cubicBezTo>
                  <a:pt x="10650276" y="126104"/>
                  <a:pt x="11067844" y="428375"/>
                  <a:pt x="11180190" y="1036969"/>
                </a:cubicBezTo>
                <a:cubicBezTo>
                  <a:pt x="11208718" y="1263147"/>
                  <a:pt x="11116297" y="1507843"/>
                  <a:pt x="11180190" y="1670982"/>
                </a:cubicBezTo>
                <a:cubicBezTo>
                  <a:pt x="11244083" y="1834121"/>
                  <a:pt x="11163653" y="2002693"/>
                  <a:pt x="11180190" y="2180563"/>
                </a:cubicBezTo>
                <a:cubicBezTo>
                  <a:pt x="11196727" y="2358433"/>
                  <a:pt x="11179095" y="2551784"/>
                  <a:pt x="11180190" y="2648667"/>
                </a:cubicBezTo>
                <a:cubicBezTo>
                  <a:pt x="11181285" y="2745550"/>
                  <a:pt x="11116951" y="3037448"/>
                  <a:pt x="11180190" y="3241202"/>
                </a:cubicBezTo>
                <a:cubicBezTo>
                  <a:pt x="11243429" y="3444957"/>
                  <a:pt x="11167598" y="3537163"/>
                  <a:pt x="11180190" y="3750783"/>
                </a:cubicBezTo>
                <a:cubicBezTo>
                  <a:pt x="11192782" y="3964403"/>
                  <a:pt x="11154126" y="4076315"/>
                  <a:pt x="11180190" y="4260364"/>
                </a:cubicBezTo>
                <a:cubicBezTo>
                  <a:pt x="11206254" y="4444413"/>
                  <a:pt x="11080114" y="4848783"/>
                  <a:pt x="11180190" y="5184720"/>
                </a:cubicBezTo>
                <a:cubicBezTo>
                  <a:pt x="11039500" y="5820686"/>
                  <a:pt x="10658728" y="6251258"/>
                  <a:pt x="10143221" y="6221689"/>
                </a:cubicBezTo>
                <a:cubicBezTo>
                  <a:pt x="10012894" y="6249835"/>
                  <a:pt x="9937334" y="6192114"/>
                  <a:pt x="9756205" y="6221689"/>
                </a:cubicBezTo>
                <a:cubicBezTo>
                  <a:pt x="9575076" y="6251264"/>
                  <a:pt x="9555758" y="6205491"/>
                  <a:pt x="9460252" y="6221689"/>
                </a:cubicBezTo>
                <a:cubicBezTo>
                  <a:pt x="9364746" y="6237887"/>
                  <a:pt x="9207247" y="6196981"/>
                  <a:pt x="9073236" y="6221689"/>
                </a:cubicBezTo>
                <a:cubicBezTo>
                  <a:pt x="8939225" y="6246397"/>
                  <a:pt x="8612988" y="6204825"/>
                  <a:pt x="8321971" y="6221689"/>
                </a:cubicBezTo>
                <a:cubicBezTo>
                  <a:pt x="8030954" y="6238553"/>
                  <a:pt x="8165040" y="6209180"/>
                  <a:pt x="8026017" y="6221689"/>
                </a:cubicBezTo>
                <a:cubicBezTo>
                  <a:pt x="7886994" y="6234198"/>
                  <a:pt x="7660500" y="6212859"/>
                  <a:pt x="7547939" y="6221689"/>
                </a:cubicBezTo>
                <a:cubicBezTo>
                  <a:pt x="7435378" y="6230519"/>
                  <a:pt x="7112978" y="6188591"/>
                  <a:pt x="6978798" y="6221689"/>
                </a:cubicBezTo>
                <a:cubicBezTo>
                  <a:pt x="6844618" y="6254787"/>
                  <a:pt x="6596741" y="6201267"/>
                  <a:pt x="6318595" y="6221689"/>
                </a:cubicBezTo>
                <a:cubicBezTo>
                  <a:pt x="6040449" y="6242111"/>
                  <a:pt x="6060629" y="6216939"/>
                  <a:pt x="5931579" y="6221689"/>
                </a:cubicBezTo>
                <a:cubicBezTo>
                  <a:pt x="5802529" y="6226439"/>
                  <a:pt x="5528462" y="6176633"/>
                  <a:pt x="5362439" y="6221689"/>
                </a:cubicBezTo>
                <a:cubicBezTo>
                  <a:pt x="5196416" y="6266745"/>
                  <a:pt x="4901156" y="6206134"/>
                  <a:pt x="4702235" y="6221689"/>
                </a:cubicBezTo>
                <a:cubicBezTo>
                  <a:pt x="4503314" y="6237244"/>
                  <a:pt x="4427614" y="6180914"/>
                  <a:pt x="4315220" y="6221689"/>
                </a:cubicBezTo>
                <a:cubicBezTo>
                  <a:pt x="4202827" y="6262464"/>
                  <a:pt x="3938218" y="6150835"/>
                  <a:pt x="3655016" y="6221689"/>
                </a:cubicBezTo>
                <a:cubicBezTo>
                  <a:pt x="3371814" y="6292543"/>
                  <a:pt x="3323771" y="6209253"/>
                  <a:pt x="3085876" y="6221689"/>
                </a:cubicBezTo>
                <a:cubicBezTo>
                  <a:pt x="2847981" y="6234125"/>
                  <a:pt x="2896505" y="6194344"/>
                  <a:pt x="2789923" y="6221689"/>
                </a:cubicBezTo>
                <a:cubicBezTo>
                  <a:pt x="2683341" y="6249034"/>
                  <a:pt x="2209603" y="6216908"/>
                  <a:pt x="2038657" y="6221689"/>
                </a:cubicBezTo>
                <a:cubicBezTo>
                  <a:pt x="1867711" y="6226470"/>
                  <a:pt x="1777830" y="6201271"/>
                  <a:pt x="1560578" y="6221689"/>
                </a:cubicBezTo>
                <a:cubicBezTo>
                  <a:pt x="1343326" y="6242107"/>
                  <a:pt x="1239687" y="6175895"/>
                  <a:pt x="1036969" y="6221689"/>
                </a:cubicBezTo>
                <a:cubicBezTo>
                  <a:pt x="438111" y="6260569"/>
                  <a:pt x="150805" y="5817349"/>
                  <a:pt x="0" y="5184720"/>
                </a:cubicBezTo>
                <a:cubicBezTo>
                  <a:pt x="-66613" y="4884598"/>
                  <a:pt x="60668" y="4714411"/>
                  <a:pt x="0" y="4509229"/>
                </a:cubicBezTo>
                <a:cubicBezTo>
                  <a:pt x="-60668" y="4304047"/>
                  <a:pt x="59721" y="4181401"/>
                  <a:pt x="0" y="3958171"/>
                </a:cubicBezTo>
                <a:cubicBezTo>
                  <a:pt x="-59721" y="3734941"/>
                  <a:pt x="42104" y="3583965"/>
                  <a:pt x="0" y="3490067"/>
                </a:cubicBezTo>
                <a:cubicBezTo>
                  <a:pt x="-42104" y="3396169"/>
                  <a:pt x="11810" y="3180211"/>
                  <a:pt x="0" y="2980487"/>
                </a:cubicBezTo>
                <a:cubicBezTo>
                  <a:pt x="-11810" y="2780763"/>
                  <a:pt x="17387" y="2606684"/>
                  <a:pt x="0" y="2429428"/>
                </a:cubicBezTo>
                <a:cubicBezTo>
                  <a:pt x="-17387" y="2252172"/>
                  <a:pt x="7681" y="2066672"/>
                  <a:pt x="0" y="1753937"/>
                </a:cubicBezTo>
                <a:cubicBezTo>
                  <a:pt x="-7681" y="1441202"/>
                  <a:pt x="35658" y="1241383"/>
                  <a:pt x="0" y="1036969"/>
                </a:cubicBezTo>
                <a:close/>
              </a:path>
              <a:path w="11180190" h="6221689" stroke="0" extrusionOk="0">
                <a:moveTo>
                  <a:pt x="0" y="1036969"/>
                </a:moveTo>
                <a:cubicBezTo>
                  <a:pt x="-68745" y="533062"/>
                  <a:pt x="492761" y="-18331"/>
                  <a:pt x="1036969" y="0"/>
                </a:cubicBezTo>
                <a:cubicBezTo>
                  <a:pt x="1214338" y="-16915"/>
                  <a:pt x="1287986" y="5551"/>
                  <a:pt x="1423985" y="0"/>
                </a:cubicBezTo>
                <a:cubicBezTo>
                  <a:pt x="1559984" y="-5551"/>
                  <a:pt x="1629176" y="37149"/>
                  <a:pt x="1811000" y="0"/>
                </a:cubicBezTo>
                <a:cubicBezTo>
                  <a:pt x="1992825" y="-37149"/>
                  <a:pt x="2314625" y="13634"/>
                  <a:pt x="2471204" y="0"/>
                </a:cubicBezTo>
                <a:cubicBezTo>
                  <a:pt x="2627783" y="-13634"/>
                  <a:pt x="2937914" y="17380"/>
                  <a:pt x="3131407" y="0"/>
                </a:cubicBezTo>
                <a:cubicBezTo>
                  <a:pt x="3324900" y="-17380"/>
                  <a:pt x="3594372" y="40077"/>
                  <a:pt x="3791610" y="0"/>
                </a:cubicBezTo>
                <a:cubicBezTo>
                  <a:pt x="3988848" y="-40077"/>
                  <a:pt x="4000648" y="42609"/>
                  <a:pt x="4178626" y="0"/>
                </a:cubicBezTo>
                <a:cubicBezTo>
                  <a:pt x="4356604" y="-42609"/>
                  <a:pt x="4449825" y="37556"/>
                  <a:pt x="4656704" y="0"/>
                </a:cubicBezTo>
                <a:cubicBezTo>
                  <a:pt x="4863583" y="-37556"/>
                  <a:pt x="5098899" y="60249"/>
                  <a:pt x="5225845" y="0"/>
                </a:cubicBezTo>
                <a:cubicBezTo>
                  <a:pt x="5352791" y="-60249"/>
                  <a:pt x="5803669" y="85630"/>
                  <a:pt x="5977111" y="0"/>
                </a:cubicBezTo>
                <a:cubicBezTo>
                  <a:pt x="6150553" y="-85630"/>
                  <a:pt x="6272147" y="14069"/>
                  <a:pt x="6364126" y="0"/>
                </a:cubicBezTo>
                <a:cubicBezTo>
                  <a:pt x="6456106" y="-14069"/>
                  <a:pt x="6815769" y="72926"/>
                  <a:pt x="7024330" y="0"/>
                </a:cubicBezTo>
                <a:cubicBezTo>
                  <a:pt x="7232891" y="-72926"/>
                  <a:pt x="7551811" y="31536"/>
                  <a:pt x="7684533" y="0"/>
                </a:cubicBezTo>
                <a:cubicBezTo>
                  <a:pt x="7817255" y="-31536"/>
                  <a:pt x="7985356" y="21765"/>
                  <a:pt x="8071549" y="0"/>
                </a:cubicBezTo>
                <a:cubicBezTo>
                  <a:pt x="8157742" y="-21765"/>
                  <a:pt x="8665768" y="55671"/>
                  <a:pt x="8822814" y="0"/>
                </a:cubicBezTo>
                <a:cubicBezTo>
                  <a:pt x="8979861" y="-55671"/>
                  <a:pt x="9257497" y="19504"/>
                  <a:pt x="9574080" y="0"/>
                </a:cubicBezTo>
                <a:cubicBezTo>
                  <a:pt x="9890663" y="-19504"/>
                  <a:pt x="9990212" y="22596"/>
                  <a:pt x="10143221" y="0"/>
                </a:cubicBezTo>
                <a:cubicBezTo>
                  <a:pt x="10624115" y="32088"/>
                  <a:pt x="11236565" y="576372"/>
                  <a:pt x="11180190" y="1036969"/>
                </a:cubicBezTo>
                <a:cubicBezTo>
                  <a:pt x="11238686" y="1208577"/>
                  <a:pt x="11108220" y="1356645"/>
                  <a:pt x="11180190" y="1670982"/>
                </a:cubicBezTo>
                <a:cubicBezTo>
                  <a:pt x="11252160" y="1985319"/>
                  <a:pt x="11150458" y="2036123"/>
                  <a:pt x="11180190" y="2139086"/>
                </a:cubicBezTo>
                <a:cubicBezTo>
                  <a:pt x="11209922" y="2242049"/>
                  <a:pt x="11153445" y="2575203"/>
                  <a:pt x="11180190" y="2731622"/>
                </a:cubicBezTo>
                <a:cubicBezTo>
                  <a:pt x="11206935" y="2888041"/>
                  <a:pt x="11151870" y="3058922"/>
                  <a:pt x="11180190" y="3365635"/>
                </a:cubicBezTo>
                <a:cubicBezTo>
                  <a:pt x="11208510" y="3672348"/>
                  <a:pt x="11138876" y="3768329"/>
                  <a:pt x="11180190" y="3916693"/>
                </a:cubicBezTo>
                <a:cubicBezTo>
                  <a:pt x="11221504" y="4065057"/>
                  <a:pt x="11120641" y="4203841"/>
                  <a:pt x="11180190" y="4467752"/>
                </a:cubicBezTo>
                <a:cubicBezTo>
                  <a:pt x="11239739" y="4731663"/>
                  <a:pt x="11176047" y="4951372"/>
                  <a:pt x="11180190" y="5184720"/>
                </a:cubicBezTo>
                <a:cubicBezTo>
                  <a:pt x="11088438" y="5882845"/>
                  <a:pt x="10759046" y="6385503"/>
                  <a:pt x="10143221" y="6221689"/>
                </a:cubicBezTo>
                <a:cubicBezTo>
                  <a:pt x="10019794" y="6248592"/>
                  <a:pt x="9773839" y="6170018"/>
                  <a:pt x="9574080" y="6221689"/>
                </a:cubicBezTo>
                <a:cubicBezTo>
                  <a:pt x="9374321" y="6273360"/>
                  <a:pt x="9033944" y="6198475"/>
                  <a:pt x="8822814" y="6221689"/>
                </a:cubicBezTo>
                <a:cubicBezTo>
                  <a:pt x="8611684" y="6244903"/>
                  <a:pt x="8305713" y="6148475"/>
                  <a:pt x="8162611" y="6221689"/>
                </a:cubicBezTo>
                <a:cubicBezTo>
                  <a:pt x="8019509" y="6294903"/>
                  <a:pt x="7739720" y="6172617"/>
                  <a:pt x="7502408" y="6221689"/>
                </a:cubicBezTo>
                <a:cubicBezTo>
                  <a:pt x="7265096" y="6270761"/>
                  <a:pt x="7119996" y="6171997"/>
                  <a:pt x="6842205" y="6221689"/>
                </a:cubicBezTo>
                <a:cubicBezTo>
                  <a:pt x="6564414" y="6271381"/>
                  <a:pt x="6616913" y="6210571"/>
                  <a:pt x="6455189" y="6221689"/>
                </a:cubicBezTo>
                <a:cubicBezTo>
                  <a:pt x="6293465" y="6232807"/>
                  <a:pt x="5865894" y="6212114"/>
                  <a:pt x="5703923" y="6221689"/>
                </a:cubicBezTo>
                <a:cubicBezTo>
                  <a:pt x="5541952" y="6231264"/>
                  <a:pt x="5209914" y="6142254"/>
                  <a:pt x="4952657" y="6221689"/>
                </a:cubicBezTo>
                <a:cubicBezTo>
                  <a:pt x="4695400" y="6301124"/>
                  <a:pt x="4562449" y="6205063"/>
                  <a:pt x="4383517" y="6221689"/>
                </a:cubicBezTo>
                <a:cubicBezTo>
                  <a:pt x="4204585" y="6238315"/>
                  <a:pt x="4074882" y="6165190"/>
                  <a:pt x="3905438" y="6221689"/>
                </a:cubicBezTo>
                <a:cubicBezTo>
                  <a:pt x="3735994" y="6278188"/>
                  <a:pt x="3634270" y="6177624"/>
                  <a:pt x="3518423" y="6221689"/>
                </a:cubicBezTo>
                <a:cubicBezTo>
                  <a:pt x="3402576" y="6265754"/>
                  <a:pt x="3003102" y="6194110"/>
                  <a:pt x="2767157" y="6221689"/>
                </a:cubicBezTo>
                <a:cubicBezTo>
                  <a:pt x="2531212" y="6249268"/>
                  <a:pt x="2402439" y="6186924"/>
                  <a:pt x="2289079" y="6221689"/>
                </a:cubicBezTo>
                <a:cubicBezTo>
                  <a:pt x="2175719" y="6256454"/>
                  <a:pt x="2034944" y="6166294"/>
                  <a:pt x="1811000" y="6221689"/>
                </a:cubicBezTo>
                <a:cubicBezTo>
                  <a:pt x="1587056" y="6277084"/>
                  <a:pt x="1238067" y="6168952"/>
                  <a:pt x="1036969" y="6221689"/>
                </a:cubicBezTo>
                <a:cubicBezTo>
                  <a:pt x="412840" y="6248102"/>
                  <a:pt x="-9978" y="5721028"/>
                  <a:pt x="0" y="5184720"/>
                </a:cubicBezTo>
                <a:cubicBezTo>
                  <a:pt x="-7245" y="5050825"/>
                  <a:pt x="8715" y="4714450"/>
                  <a:pt x="0" y="4592184"/>
                </a:cubicBezTo>
                <a:cubicBezTo>
                  <a:pt x="-8715" y="4469918"/>
                  <a:pt x="717" y="4263529"/>
                  <a:pt x="0" y="4124081"/>
                </a:cubicBezTo>
                <a:cubicBezTo>
                  <a:pt x="-717" y="3984633"/>
                  <a:pt x="40578" y="3612836"/>
                  <a:pt x="0" y="3448590"/>
                </a:cubicBezTo>
                <a:cubicBezTo>
                  <a:pt x="-40578" y="3284344"/>
                  <a:pt x="45562" y="3073710"/>
                  <a:pt x="0" y="2814577"/>
                </a:cubicBezTo>
                <a:cubicBezTo>
                  <a:pt x="-45562" y="2555444"/>
                  <a:pt x="43407" y="2407404"/>
                  <a:pt x="0" y="2139086"/>
                </a:cubicBezTo>
                <a:cubicBezTo>
                  <a:pt x="-43407" y="1870768"/>
                  <a:pt x="23676" y="1891127"/>
                  <a:pt x="0" y="1670982"/>
                </a:cubicBezTo>
                <a:cubicBezTo>
                  <a:pt x="-23676" y="1450837"/>
                  <a:pt x="4828" y="1297959"/>
                  <a:pt x="0" y="10369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27618293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BD0D9">
                  <a:lumMod val="50000"/>
                </a:srgbClr>
              </a:solidFill>
              <a:effectLst/>
              <a:uLnTx/>
              <a:uFillTx/>
              <a:latin typeface="#9Slide07 SVNAppleberry" panose="0204060305050602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035" y="445964"/>
            <a:ext cx="10151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169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 các trạng ngữ của mỗi câu trong các đoạn văn vào nhóm thích hợp.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78EAE60-FF85-1ADF-536A-73885AD58F4F}"/>
              </a:ext>
            </a:extLst>
          </p:cNvPr>
          <p:cNvSpPr/>
          <p:nvPr/>
        </p:nvSpPr>
        <p:spPr>
          <a:xfrm>
            <a:off x="859972" y="1861457"/>
            <a:ext cx="2862942" cy="77288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nơi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144901B-D4AB-792A-698D-8AAC8CAE9EC4}"/>
              </a:ext>
            </a:extLst>
          </p:cNvPr>
          <p:cNvSpPr/>
          <p:nvPr/>
        </p:nvSpPr>
        <p:spPr>
          <a:xfrm>
            <a:off x="4365172" y="1839686"/>
            <a:ext cx="2862942" cy="7728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0C14066-F73E-578D-7763-E7B9383238E2}"/>
              </a:ext>
            </a:extLst>
          </p:cNvPr>
          <p:cNvSpPr/>
          <p:nvPr/>
        </p:nvSpPr>
        <p:spPr>
          <a:xfrm>
            <a:off x="7783285" y="1807028"/>
            <a:ext cx="3298371" cy="772886"/>
          </a:xfrm>
          <a:prstGeom prst="roundRect">
            <a:avLst/>
          </a:prstGeom>
          <a:solidFill>
            <a:srgbClr val="FFC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tiện</a:t>
            </a:r>
            <a:endParaRPr lang="en-US" sz="36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B16455-D36D-0853-00EF-06A84F0C4847}"/>
              </a:ext>
            </a:extLst>
          </p:cNvPr>
          <p:cNvSpPr txBox="1"/>
          <p:nvPr/>
        </p:nvSpPr>
        <p:spPr>
          <a:xfrm>
            <a:off x="968828" y="2895600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 xưa, ở vùng sông nước miền Tây,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những chiếc cầu tre trở thành hình ảnh thân thuộc, tô điểm thêm cho nét đẹp làng quê.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Bằng vài cây tre già,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người ta đã làm những cây cầu bắc qua kênh rạch nhỏ, đôi bờ không còn ngăn cách.</a:t>
            </a:r>
          </a:p>
          <a:p>
            <a:pPr algn="r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Lê Quang Huy)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1ED28F-4B5F-2D63-AC3A-1E1B18B54C98}"/>
              </a:ext>
            </a:extLst>
          </p:cNvPr>
          <p:cNvSpPr txBox="1"/>
          <p:nvPr/>
        </p:nvSpPr>
        <p:spPr>
          <a:xfrm>
            <a:off x="925285" y="4735285"/>
            <a:ext cx="10297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 lâu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chiếc nón lá là hình ảnh thân thuộc với quê hương Việt Nam, gắn liền với hình ảnh những người mẹ, người chị tảo tần, đảm đang. 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 chiếc nón lá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vẻ đẹp hồn hậu, duyên dáng của người phụ nữ Việt Nam càng được tôn lên. </a:t>
            </a:r>
          </a:p>
          <a:p>
            <a:pPr algn="r" latinLnBrk="0"/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 Mi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vi-VN" sz="24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13" grpId="0" animBg="1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5621" y="0"/>
            <a:ext cx="7765537" cy="7765537"/>
          </a:xfrm>
          <a:prstGeom prst="rect">
            <a:avLst/>
          </a:prstGeom>
        </p:spPr>
      </p:pic>
      <p:pic>
        <p:nvPicPr>
          <p:cNvPr id="8" name="Hình ảnh 3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8AADDF1-10F8-4316-9CD3-4E9CF49A7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698" y="957725"/>
            <a:ext cx="7937663" cy="59002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1CEF94-E96A-D99A-273F-C0431619E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6678" y="300752"/>
            <a:ext cx="7626757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5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Pre-K Lesson by Slidesgo">
  <a:themeElements>
    <a:clrScheme name="Simple Light">
      <a:dk1>
        <a:srgbClr val="272727"/>
      </a:dk1>
      <a:lt1>
        <a:srgbClr val="FFFAEB"/>
      </a:lt1>
      <a:dk2>
        <a:srgbClr val="FFFFFF"/>
      </a:dk2>
      <a:lt2>
        <a:srgbClr val="EEEEEE"/>
      </a:lt2>
      <a:accent1>
        <a:srgbClr val="A3BAD9"/>
      </a:accent1>
      <a:accent2>
        <a:srgbClr val="738CBF"/>
      </a:accent2>
      <a:accent3>
        <a:srgbClr val="F4A95D"/>
      </a:accent3>
      <a:accent4>
        <a:srgbClr val="FBAFAA"/>
      </a:accent4>
      <a:accent5>
        <a:srgbClr val="CFD982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1130</Words>
  <Application>Microsoft Office PowerPoint</Application>
  <PresentationFormat>Widescreen</PresentationFormat>
  <Paragraphs>103</Paragraphs>
  <Slides>27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DengXian</vt:lpstr>
      <vt:lpstr>DengXian</vt:lpstr>
      <vt:lpstr>等线 Light</vt:lpstr>
      <vt:lpstr>#9Slide07 SVNAppleberry</vt:lpstr>
      <vt:lpstr>.TMC-Ong Do</vt:lpstr>
      <vt:lpstr>Arial</vt:lpstr>
      <vt:lpstr>Calibri</vt:lpstr>
      <vt:lpstr>Cambria</vt:lpstr>
      <vt:lpstr>DFPOP1-W9</vt:lpstr>
      <vt:lpstr>Londrina Solid</vt:lpstr>
      <vt:lpstr>Poppins</vt:lpstr>
      <vt:lpstr>SVN-A Love Of Thunder</vt:lpstr>
      <vt:lpstr>字魂27号-布丁体</vt:lpstr>
      <vt:lpstr>Office 主题</vt:lpstr>
      <vt:lpstr>Cute Pre-K Lesson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2023-12-16T12:45:33Z</dcterms:created>
  <dcterms:modified xsi:type="dcterms:W3CDTF">2025-03-31T08:46:24Z</dcterms:modified>
</cp:coreProperties>
</file>