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258" r:id="rId4"/>
    <p:sldId id="397" r:id="rId5"/>
    <p:sldId id="259" r:id="rId6"/>
    <p:sldId id="260" r:id="rId7"/>
    <p:sldId id="398" r:id="rId8"/>
    <p:sldId id="399" r:id="rId9"/>
    <p:sldId id="257" r:id="rId10"/>
    <p:sldId id="382" r:id="rId11"/>
    <p:sldId id="387" r:id="rId12"/>
    <p:sldId id="370" r:id="rId13"/>
    <p:sldId id="389" r:id="rId14"/>
    <p:sldId id="400" r:id="rId15"/>
    <p:sldId id="401" r:id="rId16"/>
    <p:sldId id="402" r:id="rId17"/>
    <p:sldId id="403" r:id="rId18"/>
    <p:sldId id="390" r:id="rId19"/>
    <p:sldId id="404" r:id="rId20"/>
    <p:sldId id="376" r:id="rId21"/>
    <p:sldId id="375" r:id="rId22"/>
    <p:sldId id="373" r:id="rId23"/>
    <p:sldId id="395" r:id="rId24"/>
    <p:sldId id="4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224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985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26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6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342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209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03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898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9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736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092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09/04/2025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97184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9.png"/><Relationship Id="rId10" Type="http://schemas.openxmlformats.org/officeDocument/2006/relationships/image" Target="../media/image36.emf"/><Relationship Id="rId4" Type="http://schemas.openxmlformats.org/officeDocument/2006/relationships/image" Target="../media/image34.sv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emf"/><Relationship Id="rId4" Type="http://schemas.microsoft.com/office/2007/relationships/hdphoto" Target="../media/hdphoto4.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vi-VN"/>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a:t>
            </a:r>
            <a:r>
              <a:rPr lang="vi-VN" sz="3200" b="0" i="0">
                <a:solidFill>
                  <a:srgbClr val="000000"/>
                </a:solidFill>
                <a:effectLst/>
                <a:latin typeface="Cambria" panose="02040503050406030204" pitchFamily="18" charset="0"/>
                <a:ea typeface="Cambria" panose="02040503050406030204" pitchFamily="18" charset="0"/>
              </a:rPr>
              <a:t>tuổi thơ</a:t>
            </a:r>
            <a:r>
              <a:rPr lang="en-US" sz="3200" b="0" i="0">
                <a:solidFill>
                  <a:srgbClr val="000000"/>
                </a:solidFill>
                <a:effectLst/>
                <a:latin typeface="Cambria" panose="02040503050406030204" pitchFamily="18" charset="0"/>
                <a:ea typeface="Cambria" panose="02040503050406030204" pitchFamily="18" charset="0"/>
              </a:rPr>
              <a:t>’’</a:t>
            </a:r>
            <a:r>
              <a:rPr lang="vi-VN" sz="3200" b="0" i="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vi-VN"/>
            </a:p>
          </p:txBody>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vi-VN"/>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vi-VN"/>
            </a:p>
          </p:txBody>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x-none"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2781913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vi-VN"/>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vi-VN"/>
              </a:p>
            </p:txBody>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i="1" dirty="0">
                <a:solidFill>
                  <a:srgbClr val="000000"/>
                </a:solidFill>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vi-VN"/>
              </a:p>
            </p:txBody>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7" y="3443192"/>
            <a:ext cx="6800681" cy="3163796"/>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3600">
                <a:solidFill>
                  <a:srgbClr val="002060"/>
                </a:solidFill>
                <a:latin typeface="Cambria" panose="02040503050406030204" pitchFamily="18" charset="0"/>
                <a:ea typeface="Cambria" panose="02040503050406030204" pitchFamily="18" charset="0"/>
              </a:rPr>
              <a:t>VD</a:t>
            </a:r>
            <a:r>
              <a:rPr lang="en-US" sz="3600">
                <a:solidFill>
                  <a:srgbClr val="002060"/>
                </a:solidFill>
                <a:latin typeface="Cambria" panose="02040503050406030204" pitchFamily="18" charset="0"/>
                <a:ea typeface="Cambria" panose="02040503050406030204" pitchFamily="18" charset="0"/>
              </a:rPr>
              <a:t>1</a:t>
            </a:r>
            <a:r>
              <a:rPr lang="vi-VN" sz="360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Khi còn nhỏ xíu, mình đã thuộc bài thơ “Kể cho bé nghe” của Trần Đăng </a:t>
            </a:r>
            <a:r>
              <a:rPr lang="vi-VN" sz="3600">
                <a:solidFill>
                  <a:srgbClr val="002060"/>
                </a:solidFill>
                <a:latin typeface="Cambria" panose="02040503050406030204" pitchFamily="18" charset="0"/>
                <a:ea typeface="Cambria" panose="02040503050406030204" pitchFamily="18" charset="0"/>
              </a:rPr>
              <a:t>Khoa.</a:t>
            </a:r>
            <a:endParaRPr lang="en-US" sz="3600">
              <a:solidFill>
                <a:srgbClr val="002060"/>
              </a:solidFill>
              <a:latin typeface="Cambria" panose="02040503050406030204" pitchFamily="18" charset="0"/>
              <a:ea typeface="Cambria" panose="02040503050406030204" pitchFamily="18" charset="0"/>
            </a:endParaRPr>
          </a:p>
          <a:p>
            <a:pPr algn="just" defTabSz="609630"/>
            <a:r>
              <a:rPr lang="en-US" sz="3600">
                <a:solidFill>
                  <a:schemeClr val="tx1"/>
                </a:solidFill>
              </a:rPr>
              <a:t>VD2: </a:t>
            </a:r>
            <a:r>
              <a:rPr lang="vi-VN" sz="3600">
                <a:solidFill>
                  <a:schemeClr val="tx1"/>
                </a:solidFill>
              </a:rPr>
              <a:t>"Lão Hạc" là tác phẩm nổi tiếng của nhà văn Nam Cao.</a:t>
            </a:r>
            <a:endParaRPr lang="x-none" sz="3600" dirty="0">
              <a:solidFill>
                <a:schemeClr val="tx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vi-VN"/>
          </a:p>
        </p:txBody>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vi-VN"/>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vi-VN"/>
              </a:p>
            </p:txBody>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1548</Words>
  <Application>Microsoft Office PowerPoint</Application>
  <PresentationFormat>Widescreen</PresentationFormat>
  <Paragraphs>150</Paragraphs>
  <Slides>22</Slides>
  <Notes>9</Notes>
  <HiddenSlides>0</HiddenSlides>
  <MMClips>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等线</vt:lpstr>
      <vt:lpstr>等线 Light</vt:lpstr>
      <vt:lpstr>.VnBlack</vt:lpstr>
      <vt:lpstr>Arial</vt:lpstr>
      <vt:lpstr>Calibri</vt:lpstr>
      <vt:lpstr>Cambria</vt:lpstr>
      <vt:lpstr>DFPOP1-W9</vt:lpstr>
      <vt:lpstr>Tahoma</vt:lpstr>
      <vt:lpstr>Times New Roman</vt:lpstr>
      <vt:lpstr>Wingdings</vt:lpstr>
      <vt:lpstr>1_Office Theme</vt:lpstr>
      <vt:lpstr>1_Tema de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2023-12-18T11:53:25Z</dcterms:created>
  <dcterms:modified xsi:type="dcterms:W3CDTF">2025-04-09T01:47:41Z</dcterms:modified>
</cp:coreProperties>
</file>