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44941-6AB9-4189-A150-38325A7016B1}" type="datetimeFigureOut">
              <a:rPr lang="vi-VN" smtClean="0"/>
              <a:t>14/04/2025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C58B7-824F-4BD1-9EF0-F401D866A4EA}" type="slidenum">
              <a:rPr lang="vi-VN" smtClean="0"/>
              <a:t>‹#›</a:t>
            </a:fld>
            <a:endParaRPr lang="vi-VN"/>
          </a:p>
        </p:txBody>
      </p:sp>
    </p:spTree>
    <p:extLst>
      <p:ext uri="{BB962C8B-B14F-4D97-AF65-F5344CB8AC3E}">
        <p14:creationId xmlns:p14="http://schemas.microsoft.com/office/powerpoint/2010/main" val="425008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968C58B7-824F-4BD1-9EF0-F401D866A4EA}" type="slidenum">
              <a:rPr lang="vi-VN" smtClean="0"/>
              <a:t>10</a:t>
            </a:fld>
            <a:endParaRPr lang="vi-VN"/>
          </a:p>
        </p:txBody>
      </p:sp>
    </p:spTree>
    <p:extLst>
      <p:ext uri="{BB962C8B-B14F-4D97-AF65-F5344CB8AC3E}">
        <p14:creationId xmlns:p14="http://schemas.microsoft.com/office/powerpoint/2010/main" val="40481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E630-ED67-2B38-B599-1023129D43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FC67893-F221-9718-A091-F58392EB0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9140703-58B6-4EC5-C4FF-8C1AE7162EDF}"/>
              </a:ext>
            </a:extLst>
          </p:cNvPr>
          <p:cNvSpPr>
            <a:spLocks noGrp="1"/>
          </p:cNvSpPr>
          <p:nvPr>
            <p:ph type="dt" sz="half" idx="10"/>
          </p:nvPr>
        </p:nvSpPr>
        <p:spPr/>
        <p:txBody>
          <a:bodyPr/>
          <a:lstStyle/>
          <a:p>
            <a:fld id="{3ED1E007-A050-44E5-B783-F8A31DDF39B6}" type="datetimeFigureOut">
              <a:rPr lang="vi-VN" smtClean="0"/>
              <a:t>14/04/2025</a:t>
            </a:fld>
            <a:endParaRPr lang="vi-VN"/>
          </a:p>
        </p:txBody>
      </p:sp>
      <p:sp>
        <p:nvSpPr>
          <p:cNvPr id="5" name="Footer Placeholder 4">
            <a:extLst>
              <a:ext uri="{FF2B5EF4-FFF2-40B4-BE49-F238E27FC236}">
                <a16:creationId xmlns:a16="http://schemas.microsoft.com/office/drawing/2014/main" id="{F26DBEB1-B07E-9D59-A386-FAEFF427FA3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FB7C683-4E32-E52A-2A88-02D1F084435B}"/>
              </a:ext>
            </a:extLst>
          </p:cNvPr>
          <p:cNvSpPr>
            <a:spLocks noGrp="1"/>
          </p:cNvSpPr>
          <p:nvPr>
            <p:ph type="sldNum" sz="quarter" idx="12"/>
          </p:nvPr>
        </p:nvSpPr>
        <p:spPr/>
        <p:txBody>
          <a:bodyPr/>
          <a:lstStyle/>
          <a:p>
            <a:fld id="{1C63A696-8F6C-43AE-8735-4228F4AABD91}" type="slidenum">
              <a:rPr lang="vi-VN" smtClean="0"/>
              <a:t>‹#›</a:t>
            </a:fld>
            <a:endParaRPr lang="vi-VN"/>
          </a:p>
        </p:txBody>
      </p:sp>
    </p:spTree>
    <p:extLst>
      <p:ext uri="{BB962C8B-B14F-4D97-AF65-F5344CB8AC3E}">
        <p14:creationId xmlns:p14="http://schemas.microsoft.com/office/powerpoint/2010/main" val="147239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6205-5525-6E5A-BA61-6CC96F7DAF7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A0478D5-7E2E-71CD-08D3-97C76D87C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84F778-F1A1-2479-86A4-5976E3AEF474}"/>
              </a:ext>
            </a:extLst>
          </p:cNvPr>
          <p:cNvSpPr>
            <a:spLocks noGrp="1"/>
          </p:cNvSpPr>
          <p:nvPr>
            <p:ph type="dt" sz="half" idx="10"/>
          </p:nvPr>
        </p:nvSpPr>
        <p:spPr/>
        <p:txBody>
          <a:bodyPr/>
          <a:lstStyle/>
          <a:p>
            <a:fld id="{3ED1E007-A050-44E5-B783-F8A31DDF39B6}" type="datetimeFigureOut">
              <a:rPr lang="vi-VN" smtClean="0"/>
              <a:t>14/04/2025</a:t>
            </a:fld>
            <a:endParaRPr lang="vi-VN"/>
          </a:p>
        </p:txBody>
      </p:sp>
      <p:sp>
        <p:nvSpPr>
          <p:cNvPr id="5" name="Footer Placeholder 4">
            <a:extLst>
              <a:ext uri="{FF2B5EF4-FFF2-40B4-BE49-F238E27FC236}">
                <a16:creationId xmlns:a16="http://schemas.microsoft.com/office/drawing/2014/main" id="{8C58064F-58B4-4984-72C6-7811ED92AF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BE30E73-6107-8170-FF46-BD6D47A126C1}"/>
              </a:ext>
            </a:extLst>
          </p:cNvPr>
          <p:cNvSpPr>
            <a:spLocks noGrp="1"/>
          </p:cNvSpPr>
          <p:nvPr>
            <p:ph type="sldNum" sz="quarter" idx="12"/>
          </p:nvPr>
        </p:nvSpPr>
        <p:spPr/>
        <p:txBody>
          <a:bodyPr/>
          <a:lstStyle/>
          <a:p>
            <a:fld id="{1C63A696-8F6C-43AE-8735-4228F4AABD91}" type="slidenum">
              <a:rPr lang="vi-VN" smtClean="0"/>
              <a:t>‹#›</a:t>
            </a:fld>
            <a:endParaRPr lang="vi-VN"/>
          </a:p>
        </p:txBody>
      </p:sp>
    </p:spTree>
    <p:extLst>
      <p:ext uri="{BB962C8B-B14F-4D97-AF65-F5344CB8AC3E}">
        <p14:creationId xmlns:p14="http://schemas.microsoft.com/office/powerpoint/2010/main" val="52578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D2AF0-06BF-3CDC-3C0D-46BE740D78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41F3AEF-8A6C-F9B6-0FFD-0446EF53AF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99332C1-1A3E-DB5A-66B0-7A8E313D49BF}"/>
              </a:ext>
            </a:extLst>
          </p:cNvPr>
          <p:cNvSpPr>
            <a:spLocks noGrp="1"/>
          </p:cNvSpPr>
          <p:nvPr>
            <p:ph type="dt" sz="half" idx="10"/>
          </p:nvPr>
        </p:nvSpPr>
        <p:spPr/>
        <p:txBody>
          <a:bodyPr/>
          <a:lstStyle/>
          <a:p>
            <a:fld id="{3ED1E007-A050-44E5-B783-F8A31DDF39B6}" type="datetimeFigureOut">
              <a:rPr lang="vi-VN" smtClean="0"/>
              <a:t>14/04/2025</a:t>
            </a:fld>
            <a:endParaRPr lang="vi-VN"/>
          </a:p>
        </p:txBody>
      </p:sp>
      <p:sp>
        <p:nvSpPr>
          <p:cNvPr id="5" name="Footer Placeholder 4">
            <a:extLst>
              <a:ext uri="{FF2B5EF4-FFF2-40B4-BE49-F238E27FC236}">
                <a16:creationId xmlns:a16="http://schemas.microsoft.com/office/drawing/2014/main" id="{235EFEC8-68D5-C454-EC61-59CCBF0A91E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FAB77B-68D7-94F0-4590-DDB0B18A14EA}"/>
              </a:ext>
            </a:extLst>
          </p:cNvPr>
          <p:cNvSpPr>
            <a:spLocks noGrp="1"/>
          </p:cNvSpPr>
          <p:nvPr>
            <p:ph type="sldNum" sz="quarter" idx="12"/>
          </p:nvPr>
        </p:nvSpPr>
        <p:spPr/>
        <p:txBody>
          <a:bodyPr/>
          <a:lstStyle/>
          <a:p>
            <a:fld id="{1C63A696-8F6C-43AE-8735-4228F4AABD91}" type="slidenum">
              <a:rPr lang="vi-VN" smtClean="0"/>
              <a:t>‹#›</a:t>
            </a:fld>
            <a:endParaRPr lang="vi-VN"/>
          </a:p>
        </p:txBody>
      </p:sp>
    </p:spTree>
    <p:extLst>
      <p:ext uri="{BB962C8B-B14F-4D97-AF65-F5344CB8AC3E}">
        <p14:creationId xmlns:p14="http://schemas.microsoft.com/office/powerpoint/2010/main" val="95233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73F5-1107-48FB-79F7-722645C402C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E6C85D5-FBA0-76F8-BF59-910F2E978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0E4751C-9709-2EE6-B8E4-BBBB82065EAD}"/>
              </a:ext>
            </a:extLst>
          </p:cNvPr>
          <p:cNvSpPr>
            <a:spLocks noGrp="1"/>
          </p:cNvSpPr>
          <p:nvPr>
            <p:ph type="dt" sz="half" idx="10"/>
          </p:nvPr>
        </p:nvSpPr>
        <p:spPr/>
        <p:txBody>
          <a:bodyPr/>
          <a:lstStyle/>
          <a:p>
            <a:fld id="{3ED1E007-A050-44E5-B783-F8A31DDF39B6}" type="datetimeFigureOut">
              <a:rPr lang="vi-VN" smtClean="0"/>
              <a:t>14/04/2025</a:t>
            </a:fld>
            <a:endParaRPr lang="vi-VN"/>
          </a:p>
        </p:txBody>
      </p:sp>
      <p:sp>
        <p:nvSpPr>
          <p:cNvPr id="5" name="Footer Placeholder 4">
            <a:extLst>
              <a:ext uri="{FF2B5EF4-FFF2-40B4-BE49-F238E27FC236}">
                <a16:creationId xmlns:a16="http://schemas.microsoft.com/office/drawing/2014/main" id="{275D9B5E-5E65-3EE9-5FE8-650531CCE3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C85614-BA2F-E659-31D3-F7438BA80702}"/>
              </a:ext>
            </a:extLst>
          </p:cNvPr>
          <p:cNvSpPr>
            <a:spLocks noGrp="1"/>
          </p:cNvSpPr>
          <p:nvPr>
            <p:ph type="sldNum" sz="quarter" idx="12"/>
          </p:nvPr>
        </p:nvSpPr>
        <p:spPr/>
        <p:txBody>
          <a:bodyPr/>
          <a:lstStyle/>
          <a:p>
            <a:fld id="{1C63A696-8F6C-43AE-8735-4228F4AABD91}" type="slidenum">
              <a:rPr lang="vi-VN" smtClean="0"/>
              <a:t>‹#›</a:t>
            </a:fld>
            <a:endParaRPr lang="vi-VN"/>
          </a:p>
        </p:txBody>
      </p:sp>
    </p:spTree>
    <p:extLst>
      <p:ext uri="{BB962C8B-B14F-4D97-AF65-F5344CB8AC3E}">
        <p14:creationId xmlns:p14="http://schemas.microsoft.com/office/powerpoint/2010/main" val="316553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3739-C85B-C46C-9C93-8079A3DFF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14F73F-343D-6658-44C6-82431B4459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CC663F-C7E2-97CB-DABB-4AAC7414BF3D}"/>
              </a:ext>
            </a:extLst>
          </p:cNvPr>
          <p:cNvSpPr>
            <a:spLocks noGrp="1"/>
          </p:cNvSpPr>
          <p:nvPr>
            <p:ph type="dt" sz="half" idx="10"/>
          </p:nvPr>
        </p:nvSpPr>
        <p:spPr/>
        <p:txBody>
          <a:bodyPr/>
          <a:lstStyle/>
          <a:p>
            <a:fld id="{3ED1E007-A050-44E5-B783-F8A31DDF39B6}" type="datetimeFigureOut">
              <a:rPr lang="vi-VN" smtClean="0"/>
              <a:t>14/04/2025</a:t>
            </a:fld>
            <a:endParaRPr lang="vi-VN"/>
          </a:p>
        </p:txBody>
      </p:sp>
      <p:sp>
        <p:nvSpPr>
          <p:cNvPr id="5" name="Footer Placeholder 4">
            <a:extLst>
              <a:ext uri="{FF2B5EF4-FFF2-40B4-BE49-F238E27FC236}">
                <a16:creationId xmlns:a16="http://schemas.microsoft.com/office/drawing/2014/main" id="{09EA0303-698B-86B8-05D4-6C5037DBD7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5379986-EF3D-EBCF-33CB-BAC1B58FA83A}"/>
              </a:ext>
            </a:extLst>
          </p:cNvPr>
          <p:cNvSpPr>
            <a:spLocks noGrp="1"/>
          </p:cNvSpPr>
          <p:nvPr>
            <p:ph type="sldNum" sz="quarter" idx="12"/>
          </p:nvPr>
        </p:nvSpPr>
        <p:spPr/>
        <p:txBody>
          <a:bodyPr/>
          <a:lstStyle/>
          <a:p>
            <a:fld id="{1C63A696-8F6C-43AE-8735-4228F4AABD91}" type="slidenum">
              <a:rPr lang="vi-VN" smtClean="0"/>
              <a:t>‹#›</a:t>
            </a:fld>
            <a:endParaRPr lang="vi-VN"/>
          </a:p>
        </p:txBody>
      </p:sp>
    </p:spTree>
    <p:extLst>
      <p:ext uri="{BB962C8B-B14F-4D97-AF65-F5344CB8AC3E}">
        <p14:creationId xmlns:p14="http://schemas.microsoft.com/office/powerpoint/2010/main" val="185240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48B5-BE7F-F47D-9B05-651AA24A912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C5829E1-76F8-2F18-9EE4-C393A9623A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24E6850-4F29-6942-0000-718D99AF6D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9CDFF07-4319-1464-09DF-46BF3ACD39A7}"/>
              </a:ext>
            </a:extLst>
          </p:cNvPr>
          <p:cNvSpPr>
            <a:spLocks noGrp="1"/>
          </p:cNvSpPr>
          <p:nvPr>
            <p:ph type="dt" sz="half" idx="10"/>
          </p:nvPr>
        </p:nvSpPr>
        <p:spPr/>
        <p:txBody>
          <a:bodyPr/>
          <a:lstStyle/>
          <a:p>
            <a:fld id="{3ED1E007-A050-44E5-B783-F8A31DDF39B6}" type="datetimeFigureOut">
              <a:rPr lang="vi-VN" smtClean="0"/>
              <a:t>14/04/2025</a:t>
            </a:fld>
            <a:endParaRPr lang="vi-VN"/>
          </a:p>
        </p:txBody>
      </p:sp>
      <p:sp>
        <p:nvSpPr>
          <p:cNvPr id="6" name="Footer Placeholder 5">
            <a:extLst>
              <a:ext uri="{FF2B5EF4-FFF2-40B4-BE49-F238E27FC236}">
                <a16:creationId xmlns:a16="http://schemas.microsoft.com/office/drawing/2014/main" id="{8221B558-0A72-0A71-1FB2-C05249B3474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7200A06-CDE4-C208-39D1-1B7003D11D6B}"/>
              </a:ext>
            </a:extLst>
          </p:cNvPr>
          <p:cNvSpPr>
            <a:spLocks noGrp="1"/>
          </p:cNvSpPr>
          <p:nvPr>
            <p:ph type="sldNum" sz="quarter" idx="12"/>
          </p:nvPr>
        </p:nvSpPr>
        <p:spPr/>
        <p:txBody>
          <a:bodyPr/>
          <a:lstStyle/>
          <a:p>
            <a:fld id="{1C63A696-8F6C-43AE-8735-4228F4AABD91}" type="slidenum">
              <a:rPr lang="vi-VN" smtClean="0"/>
              <a:t>‹#›</a:t>
            </a:fld>
            <a:endParaRPr lang="vi-VN"/>
          </a:p>
        </p:txBody>
      </p:sp>
    </p:spTree>
    <p:extLst>
      <p:ext uri="{BB962C8B-B14F-4D97-AF65-F5344CB8AC3E}">
        <p14:creationId xmlns:p14="http://schemas.microsoft.com/office/powerpoint/2010/main" val="411077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3CCD-3489-54D0-C51C-C9D3B7A9198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865505C-239D-5C86-0DFF-3E402262F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57FC4F-3EAC-E651-2781-A8A953C230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61A64C3-E292-B8A7-E6C7-F310FB0119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DC4CBB-5A3C-93FD-64C4-8DBE24B1CF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5C7229F-873D-324B-ABC2-A83C06A89674}"/>
              </a:ext>
            </a:extLst>
          </p:cNvPr>
          <p:cNvSpPr>
            <a:spLocks noGrp="1"/>
          </p:cNvSpPr>
          <p:nvPr>
            <p:ph type="dt" sz="half" idx="10"/>
          </p:nvPr>
        </p:nvSpPr>
        <p:spPr/>
        <p:txBody>
          <a:bodyPr/>
          <a:lstStyle/>
          <a:p>
            <a:fld id="{3ED1E007-A050-44E5-B783-F8A31DDF39B6}" type="datetimeFigureOut">
              <a:rPr lang="vi-VN" smtClean="0"/>
              <a:t>14/04/2025</a:t>
            </a:fld>
            <a:endParaRPr lang="vi-VN"/>
          </a:p>
        </p:txBody>
      </p:sp>
      <p:sp>
        <p:nvSpPr>
          <p:cNvPr id="8" name="Footer Placeholder 7">
            <a:extLst>
              <a:ext uri="{FF2B5EF4-FFF2-40B4-BE49-F238E27FC236}">
                <a16:creationId xmlns:a16="http://schemas.microsoft.com/office/drawing/2014/main" id="{9F2724E4-86EF-E6C2-1054-E317F43FC41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14BE60CD-0BE7-007A-4FCC-68952F9F632F}"/>
              </a:ext>
            </a:extLst>
          </p:cNvPr>
          <p:cNvSpPr>
            <a:spLocks noGrp="1"/>
          </p:cNvSpPr>
          <p:nvPr>
            <p:ph type="sldNum" sz="quarter" idx="12"/>
          </p:nvPr>
        </p:nvSpPr>
        <p:spPr/>
        <p:txBody>
          <a:bodyPr/>
          <a:lstStyle/>
          <a:p>
            <a:fld id="{1C63A696-8F6C-43AE-8735-4228F4AABD91}" type="slidenum">
              <a:rPr lang="vi-VN" smtClean="0"/>
              <a:t>‹#›</a:t>
            </a:fld>
            <a:endParaRPr lang="vi-VN"/>
          </a:p>
        </p:txBody>
      </p:sp>
    </p:spTree>
    <p:extLst>
      <p:ext uri="{BB962C8B-B14F-4D97-AF65-F5344CB8AC3E}">
        <p14:creationId xmlns:p14="http://schemas.microsoft.com/office/powerpoint/2010/main" val="110327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7CA8-5C35-9D19-7A8A-5E4924F73FB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49C268E-EA31-B926-D9A3-C33FD9C64BC1}"/>
              </a:ext>
            </a:extLst>
          </p:cNvPr>
          <p:cNvSpPr>
            <a:spLocks noGrp="1"/>
          </p:cNvSpPr>
          <p:nvPr>
            <p:ph type="dt" sz="half" idx="10"/>
          </p:nvPr>
        </p:nvSpPr>
        <p:spPr/>
        <p:txBody>
          <a:bodyPr/>
          <a:lstStyle/>
          <a:p>
            <a:fld id="{3ED1E007-A050-44E5-B783-F8A31DDF39B6}" type="datetimeFigureOut">
              <a:rPr lang="vi-VN" smtClean="0"/>
              <a:t>14/04/2025</a:t>
            </a:fld>
            <a:endParaRPr lang="vi-VN"/>
          </a:p>
        </p:txBody>
      </p:sp>
      <p:sp>
        <p:nvSpPr>
          <p:cNvPr id="4" name="Footer Placeholder 3">
            <a:extLst>
              <a:ext uri="{FF2B5EF4-FFF2-40B4-BE49-F238E27FC236}">
                <a16:creationId xmlns:a16="http://schemas.microsoft.com/office/drawing/2014/main" id="{87C28E12-EDE4-7280-C52B-46B09238F73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A200105-563B-A457-02FC-0CEB86959584}"/>
              </a:ext>
            </a:extLst>
          </p:cNvPr>
          <p:cNvSpPr>
            <a:spLocks noGrp="1"/>
          </p:cNvSpPr>
          <p:nvPr>
            <p:ph type="sldNum" sz="quarter" idx="12"/>
          </p:nvPr>
        </p:nvSpPr>
        <p:spPr/>
        <p:txBody>
          <a:bodyPr/>
          <a:lstStyle/>
          <a:p>
            <a:fld id="{1C63A696-8F6C-43AE-8735-4228F4AABD91}" type="slidenum">
              <a:rPr lang="vi-VN" smtClean="0"/>
              <a:t>‹#›</a:t>
            </a:fld>
            <a:endParaRPr lang="vi-VN"/>
          </a:p>
        </p:txBody>
      </p:sp>
    </p:spTree>
    <p:extLst>
      <p:ext uri="{BB962C8B-B14F-4D97-AF65-F5344CB8AC3E}">
        <p14:creationId xmlns:p14="http://schemas.microsoft.com/office/powerpoint/2010/main" val="146546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DEEE26-0ED9-5655-F264-22F3FD7CD30C}"/>
              </a:ext>
            </a:extLst>
          </p:cNvPr>
          <p:cNvSpPr>
            <a:spLocks noGrp="1"/>
          </p:cNvSpPr>
          <p:nvPr>
            <p:ph type="dt" sz="half" idx="10"/>
          </p:nvPr>
        </p:nvSpPr>
        <p:spPr/>
        <p:txBody>
          <a:bodyPr/>
          <a:lstStyle/>
          <a:p>
            <a:fld id="{3ED1E007-A050-44E5-B783-F8A31DDF39B6}" type="datetimeFigureOut">
              <a:rPr lang="vi-VN" smtClean="0"/>
              <a:t>14/04/2025</a:t>
            </a:fld>
            <a:endParaRPr lang="vi-VN"/>
          </a:p>
        </p:txBody>
      </p:sp>
      <p:sp>
        <p:nvSpPr>
          <p:cNvPr id="3" name="Footer Placeholder 2">
            <a:extLst>
              <a:ext uri="{FF2B5EF4-FFF2-40B4-BE49-F238E27FC236}">
                <a16:creationId xmlns:a16="http://schemas.microsoft.com/office/drawing/2014/main" id="{9C8094C9-751E-4229-C984-142B5A26F86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AEEFFCEE-AF47-60DF-40A2-BAEBFBD893BD}"/>
              </a:ext>
            </a:extLst>
          </p:cNvPr>
          <p:cNvSpPr>
            <a:spLocks noGrp="1"/>
          </p:cNvSpPr>
          <p:nvPr>
            <p:ph type="sldNum" sz="quarter" idx="12"/>
          </p:nvPr>
        </p:nvSpPr>
        <p:spPr/>
        <p:txBody>
          <a:bodyPr/>
          <a:lstStyle/>
          <a:p>
            <a:fld id="{1C63A696-8F6C-43AE-8735-4228F4AABD91}" type="slidenum">
              <a:rPr lang="vi-VN" smtClean="0"/>
              <a:t>‹#›</a:t>
            </a:fld>
            <a:endParaRPr lang="vi-VN"/>
          </a:p>
        </p:txBody>
      </p:sp>
    </p:spTree>
    <p:extLst>
      <p:ext uri="{BB962C8B-B14F-4D97-AF65-F5344CB8AC3E}">
        <p14:creationId xmlns:p14="http://schemas.microsoft.com/office/powerpoint/2010/main" val="486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61F0-9FF7-A081-FCA7-89A068E37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9D9F343-D9E7-EFE2-16E2-5550A234F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DFA48DA-701C-E3BF-FD5F-E292DE80F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EC27B-0E15-1766-B978-4655F03E83C7}"/>
              </a:ext>
            </a:extLst>
          </p:cNvPr>
          <p:cNvSpPr>
            <a:spLocks noGrp="1"/>
          </p:cNvSpPr>
          <p:nvPr>
            <p:ph type="dt" sz="half" idx="10"/>
          </p:nvPr>
        </p:nvSpPr>
        <p:spPr/>
        <p:txBody>
          <a:bodyPr/>
          <a:lstStyle/>
          <a:p>
            <a:fld id="{3ED1E007-A050-44E5-B783-F8A31DDF39B6}" type="datetimeFigureOut">
              <a:rPr lang="vi-VN" smtClean="0"/>
              <a:t>14/04/2025</a:t>
            </a:fld>
            <a:endParaRPr lang="vi-VN"/>
          </a:p>
        </p:txBody>
      </p:sp>
      <p:sp>
        <p:nvSpPr>
          <p:cNvPr id="6" name="Footer Placeholder 5">
            <a:extLst>
              <a:ext uri="{FF2B5EF4-FFF2-40B4-BE49-F238E27FC236}">
                <a16:creationId xmlns:a16="http://schemas.microsoft.com/office/drawing/2014/main" id="{21DEA1F4-0634-33FB-365A-A227AE08974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FD9095E-A9E9-60C5-A95B-A594D402AE29}"/>
              </a:ext>
            </a:extLst>
          </p:cNvPr>
          <p:cNvSpPr>
            <a:spLocks noGrp="1"/>
          </p:cNvSpPr>
          <p:nvPr>
            <p:ph type="sldNum" sz="quarter" idx="12"/>
          </p:nvPr>
        </p:nvSpPr>
        <p:spPr/>
        <p:txBody>
          <a:bodyPr/>
          <a:lstStyle/>
          <a:p>
            <a:fld id="{1C63A696-8F6C-43AE-8735-4228F4AABD91}" type="slidenum">
              <a:rPr lang="vi-VN" smtClean="0"/>
              <a:t>‹#›</a:t>
            </a:fld>
            <a:endParaRPr lang="vi-VN"/>
          </a:p>
        </p:txBody>
      </p:sp>
    </p:spTree>
    <p:extLst>
      <p:ext uri="{BB962C8B-B14F-4D97-AF65-F5344CB8AC3E}">
        <p14:creationId xmlns:p14="http://schemas.microsoft.com/office/powerpoint/2010/main" val="265710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13BD-48BB-D4E9-9E19-CD196E58A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060ABDE-C76B-918B-0FA1-1A0A039159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888DE49-6DE7-B0C3-4F42-F0D36AF25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7C868-B71B-621F-8DF0-517F6C90BA8B}"/>
              </a:ext>
            </a:extLst>
          </p:cNvPr>
          <p:cNvSpPr>
            <a:spLocks noGrp="1"/>
          </p:cNvSpPr>
          <p:nvPr>
            <p:ph type="dt" sz="half" idx="10"/>
          </p:nvPr>
        </p:nvSpPr>
        <p:spPr/>
        <p:txBody>
          <a:bodyPr/>
          <a:lstStyle/>
          <a:p>
            <a:fld id="{3ED1E007-A050-44E5-B783-F8A31DDF39B6}" type="datetimeFigureOut">
              <a:rPr lang="vi-VN" smtClean="0"/>
              <a:t>14/04/2025</a:t>
            </a:fld>
            <a:endParaRPr lang="vi-VN"/>
          </a:p>
        </p:txBody>
      </p:sp>
      <p:sp>
        <p:nvSpPr>
          <p:cNvPr id="6" name="Footer Placeholder 5">
            <a:extLst>
              <a:ext uri="{FF2B5EF4-FFF2-40B4-BE49-F238E27FC236}">
                <a16:creationId xmlns:a16="http://schemas.microsoft.com/office/drawing/2014/main" id="{120916A8-E754-FB04-7A9B-1F937A01621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D685351-0417-7310-EBBB-2A08C5A59DA6}"/>
              </a:ext>
            </a:extLst>
          </p:cNvPr>
          <p:cNvSpPr>
            <a:spLocks noGrp="1"/>
          </p:cNvSpPr>
          <p:nvPr>
            <p:ph type="sldNum" sz="quarter" idx="12"/>
          </p:nvPr>
        </p:nvSpPr>
        <p:spPr/>
        <p:txBody>
          <a:bodyPr/>
          <a:lstStyle/>
          <a:p>
            <a:fld id="{1C63A696-8F6C-43AE-8735-4228F4AABD91}" type="slidenum">
              <a:rPr lang="vi-VN" smtClean="0"/>
              <a:t>‹#›</a:t>
            </a:fld>
            <a:endParaRPr lang="vi-VN"/>
          </a:p>
        </p:txBody>
      </p:sp>
    </p:spTree>
    <p:extLst>
      <p:ext uri="{BB962C8B-B14F-4D97-AF65-F5344CB8AC3E}">
        <p14:creationId xmlns:p14="http://schemas.microsoft.com/office/powerpoint/2010/main" val="396287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2C1EA-C255-CE0A-3043-EF94D0949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73DF53E-CAEC-99EE-630F-C789363993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B4B6098-151E-ACAC-F38E-43B3AB8088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D1E007-A050-44E5-B783-F8A31DDF39B6}" type="datetimeFigureOut">
              <a:rPr lang="vi-VN" smtClean="0"/>
              <a:t>14/04/2025</a:t>
            </a:fld>
            <a:endParaRPr lang="vi-VN"/>
          </a:p>
        </p:txBody>
      </p:sp>
      <p:sp>
        <p:nvSpPr>
          <p:cNvPr id="5" name="Footer Placeholder 4">
            <a:extLst>
              <a:ext uri="{FF2B5EF4-FFF2-40B4-BE49-F238E27FC236}">
                <a16:creationId xmlns:a16="http://schemas.microsoft.com/office/drawing/2014/main" id="{0E1BEC57-581E-A6E0-B30B-48597AF99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16E62AA9-71D2-3831-31B1-8082DE467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3A696-8F6C-43AE-8735-4228F4AABD91}" type="slidenum">
              <a:rPr lang="vi-VN" smtClean="0"/>
              <a:t>‹#›</a:t>
            </a:fld>
            <a:endParaRPr lang="vi-VN"/>
          </a:p>
        </p:txBody>
      </p:sp>
    </p:spTree>
    <p:extLst>
      <p:ext uri="{BB962C8B-B14F-4D97-AF65-F5344CB8AC3E}">
        <p14:creationId xmlns:p14="http://schemas.microsoft.com/office/powerpoint/2010/main" val="313527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xml"/><Relationship Id="rId7" Type="http://schemas.openxmlformats.org/officeDocument/2006/relationships/image" Target="../media/image6.png"/><Relationship Id="rId12" Type="http://schemas.openxmlformats.org/officeDocument/2006/relationships/image" Target="../media/image10.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emf"/><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slideLayout" Target="../slideLayouts/slideLayout7.xml"/><Relationship Id="rId9"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A73A7F1B-25DD-08ED-85FF-1D6F10F51C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pic>
        <p:nvPicPr>
          <p:cNvPr id="3" name="图片 4">
            <a:extLst>
              <a:ext uri="{FF2B5EF4-FFF2-40B4-BE49-F238E27FC236}">
                <a16:creationId xmlns:a16="http://schemas.microsoft.com/office/drawing/2014/main" id="{7BE9912F-5E2B-0390-5DFC-7730EB9A2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4" name="Picture 3">
            <a:extLst>
              <a:ext uri="{FF2B5EF4-FFF2-40B4-BE49-F238E27FC236}">
                <a16:creationId xmlns:a16="http://schemas.microsoft.com/office/drawing/2014/main" id="{F20BE361-5AA0-203D-35C1-479A291FC491}"/>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195910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3">
            <a:extLst>
              <a:ext uri="{FF2B5EF4-FFF2-40B4-BE49-F238E27FC236}">
                <a16:creationId xmlns:a16="http://schemas.microsoft.com/office/drawing/2014/main" id="{19EDCB1E-27B7-101B-7A4C-A7C4D114DBC6}"/>
              </a:ext>
            </a:extLst>
          </p:cNvPr>
          <p:cNvSpPr/>
          <p:nvPr/>
        </p:nvSpPr>
        <p:spPr>
          <a:xfrm>
            <a:off x="853624" y="2721"/>
            <a:ext cx="11235867"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endParaRPr>
          </a:p>
        </p:txBody>
      </p:sp>
      <p:sp>
        <p:nvSpPr>
          <p:cNvPr id="10" name="椭圆 6">
            <a:extLst>
              <a:ext uri="{FF2B5EF4-FFF2-40B4-BE49-F238E27FC236}">
                <a16:creationId xmlns:a16="http://schemas.microsoft.com/office/drawing/2014/main" id="{543CCEA3-AF4D-6442-6B4C-7E2EC852763F}"/>
              </a:ext>
            </a:extLst>
          </p:cNvPr>
          <p:cNvSpPr/>
          <p:nvPr/>
        </p:nvSpPr>
        <p:spPr>
          <a:xfrm>
            <a:off x="102509" y="306027"/>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11" name="Rectangle: Rounded Corners 10">
            <a:extLst>
              <a:ext uri="{FF2B5EF4-FFF2-40B4-BE49-F238E27FC236}">
                <a16:creationId xmlns:a16="http://schemas.microsoft.com/office/drawing/2014/main" id="{703A1B64-25F2-244F-D130-4B4787674DC1}"/>
              </a:ext>
            </a:extLst>
          </p:cNvPr>
          <p:cNvSpPr/>
          <p:nvPr/>
        </p:nvSpPr>
        <p:spPr>
          <a:xfrm>
            <a:off x="424090" y="1231195"/>
            <a:ext cx="11463110" cy="5735662"/>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DFEAB87-6743-DF27-91C6-4517381E2C36}"/>
              </a:ext>
            </a:extLst>
          </p:cNvPr>
          <p:cNvSpPr txBox="1"/>
          <p:nvPr/>
        </p:nvSpPr>
        <p:spPr>
          <a:xfrm>
            <a:off x="852714" y="1231195"/>
            <a:ext cx="10915195" cy="6186309"/>
          </a:xfrm>
          <a:prstGeom prst="rect">
            <a:avLst/>
          </a:prstGeom>
          <a:noFill/>
        </p:spPr>
        <p:txBody>
          <a:bodyPr wrap="square" rtlCol="0">
            <a:spAutoFit/>
          </a:bodyPr>
          <a:lstStyle/>
          <a:p>
            <a:pPr algn="just"/>
            <a:r>
              <a:rPr lang="vi-VN" sz="3600" b="0" i="0" dirty="0">
                <a:solidFill>
                  <a:srgbClr val="000000"/>
                </a:solidFill>
                <a:effectLst/>
                <a:latin typeface="Times New Roman" panose="02020603050405020304" pitchFamily="18" charset="0"/>
                <a:cs typeface="Times New Roman" panose="02020603050405020304" pitchFamily="18" charset="0"/>
              </a:rPr>
              <a:t>a. Chiếc xe đưa tôi từ Buôn Ma Thuột lên Buôn Đôn một làng ở gần biên giới. Những cánh rừng khộp bát ngát và bằng phẳng, kéo dài như không bao giờ dứt ở hai bên đường.					(Minh Khôi)</a:t>
            </a:r>
          </a:p>
          <a:p>
            <a:pPr algn="just"/>
            <a:r>
              <a:rPr lang="vi-VN" sz="3600" b="0" i="0" dirty="0">
                <a:solidFill>
                  <a:srgbClr val="000000"/>
                </a:solidFill>
                <a:effectLst/>
                <a:latin typeface="Times New Roman" panose="02020603050405020304" pitchFamily="18" charset="0"/>
                <a:cs typeface="Times New Roman" panose="02020603050405020304" pitchFamily="18"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3600" b="0" i="1" dirty="0">
                <a:solidFill>
                  <a:srgbClr val="000000"/>
                </a:solidFill>
                <a:effectLst/>
                <a:latin typeface="Times New Roman" panose="02020603050405020304" pitchFamily="18" charset="0"/>
                <a:cs typeface="Times New Roman" panose="02020603050405020304" pitchFamily="18" charset="0"/>
              </a:rPr>
              <a:t>(Theo </a:t>
            </a:r>
            <a:r>
              <a:rPr lang="vi-VN" sz="3600" b="0" i="0" dirty="0">
                <a:solidFill>
                  <a:srgbClr val="000000"/>
                </a:solidFill>
                <a:effectLst/>
                <a:latin typeface="Times New Roman" panose="02020603050405020304" pitchFamily="18" charset="0"/>
                <a:cs typeface="Times New Roman" panose="02020603050405020304" pitchFamily="18" charset="0"/>
              </a:rPr>
              <a:t>Vũ Hùng</a:t>
            </a:r>
            <a:r>
              <a:rPr lang="vi-VN" sz="3600" b="0" i="1" dirty="0">
                <a:solidFill>
                  <a:srgbClr val="000000"/>
                </a:solidFill>
                <a:effectLst/>
                <a:latin typeface="Times New Roman" panose="02020603050405020304" pitchFamily="18" charset="0"/>
                <a:cs typeface="Times New Roman" panose="02020603050405020304" pitchFamily="18" charset="0"/>
              </a:rPr>
              <a:t>)</a:t>
            </a:r>
            <a:endParaRPr lang="vi-VN" sz="3600" b="0" i="0" dirty="0">
              <a:solidFill>
                <a:srgbClr val="000000"/>
              </a:solidFill>
              <a:effectLst/>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429BF52-5D12-D9C5-04B7-ED01810DDEF3}"/>
              </a:ext>
            </a:extLst>
          </p:cNvPr>
          <p:cNvSpPr txBox="1"/>
          <p:nvPr/>
        </p:nvSpPr>
        <p:spPr>
          <a:xfrm>
            <a:off x="10767783" y="1265213"/>
            <a:ext cx="885825" cy="584775"/>
          </a:xfrm>
          <a:prstGeom prst="rect">
            <a:avLst/>
          </a:prstGeom>
          <a:noFill/>
        </p:spPr>
        <p:txBody>
          <a:bodyPr wrap="square" rtlCol="0">
            <a:spAutoFit/>
          </a:bodyPr>
          <a:lstStyle/>
          <a:p>
            <a:r>
              <a:rPr lang="en-US" sz="3200" dirty="0">
                <a:solidFill>
                  <a:srgbClr val="FF0000"/>
                </a:solidFill>
              </a:rPr>
              <a:t>(</a:t>
            </a:r>
          </a:p>
        </p:txBody>
      </p:sp>
      <p:sp>
        <p:nvSpPr>
          <p:cNvPr id="14" name="TextBox 13">
            <a:extLst>
              <a:ext uri="{FF2B5EF4-FFF2-40B4-BE49-F238E27FC236}">
                <a16:creationId xmlns:a16="http://schemas.microsoft.com/office/drawing/2014/main" id="{BE2D6DAC-65E2-B02B-6936-FA80F5B17F89}"/>
              </a:ext>
            </a:extLst>
          </p:cNvPr>
          <p:cNvSpPr txBox="1"/>
          <p:nvPr/>
        </p:nvSpPr>
        <p:spPr>
          <a:xfrm>
            <a:off x="4766582" y="1849988"/>
            <a:ext cx="885825" cy="584775"/>
          </a:xfrm>
          <a:prstGeom prst="rect">
            <a:avLst/>
          </a:prstGeom>
          <a:noFill/>
        </p:spPr>
        <p:txBody>
          <a:bodyPr wrap="square" rtlCol="0">
            <a:spAutoFit/>
          </a:bodyPr>
          <a:lstStyle/>
          <a:p>
            <a:r>
              <a:rPr lang="en-US" sz="3200" dirty="0">
                <a:solidFill>
                  <a:srgbClr val="FF0000"/>
                </a:solidFill>
              </a:rPr>
              <a:t>)</a:t>
            </a:r>
          </a:p>
        </p:txBody>
      </p:sp>
      <p:sp>
        <p:nvSpPr>
          <p:cNvPr id="15" name="TextBox 14">
            <a:extLst>
              <a:ext uri="{FF2B5EF4-FFF2-40B4-BE49-F238E27FC236}">
                <a16:creationId xmlns:a16="http://schemas.microsoft.com/office/drawing/2014/main" id="{56571DAD-2466-5310-E7CB-C6657D826A03}"/>
              </a:ext>
            </a:extLst>
          </p:cNvPr>
          <p:cNvSpPr txBox="1"/>
          <p:nvPr/>
        </p:nvSpPr>
        <p:spPr>
          <a:xfrm>
            <a:off x="6310311" y="4031961"/>
            <a:ext cx="885825" cy="584775"/>
          </a:xfrm>
          <a:prstGeom prst="rect">
            <a:avLst/>
          </a:prstGeom>
          <a:noFill/>
        </p:spPr>
        <p:txBody>
          <a:bodyPr wrap="square" rtlCol="0">
            <a:spAutoFit/>
          </a:bodyPr>
          <a:lstStyle/>
          <a:p>
            <a:r>
              <a:rPr lang="en-US" sz="3200" dirty="0">
                <a:solidFill>
                  <a:srgbClr val="FF0000"/>
                </a:solidFill>
              </a:rPr>
              <a:t>(</a:t>
            </a:r>
          </a:p>
        </p:txBody>
      </p:sp>
      <p:sp>
        <p:nvSpPr>
          <p:cNvPr id="16" name="TextBox 15">
            <a:extLst>
              <a:ext uri="{FF2B5EF4-FFF2-40B4-BE49-F238E27FC236}">
                <a16:creationId xmlns:a16="http://schemas.microsoft.com/office/drawing/2014/main" id="{5B0B4A58-D8C5-B13E-9616-E68F01AFB3F8}"/>
              </a:ext>
            </a:extLst>
          </p:cNvPr>
          <p:cNvSpPr txBox="1"/>
          <p:nvPr/>
        </p:nvSpPr>
        <p:spPr>
          <a:xfrm>
            <a:off x="1990725" y="4542065"/>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137401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8B05-E4E7-3D3E-4182-2E37B4207DBF}"/>
            </a:ext>
          </a:extLst>
        </p:cNvPr>
        <p:cNvGrpSpPr/>
        <p:nvPr/>
      </p:nvGrpSpPr>
      <p:grpSpPr>
        <a:xfrm>
          <a:off x="0" y="0"/>
          <a:ext cx="0" cy="0"/>
          <a:chOff x="0" y="0"/>
          <a:chExt cx="0" cy="0"/>
        </a:xfrm>
      </p:grpSpPr>
      <p:sp>
        <p:nvSpPr>
          <p:cNvPr id="2" name="矩形: 圆角 3">
            <a:extLst>
              <a:ext uri="{FF2B5EF4-FFF2-40B4-BE49-F238E27FC236}">
                <a16:creationId xmlns:a16="http://schemas.microsoft.com/office/drawing/2014/main" id="{7B8A7507-7B89-7E97-9DDB-FB7D2B27F625}"/>
              </a:ext>
            </a:extLst>
          </p:cNvPr>
          <p:cNvSpPr/>
          <p:nvPr/>
        </p:nvSpPr>
        <p:spPr>
          <a:xfrm>
            <a:off x="777876" y="237994"/>
            <a:ext cx="11120210"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600" dirty="0">
                <a:solidFill>
                  <a:srgbClr val="0070C0"/>
                </a:solidFill>
                <a:latin typeface="Times New Roman" panose="02020603050405020304" pitchFamily="18" charset="0"/>
                <a:ea typeface="字魂80号-萌趣小鱼体" panose="00000500000000000000" pitchFamily="2" charset="-122"/>
                <a:cs typeface="Times New Roman" panose="02020603050405020304" pitchFamily="18" charset="0"/>
              </a:rPr>
              <a:t>Viết đoạn văn (2 – 3 câu) về cảnh đẹp của một vùng quê hoặc nơi em sinh sống, trong đó có dùng dấu ngoặc đơn</a:t>
            </a:r>
            <a:endParaRPr kumimoji="0" lang="zh-CN" alt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endParaRPr>
          </a:p>
        </p:txBody>
      </p:sp>
      <p:sp>
        <p:nvSpPr>
          <p:cNvPr id="3" name="椭圆 6">
            <a:extLst>
              <a:ext uri="{FF2B5EF4-FFF2-40B4-BE49-F238E27FC236}">
                <a16:creationId xmlns:a16="http://schemas.microsoft.com/office/drawing/2014/main" id="{F4AA9151-9775-C3CF-62AE-B31860D0C7FD}"/>
              </a:ext>
            </a:extLst>
          </p:cNvPr>
          <p:cNvSpPr/>
          <p:nvPr/>
        </p:nvSpPr>
        <p:spPr>
          <a:xfrm>
            <a:off x="174627" y="253991"/>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4" name="Picture 3">
            <a:extLst>
              <a:ext uri="{FF2B5EF4-FFF2-40B4-BE49-F238E27FC236}">
                <a16:creationId xmlns:a16="http://schemas.microsoft.com/office/drawing/2014/main" id="{802D764C-7A9D-B0C4-0A8F-05A23EC18A99}"/>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265069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C6A1A-C0F8-43DF-CFC5-F18D1800F0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792B38-E902-4FCF-7EBF-45BBA2EA048D}"/>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687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D1D58-21C5-3EFC-359E-86FE527C399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B35F717-BC85-CEFE-8FF9-83FDD8E18067}"/>
              </a:ext>
            </a:extLst>
          </p:cNvPr>
          <p:cNvGrpSpPr/>
          <p:nvPr/>
        </p:nvGrpSpPr>
        <p:grpSpPr>
          <a:xfrm>
            <a:off x="3905249" y="1068704"/>
            <a:ext cx="7458075" cy="1645921"/>
            <a:chOff x="761999" y="5053760"/>
            <a:chExt cx="11187113" cy="4957631"/>
          </a:xfrm>
        </p:grpSpPr>
        <p:sp>
          <p:nvSpPr>
            <p:cNvPr id="3" name="Oval Callout 3">
              <a:extLst>
                <a:ext uri="{FF2B5EF4-FFF2-40B4-BE49-F238E27FC236}">
                  <a16:creationId xmlns:a16="http://schemas.microsoft.com/office/drawing/2014/main" id="{1A93EE54-D71B-8128-232C-3C217C2C6DAA}"/>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3600">
                <a:solidFill>
                  <a:prstClr val="white"/>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C97625C-563B-B2F7-CCD5-679A25BF9F42}"/>
                </a:ext>
              </a:extLst>
            </p:cNvPr>
            <p:cNvSpPr txBox="1"/>
            <p:nvPr/>
          </p:nvSpPr>
          <p:spPr>
            <a:xfrm>
              <a:off x="876301" y="5053760"/>
              <a:ext cx="10944224" cy="3615476"/>
            </a:xfrm>
            <a:prstGeom prst="rect">
              <a:avLst/>
            </a:prstGeom>
            <a:noFill/>
          </p:spPr>
          <p:txBody>
            <a:bodyPr wrap="square" rtlCol="0">
              <a:spAutoFit/>
            </a:bodyPr>
            <a:lstStyle/>
            <a:p>
              <a:pPr algn="just" defTabSz="609630"/>
              <a:r>
                <a:rPr lang="vi-VN" sz="3600" b="1" dirty="0">
                  <a:solidFill>
                    <a:srgbClr val="000000"/>
                  </a:solidFill>
                  <a:latin typeface="Times New Roman" panose="02020603050405020304" pitchFamily="18" charset="0"/>
                  <a:cs typeface="Times New Roman" panose="02020603050405020304" pitchFamily="18" charset="0"/>
                </a:rPr>
                <a:t>Câu nào trong bài có sử dụng dấu ngoặc đơn?</a:t>
              </a:r>
              <a:endParaRPr lang="vi-VN" sz="3600" dirty="0">
                <a:solidFill>
                  <a:srgbClr val="000000"/>
                </a:solidFill>
                <a:latin typeface="Times New Roman" panose="02020603050405020304" pitchFamily="18" charset="0"/>
                <a:cs typeface="Times New Roman" panose="02020603050405020304" pitchFamily="18" charset="0"/>
              </a:endParaRPr>
            </a:p>
          </p:txBody>
        </p:sp>
      </p:grpSp>
      <p:sp>
        <p:nvSpPr>
          <p:cNvPr id="5" name="Freeform 2">
            <a:extLst>
              <a:ext uri="{FF2B5EF4-FFF2-40B4-BE49-F238E27FC236}">
                <a16:creationId xmlns:a16="http://schemas.microsoft.com/office/drawing/2014/main" id="{01B55FD4-402C-5C4B-DDB6-A0E9CE7C92B1}"/>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6" name="Group 5">
            <a:extLst>
              <a:ext uri="{FF2B5EF4-FFF2-40B4-BE49-F238E27FC236}">
                <a16:creationId xmlns:a16="http://schemas.microsoft.com/office/drawing/2014/main" id="{8E5659ED-8892-9670-7A60-DF1D53378E0B}"/>
              </a:ext>
            </a:extLst>
          </p:cNvPr>
          <p:cNvGrpSpPr/>
          <p:nvPr/>
        </p:nvGrpSpPr>
        <p:grpSpPr>
          <a:xfrm>
            <a:off x="4438649" y="3145154"/>
            <a:ext cx="7458075" cy="1645921"/>
            <a:chOff x="761999" y="5053760"/>
            <a:chExt cx="11187113" cy="4957631"/>
          </a:xfrm>
        </p:grpSpPr>
        <p:sp>
          <p:nvSpPr>
            <p:cNvPr id="7" name="Oval Callout 3">
              <a:extLst>
                <a:ext uri="{FF2B5EF4-FFF2-40B4-BE49-F238E27FC236}">
                  <a16:creationId xmlns:a16="http://schemas.microsoft.com/office/drawing/2014/main" id="{A76DC275-7368-D216-BCC3-0A4C160C2161}"/>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3600">
                <a:solidFill>
                  <a:prstClr val="white"/>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CEBE063-878F-F659-9170-F45688A662F1}"/>
                </a:ext>
              </a:extLst>
            </p:cNvPr>
            <p:cNvSpPr txBox="1"/>
            <p:nvPr/>
          </p:nvSpPr>
          <p:spPr>
            <a:xfrm>
              <a:off x="876301" y="5053760"/>
              <a:ext cx="10944224" cy="3615476"/>
            </a:xfrm>
            <a:prstGeom prst="rect">
              <a:avLst/>
            </a:prstGeom>
            <a:noFill/>
          </p:spPr>
          <p:txBody>
            <a:bodyPr wrap="square" rtlCol="0">
              <a:spAutoFit/>
            </a:bodyPr>
            <a:lstStyle/>
            <a:p>
              <a:pPr algn="just" defTabSz="609630"/>
              <a:r>
                <a:rPr lang="vi-VN" sz="3600" b="1" dirty="0">
                  <a:solidFill>
                    <a:srgbClr val="000000"/>
                  </a:solidFill>
                  <a:latin typeface="Times New Roman" panose="02020603050405020304" pitchFamily="18" charset="0"/>
                  <a:cs typeface="Times New Roman" panose="02020603050405020304" pitchFamily="18" charset="0"/>
                </a:rPr>
                <a:t>Dấu ngoặc đơn trong câu đó được dùng để làm gì? </a:t>
              </a:r>
              <a:endParaRPr lang="vi-VN" sz="3600"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352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DDACE-2084-6B01-B7E2-4C177A3DE846}"/>
            </a:ext>
          </a:extLst>
        </p:cNvPr>
        <p:cNvGrpSpPr/>
        <p:nvPr/>
      </p:nvGrpSpPr>
      <p:grpSpPr>
        <a:xfrm>
          <a:off x="0" y="0"/>
          <a:ext cx="0" cy="0"/>
          <a:chOff x="0" y="0"/>
          <a:chExt cx="0" cy="0"/>
        </a:xfrm>
      </p:grpSpPr>
    </p:spTree>
    <p:extLst>
      <p:ext uri="{BB962C8B-B14F-4D97-AF65-F5344CB8AC3E}">
        <p14:creationId xmlns:p14="http://schemas.microsoft.com/office/powerpoint/2010/main" val="422611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A1B8B-4C94-AA70-257C-963EE7687209}"/>
            </a:ext>
          </a:extLst>
        </p:cNvPr>
        <p:cNvGrpSpPr/>
        <p:nvPr/>
      </p:nvGrpSpPr>
      <p:grpSpPr>
        <a:xfrm>
          <a:off x="0" y="0"/>
          <a:ext cx="0" cy="0"/>
          <a:chOff x="0" y="0"/>
          <a:chExt cx="0" cy="0"/>
        </a:xfrm>
      </p:grpSpPr>
      <p:sp>
        <p:nvSpPr>
          <p:cNvPr id="2" name="Ô hỏi">
            <a:extLst>
              <a:ext uri="{FF2B5EF4-FFF2-40B4-BE49-F238E27FC236}">
                <a16:creationId xmlns:a16="http://schemas.microsoft.com/office/drawing/2014/main" id="{10280B3C-C519-DD9E-E93E-787418A40830}"/>
              </a:ext>
            </a:extLst>
          </p:cNvPr>
          <p:cNvSpPr/>
          <p:nvPr/>
        </p:nvSpPr>
        <p:spPr>
          <a:xfrm>
            <a:off x="481692" y="5524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3" name="Đúng">
            <a:extLst>
              <a:ext uri="{FF2B5EF4-FFF2-40B4-BE49-F238E27FC236}">
                <a16:creationId xmlns:a16="http://schemas.microsoft.com/office/drawing/2014/main" id="{A6F56DC5-3576-95AB-231E-E1D85CC8D2AA}"/>
              </a:ext>
            </a:extLst>
          </p:cNvPr>
          <p:cNvSpPr/>
          <p:nvPr/>
        </p:nvSpPr>
        <p:spPr>
          <a:xfrm>
            <a:off x="1009175" y="1585919"/>
            <a:ext cx="11035394"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Times New Roman" panose="02020603050405020304" pitchFamily="18" charset="0"/>
                <a:cs typeface="Times New Roman" panose="02020603050405020304" pitchFamily="18"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4" name="Câu hỏi">
            <a:extLst>
              <a:ext uri="{FF2B5EF4-FFF2-40B4-BE49-F238E27FC236}">
                <a16:creationId xmlns:a16="http://schemas.microsoft.com/office/drawing/2014/main" id="{402ED2DB-4EE5-AABC-C67E-7A116DD50D3F}"/>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1.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5324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0153C-2997-1DBC-20DF-F38B5787118B}"/>
            </a:ext>
          </a:extLst>
        </p:cNvPr>
        <p:cNvGrpSpPr/>
        <p:nvPr/>
      </p:nvGrpSpPr>
      <p:grpSpPr>
        <a:xfrm>
          <a:off x="0" y="0"/>
          <a:ext cx="0" cy="0"/>
          <a:chOff x="0" y="0"/>
          <a:chExt cx="0" cy="0"/>
        </a:xfrm>
      </p:grpSpPr>
      <p:sp>
        <p:nvSpPr>
          <p:cNvPr id="2" name="Đúng">
            <a:extLst>
              <a:ext uri="{FF2B5EF4-FFF2-40B4-BE49-F238E27FC236}">
                <a16:creationId xmlns:a16="http://schemas.microsoft.com/office/drawing/2014/main" id="{6B455A15-0987-76DF-3359-BE875024C73F}"/>
              </a:ext>
            </a:extLst>
          </p:cNvPr>
          <p:cNvSpPr/>
          <p:nvPr/>
        </p:nvSpPr>
        <p:spPr>
          <a:xfrm>
            <a:off x="304800" y="1839686"/>
            <a:ext cx="11658599" cy="1921854"/>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Times New Roman" panose="02020603050405020304" pitchFamily="18" charset="0"/>
                <a:cs typeface="Times New Roman" panose="02020603050405020304" pitchFamily="18" charset="0"/>
                <a:sym typeface="Arial"/>
              </a:rPr>
              <a:t>Dấu ngoặc kép được dùng phối hợp với dấu hai chấm khi lời dẫn trực tiếp là một câu trọn vẹn.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3" name="Câu hỏi">
            <a:extLst>
              <a:ext uri="{FF2B5EF4-FFF2-40B4-BE49-F238E27FC236}">
                <a16:creationId xmlns:a16="http://schemas.microsoft.com/office/drawing/2014/main" id="{67374497-7127-B0B0-F0FA-0B0277E77480}"/>
              </a:ext>
            </a:extLst>
          </p:cNvPr>
          <p:cNvSpPr txBox="1"/>
          <p:nvPr/>
        </p:nvSpPr>
        <p:spPr>
          <a:xfrm>
            <a:off x="304800" y="496012"/>
            <a:ext cx="11887199" cy="1231106"/>
          </a:xfrm>
          <a:prstGeom prst="rect">
            <a:avLst/>
          </a:prstGeom>
          <a:noFill/>
        </p:spPr>
        <p:txBody>
          <a:bodyPr wrap="square" lIns="0" tIns="0" rIns="0" bIns="0" rtlCol="0">
            <a:spAutoFit/>
          </a:bodyPr>
          <a:lstStyle/>
          <a:p>
            <a:pPr lvl="0" algn="just">
              <a:defRPr/>
            </a:pPr>
            <a:r>
              <a:rPr lang="en-US" sz="4000" dirty="0">
                <a:solidFill>
                  <a:prstClr val="black"/>
                </a:solidFill>
                <a:latin typeface="Times New Roman" panose="02020603050405020304" pitchFamily="18" charset="0"/>
                <a:cs typeface="Times New Roman" panose="02020603050405020304" pitchFamily="18" charset="0"/>
                <a:sym typeface="Arial"/>
              </a:rPr>
              <a:t>2. </a:t>
            </a:r>
            <a:r>
              <a:rPr lang="vi-VN" sz="4000" dirty="0">
                <a:solidFill>
                  <a:prstClr val="black"/>
                </a:solidFill>
                <a:latin typeface="Times New Roman" panose="02020603050405020304" pitchFamily="18" charset="0"/>
                <a:cs typeface="Times New Roman" panose="02020603050405020304" pitchFamily="18"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76236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549B2-EFC3-D383-0426-1CE7658A3AE5}"/>
            </a:ext>
          </a:extLst>
        </p:cNvPr>
        <p:cNvGrpSpPr/>
        <p:nvPr/>
      </p:nvGrpSpPr>
      <p:grpSpPr>
        <a:xfrm>
          <a:off x="0" y="0"/>
          <a:ext cx="0" cy="0"/>
          <a:chOff x="0" y="0"/>
          <a:chExt cx="0" cy="0"/>
        </a:xfrm>
      </p:grpSpPr>
      <p:sp>
        <p:nvSpPr>
          <p:cNvPr id="2" name="Đúng">
            <a:extLst>
              <a:ext uri="{FF2B5EF4-FFF2-40B4-BE49-F238E27FC236}">
                <a16:creationId xmlns:a16="http://schemas.microsoft.com/office/drawing/2014/main" id="{20360622-EDB8-3AC2-789D-556FFAB9AD9E}"/>
              </a:ext>
            </a:extLst>
          </p:cNvPr>
          <p:cNvSpPr/>
          <p:nvPr/>
        </p:nvSpPr>
        <p:spPr>
          <a:xfrm>
            <a:off x="168289" y="1104390"/>
            <a:ext cx="11855422" cy="1960481"/>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dirty="0" err="1">
                <a:solidFill>
                  <a:prstClr val="black"/>
                </a:solidFill>
                <a:latin typeface="Times New Roman" panose="02020603050405020304" pitchFamily="18" charset="0"/>
                <a:cs typeface="Times New Roman" panose="02020603050405020304" pitchFamily="18" charset="0"/>
                <a:sym typeface="Arial"/>
              </a:rPr>
              <a:t>Dấu</a:t>
            </a:r>
            <a:r>
              <a:rPr lang="en-US" sz="4000" dirty="0">
                <a:solidFill>
                  <a:prstClr val="black"/>
                </a:solidFill>
                <a:latin typeface="Times New Roman" panose="02020603050405020304" pitchFamily="18" charset="0"/>
                <a:cs typeface="Times New Roman" panose="02020603050405020304" pitchFamily="18" charset="0"/>
                <a:sym typeface="Arial"/>
              </a:rPr>
              <a:t> </a:t>
            </a:r>
            <a:r>
              <a:rPr lang="vi-VN" sz="4000" dirty="0">
                <a:solidFill>
                  <a:prstClr val="black"/>
                </a:solidFill>
                <a:latin typeface="Times New Roman" panose="02020603050405020304" pitchFamily="18" charset="0"/>
                <a:cs typeface="Times New Roman" panose="02020603050405020304" pitchFamily="18" charset="0"/>
                <a:sym typeface="Arial"/>
              </a:rPr>
              <a:t>ngoặc kép </a:t>
            </a:r>
            <a:r>
              <a:rPr lang="en-US" sz="4000" dirty="0" err="1">
                <a:solidFill>
                  <a:prstClr val="black"/>
                </a:solidFill>
                <a:latin typeface="Times New Roman" panose="02020603050405020304" pitchFamily="18" charset="0"/>
                <a:cs typeface="Times New Roman" panose="02020603050405020304" pitchFamily="18" charset="0"/>
                <a:sym typeface="Arial"/>
              </a:rPr>
              <a:t>được</a:t>
            </a:r>
            <a:r>
              <a:rPr lang="en-US" sz="4000" dirty="0">
                <a:solidFill>
                  <a:prstClr val="black"/>
                </a:solidFill>
                <a:latin typeface="Times New Roman" panose="02020603050405020304" pitchFamily="18" charset="0"/>
                <a:cs typeface="Times New Roman" panose="02020603050405020304" pitchFamily="18" charset="0"/>
                <a:sym typeface="Arial"/>
              </a:rPr>
              <a:t> </a:t>
            </a:r>
            <a:r>
              <a:rPr lang="en-US" sz="4000" dirty="0" err="1">
                <a:solidFill>
                  <a:prstClr val="black"/>
                </a:solidFill>
                <a:latin typeface="Times New Roman" panose="02020603050405020304" pitchFamily="18" charset="0"/>
                <a:cs typeface="Times New Roman" panose="02020603050405020304" pitchFamily="18" charset="0"/>
                <a:sym typeface="Arial"/>
              </a:rPr>
              <a:t>dùng</a:t>
            </a:r>
            <a:r>
              <a:rPr lang="vi-VN" sz="4000" dirty="0">
                <a:solidFill>
                  <a:prstClr val="black"/>
                </a:solidFill>
                <a:latin typeface="Times New Roman" panose="02020603050405020304" pitchFamily="18" charset="0"/>
                <a:cs typeface="Times New Roman" panose="02020603050405020304" pitchFamily="18" charset="0"/>
                <a:sym typeface="Arial"/>
              </a:rPr>
              <a:t> để đánh dấu phần trích dẫn trực tiếp hoặc lời đối thoại</a:t>
            </a:r>
            <a:r>
              <a:rPr lang="en-US" sz="4000" dirty="0">
                <a:solidFill>
                  <a:prstClr val="black"/>
                </a:solidFill>
                <a:latin typeface="Times New Roman" panose="02020603050405020304" pitchFamily="18" charset="0"/>
                <a:cs typeface="Times New Roman" panose="02020603050405020304" pitchFamily="18" charset="0"/>
                <a:sym typeface="Arial"/>
              </a:rPr>
              <a:t>, </a:t>
            </a:r>
            <a:r>
              <a:rPr lang="vi-VN" sz="4000" dirty="0">
                <a:solidFill>
                  <a:prstClr val="black"/>
                </a:solidFill>
                <a:latin typeface="Times New Roman" panose="02020603050405020304" pitchFamily="18" charset="0"/>
                <a:cs typeface="Times New Roman" panose="02020603050405020304" pitchFamily="18" charset="0"/>
                <a:sym typeface="Arial"/>
              </a:rPr>
              <a:t>đánh dấu tên tác phẩm (bài thơ, bài văn,…), tên tài liệu (tạp chí, báo,…).</a:t>
            </a:r>
          </a:p>
        </p:txBody>
      </p:sp>
      <p:sp>
        <p:nvSpPr>
          <p:cNvPr id="3" name="Câu hỏi">
            <a:extLst>
              <a:ext uri="{FF2B5EF4-FFF2-40B4-BE49-F238E27FC236}">
                <a16:creationId xmlns:a16="http://schemas.microsoft.com/office/drawing/2014/main" id="{288D9ED8-91EB-15E3-BD68-E5879ECC2AF8}"/>
              </a:ext>
            </a:extLst>
          </p:cNvPr>
          <p:cNvSpPr txBox="1"/>
          <p:nvPr/>
        </p:nvSpPr>
        <p:spPr>
          <a:xfrm>
            <a:off x="140635" y="345720"/>
            <a:ext cx="11723914" cy="615553"/>
          </a:xfrm>
          <a:prstGeom prst="rect">
            <a:avLst/>
          </a:prstGeom>
          <a:noFill/>
        </p:spPr>
        <p:txBody>
          <a:bodyPr wrap="square" lIns="0" tIns="0" rIns="0" bIns="0" rtlCol="0">
            <a:spAutoFit/>
          </a:bodyPr>
          <a:lstStyle/>
          <a:p>
            <a:pPr lvl="0" algn="just">
              <a:defRPr/>
            </a:pPr>
            <a:r>
              <a:rPr lang="en-US" sz="4000" dirty="0">
                <a:solidFill>
                  <a:prstClr val="black"/>
                </a:solidFill>
                <a:latin typeface="Times New Roman" panose="02020603050405020304" pitchFamily="18" charset="0"/>
                <a:cs typeface="Times New Roman" panose="02020603050405020304" pitchFamily="18" charset="0"/>
                <a:sym typeface="Arial"/>
              </a:rPr>
              <a:t>3. </a:t>
            </a:r>
            <a:r>
              <a:rPr lang="en-US" sz="4000" dirty="0" err="1">
                <a:solidFill>
                  <a:prstClr val="black"/>
                </a:solidFill>
                <a:latin typeface="Times New Roman" panose="02020603050405020304" pitchFamily="18" charset="0"/>
                <a:cs typeface="Times New Roman" panose="02020603050405020304" pitchFamily="18" charset="0"/>
                <a:sym typeface="Arial"/>
              </a:rPr>
              <a:t>Nêu</a:t>
            </a:r>
            <a:r>
              <a:rPr lang="en-US" sz="4000" dirty="0">
                <a:solidFill>
                  <a:prstClr val="black"/>
                </a:solidFill>
                <a:latin typeface="Times New Roman" panose="02020603050405020304" pitchFamily="18" charset="0"/>
                <a:cs typeface="Times New Roman" panose="02020603050405020304" pitchFamily="18" charset="0"/>
                <a:sym typeface="Arial"/>
              </a:rPr>
              <a:t> </a:t>
            </a:r>
            <a:r>
              <a:rPr lang="en-US" sz="4000" dirty="0" err="1">
                <a:solidFill>
                  <a:prstClr val="black"/>
                </a:solidFill>
                <a:latin typeface="Times New Roman" panose="02020603050405020304" pitchFamily="18" charset="0"/>
                <a:cs typeface="Times New Roman" panose="02020603050405020304" pitchFamily="18" charset="0"/>
                <a:sym typeface="Arial"/>
              </a:rPr>
              <a:t>tác</a:t>
            </a:r>
            <a:r>
              <a:rPr lang="en-US" sz="4000" dirty="0">
                <a:solidFill>
                  <a:prstClr val="black"/>
                </a:solidFill>
                <a:latin typeface="Times New Roman" panose="02020603050405020304" pitchFamily="18" charset="0"/>
                <a:cs typeface="Times New Roman" panose="02020603050405020304" pitchFamily="18" charset="0"/>
                <a:sym typeface="Arial"/>
              </a:rPr>
              <a:t> </a:t>
            </a:r>
            <a:r>
              <a:rPr lang="en-US" sz="4000" dirty="0" err="1">
                <a:solidFill>
                  <a:prstClr val="black"/>
                </a:solidFill>
                <a:latin typeface="Times New Roman" panose="02020603050405020304" pitchFamily="18" charset="0"/>
                <a:cs typeface="Times New Roman" panose="02020603050405020304" pitchFamily="18" charset="0"/>
                <a:sym typeface="Arial"/>
              </a:rPr>
              <a:t>dụng</a:t>
            </a:r>
            <a:r>
              <a:rPr lang="en-US" sz="4000" dirty="0">
                <a:solidFill>
                  <a:prstClr val="black"/>
                </a:solidFill>
                <a:latin typeface="Times New Roman" panose="02020603050405020304" pitchFamily="18" charset="0"/>
                <a:cs typeface="Times New Roman" panose="02020603050405020304" pitchFamily="18" charset="0"/>
                <a:sym typeface="Arial"/>
              </a:rPr>
              <a:t> </a:t>
            </a:r>
            <a:r>
              <a:rPr lang="en-US" sz="4000" dirty="0" err="1">
                <a:solidFill>
                  <a:prstClr val="black"/>
                </a:solidFill>
                <a:latin typeface="Times New Roman" panose="02020603050405020304" pitchFamily="18" charset="0"/>
                <a:cs typeface="Times New Roman" panose="02020603050405020304" pitchFamily="18" charset="0"/>
                <a:sym typeface="Arial"/>
              </a:rPr>
              <a:t>của</a:t>
            </a:r>
            <a:r>
              <a:rPr lang="en-US" sz="4000" dirty="0">
                <a:solidFill>
                  <a:prstClr val="black"/>
                </a:solidFill>
                <a:latin typeface="Times New Roman" panose="02020603050405020304" pitchFamily="18" charset="0"/>
                <a:cs typeface="Times New Roman" panose="02020603050405020304" pitchFamily="18" charset="0"/>
                <a:sym typeface="Arial"/>
              </a:rPr>
              <a:t> </a:t>
            </a:r>
            <a:r>
              <a:rPr lang="en-US" sz="4000" dirty="0" err="1">
                <a:solidFill>
                  <a:prstClr val="black"/>
                </a:solidFill>
                <a:latin typeface="Times New Roman" panose="02020603050405020304" pitchFamily="18" charset="0"/>
                <a:cs typeface="Times New Roman" panose="02020603050405020304" pitchFamily="18" charset="0"/>
                <a:sym typeface="Arial"/>
              </a:rPr>
              <a:t>dấu</a:t>
            </a:r>
            <a:r>
              <a:rPr lang="en-US" sz="4000" dirty="0">
                <a:solidFill>
                  <a:prstClr val="black"/>
                </a:solidFill>
                <a:latin typeface="Times New Roman" panose="02020603050405020304" pitchFamily="18" charset="0"/>
                <a:cs typeface="Times New Roman" panose="02020603050405020304" pitchFamily="18" charset="0"/>
                <a:sym typeface="Arial"/>
              </a:rPr>
              <a:t> </a:t>
            </a:r>
            <a:r>
              <a:rPr lang="en-US" sz="4000" dirty="0" err="1">
                <a:solidFill>
                  <a:prstClr val="black"/>
                </a:solidFill>
                <a:latin typeface="Times New Roman" panose="02020603050405020304" pitchFamily="18" charset="0"/>
                <a:cs typeface="Times New Roman" panose="02020603050405020304" pitchFamily="18" charset="0"/>
                <a:sym typeface="Arial"/>
              </a:rPr>
              <a:t>ngoặc</a:t>
            </a:r>
            <a:r>
              <a:rPr lang="en-US" sz="4000" dirty="0">
                <a:solidFill>
                  <a:prstClr val="black"/>
                </a:solidFill>
                <a:latin typeface="Times New Roman" panose="02020603050405020304" pitchFamily="18" charset="0"/>
                <a:cs typeface="Times New Roman" panose="02020603050405020304" pitchFamily="18" charset="0"/>
                <a:sym typeface="Arial"/>
              </a:rPr>
              <a:t> </a:t>
            </a:r>
            <a:r>
              <a:rPr lang="en-US" sz="4000" dirty="0" err="1">
                <a:solidFill>
                  <a:prstClr val="black"/>
                </a:solidFill>
                <a:latin typeface="Times New Roman" panose="02020603050405020304" pitchFamily="18" charset="0"/>
                <a:cs typeface="Times New Roman" panose="02020603050405020304" pitchFamily="18" charset="0"/>
                <a:sym typeface="Arial"/>
              </a:rPr>
              <a:t>kép</a:t>
            </a:r>
            <a:r>
              <a:rPr lang="en-US" sz="4000" dirty="0">
                <a:solidFill>
                  <a:prstClr val="black"/>
                </a:solidFill>
                <a:latin typeface="Times New Roman" panose="02020603050405020304" pitchFamily="18" charset="0"/>
                <a:cs typeface="Times New Roman" panose="02020603050405020304" pitchFamily="18" charset="0"/>
                <a:sym typeface="Arial"/>
              </a:rPr>
              <a:t>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00416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46C76-8A68-B2BD-7AA7-A3344FCF0206}"/>
            </a:ext>
          </a:extLst>
        </p:cNvPr>
        <p:cNvGrpSpPr/>
        <p:nvPr/>
      </p:nvGrpSpPr>
      <p:grpSpPr>
        <a:xfrm>
          <a:off x="0" y="0"/>
          <a:ext cx="0" cy="0"/>
          <a:chOff x="0" y="0"/>
          <a:chExt cx="0" cy="0"/>
        </a:xfrm>
      </p:grpSpPr>
      <p:pic>
        <p:nvPicPr>
          <p:cNvPr id="2" name="Picture 1" descr="A picture containing clock&#10;&#10;Description automatically generated">
            <a:extLst>
              <a:ext uri="{FF2B5EF4-FFF2-40B4-BE49-F238E27FC236}">
                <a16:creationId xmlns:a16="http://schemas.microsoft.com/office/drawing/2014/main" id="{A62930F0-4074-36DD-75E1-F71E01139B7D}"/>
              </a:ext>
            </a:extLst>
          </p:cNvPr>
          <p:cNvPicPr>
            <a:picLocks noChangeAspect="1"/>
          </p:cNvPicPr>
          <p:nvPr/>
        </p:nvPicPr>
        <p:blipFill rotWithShape="1">
          <a:blip r:embed="rId5">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grpSp>
        <p:nvGrpSpPr>
          <p:cNvPr id="3" name="25">
            <a:extLst>
              <a:ext uri="{FF2B5EF4-FFF2-40B4-BE49-F238E27FC236}">
                <a16:creationId xmlns:a16="http://schemas.microsoft.com/office/drawing/2014/main" id="{321B30C3-2B87-0996-E16E-8AFBA1D6609A}"/>
              </a:ext>
            </a:extLst>
          </p:cNvPr>
          <p:cNvGrpSpPr/>
          <p:nvPr/>
        </p:nvGrpSpPr>
        <p:grpSpPr>
          <a:xfrm>
            <a:off x="590228" y="1708155"/>
            <a:ext cx="2620085" cy="3221917"/>
            <a:chOff x="344182" y="1662106"/>
            <a:chExt cx="4020601" cy="4944130"/>
          </a:xfrm>
        </p:grpSpPr>
        <p:pic>
          <p:nvPicPr>
            <p:cNvPr id="4" name="21">
              <a:extLst>
                <a:ext uri="{FF2B5EF4-FFF2-40B4-BE49-F238E27FC236}">
                  <a16:creationId xmlns:a16="http://schemas.microsoft.com/office/drawing/2014/main" id="{A8246178-79B5-E469-0F3B-57AFE7B3B7BD}"/>
                </a:ext>
              </a:extLst>
            </p:cNvPr>
            <p:cNvPicPr>
              <a:picLocks noChangeAspect="1"/>
            </p:cNvPicPr>
            <p:nvPr/>
          </p:nvPicPr>
          <p:blipFill>
            <a:blip r:embed="rId6"/>
            <a:stretch>
              <a:fillRect/>
            </a:stretch>
          </p:blipFill>
          <p:spPr>
            <a:xfrm rot="20698724">
              <a:off x="449783" y="5076236"/>
              <a:ext cx="3915000" cy="1530000"/>
            </a:xfrm>
            <a:prstGeom prst="rect">
              <a:avLst/>
            </a:prstGeom>
          </p:spPr>
        </p:pic>
        <p:pic>
          <p:nvPicPr>
            <p:cNvPr id="5" name="Picture 2">
              <a:extLst>
                <a:ext uri="{FF2B5EF4-FFF2-40B4-BE49-F238E27FC236}">
                  <a16:creationId xmlns:a16="http://schemas.microsoft.com/office/drawing/2014/main" id="{FA36E89C-1CFA-E719-C315-37DF7725E6A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8">
            <a:extLst>
              <a:ext uri="{FF2B5EF4-FFF2-40B4-BE49-F238E27FC236}">
                <a16:creationId xmlns:a16="http://schemas.microsoft.com/office/drawing/2014/main" id="{ADE3D6E6-A07B-54B6-9419-972FA0CACEFB}"/>
              </a:ext>
            </a:extLst>
          </p:cNvPr>
          <p:cNvSpPr/>
          <p:nvPr>
            <p:custDataLst>
              <p:tags r:id="rId1"/>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7" name="PA_ 26">
            <a:extLst>
              <a:ext uri="{FF2B5EF4-FFF2-40B4-BE49-F238E27FC236}">
                <a16:creationId xmlns:a16="http://schemas.microsoft.com/office/drawing/2014/main" id="{945AF774-362E-11DE-117C-26D9C73A68F4}"/>
              </a:ext>
            </a:extLst>
          </p:cNvPr>
          <p:cNvPicPr>
            <a:picLocks noChangeAspect="1"/>
          </p:cNvPicPr>
          <p:nvPr>
            <p:custDataLst>
              <p:tags r:id="rId2"/>
            </p:custDataLst>
          </p:nvPr>
        </p:nvPicPr>
        <p:blipFill>
          <a:blip r:embed="rId9">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6972878D-E3CE-9D69-3860-1FE4226F573F}"/>
              </a:ext>
            </a:extLst>
          </p:cNvPr>
          <p:cNvPicPr>
            <a:picLocks noChangeAspect="1"/>
          </p:cNvPicPr>
          <p:nvPr/>
        </p:nvPicPr>
        <p:blipFill>
          <a:blip r:embed="rId10"/>
          <a:stretch>
            <a:fillRect/>
          </a:stretch>
        </p:blipFill>
        <p:spPr>
          <a:xfrm>
            <a:off x="2259022" y="2406730"/>
            <a:ext cx="7102456" cy="1072989"/>
          </a:xfrm>
          <a:prstGeom prst="rect">
            <a:avLst/>
          </a:prstGeom>
        </p:spPr>
      </p:pic>
      <p:pic>
        <p:nvPicPr>
          <p:cNvPr id="9" name="Picture 8">
            <a:extLst>
              <a:ext uri="{FF2B5EF4-FFF2-40B4-BE49-F238E27FC236}">
                <a16:creationId xmlns:a16="http://schemas.microsoft.com/office/drawing/2014/main" id="{95A915B9-40CA-E816-C049-1A5E97130C2F}"/>
              </a:ext>
            </a:extLst>
          </p:cNvPr>
          <p:cNvPicPr>
            <a:picLocks noChangeAspect="1"/>
          </p:cNvPicPr>
          <p:nvPr/>
        </p:nvPicPr>
        <p:blipFill>
          <a:blip r:embed="rId11"/>
          <a:stretch>
            <a:fillRect/>
          </a:stretch>
        </p:blipFill>
        <p:spPr>
          <a:xfrm>
            <a:off x="1876048" y="3399198"/>
            <a:ext cx="8687553" cy="1926503"/>
          </a:xfrm>
          <a:prstGeom prst="rect">
            <a:avLst/>
          </a:prstGeom>
        </p:spPr>
      </p:pic>
      <p:pic>
        <p:nvPicPr>
          <p:cNvPr id="10" name="PA_5">
            <a:extLst>
              <a:ext uri="{FF2B5EF4-FFF2-40B4-BE49-F238E27FC236}">
                <a16:creationId xmlns:a16="http://schemas.microsoft.com/office/drawing/2014/main" id="{2B83636B-E0CC-DBE3-0B87-9509DBBB8AF3}"/>
              </a:ext>
            </a:extLst>
          </p:cNvPr>
          <p:cNvPicPr>
            <a:picLocks noChangeAspect="1"/>
          </p:cNvPicPr>
          <p:nvPr>
            <p:custDataLst>
              <p:tags r:id="rId3"/>
            </p:custDataLst>
          </p:nvPr>
        </p:nvPicPr>
        <p:blipFill>
          <a:blip r:embed="rId12">
            <a:lum contrast="20000"/>
          </a:blip>
          <a:stretch>
            <a:fillRect/>
          </a:stretch>
        </p:blipFill>
        <p:spPr>
          <a:xfrm>
            <a:off x="1726399" y="4703676"/>
            <a:ext cx="9630278" cy="1857253"/>
          </a:xfrm>
          <a:prstGeom prst="rect">
            <a:avLst/>
          </a:prstGeom>
        </p:spPr>
      </p:pic>
    </p:spTree>
    <p:extLst>
      <p:ext uri="{BB962C8B-B14F-4D97-AF65-F5344CB8AC3E}">
        <p14:creationId xmlns:p14="http://schemas.microsoft.com/office/powerpoint/2010/main" val="1474577671"/>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10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3" dur="10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14:bounceEnd="20000">
                                          <p:cBhvr additive="base">
                                            <p:cTn id="16" dur="750" fill="hold"/>
                                            <p:tgtEl>
                                              <p:spTgt spid="7"/>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3" fill="hold" nodeType="withEffect" p14:presetBounceEnd="60000">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14:bounceEnd="60000">
                                          <p:cBhvr additive="base">
                                            <p:cTn id="20" dur="1000" fill="hold"/>
                                            <p:tgtEl>
                                              <p:spTgt spid="2"/>
                                            </p:tgtEl>
                                            <p:attrNameLst>
                                              <p:attrName>ppt_x</p:attrName>
                                            </p:attrNameLst>
                                          </p:cBhvr>
                                          <p:tavLst>
                                            <p:tav tm="0">
                                              <p:val>
                                                <p:strVal val="1+#ppt_w/2"/>
                                              </p:val>
                                            </p:tav>
                                            <p:tav tm="100000">
                                              <p:val>
                                                <p:strVal val="#ppt_x"/>
                                              </p:val>
                                            </p:tav>
                                          </p:tavLst>
                                        </p:anim>
                                        <p:anim calcmode="lin" valueType="num" p14:bounceEnd="60000">
                                          <p:cBhvr additive="base">
                                            <p:cTn id="21"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500"/>
                                </p:stCondLst>
                                <p:childTnLst>
                                  <p:par>
                                    <p:cTn id="33" presetID="16" presetClass="entr" presetSubtype="37"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out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1+#ppt_w/2"/>
                                              </p:val>
                                            </p:tav>
                                            <p:tav tm="100000">
                                              <p:val>
                                                <p:strVal val="#ppt_x"/>
                                              </p:val>
                                            </p:tav>
                                          </p:tavLst>
                                        </p:anim>
                                        <p:anim calcmode="lin" valueType="num">
                                          <p:cBhvr additive="base">
                                            <p:cTn id="17" dur="75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1+#ppt_w/2"/>
                                              </p:val>
                                            </p:tav>
                                            <p:tav tm="100000">
                                              <p:val>
                                                <p:strVal val="#ppt_x"/>
                                              </p:val>
                                            </p:tav>
                                          </p:tavLst>
                                        </p:anim>
                                        <p:anim calcmode="lin" valueType="num">
                                          <p:cBhvr additive="base">
                                            <p:cTn id="21"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500"/>
                                </p:stCondLst>
                                <p:childTnLst>
                                  <p:par>
                                    <p:cTn id="33" presetID="16" presetClass="entr" presetSubtype="37"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out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80355-5C88-750B-5DEB-2E77ED64359D}"/>
            </a:ext>
          </a:extLst>
        </p:cNvPr>
        <p:cNvGrpSpPr/>
        <p:nvPr/>
      </p:nvGrpSpPr>
      <p:grpSpPr>
        <a:xfrm>
          <a:off x="0" y="0"/>
          <a:ext cx="0" cy="0"/>
          <a:chOff x="0" y="0"/>
          <a:chExt cx="0" cy="0"/>
        </a:xfrm>
      </p:grpSpPr>
      <p:sp>
        <p:nvSpPr>
          <p:cNvPr id="2" name="矩形: 圆角 3">
            <a:extLst>
              <a:ext uri="{FF2B5EF4-FFF2-40B4-BE49-F238E27FC236}">
                <a16:creationId xmlns:a16="http://schemas.microsoft.com/office/drawing/2014/main" id="{6AD5CCE3-DA11-A014-E47D-DA713F9B375A}"/>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Các</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câu</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 ở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cột</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 A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có</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gì</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khác</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các</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câu</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 ở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cột</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 B?</a:t>
            </a:r>
            <a:endParaRPr kumimoji="0" lang="zh-CN" alt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endParaRPr>
          </a:p>
        </p:txBody>
      </p:sp>
      <p:sp>
        <p:nvSpPr>
          <p:cNvPr id="3" name="椭圆 6">
            <a:extLst>
              <a:ext uri="{FF2B5EF4-FFF2-40B4-BE49-F238E27FC236}">
                <a16:creationId xmlns:a16="http://schemas.microsoft.com/office/drawing/2014/main" id="{C0E8257A-38A5-174A-8DC3-94534727597D}"/>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1</a:t>
            </a:r>
            <a:endParaRPr kumimoji="0" lang="zh-CN" altLang="en-US" sz="3600" b="0" i="0" u="none" strike="noStrike" kern="1200" cap="none" spc="0" normalizeH="0" baseline="0" noProof="0" dirty="0">
              <a:ln>
                <a:noFill/>
              </a:ln>
              <a:solidFill>
                <a:prstClr val="white"/>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endParaRPr>
          </a:p>
        </p:txBody>
      </p:sp>
      <p:sp>
        <p:nvSpPr>
          <p:cNvPr id="4" name="Oval 3">
            <a:extLst>
              <a:ext uri="{FF2B5EF4-FFF2-40B4-BE49-F238E27FC236}">
                <a16:creationId xmlns:a16="http://schemas.microsoft.com/office/drawing/2014/main" id="{3ED47F8D-376A-CF10-73E8-13374F65407B}"/>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A</a:t>
            </a:r>
          </a:p>
        </p:txBody>
      </p:sp>
      <p:sp>
        <p:nvSpPr>
          <p:cNvPr id="5" name="Oval 4">
            <a:extLst>
              <a:ext uri="{FF2B5EF4-FFF2-40B4-BE49-F238E27FC236}">
                <a16:creationId xmlns:a16="http://schemas.microsoft.com/office/drawing/2014/main" id="{2BAA59D3-3579-CB71-F1D2-A60CCAE7F6D4}"/>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B</a:t>
            </a:r>
          </a:p>
        </p:txBody>
      </p:sp>
      <p:pic>
        <p:nvPicPr>
          <p:cNvPr id="6" name="Picture 5">
            <a:extLst>
              <a:ext uri="{FF2B5EF4-FFF2-40B4-BE49-F238E27FC236}">
                <a16:creationId xmlns:a16="http://schemas.microsoft.com/office/drawing/2014/main" id="{24E76892-7395-FF46-BB82-3B9857296CE0}"/>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E93A7D3-842F-3416-1CEF-21A3F2577786}"/>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26031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B517B-47F3-4755-A0A0-B7DCA2A8688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FC0567B-68F1-C4C5-992A-A300FD255319}"/>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3" name="Rectangle: Rounded Corners 2">
            <a:extLst>
              <a:ext uri="{FF2B5EF4-FFF2-40B4-BE49-F238E27FC236}">
                <a16:creationId xmlns:a16="http://schemas.microsoft.com/office/drawing/2014/main" id="{B20D814D-7E5A-4938-3497-9E9B7F8BF5CD}"/>
              </a:ext>
            </a:extLst>
          </p:cNvPr>
          <p:cNvSpPr/>
          <p:nvPr/>
        </p:nvSpPr>
        <p:spPr>
          <a:xfrm>
            <a:off x="1809750" y="1885950"/>
            <a:ext cx="4105276"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thông</a:t>
            </a:r>
            <a:r>
              <a:rPr lang="en-US" sz="3200" b="1" dirty="0">
                <a:latin typeface="Times New Roman" panose="02020603050405020304" pitchFamily="18" charset="0"/>
                <a:ea typeface="Cambria" panose="02040503050406030204" pitchFamily="18" charset="0"/>
                <a:cs typeface="Times New Roman" panose="02020603050405020304" pitchFamily="18" charset="0"/>
              </a:rPr>
              <a:t> tin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về</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năm</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sinh</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năm</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mất</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nhà</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văn</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id="{D0888CB6-5D43-EB00-3581-4664CBA4AE13}"/>
              </a:ext>
            </a:extLst>
          </p:cNvPr>
          <p:cNvSpPr/>
          <p:nvPr/>
        </p:nvSpPr>
        <p:spPr>
          <a:xfrm>
            <a:off x="6276975" y="1885950"/>
            <a:ext cx="4347482"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thông</a:t>
            </a:r>
            <a:r>
              <a:rPr lang="en-US" sz="3200" b="1" dirty="0">
                <a:latin typeface="Times New Roman" panose="02020603050405020304" pitchFamily="18" charset="0"/>
                <a:ea typeface="Cambria" panose="02040503050406030204" pitchFamily="18" charset="0"/>
                <a:cs typeface="Times New Roman" panose="02020603050405020304" pitchFamily="18" charset="0"/>
              </a:rPr>
              <a:t> tin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về</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năm</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sinh</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năm</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mất</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nhà</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văn</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2F0B9F86-8069-BEC3-1B16-22E77C6A9D42}"/>
              </a:ext>
            </a:extLst>
          </p:cNvPr>
          <p:cNvPicPr>
            <a:picLocks noChangeAspect="1"/>
          </p:cNvPicPr>
          <p:nvPr/>
        </p:nvPicPr>
        <p:blipFill>
          <a:blip r:embed="rId3"/>
          <a:stretch>
            <a:fillRect/>
          </a:stretch>
        </p:blipFill>
        <p:spPr>
          <a:xfrm>
            <a:off x="1854925" y="3352800"/>
            <a:ext cx="8603523" cy="1459447"/>
          </a:xfrm>
          <a:prstGeom prst="rect">
            <a:avLst/>
          </a:prstGeom>
        </p:spPr>
      </p:pic>
      <p:sp>
        <p:nvSpPr>
          <p:cNvPr id="6" name="Rectangle: Rounded Corners 5">
            <a:extLst>
              <a:ext uri="{FF2B5EF4-FFF2-40B4-BE49-F238E27FC236}">
                <a16:creationId xmlns:a16="http://schemas.microsoft.com/office/drawing/2014/main" id="{E36D9BE7-6562-4E01-8E0E-72C07ABD0CA9}"/>
              </a:ext>
            </a:extLst>
          </p:cNvPr>
          <p:cNvSpPr/>
          <p:nvPr/>
        </p:nvSpPr>
        <p:spPr>
          <a:xfrm>
            <a:off x="1730829" y="4914900"/>
            <a:ext cx="4136572"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thông</a:t>
            </a:r>
            <a:r>
              <a:rPr lang="en-US" sz="3200" b="1" dirty="0">
                <a:latin typeface="Times New Roman" panose="02020603050405020304" pitchFamily="18" charset="0"/>
                <a:ea typeface="Cambria" panose="02040503050406030204" pitchFamily="18" charset="0"/>
                <a:cs typeface="Times New Roman" panose="02020603050405020304" pitchFamily="18" charset="0"/>
              </a:rPr>
              <a:t> tin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về</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tên</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gọi</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khác</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sông</a:t>
            </a:r>
            <a:r>
              <a:rPr lang="en-US" sz="3200" b="1" dirty="0">
                <a:latin typeface="Times New Roman" panose="02020603050405020304" pitchFamily="18" charset="0"/>
                <a:ea typeface="Cambria" panose="02040503050406030204" pitchFamily="18" charset="0"/>
                <a:cs typeface="Times New Roman" panose="02020603050405020304" pitchFamily="18" charset="0"/>
              </a:rPr>
              <a:t> Bạch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Đằng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7" name="Rectangle: Rounded Corners 6">
            <a:extLst>
              <a:ext uri="{FF2B5EF4-FFF2-40B4-BE49-F238E27FC236}">
                <a16:creationId xmlns:a16="http://schemas.microsoft.com/office/drawing/2014/main" id="{54BDFA70-0210-8126-56E4-89AF93F9F166}"/>
              </a:ext>
            </a:extLst>
          </p:cNvPr>
          <p:cNvSpPr/>
          <p:nvPr/>
        </p:nvSpPr>
        <p:spPr>
          <a:xfrm>
            <a:off x="6324599" y="4914900"/>
            <a:ext cx="4133849"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thông</a:t>
            </a:r>
            <a:r>
              <a:rPr lang="en-US" sz="3200" b="1" dirty="0">
                <a:latin typeface="Times New Roman" panose="02020603050405020304" pitchFamily="18" charset="0"/>
                <a:ea typeface="Cambria" panose="02040503050406030204" pitchFamily="18" charset="0"/>
                <a:cs typeface="Times New Roman" panose="02020603050405020304" pitchFamily="18" charset="0"/>
              </a:rPr>
              <a:t> tin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về</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tên</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gọi</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khác</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sông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Bạch</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Đằng</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32784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7CC9C-08FD-917E-CC44-0FAEF7575241}"/>
            </a:ext>
          </a:extLst>
        </p:cNvPr>
        <p:cNvGrpSpPr/>
        <p:nvPr/>
      </p:nvGrpSpPr>
      <p:grpSpPr>
        <a:xfrm>
          <a:off x="0" y="0"/>
          <a:ext cx="0" cy="0"/>
          <a:chOff x="0" y="0"/>
          <a:chExt cx="0" cy="0"/>
        </a:xfrm>
      </p:grpSpPr>
      <p:sp>
        <p:nvSpPr>
          <p:cNvPr id="2" name="矩形: 圆角 3">
            <a:extLst>
              <a:ext uri="{FF2B5EF4-FFF2-40B4-BE49-F238E27FC236}">
                <a16:creationId xmlns:a16="http://schemas.microsoft.com/office/drawing/2014/main" id="{7B4C7A82-9E44-30BC-7C25-687E349E755C}"/>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endParaRPr>
          </a:p>
        </p:txBody>
      </p:sp>
      <p:sp>
        <p:nvSpPr>
          <p:cNvPr id="3" name="椭圆 6">
            <a:extLst>
              <a:ext uri="{FF2B5EF4-FFF2-40B4-BE49-F238E27FC236}">
                <a16:creationId xmlns:a16="http://schemas.microsoft.com/office/drawing/2014/main" id="{53FA138B-AE54-6EA9-F20E-FD494C69BFD7}"/>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rPr>
              <a:t>2</a:t>
            </a:r>
            <a:endParaRPr kumimoji="0" lang="zh-CN" altLang="en-US" sz="3600" b="0" i="0" u="none" strike="noStrike" kern="1200" cap="none" spc="0" normalizeH="0" baseline="0" noProof="0" dirty="0">
              <a:ln>
                <a:noFill/>
              </a:ln>
              <a:solidFill>
                <a:prstClr val="white"/>
              </a:solidFill>
              <a:effectLst/>
              <a:uLnTx/>
              <a:uFillTx/>
              <a:latin typeface="Times New Roman" panose="02020603050405020304" pitchFamily="18" charset="0"/>
              <a:ea typeface="字魂80号-萌趣小鱼体" panose="00000500000000000000"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AC35372B-6FC6-5346-3ADE-2AE8DFA07200}"/>
              </a:ext>
            </a:extLst>
          </p:cNvPr>
          <p:cNvPicPr>
            <a:picLocks noChangeAspect="1"/>
          </p:cNvPicPr>
          <p:nvPr/>
        </p:nvPicPr>
        <p:blipFill>
          <a:blip r:embed="rId2"/>
          <a:stretch>
            <a:fillRect/>
          </a:stretch>
        </p:blipFill>
        <p:spPr>
          <a:xfrm>
            <a:off x="66675" y="2362200"/>
            <a:ext cx="6182453" cy="3076576"/>
          </a:xfrm>
          <a:prstGeom prst="rect">
            <a:avLst/>
          </a:prstGeom>
        </p:spPr>
      </p:pic>
      <p:sp>
        <p:nvSpPr>
          <p:cNvPr id="5" name="Rounded Rectangle 16">
            <a:extLst>
              <a:ext uri="{FF2B5EF4-FFF2-40B4-BE49-F238E27FC236}">
                <a16:creationId xmlns:a16="http://schemas.microsoft.com/office/drawing/2014/main" id="{9B85584C-F2C3-5461-3DCF-E857A306A3D2}"/>
              </a:ext>
            </a:extLst>
          </p:cNvPr>
          <p:cNvSpPr/>
          <p:nvPr/>
        </p:nvSpPr>
        <p:spPr>
          <a:xfrm>
            <a:off x="6344105" y="2155371"/>
            <a:ext cx="5956753" cy="1546451"/>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Bổ</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sung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thông</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tin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về</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năm</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sinh</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năm</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mất</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của</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nhà</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văn</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Nguyễn Phan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Hách</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ounded Rectangle 16">
            <a:extLst>
              <a:ext uri="{FF2B5EF4-FFF2-40B4-BE49-F238E27FC236}">
                <a16:creationId xmlns:a16="http://schemas.microsoft.com/office/drawing/2014/main" id="{259C0EF5-A188-C99C-D9E7-DFC28BED511C}"/>
              </a:ext>
            </a:extLst>
          </p:cNvPr>
          <p:cNvSpPr/>
          <p:nvPr/>
        </p:nvSpPr>
        <p:spPr>
          <a:xfrm>
            <a:off x="6249128" y="4167868"/>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Bổ</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sung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thông</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tin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về</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tên</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khác</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của</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sông</a:t>
            </a:r>
            <a:r>
              <a:rPr 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7229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01FA3-E346-9469-51A7-C8F1B8D179D4}"/>
            </a:ext>
          </a:extLst>
        </p:cNvPr>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90F6360E-BECC-A90D-C34B-D9D24D78468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A2010FF5-7091-B951-C8EB-299878046F0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EB8A370-AC10-3AFF-F9DF-B5D4B148492D}"/>
              </a:ext>
            </a:extLst>
          </p:cNvPr>
          <p:cNvGrpSpPr/>
          <p:nvPr/>
        </p:nvGrpSpPr>
        <p:grpSpPr>
          <a:xfrm>
            <a:off x="1057896" y="1572061"/>
            <a:ext cx="10248280" cy="1831231"/>
            <a:chOff x="2086555" y="4567566"/>
            <a:chExt cx="7447303" cy="1500523"/>
          </a:xfrm>
        </p:grpSpPr>
        <p:sp>
          <p:nvSpPr>
            <p:cNvPr id="5" name="Rounded Rectangle 14">
              <a:extLst>
                <a:ext uri="{FF2B5EF4-FFF2-40B4-BE49-F238E27FC236}">
                  <a16:creationId xmlns:a16="http://schemas.microsoft.com/office/drawing/2014/main" id="{55943F42-70CF-FCE4-87F5-68D1C6F00FEC}"/>
                </a:ext>
              </a:extLst>
            </p:cNvPr>
            <p:cNvSpPr/>
            <p:nvPr/>
          </p:nvSpPr>
          <p:spPr>
            <a:xfrm>
              <a:off x="2086555" y="4567566"/>
              <a:ext cx="7447303" cy="1500523"/>
            </a:xfrm>
            <a:custGeom>
              <a:avLst/>
              <a:gdLst>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8"/>
                  </a:moveTo>
                  <a:cubicBezTo>
                    <a:pt x="-13136" y="112395"/>
                    <a:pt x="68952" y="18665"/>
                    <a:pt x="227182" y="0"/>
                  </a:cubicBezTo>
                  <a:cubicBezTo>
                    <a:pt x="2216102" y="165592"/>
                    <a:pt x="6087392" y="336680"/>
                    <a:pt x="7220119" y="0"/>
                  </a:cubicBezTo>
                  <a:cubicBezTo>
                    <a:pt x="7385108" y="13787"/>
                    <a:pt x="7456645" y="36216"/>
                    <a:pt x="7447303" y="168778"/>
                  </a:cubicBezTo>
                  <a:cubicBezTo>
                    <a:pt x="7522018" y="590703"/>
                    <a:pt x="7535790" y="1236820"/>
                    <a:pt x="7447303" y="1331743"/>
                  </a:cubicBezTo>
                  <a:cubicBezTo>
                    <a:pt x="7493707" y="1425290"/>
                    <a:pt x="7372660" y="1536102"/>
                    <a:pt x="7220119" y="1500523"/>
                  </a:cubicBezTo>
                  <a:cubicBezTo>
                    <a:pt x="4329548" y="2000369"/>
                    <a:pt x="1948844" y="1015757"/>
                    <a:pt x="227182" y="1500523"/>
                  </a:cubicBezTo>
                  <a:cubicBezTo>
                    <a:pt x="135234" y="1509526"/>
                    <a:pt x="15543" y="1456105"/>
                    <a:pt x="0" y="1331743"/>
                  </a:cubicBezTo>
                  <a:cubicBezTo>
                    <a:pt x="-120866" y="850943"/>
                    <a:pt x="-52723" y="604174"/>
                    <a:pt x="0" y="168778"/>
                  </a:cubicBezTo>
                  <a:close/>
                </a:path>
                <a:path w="7447303" h="1500523" stroke="0" extrusionOk="0">
                  <a:moveTo>
                    <a:pt x="0" y="168778"/>
                  </a:moveTo>
                  <a:cubicBezTo>
                    <a:pt x="26845" y="73815"/>
                    <a:pt x="109764" y="25360"/>
                    <a:pt x="227182" y="0"/>
                  </a:cubicBezTo>
                  <a:cubicBezTo>
                    <a:pt x="1843099" y="-797524"/>
                    <a:pt x="4457921" y="1020482"/>
                    <a:pt x="7220119" y="0"/>
                  </a:cubicBezTo>
                  <a:cubicBezTo>
                    <a:pt x="7368011" y="3895"/>
                    <a:pt x="7423653" y="67569"/>
                    <a:pt x="7447303" y="168778"/>
                  </a:cubicBezTo>
                  <a:cubicBezTo>
                    <a:pt x="7513674" y="511707"/>
                    <a:pt x="7420529" y="978450"/>
                    <a:pt x="7447303" y="1331743"/>
                  </a:cubicBezTo>
                  <a:cubicBezTo>
                    <a:pt x="7425426" y="1417181"/>
                    <a:pt x="7319415" y="1474034"/>
                    <a:pt x="7220119" y="1500523"/>
                  </a:cubicBezTo>
                  <a:cubicBezTo>
                    <a:pt x="5827255" y="2295466"/>
                    <a:pt x="2828139" y="1814205"/>
                    <a:pt x="227182" y="1500523"/>
                  </a:cubicBezTo>
                  <a:cubicBezTo>
                    <a:pt x="98611" y="1496017"/>
                    <a:pt x="8709" y="1463969"/>
                    <a:pt x="0" y="1331743"/>
                  </a:cubicBezTo>
                  <a:cubicBezTo>
                    <a:pt x="-158432" y="813174"/>
                    <a:pt x="861" y="293714"/>
                    <a:pt x="0" y="168778"/>
                  </a:cubicBezTo>
                  <a:close/>
                </a:path>
                <a:path w="7447303" h="1500523" fill="none" stroke="0" extrusionOk="0">
                  <a:moveTo>
                    <a:pt x="0" y="168778"/>
                  </a:moveTo>
                  <a:cubicBezTo>
                    <a:pt x="-8957" y="78065"/>
                    <a:pt x="94652" y="13140"/>
                    <a:pt x="227182" y="0"/>
                  </a:cubicBezTo>
                  <a:cubicBezTo>
                    <a:pt x="2307183" y="177786"/>
                    <a:pt x="6014269" y="41356"/>
                    <a:pt x="7220119" y="0"/>
                  </a:cubicBezTo>
                  <a:cubicBezTo>
                    <a:pt x="7372002" y="-6553"/>
                    <a:pt x="7440850" y="57907"/>
                    <a:pt x="7447303" y="168778"/>
                  </a:cubicBezTo>
                  <a:cubicBezTo>
                    <a:pt x="7533482" y="623868"/>
                    <a:pt x="7557736" y="1200560"/>
                    <a:pt x="7447303" y="1331743"/>
                  </a:cubicBezTo>
                  <a:cubicBezTo>
                    <a:pt x="7450176" y="1429243"/>
                    <a:pt x="7322722" y="1493535"/>
                    <a:pt x="7220119" y="1500523"/>
                  </a:cubicBezTo>
                  <a:cubicBezTo>
                    <a:pt x="4193601" y="1792897"/>
                    <a:pt x="1871379" y="1498516"/>
                    <a:pt x="227182" y="1500523"/>
                  </a:cubicBezTo>
                  <a:cubicBezTo>
                    <a:pt x="125712" y="1524183"/>
                    <a:pt x="19473" y="1437473"/>
                    <a:pt x="0" y="1331743"/>
                  </a:cubicBezTo>
                  <a:cubicBezTo>
                    <a:pt x="-52037" y="836771"/>
                    <a:pt x="-86299" y="624183"/>
                    <a:pt x="0" y="168778"/>
                  </a:cubicBezTo>
                  <a:close/>
                </a:path>
                <a:path w="7447303" h="1500523" fill="none" stroke="0" extrusionOk="0">
                  <a:moveTo>
                    <a:pt x="0" y="168778"/>
                  </a:moveTo>
                  <a:cubicBezTo>
                    <a:pt x="-3352" y="84781"/>
                    <a:pt x="62128" y="24540"/>
                    <a:pt x="227182" y="0"/>
                  </a:cubicBezTo>
                  <a:cubicBezTo>
                    <a:pt x="2400578" y="313202"/>
                    <a:pt x="6172105" y="85751"/>
                    <a:pt x="7220119" y="0"/>
                  </a:cubicBezTo>
                  <a:cubicBezTo>
                    <a:pt x="7388516" y="1704"/>
                    <a:pt x="7450971" y="52606"/>
                    <a:pt x="7447303" y="168778"/>
                  </a:cubicBezTo>
                  <a:cubicBezTo>
                    <a:pt x="7519600" y="584915"/>
                    <a:pt x="7540906" y="1213384"/>
                    <a:pt x="7447303" y="1331743"/>
                  </a:cubicBezTo>
                  <a:cubicBezTo>
                    <a:pt x="7470124" y="1400302"/>
                    <a:pt x="7346025" y="1494359"/>
                    <a:pt x="7220119" y="1500523"/>
                  </a:cubicBezTo>
                  <a:cubicBezTo>
                    <a:pt x="4126079" y="1910665"/>
                    <a:pt x="1710383" y="1163097"/>
                    <a:pt x="227182" y="1500523"/>
                  </a:cubicBezTo>
                  <a:cubicBezTo>
                    <a:pt x="138075" y="1507229"/>
                    <a:pt x="8871" y="1440469"/>
                    <a:pt x="0" y="1331743"/>
                  </a:cubicBezTo>
                  <a:cubicBezTo>
                    <a:pt x="-76428" y="849859"/>
                    <a:pt x="-69583" y="614857"/>
                    <a:pt x="0" y="168778"/>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3600">
                <a:solidFill>
                  <a:srgbClr val="FFFFFF"/>
                </a:solidFill>
                <a:latin typeface="Times New Roman" panose="02020603050405020304" pitchFamily="18" charset="0"/>
                <a:ea typeface="宋体" pitchFamily="2" charset="-122"/>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175207A5-5DE3-21FA-7A22-6D0049D14DC8}"/>
                </a:ext>
              </a:extLst>
            </p:cNvPr>
            <p:cNvSpPr txBox="1"/>
            <p:nvPr/>
          </p:nvSpPr>
          <p:spPr>
            <a:xfrm>
              <a:off x="2375160" y="4830918"/>
              <a:ext cx="6997313" cy="983558"/>
            </a:xfrm>
            <a:prstGeom prst="rect">
              <a:avLst/>
            </a:prstGeom>
            <a:noFill/>
          </p:spPr>
          <p:txBody>
            <a:bodyPr wrap="square" rtlCol="0">
              <a:spAutoFit/>
            </a:bodyPr>
            <a:lstStyle/>
            <a:p>
              <a:pPr algn="just" defTabSz="1219170" fontAlgn="base">
                <a:spcBef>
                  <a:spcPct val="0"/>
                </a:spcBef>
                <a:spcAft>
                  <a:spcPct val="0"/>
                </a:spcAft>
              </a:pP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ấu</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rgbClr val="FF0000"/>
                </a:solidFill>
                <a:latin typeface="Times New Roman" panose="02020603050405020304" pitchFamily="18" charset="0"/>
                <a:ea typeface="宋体" pitchFamily="2" charset="-122"/>
                <a:cs typeface="Times New Roman" panose="02020603050405020304" pitchFamily="18" charset="0"/>
              </a:endParaRPr>
            </a:p>
          </p:txBody>
        </p:sp>
      </p:grpSp>
      <p:grpSp>
        <p:nvGrpSpPr>
          <p:cNvPr id="7" name="Group 6">
            <a:extLst>
              <a:ext uri="{FF2B5EF4-FFF2-40B4-BE49-F238E27FC236}">
                <a16:creationId xmlns:a16="http://schemas.microsoft.com/office/drawing/2014/main" id="{CAACE1C3-9A24-F00A-3B4F-AA3E795A1FB7}"/>
              </a:ext>
            </a:extLst>
          </p:cNvPr>
          <p:cNvGrpSpPr/>
          <p:nvPr/>
        </p:nvGrpSpPr>
        <p:grpSpPr>
          <a:xfrm>
            <a:off x="4474010" y="201254"/>
            <a:ext cx="3112228" cy="659466"/>
            <a:chOff x="7876269" y="59722"/>
            <a:chExt cx="4236232" cy="930546"/>
          </a:xfrm>
        </p:grpSpPr>
        <p:sp>
          <p:nvSpPr>
            <p:cNvPr id="8" name="Rectangle: Rounded Corners 43">
              <a:extLst>
                <a:ext uri="{FF2B5EF4-FFF2-40B4-BE49-F238E27FC236}">
                  <a16:creationId xmlns:a16="http://schemas.microsoft.com/office/drawing/2014/main" id="{B0965906-FE4A-5DFE-D9E7-22DEE4373C7B}"/>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3600" kern="0">
                <a:solidFill>
                  <a:prstClr val="white"/>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F8C01D4-31D9-C6B0-51EF-A73ED73C90B5}"/>
                </a:ext>
              </a:extLst>
            </p:cNvPr>
            <p:cNvSpPr/>
            <p:nvPr/>
          </p:nvSpPr>
          <p:spPr>
            <a:xfrm>
              <a:off x="7876270" y="59722"/>
              <a:ext cx="4188368" cy="912012"/>
            </a:xfrm>
            <a:prstGeom prst="rect">
              <a:avLst/>
            </a:prstGeom>
          </p:spPr>
          <p:txBody>
            <a:bodyPr wrap="square">
              <a:spAutoFit/>
            </a:bodyPr>
            <a:lstStyle/>
            <a:p>
              <a:pPr algn="ctr">
                <a:defRPr/>
              </a:pPr>
              <a:r>
                <a:rPr lang="en-US" altLang="zh-CN" sz="3600" b="1" kern="0" dirty="0" err="1">
                  <a:solidFill>
                    <a:schemeClr val="accent4">
                      <a:lumMod val="50000"/>
                    </a:schemeClr>
                  </a:solidFill>
                  <a:latin typeface="Times New Roman" panose="02020603050405020304" pitchFamily="18" charset="0"/>
                  <a:ea typeface="inpin heiti" charset="-122"/>
                  <a:cs typeface="Times New Roman" panose="02020603050405020304" pitchFamily="18" charset="0"/>
                </a:rPr>
                <a:t>Ghi</a:t>
              </a:r>
              <a:r>
                <a:rPr lang="en-US" altLang="zh-CN" sz="3600" b="1" kern="0" dirty="0">
                  <a:solidFill>
                    <a:schemeClr val="accent4">
                      <a:lumMod val="50000"/>
                    </a:schemeClr>
                  </a:solidFill>
                  <a:latin typeface="Times New Roman" panose="02020603050405020304" pitchFamily="18" charset="0"/>
                  <a:ea typeface="inpin heiti" charset="-122"/>
                  <a:cs typeface="Times New Roman" panose="02020603050405020304" pitchFamily="18" charset="0"/>
                </a:rPr>
                <a:t> </a:t>
              </a:r>
              <a:r>
                <a:rPr lang="en-US" altLang="zh-CN" sz="3600" b="1" kern="0" dirty="0" err="1">
                  <a:solidFill>
                    <a:schemeClr val="accent4">
                      <a:lumMod val="50000"/>
                    </a:schemeClr>
                  </a:solidFill>
                  <a:latin typeface="Times New Roman" panose="02020603050405020304" pitchFamily="18" charset="0"/>
                  <a:ea typeface="inpin heiti" charset="-122"/>
                  <a:cs typeface="Times New Roman" panose="02020603050405020304" pitchFamily="18" charset="0"/>
                </a:rPr>
                <a:t>nhớ</a:t>
              </a:r>
              <a:endParaRPr lang="zh-CN" altLang="en-US" sz="3600" b="1" kern="0" dirty="0">
                <a:solidFill>
                  <a:schemeClr val="accent4">
                    <a:lumMod val="50000"/>
                  </a:schemeClr>
                </a:solidFill>
                <a:latin typeface="Times New Roman" panose="02020603050405020304" pitchFamily="18" charset="0"/>
                <a:ea typeface="inpin heiti" charset="-122"/>
                <a:cs typeface="Times New Roman" panose="02020603050405020304" pitchFamily="18" charset="0"/>
              </a:endParaRPr>
            </a:p>
          </p:txBody>
        </p:sp>
      </p:grpSp>
    </p:spTree>
    <p:extLst>
      <p:ext uri="{BB962C8B-B14F-4D97-AF65-F5344CB8AC3E}">
        <p14:creationId xmlns:p14="http://schemas.microsoft.com/office/powerpoint/2010/main" val="139928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548</Words>
  <Application>Microsoft Office PowerPoint</Application>
  <PresentationFormat>Widescreen</PresentationFormat>
  <Paragraphs>35</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A3.BoosterNextFYBlackRegular-San</vt: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12</cp:revision>
  <dcterms:created xsi:type="dcterms:W3CDTF">2025-04-14T07:14:23Z</dcterms:created>
  <dcterms:modified xsi:type="dcterms:W3CDTF">2025-04-14T07:31:03Z</dcterms:modified>
</cp:coreProperties>
</file>