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sldIdLst>
    <p:sldId id="412" r:id="rId2"/>
    <p:sldId id="423" r:id="rId3"/>
    <p:sldId id="424" r:id="rId4"/>
    <p:sldId id="425" r:id="rId5"/>
    <p:sldId id="413" r:id="rId6"/>
    <p:sldId id="428" r:id="rId7"/>
    <p:sldId id="429" r:id="rId8"/>
    <p:sldId id="414" r:id="rId9"/>
    <p:sldId id="430" r:id="rId10"/>
    <p:sldId id="416" r:id="rId11"/>
    <p:sldId id="431" r:id="rId12"/>
    <p:sldId id="433" r:id="rId13"/>
    <p:sldId id="4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778" autoAdjust="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BE750-0767-4C06-BFD6-0B6D00C7EA0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E45A6-1724-4562-A216-B242EA41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C260D4C-E31C-4D86-B095-F55D81A41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52" y="598456"/>
            <a:ext cx="1268133" cy="1651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36D5DC5-1CE3-4E4E-8D65-156479E2E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90" y="209011"/>
            <a:ext cx="4251917" cy="187717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71C9365-2811-477B-A433-D93356746B07}"/>
              </a:ext>
            </a:extLst>
          </p:cNvPr>
          <p:cNvGrpSpPr/>
          <p:nvPr userDrawn="1"/>
        </p:nvGrpSpPr>
        <p:grpSpPr>
          <a:xfrm>
            <a:off x="1504949" y="1452684"/>
            <a:ext cx="9182101" cy="4191000"/>
            <a:chOff x="297976" y="276367"/>
            <a:chExt cx="11596048" cy="630526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36EAEBA-638F-4FC5-B756-64F858455850}"/>
                </a:ext>
              </a:extLst>
            </p:cNvPr>
            <p:cNvSpPr/>
            <p:nvPr userDrawn="1"/>
          </p:nvSpPr>
          <p:spPr>
            <a:xfrm>
              <a:off x="297976" y="276367"/>
              <a:ext cx="11596048" cy="6305265"/>
            </a:xfrm>
            <a:prstGeom prst="roundRect">
              <a:avLst>
                <a:gd name="adj" fmla="val 4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BCAE925-7D56-4E9A-B63C-71B49CB9C6E3}"/>
                </a:ext>
              </a:extLst>
            </p:cNvPr>
            <p:cNvSpPr/>
            <p:nvPr userDrawn="1"/>
          </p:nvSpPr>
          <p:spPr>
            <a:xfrm>
              <a:off x="436295" y="407593"/>
              <a:ext cx="11291248" cy="6007722"/>
            </a:xfrm>
            <a:prstGeom prst="roundRect">
              <a:avLst>
                <a:gd name="adj" fmla="val 4762"/>
              </a:avLst>
            </a:prstGeom>
            <a:noFill/>
            <a:ln w="25400">
              <a:solidFill>
                <a:srgbClr val="ABDBE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C046537-94B1-4FC2-A4C4-3E9FF60A4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10" y="4417964"/>
            <a:ext cx="2068079" cy="26263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5847EF-3DB5-49E6-97E4-620FF057B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46881" b="71594"/>
          <a:stretch/>
        </p:blipFill>
        <p:spPr>
          <a:xfrm>
            <a:off x="1" y="76200"/>
            <a:ext cx="3124200" cy="19481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90F11C-0ABE-404A-8FAE-57A83AA18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42186" r="163" b="29408"/>
          <a:stretch/>
        </p:blipFill>
        <p:spPr>
          <a:xfrm>
            <a:off x="9067799" y="2283496"/>
            <a:ext cx="3124200" cy="19481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81F5AF-D871-42D8-9D0E-82343A813B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2192000" cy="34583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4D4348-797C-476C-B644-24211C4E7A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7" y="700697"/>
            <a:ext cx="2342628" cy="15699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78C300C-11A9-4741-A765-F7AF6C766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-1" b="1388"/>
          <a:stretch/>
        </p:blipFill>
        <p:spPr>
          <a:xfrm>
            <a:off x="0" y="3548184"/>
            <a:ext cx="3124200" cy="333917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7F3948A-7299-4433-B2E0-5FBB1D1CD7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" y="2869397"/>
            <a:ext cx="12192000" cy="398758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A5EBCDF-EB7B-45F6-BCD9-7B6363377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6" b="26103"/>
          <a:stretch/>
        </p:blipFill>
        <p:spPr>
          <a:xfrm>
            <a:off x="-21687" y="209011"/>
            <a:ext cx="1179568" cy="506783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CFBE4C5-C175-4986-95BE-9679B73A30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6853" y="1837406"/>
            <a:ext cx="1365145" cy="18634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0BECEF6-007B-478A-A6D1-F91377A84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4" r="71041"/>
          <a:stretch/>
        </p:blipFill>
        <p:spPr>
          <a:xfrm>
            <a:off x="665050" y="1503739"/>
            <a:ext cx="2140552" cy="19481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C7613A0-C086-472C-B1FD-8401EA1B5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b="38924"/>
          <a:stretch/>
        </p:blipFill>
        <p:spPr>
          <a:xfrm>
            <a:off x="10339438" y="419100"/>
            <a:ext cx="1862146" cy="4188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F5A71CC-3EB7-4DD3-9578-52C1C46F3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3" b="85845"/>
          <a:stretch/>
        </p:blipFill>
        <p:spPr>
          <a:xfrm>
            <a:off x="11269289" y="1257188"/>
            <a:ext cx="932295" cy="97073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294933D-D4DC-432A-827D-DB4ABFA99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77390" r="15094"/>
          <a:stretch/>
        </p:blipFill>
        <p:spPr>
          <a:xfrm>
            <a:off x="7949188" y="5126014"/>
            <a:ext cx="2237221" cy="155059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23E41D-0BCC-4900-A3E6-0949C34FF486}"/>
              </a:ext>
            </a:extLst>
          </p:cNvPr>
          <p:cNvGrpSpPr/>
          <p:nvPr userDrawn="1"/>
        </p:nvGrpSpPr>
        <p:grpSpPr>
          <a:xfrm>
            <a:off x="2839384" y="1991212"/>
            <a:ext cx="6993311" cy="1658796"/>
            <a:chOff x="2839384" y="1991212"/>
            <a:chExt cx="6993311" cy="165879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A7F34DF-77D2-40AD-B22B-F5277BBE611D}"/>
                </a:ext>
              </a:extLst>
            </p:cNvPr>
            <p:cNvGrpSpPr/>
            <p:nvPr/>
          </p:nvGrpSpPr>
          <p:grpSpPr>
            <a:xfrm>
              <a:off x="2839384" y="2024306"/>
              <a:ext cx="6993311" cy="1625702"/>
              <a:chOff x="2839384" y="2024306"/>
              <a:chExt cx="6993311" cy="1625702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972C04AB-CC63-40B5-AB6F-060F22148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9566" y="2024306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C0E9A8EE-1EDE-47FE-BA28-0A9DA0B3F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9657" y="2024306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422C7097-C152-4FBA-B99D-2CF6AD66A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475" y="2024307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34DBBC2-865A-4D3A-898D-68A42BB70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9384" y="2024307"/>
                <a:ext cx="1443038" cy="1625701"/>
              </a:xfrm>
              <a:prstGeom prst="rect">
                <a:avLst/>
              </a:prstGeom>
            </p:spPr>
          </p:pic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0146E20-BE2D-4643-996B-FDC7340C0D38}"/>
                </a:ext>
              </a:extLst>
            </p:cNvPr>
            <p:cNvGrpSpPr/>
            <p:nvPr/>
          </p:nvGrpSpPr>
          <p:grpSpPr>
            <a:xfrm>
              <a:off x="3027332" y="1991213"/>
              <a:ext cx="1313049" cy="1364282"/>
              <a:chOff x="2106801" y="1104012"/>
              <a:chExt cx="1120404" cy="1164120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5257340A-0F9A-4DDF-B33F-3F53EFD3F796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9" name="圆角矩形 11">
                  <a:extLst>
                    <a:ext uri="{FF2B5EF4-FFF2-40B4-BE49-F238E27FC236}">
                      <a16:creationId xmlns:a16="http://schemas.microsoft.com/office/drawing/2014/main" id="{69858997-E3EE-420A-8397-F9C46B3ACC40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60" name="圆角矩形 17">
                  <a:extLst>
                    <a:ext uri="{FF2B5EF4-FFF2-40B4-BE49-F238E27FC236}">
                      <a16:creationId xmlns:a16="http://schemas.microsoft.com/office/drawing/2014/main" id="{31EB599A-F3CB-4B33-A0AD-632E81BAE0BE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8" name="TextBox 4">
                <a:extLst>
                  <a:ext uri="{FF2B5EF4-FFF2-40B4-BE49-F238E27FC236}">
                    <a16:creationId xmlns:a16="http://schemas.microsoft.com/office/drawing/2014/main" id="{4AE30B2E-EA55-4F1A-ACDD-4D97558F9A1F}"/>
                  </a:ext>
                </a:extLst>
              </p:cNvPr>
              <p:cNvSpPr txBox="1"/>
              <p:nvPr/>
            </p:nvSpPr>
            <p:spPr>
              <a:xfrm>
                <a:off x="2106801" y="1138923"/>
                <a:ext cx="1120404" cy="1129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换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412F28E-FA18-4041-BA32-841CD6A68E74}"/>
                </a:ext>
              </a:extLst>
            </p:cNvPr>
            <p:cNvGrpSpPr/>
            <p:nvPr/>
          </p:nvGrpSpPr>
          <p:grpSpPr>
            <a:xfrm>
              <a:off x="4842620" y="1991213"/>
              <a:ext cx="1313049" cy="1352938"/>
              <a:chOff x="2095271" y="1104012"/>
              <a:chExt cx="1120404" cy="1154441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5D98C679-A5B7-4445-BC5A-8DD8605BAAD4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5" name="圆角矩形 29">
                  <a:extLst>
                    <a:ext uri="{FF2B5EF4-FFF2-40B4-BE49-F238E27FC236}">
                      <a16:creationId xmlns:a16="http://schemas.microsoft.com/office/drawing/2014/main" id="{13AE17D2-E861-473B-B868-AAE8776FA32F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56" name="圆角矩形 30">
                  <a:extLst>
                    <a:ext uri="{FF2B5EF4-FFF2-40B4-BE49-F238E27FC236}">
                      <a16:creationId xmlns:a16="http://schemas.microsoft.com/office/drawing/2014/main" id="{DAFD6118-7438-45BF-96B4-46791FD2DCCF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4" name="TextBox 4">
                <a:extLst>
                  <a:ext uri="{FF2B5EF4-FFF2-40B4-BE49-F238E27FC236}">
                    <a16:creationId xmlns:a16="http://schemas.microsoft.com/office/drawing/2014/main" id="{324F0091-9791-44F8-873B-AA8F603340C6}"/>
                  </a:ext>
                </a:extLst>
              </p:cNvPr>
              <p:cNvSpPr txBox="1"/>
              <p:nvPr/>
            </p:nvSpPr>
            <p:spPr>
              <a:xfrm>
                <a:off x="2095271" y="1129243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位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AE39AA-FF92-4C63-AFFC-0A4AF0B6165A}"/>
                </a:ext>
              </a:extLst>
            </p:cNvPr>
            <p:cNvGrpSpPr/>
            <p:nvPr/>
          </p:nvGrpSpPr>
          <p:grpSpPr>
            <a:xfrm>
              <a:off x="6671420" y="1991212"/>
              <a:ext cx="1313049" cy="1373425"/>
              <a:chOff x="2095271" y="1104012"/>
              <a:chExt cx="1120404" cy="1171922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CE4EB90-D350-4AA6-ABB3-CAA9CB6E4C46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1" name="圆角矩形 35">
                  <a:extLst>
                    <a:ext uri="{FF2B5EF4-FFF2-40B4-BE49-F238E27FC236}">
                      <a16:creationId xmlns:a16="http://schemas.microsoft.com/office/drawing/2014/main" id="{B1D27664-F9F9-4853-B693-5306A2869895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52" name="圆角矩形 36">
                  <a:extLst>
                    <a:ext uri="{FF2B5EF4-FFF2-40B4-BE49-F238E27FC236}">
                      <a16:creationId xmlns:a16="http://schemas.microsoft.com/office/drawing/2014/main" id="{01A52070-8F2B-4888-91F6-4B02C14B07CE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98FF38B-743D-4D4D-B7FB-0657B6EE5878}"/>
                  </a:ext>
                </a:extLst>
              </p:cNvPr>
              <p:cNvSpPr txBox="1"/>
              <p:nvPr/>
            </p:nvSpPr>
            <p:spPr>
              <a:xfrm>
                <a:off x="2095271" y="1146724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思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8DA50F1-F9FB-4C15-BC05-DF6D896DC0E2}"/>
                </a:ext>
              </a:extLst>
            </p:cNvPr>
            <p:cNvGrpSpPr/>
            <p:nvPr/>
          </p:nvGrpSpPr>
          <p:grpSpPr>
            <a:xfrm>
              <a:off x="8519646" y="1991213"/>
              <a:ext cx="1313049" cy="1386125"/>
              <a:chOff x="2111848" y="1104012"/>
              <a:chExt cx="1120404" cy="1182759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16C06FD9-3D0E-41BC-83F2-B8121ACE3BBB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47" name="圆角矩形 40">
                  <a:extLst>
                    <a:ext uri="{FF2B5EF4-FFF2-40B4-BE49-F238E27FC236}">
                      <a16:creationId xmlns:a16="http://schemas.microsoft.com/office/drawing/2014/main" id="{ABCD6F48-4147-4C14-9274-416B24084FE7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48" name="圆角矩形 41">
                  <a:extLst>
                    <a:ext uri="{FF2B5EF4-FFF2-40B4-BE49-F238E27FC236}">
                      <a16:creationId xmlns:a16="http://schemas.microsoft.com/office/drawing/2014/main" id="{90B53396-4EE8-40BC-BB2E-FF61BD3D2C41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F9999535-D58C-481B-A109-7EE6DEBF109E}"/>
                  </a:ext>
                </a:extLst>
              </p:cNvPr>
              <p:cNvSpPr txBox="1"/>
              <p:nvPr/>
            </p:nvSpPr>
            <p:spPr>
              <a:xfrm>
                <a:off x="2111848" y="1157561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576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2D703-997A-4C47-9758-8B7769FC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A054B7-2808-45A1-9F2A-E51C6052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C74ED-7289-44CA-A21B-3EA4E63C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69463C-B92D-45BB-B4E5-58834DF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232E1E-A6E4-4A30-8874-2783E688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6427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532177-D88A-4FB0-96A0-01060B2B4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A46B6B-3B02-47E6-80BA-D921D876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3E2EC-340A-4147-945C-9EDEC68C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C581E-8092-4846-9D59-813BB0FA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71D70-491B-4365-9D8D-4FD5B1B7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348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431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5449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996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55F93-7222-4DEA-A0BF-EA125F0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43431-4FDA-4D3C-AF0D-D7F71551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AC5D69-34A1-4F7D-B1B2-04B3D7DA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DF4E2F-83F2-42CB-8BE9-ADED0EFD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ECB8C0-7B60-4B03-BBEC-9B69CCD1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87F32-32DB-4F9C-A186-BE13446B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9170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632A3-A8CB-4DED-868D-3E54FC9F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247F3C-0D86-45E9-994D-1BC3BEA8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4943EE-EF81-468B-B18D-2F38DB8C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03C05A-44B4-4AC5-8D2E-98B278789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E3F760-D9CF-448D-92A0-10EFC2632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9A58BD-9989-4EE4-9B71-2BCBE069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ABF1DE-18DD-428E-A409-EACC11E1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74F5C6-5316-4F25-B711-D07679C0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7701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0F0E0-A702-411C-8D56-B3497C34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767E3-B13D-4556-9921-F313FA1A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1DA658-B94B-4E5C-B2F4-5E671AA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019A2-A41E-449B-8512-2723C2B7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6791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48D776-F225-4259-A7D9-2F39CB67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6AF89C-EA66-4212-8D8A-DBCAD306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C23679-C156-47B7-B777-C0755221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4150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8ABEB-8EB2-402C-895B-88755588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9DA2C0-D353-49B6-ACF1-E624263B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6CDD91-F378-4F77-94DC-335ED8659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349DDB-736B-4F4F-8EB9-718E9065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162D6-811F-4A7A-85A8-105E0C5B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46681A-F5C4-4A24-ACE2-6206AC12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7245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AF8CE-6F21-4207-85C5-898F5B9B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E074ED-3842-411E-B2C2-B515BFCAA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08A0B3-B796-445A-ADFB-244A8C27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AAB11-AA9F-4A58-9F41-212E2F5E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2C960-7D4D-46E0-A136-AE3902B35F6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B83255-5F03-4D6F-BE0C-408E1867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D5B7C8-E12A-4B0D-9DD7-704C3B4E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17446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4450F29-B4B8-4250-931F-40D25F40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42186" r="163" b="29408"/>
          <a:stretch/>
        </p:blipFill>
        <p:spPr>
          <a:xfrm>
            <a:off x="9067799" y="2283496"/>
            <a:ext cx="3124200" cy="1948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934FB4-04DA-475C-AB6D-D948B89DC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b="38924"/>
          <a:stretch/>
        </p:blipFill>
        <p:spPr>
          <a:xfrm>
            <a:off x="10339438" y="419100"/>
            <a:ext cx="1862146" cy="41886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61E0ED5-55E2-49CC-8DA6-0BDE4ECE6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3" b="85845"/>
          <a:stretch/>
        </p:blipFill>
        <p:spPr>
          <a:xfrm>
            <a:off x="11269289" y="1257188"/>
            <a:ext cx="932295" cy="970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9F8ED2-A767-4154-9405-CE995DF10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46881" b="71594"/>
          <a:stretch/>
        </p:blipFill>
        <p:spPr>
          <a:xfrm>
            <a:off x="1" y="76200"/>
            <a:ext cx="3124200" cy="194810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01020BA5-EB89-49C2-A207-4DEA825A3539}"/>
              </a:ext>
            </a:extLst>
          </p:cNvPr>
          <p:cNvSpPr/>
          <p:nvPr userDrawn="1"/>
        </p:nvSpPr>
        <p:spPr>
          <a:xfrm>
            <a:off x="297976" y="276367"/>
            <a:ext cx="11596048" cy="6305265"/>
          </a:xfrm>
          <a:prstGeom prst="roundRect">
            <a:avLst>
              <a:gd name="adj" fmla="val 4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6249440-1DBF-48D3-AE9C-468435F7F978}"/>
              </a:ext>
            </a:extLst>
          </p:cNvPr>
          <p:cNvSpPr/>
          <p:nvPr userDrawn="1"/>
        </p:nvSpPr>
        <p:spPr>
          <a:xfrm>
            <a:off x="436295" y="407593"/>
            <a:ext cx="11291248" cy="6007722"/>
          </a:xfrm>
          <a:prstGeom prst="roundRect">
            <a:avLst>
              <a:gd name="adj" fmla="val 4762"/>
            </a:avLst>
          </a:prstGeom>
          <a:noFill/>
          <a:ln w="25400">
            <a:solidFill>
              <a:srgbClr val="ABDB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89A52DA-F88C-4597-8909-D6111C1B5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1489" r="256" b="18962"/>
          <a:stretch/>
        </p:blipFill>
        <p:spPr>
          <a:xfrm>
            <a:off x="-21685" y="3685905"/>
            <a:ext cx="12192000" cy="31720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954DA1F-D49C-4DC0-AA7A-4DF87FAF9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77390" r="15094"/>
          <a:stretch/>
        </p:blipFill>
        <p:spPr>
          <a:xfrm>
            <a:off x="10296125" y="5142812"/>
            <a:ext cx="2237221" cy="15505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B3C933-FF61-4024-8263-CAF7E2283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6" b="26103"/>
          <a:stretch/>
        </p:blipFill>
        <p:spPr>
          <a:xfrm>
            <a:off x="-21685" y="1275027"/>
            <a:ext cx="1179568" cy="506783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488668"/>
            <a:ext cx="123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SVN-Holidays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VN-Holiday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2F9E6-172B-DF8C-5387-B1929BCBA3DA}"/>
              </a:ext>
            </a:extLst>
          </p:cNvPr>
          <p:cNvSpPr txBox="1"/>
          <p:nvPr/>
        </p:nvSpPr>
        <p:spPr>
          <a:xfrm>
            <a:off x="4604513" y="5752266"/>
            <a:ext cx="525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  H  Ả  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F74B7-C51D-32FD-53E2-E82C5DC6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625815"/>
            <a:ext cx="6788008" cy="5038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DFCBA-2A75-EEC6-AE37-A4BB934B7DD1}"/>
              </a:ext>
            </a:extLst>
          </p:cNvPr>
          <p:cNvSpPr/>
          <p:nvPr/>
        </p:nvSpPr>
        <p:spPr>
          <a:xfrm>
            <a:off x="4635619" y="5734831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67AD8-2FF6-D46E-F1E8-DA8A5C781584}"/>
              </a:ext>
            </a:extLst>
          </p:cNvPr>
          <p:cNvSpPr/>
          <p:nvPr/>
        </p:nvSpPr>
        <p:spPr>
          <a:xfrm>
            <a:off x="5369044" y="57443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4A3E6-0BE7-366C-5A7C-30729319601D}"/>
              </a:ext>
            </a:extLst>
          </p:cNvPr>
          <p:cNvSpPr/>
          <p:nvPr/>
        </p:nvSpPr>
        <p:spPr>
          <a:xfrm>
            <a:off x="6131044" y="5753881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0D1186-8BB6-3A81-4EBA-F287240D0A36}"/>
              </a:ext>
            </a:extLst>
          </p:cNvPr>
          <p:cNvSpPr/>
          <p:nvPr/>
        </p:nvSpPr>
        <p:spPr>
          <a:xfrm>
            <a:off x="6873994" y="57443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F3D360-D6AC-557E-BAC1-C965E42F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417684"/>
            <a:ext cx="3348038" cy="3187653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5195570" y="2095500"/>
            <a:ext cx="5643880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 trại, dựng lều,...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5195570" y="2095500"/>
            <a:ext cx="5643880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cá, giật cần câu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730CD-41E6-497D-2399-4EFF1F01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514475"/>
            <a:ext cx="3079847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4676775" y="2324100"/>
            <a:ext cx="6962775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Bay, lượn, dang, vỗ cánh,..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90646-EA3E-C4BA-E257-45A47EF8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4" y="1593347"/>
            <a:ext cx="2905125" cy="29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4676775" y="2324100"/>
            <a:ext cx="6296025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Bơi, lặn, khám phá,...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E0762-7596-5E3E-A972-DA0A14CF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935269"/>
            <a:ext cx="2967038" cy="30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06214-D6BB-2F92-50E8-3F44DE762CF5}"/>
              </a:ext>
            </a:extLst>
          </p:cNvPr>
          <p:cNvSpPr txBox="1"/>
          <p:nvPr/>
        </p:nvSpPr>
        <p:spPr>
          <a:xfrm>
            <a:off x="4529390" y="5564039"/>
            <a:ext cx="833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248CC-4DD7-9973-4322-C067EE029640}"/>
              </a:ext>
            </a:extLst>
          </p:cNvPr>
          <p:cNvSpPr txBox="1"/>
          <p:nvPr/>
        </p:nvSpPr>
        <p:spPr>
          <a:xfrm>
            <a:off x="6133877" y="5567354"/>
            <a:ext cx="730553" cy="82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37DD1-2D7E-20AF-91C2-9DAFE00FB8F8}"/>
              </a:ext>
            </a:extLst>
          </p:cNvPr>
          <p:cNvSpPr txBox="1"/>
          <p:nvPr/>
        </p:nvSpPr>
        <p:spPr>
          <a:xfrm>
            <a:off x="6840477" y="5567354"/>
            <a:ext cx="730553" cy="82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0B06C-05DE-170B-6DE1-6789D0A8D60A}"/>
              </a:ext>
            </a:extLst>
          </p:cNvPr>
          <p:cNvSpPr txBox="1"/>
          <p:nvPr/>
        </p:nvSpPr>
        <p:spPr>
          <a:xfrm>
            <a:off x="5325440" y="5594088"/>
            <a:ext cx="833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</a:p>
        </p:txBody>
      </p:sp>
      <p:pic>
        <p:nvPicPr>
          <p:cNvPr id="8" name="Picture 7" descr="A cartoon of a child and child holding water bottles&#10;&#10;Description automatically generated">
            <a:extLst>
              <a:ext uri="{FF2B5EF4-FFF2-40B4-BE49-F238E27FC236}">
                <a16:creationId xmlns:a16="http://schemas.microsoft.com/office/drawing/2014/main" id="{32D0B9CA-7D3E-259F-38AE-BA43E7233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485775"/>
            <a:ext cx="4800600" cy="4800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181006-E37D-E080-48C2-D10385ECDAAD}"/>
              </a:ext>
            </a:extLst>
          </p:cNvPr>
          <p:cNvSpPr/>
          <p:nvPr/>
        </p:nvSpPr>
        <p:spPr>
          <a:xfrm>
            <a:off x="4597519" y="5582431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A212F0-71A9-1848-E594-80E6785DDF2C}"/>
              </a:ext>
            </a:extLst>
          </p:cNvPr>
          <p:cNvSpPr/>
          <p:nvPr/>
        </p:nvSpPr>
        <p:spPr>
          <a:xfrm>
            <a:off x="5330944" y="55919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F8CD37-AD56-C3A6-AAB0-61FF4FCFAC91}"/>
              </a:ext>
            </a:extLst>
          </p:cNvPr>
          <p:cNvSpPr/>
          <p:nvPr/>
        </p:nvSpPr>
        <p:spPr>
          <a:xfrm>
            <a:off x="6092944" y="5601481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471BF-2C64-C15E-B69A-FFA1673FEE92}"/>
              </a:ext>
            </a:extLst>
          </p:cNvPr>
          <p:cNvSpPr/>
          <p:nvPr/>
        </p:nvSpPr>
        <p:spPr>
          <a:xfrm>
            <a:off x="6835894" y="55919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65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FDACC5-120F-6E35-920F-9B9C377A7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3"/>
          <a:stretch/>
        </p:blipFill>
        <p:spPr>
          <a:xfrm>
            <a:off x="3357712" y="771525"/>
            <a:ext cx="5637432" cy="4772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73D0B-75F8-1AA0-E579-34D10B9CBD0D}"/>
              </a:ext>
            </a:extLst>
          </p:cNvPr>
          <p:cNvSpPr txBox="1"/>
          <p:nvPr/>
        </p:nvSpPr>
        <p:spPr>
          <a:xfrm>
            <a:off x="5021105" y="5782456"/>
            <a:ext cx="277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  Á 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4C330-83B0-079F-4446-85F63BBD6A3B}"/>
              </a:ext>
            </a:extLst>
          </p:cNvPr>
          <p:cNvSpPr/>
          <p:nvPr/>
        </p:nvSpPr>
        <p:spPr>
          <a:xfrm>
            <a:off x="5021105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B60CB-6559-BBC7-7584-ED17F85F0919}"/>
              </a:ext>
            </a:extLst>
          </p:cNvPr>
          <p:cNvSpPr/>
          <p:nvPr/>
        </p:nvSpPr>
        <p:spPr>
          <a:xfrm>
            <a:off x="5789692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78FF8-F8E9-2974-9105-D0C62DFA3217}"/>
              </a:ext>
            </a:extLst>
          </p:cNvPr>
          <p:cNvSpPr/>
          <p:nvPr/>
        </p:nvSpPr>
        <p:spPr>
          <a:xfrm>
            <a:off x="6558279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92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0DDA0-C9B4-5C2D-0CC2-04BDDCC6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539317"/>
            <a:ext cx="6446591" cy="4424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82ED6-A328-CAC5-2832-E814EBC47A6B}"/>
              </a:ext>
            </a:extLst>
          </p:cNvPr>
          <p:cNvSpPr txBox="1"/>
          <p:nvPr/>
        </p:nvSpPr>
        <p:spPr>
          <a:xfrm>
            <a:off x="5478310" y="5782456"/>
            <a:ext cx="277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  Ơ  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E398B-7385-968D-CF60-366473CED7DC}"/>
              </a:ext>
            </a:extLst>
          </p:cNvPr>
          <p:cNvSpPr/>
          <p:nvPr/>
        </p:nvSpPr>
        <p:spPr>
          <a:xfrm>
            <a:off x="5530969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35F5B-5CD8-BB91-3E7E-6198D31B5E81}"/>
              </a:ext>
            </a:extLst>
          </p:cNvPr>
          <p:cNvSpPr/>
          <p:nvPr/>
        </p:nvSpPr>
        <p:spPr>
          <a:xfrm>
            <a:off x="6253985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731F4B-51ED-F191-08BB-1BA93C3C53F5}"/>
              </a:ext>
            </a:extLst>
          </p:cNvPr>
          <p:cNvSpPr/>
          <p:nvPr/>
        </p:nvSpPr>
        <p:spPr>
          <a:xfrm>
            <a:off x="6977001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52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 động từ trong ngoặc đơn thay cho bông hoa trong mỗi đoạn văn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A349FF-3503-8769-C63A-DCFB7E32B3C2}"/>
              </a:ext>
            </a:extLst>
          </p:cNvPr>
          <p:cNvSpPr txBox="1"/>
          <p:nvPr/>
        </p:nvSpPr>
        <p:spPr>
          <a:xfrm>
            <a:off x="895350" y="1828800"/>
            <a:ext cx="1063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đắm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phạch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lảnh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cuốc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55023D-D5B9-B4B3-6414-61071107F54B}"/>
              </a:ext>
            </a:extLst>
          </p:cNvPr>
          <p:cNvSpPr/>
          <p:nvPr/>
        </p:nvSpPr>
        <p:spPr>
          <a:xfrm>
            <a:off x="4419600" y="5343525"/>
            <a:ext cx="3981450" cy="704850"/>
          </a:xfrm>
          <a:prstGeom prst="roundRect">
            <a:avLst/>
          </a:prstGeom>
          <a:solidFill>
            <a:srgbClr val="EE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7" name="Picture 36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408206"/>
            <a:ext cx="654656" cy="582644"/>
          </a:xfrm>
          <a:prstGeom prst="rect">
            <a:avLst/>
          </a:prstGeom>
        </p:spPr>
      </p:pic>
      <p:pic>
        <p:nvPicPr>
          <p:cNvPr id="38" name="Picture 3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94135A0C-401A-6675-52B2-A60E019A66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4" y="2455831"/>
            <a:ext cx="714375" cy="635794"/>
          </a:xfrm>
          <a:prstGeom prst="rect">
            <a:avLst/>
          </a:prstGeom>
        </p:spPr>
      </p:pic>
      <p:pic>
        <p:nvPicPr>
          <p:cNvPr id="39" name="Picture 3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4674F19-681E-113D-528A-43699081F4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465481"/>
            <a:ext cx="790575" cy="635794"/>
          </a:xfrm>
          <a:prstGeom prst="rect">
            <a:avLst/>
          </a:prstGeom>
        </p:spPr>
      </p:pic>
      <p:pic>
        <p:nvPicPr>
          <p:cNvPr id="40" name="Picture 3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C9678B2F-BCE2-85F9-CB24-725D25D769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4075081"/>
            <a:ext cx="1047750" cy="635794"/>
          </a:xfrm>
          <a:prstGeom prst="rect">
            <a:avLst/>
          </a:prstGeom>
        </p:spPr>
      </p:pic>
      <p:pic>
        <p:nvPicPr>
          <p:cNvPr id="41" name="Picture 4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69857551-1A23-EC60-20F0-3EE312AD82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4113181"/>
            <a:ext cx="762000" cy="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66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động từ trong ngoặc đơn thay cho bông hoa trong mỗi đoạn văn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A349FF-3503-8769-C63A-DCFB7E32B3C2}"/>
              </a:ext>
            </a:extLst>
          </p:cNvPr>
          <p:cNvSpPr txBox="1"/>
          <p:nvPr/>
        </p:nvSpPr>
        <p:spPr>
          <a:xfrm>
            <a:off x="895350" y="1828800"/>
            <a:ext cx="1063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Buổi trưa, nương rẫy im vắng. Mặt trời đứng thẳng trên đỉnh đầu. Không một con chim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không một con thú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Đàn khướu làm tổ trong bụi nửa vừa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véo von, giờ đã im bặt. Buổi trưa dần qua. Trời bớt oi ả. Gió rừng lại nổi. Bầy khướu nhảy lách tách trên cành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sâu. Tiếng lá 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 xạc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trong gió.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55023D-D5B9-B4B3-6414-61071107F54B}"/>
              </a:ext>
            </a:extLst>
          </p:cNvPr>
          <p:cNvSpPr/>
          <p:nvPr/>
        </p:nvSpPr>
        <p:spPr>
          <a:xfrm>
            <a:off x="4248150" y="5343525"/>
            <a:ext cx="4152900" cy="704850"/>
          </a:xfrm>
          <a:prstGeom prst="roundRect">
            <a:avLst/>
          </a:prstGeom>
          <a:solidFill>
            <a:srgbClr val="EE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hót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7" name="Picture 36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2427256"/>
            <a:ext cx="733425" cy="582644"/>
          </a:xfrm>
          <a:prstGeom prst="rect">
            <a:avLst/>
          </a:prstGeom>
        </p:spPr>
      </p:pic>
      <p:pic>
        <p:nvPicPr>
          <p:cNvPr id="38" name="Picture 3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94135A0C-401A-6675-52B2-A60E019A66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2903506"/>
            <a:ext cx="742951" cy="635794"/>
          </a:xfrm>
          <a:prstGeom prst="rect">
            <a:avLst/>
          </a:prstGeom>
        </p:spPr>
      </p:pic>
      <p:pic>
        <p:nvPicPr>
          <p:cNvPr id="39" name="Picture 3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4674F19-681E-113D-528A-43699081F4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2893981"/>
            <a:ext cx="790575" cy="635794"/>
          </a:xfrm>
          <a:prstGeom prst="rect">
            <a:avLst/>
          </a:prstGeom>
        </p:spPr>
      </p:pic>
      <p:pic>
        <p:nvPicPr>
          <p:cNvPr id="40" name="Picture 3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C9678B2F-BCE2-85F9-CB24-725D25D769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4579906"/>
            <a:ext cx="1571625" cy="635794"/>
          </a:xfrm>
          <a:prstGeom prst="rect">
            <a:avLst/>
          </a:prstGeom>
        </p:spPr>
      </p:pic>
      <p:pic>
        <p:nvPicPr>
          <p:cNvPr id="41" name="Picture 4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69857551-1A23-EC60-20F0-3EE312AD82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37056"/>
            <a:ext cx="762000" cy="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35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 tranh, tìm động từ phù hợp với hoạt động được thể hiện trong tranh.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78B2B-910C-41B6-8B14-7DAE7AA6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971674"/>
            <a:ext cx="10822283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96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801A22F8-F463-DE4A-0CC6-64815DD2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2" y="1143482"/>
            <a:ext cx="5714518" cy="5714518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66C6FB56-841D-2164-E399-E26CB930F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64" y="1553831"/>
            <a:ext cx="660994" cy="673642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3E3EBB32-F61B-EE15-B66E-D2FA6AF648A2}"/>
              </a:ext>
            </a:extLst>
          </p:cNvPr>
          <p:cNvSpPr txBox="1"/>
          <p:nvPr/>
        </p:nvSpPr>
        <p:spPr>
          <a:xfrm>
            <a:off x="6629562" y="1515876"/>
            <a:ext cx="4490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hợp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26192-FFF2-B900-EF26-1ACAB1ABD8D7}"/>
              </a:ext>
            </a:extLst>
          </p:cNvPr>
          <p:cNvSpPr txBox="1"/>
          <p:nvPr/>
        </p:nvSpPr>
        <p:spPr>
          <a:xfrm>
            <a:off x="6597975" y="2620127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Trao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đổi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ý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kiến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để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thống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nhất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đáp</a:t>
            </a:r>
            <a:r>
              <a:rPr lang="en-029" sz="32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án</a:t>
            </a:r>
            <a:endParaRPr lang="en-US" sz="32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3B0DDA15-CA78-1CD1-04EE-47FCF1B38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5" y="2545213"/>
            <a:ext cx="660994" cy="673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51196B-E044-E050-A59B-74F2AE66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59" y="853749"/>
            <a:ext cx="3456732" cy="1664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7C92F0-E1AB-1D18-915F-6B7FF358516C}"/>
              </a:ext>
            </a:extLst>
          </p:cNvPr>
          <p:cNvSpPr txBox="1"/>
          <p:nvPr/>
        </p:nvSpPr>
        <p:spPr>
          <a:xfrm>
            <a:off x="6559875" y="3696452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C647B6A7-587E-1AF1-8D60-3DEC4241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95" y="3621538"/>
            <a:ext cx="660994" cy="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07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80BC-428C-2172-81AD-D98419FF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538287"/>
            <a:ext cx="3416595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0E8CFC6-DA9B-3B23-2487-D99679D1FE3F}"/>
              </a:ext>
            </a:extLst>
          </p:cNvPr>
          <p:cNvSpPr/>
          <p:nvPr/>
        </p:nvSpPr>
        <p:spPr>
          <a:xfrm>
            <a:off x="5224145" y="2195195"/>
            <a:ext cx="4533265" cy="1835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dốc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4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4A5E"/>
      </a:accent1>
      <a:accent2>
        <a:srgbClr val="DD4A5E"/>
      </a:accent2>
      <a:accent3>
        <a:srgbClr val="DD4A5E"/>
      </a:accent3>
      <a:accent4>
        <a:srgbClr val="DD4A5E"/>
      </a:accent4>
      <a:accent5>
        <a:srgbClr val="DD4A5E"/>
      </a:accent5>
      <a:accent6>
        <a:srgbClr val="DD4A5E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</TotalTime>
  <Words>306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SVN-Holidays</vt:lpstr>
      <vt:lpstr>字魂95号-手刻宋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30</cp:revision>
  <dcterms:created xsi:type="dcterms:W3CDTF">2023-08-04T11:49:09Z</dcterms:created>
  <dcterms:modified xsi:type="dcterms:W3CDTF">2024-10-17T15:01:22Z</dcterms:modified>
  <cp:category>9Slide.vn</cp:category>
</cp:coreProperties>
</file>