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1.xml" ContentType="application/vnd.ms-office.activeX+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9"/>
  </p:notesMasterIdLst>
  <p:sldIdLst>
    <p:sldId id="319" r:id="rId3"/>
    <p:sldId id="323" r:id="rId4"/>
    <p:sldId id="306" r:id="rId5"/>
    <p:sldId id="353" r:id="rId6"/>
    <p:sldId id="313" r:id="rId7"/>
    <p:sldId id="312" r:id="rId8"/>
    <p:sldId id="309" r:id="rId9"/>
    <p:sldId id="354" r:id="rId10"/>
    <p:sldId id="355" r:id="rId11"/>
    <p:sldId id="357" r:id="rId12"/>
    <p:sldId id="356" r:id="rId13"/>
    <p:sldId id="358" r:id="rId14"/>
    <p:sldId id="359" r:id="rId15"/>
    <p:sldId id="327" r:id="rId16"/>
    <p:sldId id="328" r:id="rId17"/>
    <p:sldId id="320" r:id="rId18"/>
    <p:sldId id="331" r:id="rId19"/>
    <p:sldId id="332" r:id="rId20"/>
    <p:sldId id="333" r:id="rId21"/>
    <p:sldId id="335" r:id="rId22"/>
    <p:sldId id="336" r:id="rId23"/>
    <p:sldId id="337" r:id="rId24"/>
    <p:sldId id="360" r:id="rId25"/>
    <p:sldId id="321" r:id="rId26"/>
    <p:sldId id="342" r:id="rId27"/>
    <p:sldId id="341" r:id="rId28"/>
    <p:sldId id="361" r:id="rId29"/>
    <p:sldId id="362" r:id="rId30"/>
    <p:sldId id="338" r:id="rId31"/>
    <p:sldId id="339" r:id="rId32"/>
    <p:sldId id="346" r:id="rId33"/>
    <p:sldId id="322" r:id="rId34"/>
    <p:sldId id="350" r:id="rId35"/>
    <p:sldId id="363" r:id="rId36"/>
    <p:sldId id="343" r:id="rId37"/>
    <p:sldId id="3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68254" autoAdjust="0"/>
  </p:normalViewPr>
  <p:slideViewPr>
    <p:cSldViewPr snapToGrid="0">
      <p:cViewPr varScale="1">
        <p:scale>
          <a:sx n="72" d="100"/>
          <a:sy n="72" d="100"/>
        </p:scale>
        <p:origin x="12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66987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24</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26</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xmlns=""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36</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6058" y="1442760"/>
            <a:ext cx="3338286" cy="3972479"/>
          </a:xfrm>
          <a:prstGeom prst="rect">
            <a:avLst/>
          </a:prstGeom>
        </p:spPr>
      </p:pic>
    </p:spTree>
    <p:extLst>
      <p:ext uri="{BB962C8B-B14F-4D97-AF65-F5344CB8AC3E}">
        <p14:creationId xmlns:p14="http://schemas.microsoft.com/office/powerpoint/2010/main" val="87348301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10/10/2023</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96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38286" y="1356967"/>
            <a:ext cx="3338286" cy="3972479"/>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74" r:id="rId4"/>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slideLayout" Target="../slideLayouts/slideLayout4.xml"/><Relationship Id="rId7" Type="http://schemas.openxmlformats.org/officeDocument/2006/relationships/image" Target="../media/image51.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0.png"/><Relationship Id="rId5" Type="http://schemas.openxmlformats.org/officeDocument/2006/relationships/image" Target="../media/image6.jpg"/><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grpSp>
        <p:nvGrpSpPr>
          <p:cNvPr id="5" name="Nhóm 4">
            <a:extLst>
              <a:ext uri="{FF2B5EF4-FFF2-40B4-BE49-F238E27FC236}">
                <a16:creationId xmlns:a16="http://schemas.microsoft.com/office/drawing/2014/main" xmlns="" id="{D611B45D-057B-7189-BD16-8194E8297568}"/>
              </a:ext>
            </a:extLst>
          </p:cNvPr>
          <p:cNvGrpSpPr/>
          <p:nvPr/>
        </p:nvGrpSpPr>
        <p:grpSpPr>
          <a:xfrm>
            <a:off x="3515428" y="902868"/>
            <a:ext cx="6522897" cy="1326023"/>
            <a:chOff x="2839771" y="909378"/>
            <a:chExt cx="4892173" cy="994517"/>
          </a:xfrm>
        </p:grpSpPr>
        <p:sp>
          <p:nvSpPr>
            <p:cNvPr id="6" name="TextBox 12">
              <a:extLst>
                <a:ext uri="{FF2B5EF4-FFF2-40B4-BE49-F238E27FC236}">
                  <a16:creationId xmlns:a16="http://schemas.microsoft.com/office/drawing/2014/main" xmlns="" id="{2D01DF96-53A8-0AD4-FA9A-BEFB8752FE6E}"/>
                </a:ext>
              </a:extLst>
            </p:cNvPr>
            <p:cNvSpPr txBox="1"/>
            <p:nvPr/>
          </p:nvSpPr>
          <p:spPr>
            <a:xfrm>
              <a:off x="2839771" y="909378"/>
              <a:ext cx="4892173"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a:solidFill>
                    <a:srgbClr val="0070C0"/>
                  </a:solidFill>
                  <a:sym typeface="Arial"/>
                </a:rPr>
                <a:t>Thứ</a:t>
              </a:r>
              <a:r>
                <a:rPr lang="en-US" sz="3200" b="1" dirty="0">
                  <a:solidFill>
                    <a:srgbClr val="0070C0"/>
                  </a:solidFill>
                  <a:sym typeface="Arial"/>
                </a:rPr>
                <a:t> </a:t>
              </a:r>
              <a:r>
                <a:rPr lang="en-US" sz="3200" b="1" dirty="0" err="1" smtClean="0">
                  <a:solidFill>
                    <a:srgbClr val="0070C0"/>
                  </a:solidFill>
                  <a:sym typeface="Arial"/>
                </a:rPr>
                <a:t>tư</a:t>
              </a:r>
              <a:r>
                <a:rPr lang="en-US" sz="3200" b="1" dirty="0" smtClean="0">
                  <a:solidFill>
                    <a:srgbClr val="0070C0"/>
                  </a:solidFill>
                  <a:sym typeface="Arial"/>
                </a:rPr>
                <a:t> </a:t>
              </a:r>
              <a:r>
                <a:rPr lang="en-US" sz="3200" b="1" dirty="0" err="1">
                  <a:solidFill>
                    <a:srgbClr val="0070C0"/>
                  </a:solidFill>
                  <a:sym typeface="Arial"/>
                </a:rPr>
                <a:t>ngày</a:t>
              </a:r>
              <a:r>
                <a:rPr lang="en-US" sz="3200" b="1" dirty="0">
                  <a:solidFill>
                    <a:srgbClr val="0070C0"/>
                  </a:solidFill>
                  <a:sym typeface="Arial"/>
                </a:rPr>
                <a:t> </a:t>
              </a:r>
              <a:r>
                <a:rPr lang="en-US" sz="3200" b="1" dirty="0" smtClean="0">
                  <a:solidFill>
                    <a:srgbClr val="0070C0"/>
                  </a:solidFill>
                  <a:sym typeface="Arial"/>
                </a:rPr>
                <a:t>18 </a:t>
              </a:r>
              <a:r>
                <a:rPr lang="en-US" sz="3200" b="1" dirty="0" err="1">
                  <a:solidFill>
                    <a:srgbClr val="0070C0"/>
                  </a:solidFill>
                  <a:sym typeface="Arial"/>
                </a:rPr>
                <a:t>tháng</a:t>
              </a:r>
              <a:r>
                <a:rPr lang="en-US" sz="3200" b="1" dirty="0">
                  <a:solidFill>
                    <a:srgbClr val="0070C0"/>
                  </a:solidFill>
                  <a:sym typeface="Arial"/>
                </a:rPr>
                <a:t> </a:t>
              </a:r>
              <a:r>
                <a:rPr lang="en-US" sz="3200" b="1" dirty="0" smtClean="0">
                  <a:solidFill>
                    <a:srgbClr val="0070C0"/>
                  </a:solidFill>
                  <a:sym typeface="Arial"/>
                </a:rPr>
                <a:t>10 </a:t>
              </a:r>
              <a:r>
                <a:rPr lang="en-US" sz="3200" b="1" dirty="0" err="1">
                  <a:solidFill>
                    <a:srgbClr val="0070C0"/>
                  </a:solidFill>
                  <a:sym typeface="Arial"/>
                </a:rPr>
                <a:t>năm</a:t>
              </a:r>
              <a:r>
                <a:rPr lang="en-US" sz="3200" b="1" dirty="0">
                  <a:solidFill>
                    <a:srgbClr val="0070C0"/>
                  </a:solidFill>
                  <a:sym typeface="Arial"/>
                </a:rPr>
                <a:t> </a:t>
              </a:r>
              <a:r>
                <a:rPr lang="en-US" sz="3200" b="1" dirty="0" smtClean="0">
                  <a:solidFill>
                    <a:srgbClr val="0070C0"/>
                  </a:solidFill>
                  <a:sym typeface="Arial"/>
                </a:rPr>
                <a:t>2023</a:t>
              </a:r>
              <a:endParaRPr lang="en-US" sz="3200" b="1" dirty="0">
                <a:solidFill>
                  <a:srgbClr val="0070C0"/>
                </a:solidFill>
                <a:sym typeface="Arial"/>
              </a:endParaRPr>
            </a:p>
          </p:txBody>
        </p:sp>
        <p:pic>
          <p:nvPicPr>
            <p:cNvPr id="8" name="Hình ảnh 7" descr="Ảnh có chứa văn bản, màn hình&#10;&#10;Mô tả được tạo tự động">
              <a:extLst>
                <a:ext uri="{FF2B5EF4-FFF2-40B4-BE49-F238E27FC236}">
                  <a16:creationId xmlns:a16="http://schemas.microsoft.com/office/drawing/2014/main" xmlns="" id="{264A94F2-CB35-34A3-5E38-2C2EBC1F4572}"/>
                </a:ext>
              </a:extLst>
            </p:cNvPr>
            <p:cNvPicPr>
              <a:picLocks noChangeAspect="1"/>
            </p:cNvPicPr>
            <p:nvPr/>
          </p:nvPicPr>
          <p:blipFill>
            <a:blip r:embed="rId4"/>
            <a:stretch>
              <a:fillRect/>
            </a:stretch>
          </p:blipFill>
          <p:spPr>
            <a:xfrm>
              <a:off x="3476190" y="1382315"/>
              <a:ext cx="2469371" cy="521580"/>
            </a:xfrm>
            <a:prstGeom prst="rect">
              <a:avLst/>
            </a:prstGeom>
          </p:spPr>
        </p:pic>
      </p:grpSp>
      <p:pic>
        <p:nvPicPr>
          <p:cNvPr id="2" name="Picture 1">
            <a:extLst>
              <a:ext uri="{FF2B5EF4-FFF2-40B4-BE49-F238E27FC236}">
                <a16:creationId xmlns:a16="http://schemas.microsoft.com/office/drawing/2014/main" xmlns=""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xmlns=""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Tree>
    <p:extLst>
      <p:ext uri="{BB962C8B-B14F-4D97-AF65-F5344CB8AC3E}">
        <p14:creationId xmlns:p14="http://schemas.microsoft.com/office/powerpoint/2010/main" val="2828790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xmlns=""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xmlns=""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a16="http://schemas.microsoft.com/office/drawing/2014/main" xmlns="" id="{90A6E0AA-C114-EE81-313E-25F1CA90C0DB}"/>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xmlns="" id="{2CCBD05B-CDFC-CED2-276D-0B5B16FEC697}"/>
              </a:ext>
            </a:extLst>
          </p:cNvPr>
          <p:cNvCxnSpPr>
            <a:cxnSpLocks/>
          </p:cNvCxnSpPr>
          <p:nvPr/>
        </p:nvCxnSpPr>
        <p:spPr>
          <a:xfrm flipV="1">
            <a:off x="10588868" y="3075266"/>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xmlns="" id="{DCAC6236-FB91-E013-B9BF-F14C142334BA}"/>
              </a:ext>
            </a:extLst>
          </p:cNvPr>
          <p:cNvCxnSpPr>
            <a:cxnSpLocks/>
          </p:cNvCxnSpPr>
          <p:nvPr/>
        </p:nvCxnSpPr>
        <p:spPr>
          <a:xfrm flipV="1">
            <a:off x="4137743" y="3541046"/>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xmlns="" id="{1ABAFD3F-9A3C-103D-4506-A40388324335}"/>
              </a:ext>
            </a:extLst>
          </p:cNvPr>
          <p:cNvCxnSpPr>
            <a:cxnSpLocks/>
          </p:cNvCxnSpPr>
          <p:nvPr/>
        </p:nvCxnSpPr>
        <p:spPr>
          <a:xfrm flipV="1">
            <a:off x="8797696" y="350129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xmlns="" id="{A67DAF73-DA2F-09B5-14D0-60CE6B9D3B7C}"/>
              </a:ext>
            </a:extLst>
          </p:cNvPr>
          <p:cNvGrpSpPr/>
          <p:nvPr/>
        </p:nvGrpSpPr>
        <p:grpSpPr>
          <a:xfrm>
            <a:off x="3985771" y="4088016"/>
            <a:ext cx="269188" cy="492657"/>
            <a:chOff x="6953545" y="4636051"/>
            <a:chExt cx="118472" cy="274494"/>
          </a:xfrm>
        </p:grpSpPr>
        <p:cxnSp>
          <p:nvCxnSpPr>
            <p:cNvPr id="17" name="Đường nối Thẳng 26">
              <a:extLst>
                <a:ext uri="{FF2B5EF4-FFF2-40B4-BE49-F238E27FC236}">
                  <a16:creationId xmlns:a16="http://schemas.microsoft.com/office/drawing/2014/main" xmlns=""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xmlns=""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6798365" y="1098290"/>
            <a:ext cx="5115339" cy="523220"/>
          </a:xfrm>
          <a:prstGeom prst="rect">
            <a:avLst/>
          </a:prstGeom>
          <a:noFill/>
        </p:spPr>
        <p:txBody>
          <a:bodyPr wrap="square" rtlCol="0">
            <a:spAutoFit/>
          </a:bodyPr>
          <a:lstStyle/>
          <a:p>
            <a:r>
              <a:rPr lang="en-US" sz="2800" dirty="0" err="1" smtClean="0">
                <a:solidFill>
                  <a:schemeClr val="accent6"/>
                </a:solidFill>
                <a:latin typeface="Times New Roman" panose="02020603050405020304" pitchFamily="18" charset="0"/>
                <a:cs typeface="Times New Roman" panose="02020603050405020304" pitchFamily="18" charset="0"/>
              </a:rPr>
              <a:t>Từ</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khó</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dãy</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phố</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cũ</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kĩ</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trong</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nhà</a:t>
            </a:r>
            <a:endParaRPr lang="en-US" sz="28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xmlns=""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xmlns="" id="{90A6E0AA-C114-EE81-313E-25F1CA90C0DB}"/>
              </a:ext>
            </a:extLst>
          </p:cNvPr>
          <p:cNvPicPr>
            <a:picLocks noChangeAspect="1"/>
          </p:cNvPicPr>
          <p:nvPr/>
        </p:nvPicPr>
        <p:blipFill>
          <a:blip r:embed="rId4"/>
          <a:stretch>
            <a:fillRect/>
          </a:stretch>
        </p:blipFill>
        <p:spPr>
          <a:xfrm>
            <a:off x="116333" y="0"/>
            <a:ext cx="6431837" cy="1286367"/>
          </a:xfrm>
          <a:prstGeom prst="rect">
            <a:avLst/>
          </a:prstGeom>
        </p:spPr>
      </p:pic>
      <p:sp>
        <p:nvSpPr>
          <p:cNvPr id="2" name="TextBox 1"/>
          <p:cNvSpPr txBox="1"/>
          <p:nvPr/>
        </p:nvSpPr>
        <p:spPr>
          <a:xfrm>
            <a:off x="6904383" y="914400"/>
            <a:ext cx="5003837" cy="523220"/>
          </a:xfrm>
          <a:prstGeom prst="rect">
            <a:avLst/>
          </a:prstGeom>
          <a:noFill/>
        </p:spPr>
        <p:txBody>
          <a:bodyPr wrap="square" rtlCol="0">
            <a:spAutoFit/>
          </a:bodyPr>
          <a:lstStyle/>
          <a:p>
            <a:r>
              <a:rPr lang="en-US" sz="2800" dirty="0" err="1" smtClean="0">
                <a:solidFill>
                  <a:schemeClr val="accent6"/>
                </a:solidFill>
                <a:latin typeface="Times New Roman" panose="02020603050405020304" pitchFamily="18" charset="0"/>
                <a:cs typeface="Times New Roman" panose="02020603050405020304" pitchFamily="18" charset="0"/>
              </a:rPr>
              <a:t>Từ</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khó</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bỗng</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trước</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mũi</a:t>
            </a:r>
            <a:endParaRPr lang="en-US" sz="28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xmlns=""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a16="http://schemas.microsoft.com/office/drawing/2014/main" xmlns="" id="{90A6E0AA-C114-EE81-313E-25F1CA90C0DB}"/>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xmlns="" id="{BB0F744A-B93C-96A0-9EE2-A8874F9B99EA}"/>
              </a:ext>
            </a:extLst>
          </p:cNvPr>
          <p:cNvCxnSpPr>
            <a:cxnSpLocks/>
          </p:cNvCxnSpPr>
          <p:nvPr/>
        </p:nvCxnSpPr>
        <p:spPr>
          <a:xfrm flipV="1">
            <a:off x="7194331" y="341060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xmlns="" id="{ACABCA9D-E562-AC35-13EB-DE5DE45648A5}"/>
              </a:ext>
            </a:extLst>
          </p:cNvPr>
          <p:cNvCxnSpPr>
            <a:cxnSpLocks/>
          </p:cNvCxnSpPr>
          <p:nvPr/>
        </p:nvCxnSpPr>
        <p:spPr>
          <a:xfrm flipV="1">
            <a:off x="10405927" y="346635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xmlns="" id="{25348222-79AD-9BCB-4654-382E91293ED9}"/>
              </a:ext>
            </a:extLst>
          </p:cNvPr>
          <p:cNvCxnSpPr>
            <a:cxnSpLocks/>
          </p:cNvCxnSpPr>
          <p:nvPr/>
        </p:nvCxnSpPr>
        <p:spPr>
          <a:xfrm flipV="1">
            <a:off x="2875951" y="387626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xmlns="" id="{CE07B1B8-F509-9E0D-B495-2FF4D68F86FB}"/>
              </a:ext>
            </a:extLst>
          </p:cNvPr>
          <p:cNvCxnSpPr>
            <a:cxnSpLocks/>
          </p:cNvCxnSpPr>
          <p:nvPr/>
        </p:nvCxnSpPr>
        <p:spPr>
          <a:xfrm flipV="1">
            <a:off x="4043056" y="379903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xmlns="" id="{94341DFB-BDF7-9405-1033-FD2442AEDE0F}"/>
              </a:ext>
            </a:extLst>
          </p:cNvPr>
          <p:cNvGrpSpPr/>
          <p:nvPr/>
        </p:nvGrpSpPr>
        <p:grpSpPr>
          <a:xfrm>
            <a:off x="5470635" y="3809999"/>
            <a:ext cx="201299" cy="469449"/>
            <a:chOff x="5470635" y="3809999"/>
            <a:chExt cx="201299" cy="469449"/>
          </a:xfrm>
        </p:grpSpPr>
        <p:cxnSp>
          <p:nvCxnSpPr>
            <p:cNvPr id="6" name="Đường nối Thẳng 18">
              <a:extLst>
                <a:ext uri="{FF2B5EF4-FFF2-40B4-BE49-F238E27FC236}">
                  <a16:creationId xmlns:a16="http://schemas.microsoft.com/office/drawing/2014/main" xmlns=""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xmlns=""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811617" y="940904"/>
            <a:ext cx="5096603" cy="523220"/>
          </a:xfrm>
          <a:prstGeom prst="rect">
            <a:avLst/>
          </a:prstGeom>
          <a:noFill/>
        </p:spPr>
        <p:txBody>
          <a:bodyPr wrap="square" rtlCol="0">
            <a:spAutoFit/>
          </a:bodyPr>
          <a:lstStyle/>
          <a:p>
            <a:r>
              <a:rPr lang="en-US" sz="2800" dirty="0" err="1" smtClean="0">
                <a:solidFill>
                  <a:schemeClr val="accent6"/>
                </a:solidFill>
                <a:latin typeface="Times New Roman" panose="02020603050405020304" pitchFamily="18" charset="0"/>
                <a:cs typeface="Times New Roman" panose="02020603050405020304" pitchFamily="18" charset="0"/>
              </a:rPr>
              <a:t>Từ</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khó</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bãi</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bờ</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chân</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trời</a:t>
            </a:r>
            <a:r>
              <a:rPr lang="en-US" sz="2800" dirty="0" smtClean="0">
                <a:solidFill>
                  <a:schemeClr val="accent6"/>
                </a:solidFill>
                <a:latin typeface="Times New Roman" panose="02020603050405020304" pitchFamily="18" charset="0"/>
                <a:cs typeface="Times New Roman" panose="02020603050405020304" pitchFamily="18" charset="0"/>
              </a:rPr>
              <a:t> </a:t>
            </a:r>
            <a:endParaRPr lang="en-US" sz="28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xmlns=""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xmlns=""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xmlns=""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xmlns=""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xmlns=""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xmlns=""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xmlns=""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xmlns=""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xmlns=""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xmlns=""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xmlns=""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xmlns=""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xmlns="" id="{9A488135-4D8B-1C47-0ED9-979F648722CD}"/>
              </a:ext>
            </a:extLst>
          </p:cNvPr>
          <p:cNvGrpSpPr/>
          <p:nvPr/>
        </p:nvGrpSpPr>
        <p:grpSpPr>
          <a:xfrm>
            <a:off x="1" y="971516"/>
            <a:ext cx="11738081" cy="5726750"/>
            <a:chOff x="0" y="728637"/>
            <a:chExt cx="8803561" cy="4295063"/>
          </a:xfrm>
        </p:grpSpPr>
        <p:grpSp>
          <p:nvGrpSpPr>
            <p:cNvPr id="27" name="Nhóm 26">
              <a:extLst>
                <a:ext uri="{FF2B5EF4-FFF2-40B4-BE49-F238E27FC236}">
                  <a16:creationId xmlns:a16="http://schemas.microsoft.com/office/drawing/2014/main" xmlns="" id="{3BC0ED7B-8D27-3F92-9800-1421AD1E1972}"/>
                </a:ext>
              </a:extLst>
            </p:cNvPr>
            <p:cNvGrpSpPr/>
            <p:nvPr/>
          </p:nvGrpSpPr>
          <p:grpSpPr>
            <a:xfrm>
              <a:off x="121234" y="728637"/>
              <a:ext cx="8415793" cy="968839"/>
              <a:chOff x="237022" y="794871"/>
              <a:chExt cx="8415793" cy="968839"/>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946211"/>
                <a:ext cx="7595283" cy="634923"/>
              </a:xfrm>
              <a:custGeom>
                <a:avLst/>
                <a:gdLst>
                  <a:gd name="connsiteX0" fmla="*/ 0 w 7595283"/>
                  <a:gd name="connsiteY0" fmla="*/ 105823 h 634923"/>
                  <a:gd name="connsiteX1" fmla="*/ 105823 w 7595283"/>
                  <a:gd name="connsiteY1" fmla="*/ 0 h 634923"/>
                  <a:gd name="connsiteX2" fmla="*/ 629390 w 7595283"/>
                  <a:gd name="connsiteY2" fmla="*/ 0 h 634923"/>
                  <a:gd name="connsiteX3" fmla="*/ 1152957 w 7595283"/>
                  <a:gd name="connsiteY3" fmla="*/ 0 h 634923"/>
                  <a:gd name="connsiteX4" fmla="*/ 1898033 w 7595283"/>
                  <a:gd name="connsiteY4" fmla="*/ 0 h 634923"/>
                  <a:gd name="connsiteX5" fmla="*/ 2347764 w 7595283"/>
                  <a:gd name="connsiteY5" fmla="*/ 0 h 634923"/>
                  <a:gd name="connsiteX6" fmla="*/ 3019003 w 7595283"/>
                  <a:gd name="connsiteY6" fmla="*/ 0 h 634923"/>
                  <a:gd name="connsiteX7" fmla="*/ 3764080 w 7595283"/>
                  <a:gd name="connsiteY7" fmla="*/ 0 h 634923"/>
                  <a:gd name="connsiteX8" fmla="*/ 4582992 w 7595283"/>
                  <a:gd name="connsiteY8" fmla="*/ 0 h 634923"/>
                  <a:gd name="connsiteX9" fmla="*/ 5032723 w 7595283"/>
                  <a:gd name="connsiteY9" fmla="*/ 0 h 634923"/>
                  <a:gd name="connsiteX10" fmla="*/ 5777799 w 7595283"/>
                  <a:gd name="connsiteY10" fmla="*/ 0 h 634923"/>
                  <a:gd name="connsiteX11" fmla="*/ 6227529 w 7595283"/>
                  <a:gd name="connsiteY11" fmla="*/ 0 h 634923"/>
                  <a:gd name="connsiteX12" fmla="*/ 6751096 w 7595283"/>
                  <a:gd name="connsiteY12" fmla="*/ 0 h 634923"/>
                  <a:gd name="connsiteX13" fmla="*/ 7489460 w 7595283"/>
                  <a:gd name="connsiteY13" fmla="*/ 0 h 634923"/>
                  <a:gd name="connsiteX14" fmla="*/ 7595283 w 7595283"/>
                  <a:gd name="connsiteY14" fmla="*/ 105823 h 634923"/>
                  <a:gd name="connsiteX15" fmla="*/ 7595283 w 7595283"/>
                  <a:gd name="connsiteY15" fmla="*/ 529100 h 634923"/>
                  <a:gd name="connsiteX16" fmla="*/ 7489460 w 7595283"/>
                  <a:gd name="connsiteY16" fmla="*/ 634923 h 634923"/>
                  <a:gd name="connsiteX17" fmla="*/ 6818220 w 7595283"/>
                  <a:gd name="connsiteY17" fmla="*/ 634923 h 634923"/>
                  <a:gd name="connsiteX18" fmla="*/ 5999308 w 7595283"/>
                  <a:gd name="connsiteY18" fmla="*/ 634923 h 634923"/>
                  <a:gd name="connsiteX19" fmla="*/ 5254232 w 7595283"/>
                  <a:gd name="connsiteY19" fmla="*/ 634923 h 634923"/>
                  <a:gd name="connsiteX20" fmla="*/ 4730665 w 7595283"/>
                  <a:gd name="connsiteY20" fmla="*/ 634923 h 634923"/>
                  <a:gd name="connsiteX21" fmla="*/ 4059425 w 7595283"/>
                  <a:gd name="connsiteY21" fmla="*/ 634923 h 634923"/>
                  <a:gd name="connsiteX22" fmla="*/ 3535858 w 7595283"/>
                  <a:gd name="connsiteY22" fmla="*/ 634923 h 634923"/>
                  <a:gd name="connsiteX23" fmla="*/ 3086127 w 7595283"/>
                  <a:gd name="connsiteY23" fmla="*/ 634923 h 634923"/>
                  <a:gd name="connsiteX24" fmla="*/ 2488724 w 7595283"/>
                  <a:gd name="connsiteY24" fmla="*/ 634923 h 634923"/>
                  <a:gd name="connsiteX25" fmla="*/ 2038993 w 7595283"/>
                  <a:gd name="connsiteY25" fmla="*/ 634923 h 634923"/>
                  <a:gd name="connsiteX26" fmla="*/ 1293917 w 7595283"/>
                  <a:gd name="connsiteY26" fmla="*/ 634923 h 634923"/>
                  <a:gd name="connsiteX27" fmla="*/ 105823 w 7595283"/>
                  <a:gd name="connsiteY27" fmla="*/ 634923 h 634923"/>
                  <a:gd name="connsiteX28" fmla="*/ 0 w 7595283"/>
                  <a:gd name="connsiteY28" fmla="*/ 529100 h 634923"/>
                  <a:gd name="connsiteX29" fmla="*/ 0 w 7595283"/>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5283" h="634923" fill="none" extrusionOk="0">
                    <a:moveTo>
                      <a:pt x="0" y="105823"/>
                    </a:moveTo>
                    <a:cubicBezTo>
                      <a:pt x="2443" y="37612"/>
                      <a:pt x="50810" y="530"/>
                      <a:pt x="105823" y="0"/>
                    </a:cubicBezTo>
                    <a:cubicBezTo>
                      <a:pt x="308734" y="-1065"/>
                      <a:pt x="478812" y="-12507"/>
                      <a:pt x="629390" y="0"/>
                    </a:cubicBezTo>
                    <a:cubicBezTo>
                      <a:pt x="779968" y="12507"/>
                      <a:pt x="1009671" y="-18269"/>
                      <a:pt x="1152957" y="0"/>
                    </a:cubicBezTo>
                    <a:cubicBezTo>
                      <a:pt x="1296243" y="18269"/>
                      <a:pt x="1699672" y="11072"/>
                      <a:pt x="1898033" y="0"/>
                    </a:cubicBezTo>
                    <a:cubicBezTo>
                      <a:pt x="2096394" y="-11072"/>
                      <a:pt x="2141785" y="6812"/>
                      <a:pt x="2347764" y="0"/>
                    </a:cubicBezTo>
                    <a:cubicBezTo>
                      <a:pt x="2553743" y="-6812"/>
                      <a:pt x="2801793" y="18583"/>
                      <a:pt x="3019003" y="0"/>
                    </a:cubicBezTo>
                    <a:cubicBezTo>
                      <a:pt x="3236213" y="-18583"/>
                      <a:pt x="3400096" y="11494"/>
                      <a:pt x="3764080" y="0"/>
                    </a:cubicBezTo>
                    <a:cubicBezTo>
                      <a:pt x="4128064" y="-11494"/>
                      <a:pt x="4338102" y="-27494"/>
                      <a:pt x="4582992" y="0"/>
                    </a:cubicBezTo>
                    <a:cubicBezTo>
                      <a:pt x="4827882" y="27494"/>
                      <a:pt x="4860032" y="20834"/>
                      <a:pt x="5032723" y="0"/>
                    </a:cubicBezTo>
                    <a:cubicBezTo>
                      <a:pt x="5205414" y="-20834"/>
                      <a:pt x="5433225" y="-35710"/>
                      <a:pt x="5777799" y="0"/>
                    </a:cubicBezTo>
                    <a:cubicBezTo>
                      <a:pt x="6122373" y="35710"/>
                      <a:pt x="6064847" y="22380"/>
                      <a:pt x="6227529" y="0"/>
                    </a:cubicBezTo>
                    <a:cubicBezTo>
                      <a:pt x="6390211" y="-22380"/>
                      <a:pt x="6526543" y="-4043"/>
                      <a:pt x="6751096" y="0"/>
                    </a:cubicBezTo>
                    <a:cubicBezTo>
                      <a:pt x="6975649" y="4043"/>
                      <a:pt x="7336765" y="36460"/>
                      <a:pt x="7489460" y="0"/>
                    </a:cubicBezTo>
                    <a:cubicBezTo>
                      <a:pt x="7545695" y="-689"/>
                      <a:pt x="7592570" y="52263"/>
                      <a:pt x="7595283" y="105823"/>
                    </a:cubicBezTo>
                    <a:cubicBezTo>
                      <a:pt x="7582241" y="255624"/>
                      <a:pt x="7591945" y="425878"/>
                      <a:pt x="7595283" y="529100"/>
                    </a:cubicBezTo>
                    <a:cubicBezTo>
                      <a:pt x="7582307" y="589452"/>
                      <a:pt x="7557153" y="641293"/>
                      <a:pt x="7489460" y="634923"/>
                    </a:cubicBezTo>
                    <a:cubicBezTo>
                      <a:pt x="7303521" y="640548"/>
                      <a:pt x="7126280" y="618480"/>
                      <a:pt x="6818220" y="634923"/>
                    </a:cubicBezTo>
                    <a:cubicBezTo>
                      <a:pt x="6510160" y="651366"/>
                      <a:pt x="6399177" y="618091"/>
                      <a:pt x="5999308" y="634923"/>
                    </a:cubicBezTo>
                    <a:cubicBezTo>
                      <a:pt x="5599439" y="651755"/>
                      <a:pt x="5615684" y="669601"/>
                      <a:pt x="5254232" y="634923"/>
                    </a:cubicBezTo>
                    <a:cubicBezTo>
                      <a:pt x="4892780" y="600245"/>
                      <a:pt x="4956103" y="638888"/>
                      <a:pt x="4730665" y="634923"/>
                    </a:cubicBezTo>
                    <a:cubicBezTo>
                      <a:pt x="4505227" y="630958"/>
                      <a:pt x="4217515" y="625275"/>
                      <a:pt x="4059425" y="634923"/>
                    </a:cubicBezTo>
                    <a:cubicBezTo>
                      <a:pt x="3901335" y="644571"/>
                      <a:pt x="3708239" y="650841"/>
                      <a:pt x="3535858" y="634923"/>
                    </a:cubicBezTo>
                    <a:cubicBezTo>
                      <a:pt x="3363477" y="619005"/>
                      <a:pt x="3192411" y="649548"/>
                      <a:pt x="3086127" y="634923"/>
                    </a:cubicBezTo>
                    <a:cubicBezTo>
                      <a:pt x="2979843" y="620298"/>
                      <a:pt x="2648032" y="659678"/>
                      <a:pt x="2488724" y="634923"/>
                    </a:cubicBezTo>
                    <a:cubicBezTo>
                      <a:pt x="2329416" y="610168"/>
                      <a:pt x="2219746" y="650810"/>
                      <a:pt x="2038993" y="634923"/>
                    </a:cubicBezTo>
                    <a:cubicBezTo>
                      <a:pt x="1858240" y="619036"/>
                      <a:pt x="1615555" y="652790"/>
                      <a:pt x="1293917" y="634923"/>
                    </a:cubicBezTo>
                    <a:cubicBezTo>
                      <a:pt x="972279" y="617056"/>
                      <a:pt x="372296" y="629425"/>
                      <a:pt x="105823" y="634923"/>
                    </a:cubicBezTo>
                    <a:cubicBezTo>
                      <a:pt x="49740" y="632917"/>
                      <a:pt x="-360" y="589914"/>
                      <a:pt x="0" y="529100"/>
                    </a:cubicBezTo>
                    <a:cubicBezTo>
                      <a:pt x="12703" y="347692"/>
                      <a:pt x="-20823" y="243341"/>
                      <a:pt x="0" y="105823"/>
                    </a:cubicBezTo>
                    <a:close/>
                  </a:path>
                  <a:path w="7595283" h="634923" stroke="0" extrusionOk="0">
                    <a:moveTo>
                      <a:pt x="0" y="105823"/>
                    </a:moveTo>
                    <a:cubicBezTo>
                      <a:pt x="8860" y="45891"/>
                      <a:pt x="47041" y="13785"/>
                      <a:pt x="105823" y="0"/>
                    </a:cubicBezTo>
                    <a:cubicBezTo>
                      <a:pt x="306884" y="508"/>
                      <a:pt x="417116" y="-8207"/>
                      <a:pt x="555554" y="0"/>
                    </a:cubicBezTo>
                    <a:cubicBezTo>
                      <a:pt x="693992" y="8207"/>
                      <a:pt x="795930" y="-20516"/>
                      <a:pt x="1005284" y="0"/>
                    </a:cubicBezTo>
                    <a:cubicBezTo>
                      <a:pt x="1214638" y="20516"/>
                      <a:pt x="1431063" y="-24867"/>
                      <a:pt x="1602688" y="0"/>
                    </a:cubicBezTo>
                    <a:cubicBezTo>
                      <a:pt x="1774313" y="24867"/>
                      <a:pt x="2187624" y="28700"/>
                      <a:pt x="2421600" y="0"/>
                    </a:cubicBezTo>
                    <a:cubicBezTo>
                      <a:pt x="2655576" y="-28700"/>
                      <a:pt x="2767666" y="16725"/>
                      <a:pt x="2871331" y="0"/>
                    </a:cubicBezTo>
                    <a:cubicBezTo>
                      <a:pt x="2974996" y="-16725"/>
                      <a:pt x="3285360" y="-1766"/>
                      <a:pt x="3394898" y="0"/>
                    </a:cubicBezTo>
                    <a:cubicBezTo>
                      <a:pt x="3504436" y="1766"/>
                      <a:pt x="3729398" y="24075"/>
                      <a:pt x="3918465" y="0"/>
                    </a:cubicBezTo>
                    <a:cubicBezTo>
                      <a:pt x="4107532" y="-24075"/>
                      <a:pt x="4379268" y="7017"/>
                      <a:pt x="4515868" y="0"/>
                    </a:cubicBezTo>
                    <a:cubicBezTo>
                      <a:pt x="4652468" y="-7017"/>
                      <a:pt x="4971612" y="-20819"/>
                      <a:pt x="5187108" y="0"/>
                    </a:cubicBezTo>
                    <a:cubicBezTo>
                      <a:pt x="5402604" y="20819"/>
                      <a:pt x="5459208" y="-2330"/>
                      <a:pt x="5636838" y="0"/>
                    </a:cubicBezTo>
                    <a:cubicBezTo>
                      <a:pt x="5814468" y="2330"/>
                      <a:pt x="6035256" y="2658"/>
                      <a:pt x="6160405" y="0"/>
                    </a:cubicBezTo>
                    <a:cubicBezTo>
                      <a:pt x="6285554" y="-2658"/>
                      <a:pt x="6746294" y="21586"/>
                      <a:pt x="6905481" y="0"/>
                    </a:cubicBezTo>
                    <a:cubicBezTo>
                      <a:pt x="7064668" y="-21586"/>
                      <a:pt x="7315244" y="-10920"/>
                      <a:pt x="7489460" y="0"/>
                    </a:cubicBezTo>
                    <a:cubicBezTo>
                      <a:pt x="7546308" y="-13478"/>
                      <a:pt x="7591238" y="59682"/>
                      <a:pt x="7595283" y="105823"/>
                    </a:cubicBezTo>
                    <a:cubicBezTo>
                      <a:pt x="7605878" y="219706"/>
                      <a:pt x="7582546" y="368254"/>
                      <a:pt x="7595283" y="529100"/>
                    </a:cubicBezTo>
                    <a:cubicBezTo>
                      <a:pt x="7595097" y="579843"/>
                      <a:pt x="7539362" y="632195"/>
                      <a:pt x="7489460" y="634923"/>
                    </a:cubicBezTo>
                    <a:cubicBezTo>
                      <a:pt x="7282326" y="626270"/>
                      <a:pt x="7234250" y="649560"/>
                      <a:pt x="7039729" y="634923"/>
                    </a:cubicBezTo>
                    <a:cubicBezTo>
                      <a:pt x="6845208" y="620286"/>
                      <a:pt x="6459426" y="621012"/>
                      <a:pt x="6294653" y="634923"/>
                    </a:cubicBezTo>
                    <a:cubicBezTo>
                      <a:pt x="6129880" y="648834"/>
                      <a:pt x="5827639" y="609759"/>
                      <a:pt x="5475741" y="634923"/>
                    </a:cubicBezTo>
                    <a:cubicBezTo>
                      <a:pt x="5123843" y="660087"/>
                      <a:pt x="4976000" y="631703"/>
                      <a:pt x="4656828" y="634923"/>
                    </a:cubicBezTo>
                    <a:cubicBezTo>
                      <a:pt x="4337656" y="638143"/>
                      <a:pt x="4209197" y="633621"/>
                      <a:pt x="3985589" y="634923"/>
                    </a:cubicBezTo>
                    <a:cubicBezTo>
                      <a:pt x="3761981" y="636225"/>
                      <a:pt x="3636766" y="655510"/>
                      <a:pt x="3314349" y="634923"/>
                    </a:cubicBezTo>
                    <a:cubicBezTo>
                      <a:pt x="2991932" y="614336"/>
                      <a:pt x="2962728" y="637878"/>
                      <a:pt x="2716946" y="634923"/>
                    </a:cubicBezTo>
                    <a:cubicBezTo>
                      <a:pt x="2471164" y="631968"/>
                      <a:pt x="2304439" y="622169"/>
                      <a:pt x="2193379" y="634923"/>
                    </a:cubicBezTo>
                    <a:cubicBezTo>
                      <a:pt x="2082319" y="647677"/>
                      <a:pt x="1869856" y="634840"/>
                      <a:pt x="1669812" y="634923"/>
                    </a:cubicBezTo>
                    <a:cubicBezTo>
                      <a:pt x="1469768" y="635006"/>
                      <a:pt x="1286134" y="610681"/>
                      <a:pt x="1072408" y="634923"/>
                    </a:cubicBezTo>
                    <a:cubicBezTo>
                      <a:pt x="858682" y="659165"/>
                      <a:pt x="536531" y="626220"/>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srgbClr val="F0F0F0"/>
                  </a:solidFill>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64188" y="975873"/>
                <a:ext cx="7788627" cy="438581"/>
              </a:xfrm>
              <a:prstGeom prst="rect">
                <a:avLst/>
              </a:prstGeom>
              <a:noFill/>
            </p:spPr>
            <p:txBody>
              <a:bodyPr wrap="square" rtlCol="0">
                <a:spAutoFit/>
              </a:bodyPr>
              <a:lstStyle/>
              <a:p>
                <a:pPr algn="ctr" defTabSz="1219170">
                  <a:buClr>
                    <a:srgbClr val="000000"/>
                  </a:buClr>
                </a:pPr>
                <a:r>
                  <a:rPr lang="vi-VN" sz="3200" kern="0" dirty="0">
                    <a:solidFill>
                      <a:prstClr val="black"/>
                    </a:solidFill>
                    <a:cs typeface="Calibri" panose="020F0502020204030204" pitchFamily="34" charset="0"/>
                    <a:sym typeface="Arial"/>
                  </a:rPr>
                  <a:t>Tìm thông tin về nhân vật cún trong câu chuyện theo gợi ý.</a:t>
                </a:r>
                <a:endParaRPr lang="en-US" sz="3200" kern="0" dirty="0">
                  <a:solidFill>
                    <a:prstClr val="black"/>
                  </a:solidFill>
                  <a:cs typeface="Calibri" panose="020F0502020204030204" pitchFamily="34" charset="0"/>
                  <a:sym typeface="Arial"/>
                </a:endParaRP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xmlns="" id="{9BD775A3-191A-F685-7414-FE0A50CD69FD}"/>
                </a:ext>
              </a:extLst>
            </p:cNvPr>
            <p:cNvGrpSpPr/>
            <p:nvPr/>
          </p:nvGrpSpPr>
          <p:grpSpPr>
            <a:xfrm>
              <a:off x="96036" y="1615092"/>
              <a:ext cx="8701122" cy="977820"/>
              <a:chOff x="207253" y="1727029"/>
              <a:chExt cx="8701122" cy="977820"/>
            </a:xfrm>
          </p:grpSpPr>
          <p:grpSp>
            <p:nvGrpSpPr>
              <p:cNvPr id="33" name="Nhóm 32">
                <a:extLst>
                  <a:ext uri="{FF2B5EF4-FFF2-40B4-BE49-F238E27FC236}">
                    <a16:creationId xmlns:a16="http://schemas.microsoft.com/office/drawing/2014/main" xmlns="" id="{5B8FB71C-A454-A8F5-779F-569025ED3F68}"/>
                  </a:ext>
                </a:extLst>
              </p:cNvPr>
              <p:cNvGrpSpPr/>
              <p:nvPr/>
            </p:nvGrpSpPr>
            <p:grpSpPr>
              <a:xfrm>
                <a:off x="883372" y="1727029"/>
                <a:ext cx="8025003" cy="893862"/>
                <a:chOff x="5190439" y="686031"/>
                <a:chExt cx="8025003" cy="893862"/>
              </a:xfrm>
            </p:grpSpPr>
            <p:sp>
              <p:nvSpPr>
                <p:cNvPr id="31" name="Hình chữ nhật: Góc Tròn 30">
                  <a:extLst>
                    <a:ext uri="{FF2B5EF4-FFF2-40B4-BE49-F238E27FC236}">
                      <a16:creationId xmlns:a16="http://schemas.microsoft.com/office/drawing/2014/main" xmlns="" id="{FDEB47EA-DAC7-289D-53E2-7A26B4473980}"/>
                    </a:ext>
                  </a:extLst>
                </p:cNvPr>
                <p:cNvSpPr/>
                <p:nvPr/>
              </p:nvSpPr>
              <p:spPr>
                <a:xfrm>
                  <a:off x="5190439" y="734201"/>
                  <a:ext cx="8025003" cy="751639"/>
                </a:xfrm>
                <a:custGeom>
                  <a:avLst/>
                  <a:gdLst>
                    <a:gd name="connsiteX0" fmla="*/ 0 w 8025003"/>
                    <a:gd name="connsiteY0" fmla="*/ 125276 h 751639"/>
                    <a:gd name="connsiteX1" fmla="*/ 125276 w 8025003"/>
                    <a:gd name="connsiteY1" fmla="*/ 0 h 751639"/>
                    <a:gd name="connsiteX2" fmla="*/ 695402 w 8025003"/>
                    <a:gd name="connsiteY2" fmla="*/ 0 h 751639"/>
                    <a:gd name="connsiteX3" fmla="*/ 1110040 w 8025003"/>
                    <a:gd name="connsiteY3" fmla="*/ 0 h 751639"/>
                    <a:gd name="connsiteX4" fmla="*/ 1757911 w 8025003"/>
                    <a:gd name="connsiteY4" fmla="*/ 0 h 751639"/>
                    <a:gd name="connsiteX5" fmla="*/ 2483526 w 8025003"/>
                    <a:gd name="connsiteY5" fmla="*/ 0 h 751639"/>
                    <a:gd name="connsiteX6" fmla="*/ 3286886 w 8025003"/>
                    <a:gd name="connsiteY6" fmla="*/ 0 h 751639"/>
                    <a:gd name="connsiteX7" fmla="*/ 3701523 w 8025003"/>
                    <a:gd name="connsiteY7" fmla="*/ 0 h 751639"/>
                    <a:gd name="connsiteX8" fmla="*/ 4427139 w 8025003"/>
                    <a:gd name="connsiteY8" fmla="*/ 0 h 751639"/>
                    <a:gd name="connsiteX9" fmla="*/ 4841776 w 8025003"/>
                    <a:gd name="connsiteY9" fmla="*/ 0 h 751639"/>
                    <a:gd name="connsiteX10" fmla="*/ 5334158 w 8025003"/>
                    <a:gd name="connsiteY10" fmla="*/ 0 h 751639"/>
                    <a:gd name="connsiteX11" fmla="*/ 5904285 w 8025003"/>
                    <a:gd name="connsiteY11" fmla="*/ 0 h 751639"/>
                    <a:gd name="connsiteX12" fmla="*/ 6318922 w 8025003"/>
                    <a:gd name="connsiteY12" fmla="*/ 0 h 751639"/>
                    <a:gd name="connsiteX13" fmla="*/ 6889048 w 8025003"/>
                    <a:gd name="connsiteY13" fmla="*/ 0 h 751639"/>
                    <a:gd name="connsiteX14" fmla="*/ 7899727 w 8025003"/>
                    <a:gd name="connsiteY14" fmla="*/ 0 h 751639"/>
                    <a:gd name="connsiteX15" fmla="*/ 8025003 w 8025003"/>
                    <a:gd name="connsiteY15" fmla="*/ 125276 h 751639"/>
                    <a:gd name="connsiteX16" fmla="*/ 8025003 w 8025003"/>
                    <a:gd name="connsiteY16" fmla="*/ 626363 h 751639"/>
                    <a:gd name="connsiteX17" fmla="*/ 7899727 w 8025003"/>
                    <a:gd name="connsiteY17" fmla="*/ 751639 h 751639"/>
                    <a:gd name="connsiteX18" fmla="*/ 7096367 w 8025003"/>
                    <a:gd name="connsiteY18" fmla="*/ 751639 h 751639"/>
                    <a:gd name="connsiteX19" fmla="*/ 6448496 w 8025003"/>
                    <a:gd name="connsiteY19" fmla="*/ 751639 h 751639"/>
                    <a:gd name="connsiteX20" fmla="*/ 5956114 w 8025003"/>
                    <a:gd name="connsiteY20" fmla="*/ 751639 h 751639"/>
                    <a:gd name="connsiteX21" fmla="*/ 5541477 w 8025003"/>
                    <a:gd name="connsiteY21" fmla="*/ 751639 h 751639"/>
                    <a:gd name="connsiteX22" fmla="*/ 4971350 w 8025003"/>
                    <a:gd name="connsiteY22" fmla="*/ 751639 h 751639"/>
                    <a:gd name="connsiteX23" fmla="*/ 4556713 w 8025003"/>
                    <a:gd name="connsiteY23" fmla="*/ 751639 h 751639"/>
                    <a:gd name="connsiteX24" fmla="*/ 3831098 w 8025003"/>
                    <a:gd name="connsiteY24" fmla="*/ 751639 h 751639"/>
                    <a:gd name="connsiteX25" fmla="*/ 3027738 w 8025003"/>
                    <a:gd name="connsiteY25" fmla="*/ 751639 h 751639"/>
                    <a:gd name="connsiteX26" fmla="*/ 2302122 w 8025003"/>
                    <a:gd name="connsiteY26" fmla="*/ 751639 h 751639"/>
                    <a:gd name="connsiteX27" fmla="*/ 1887485 w 8025003"/>
                    <a:gd name="connsiteY27" fmla="*/ 751639 h 751639"/>
                    <a:gd name="connsiteX28" fmla="*/ 1472848 w 8025003"/>
                    <a:gd name="connsiteY28" fmla="*/ 751639 h 751639"/>
                    <a:gd name="connsiteX29" fmla="*/ 902721 w 8025003"/>
                    <a:gd name="connsiteY29" fmla="*/ 751639 h 751639"/>
                    <a:gd name="connsiteX30" fmla="*/ 125276 w 8025003"/>
                    <a:gd name="connsiteY30" fmla="*/ 751639 h 751639"/>
                    <a:gd name="connsiteX31" fmla="*/ 0 w 8025003"/>
                    <a:gd name="connsiteY31" fmla="*/ 626363 h 751639"/>
                    <a:gd name="connsiteX32" fmla="*/ 0 w 8025003"/>
                    <a:gd name="connsiteY32" fmla="*/ 125276 h 75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5003" h="751639" fill="none" extrusionOk="0">
                      <a:moveTo>
                        <a:pt x="0" y="125276"/>
                      </a:moveTo>
                      <a:cubicBezTo>
                        <a:pt x="1755" y="54633"/>
                        <a:pt x="40857" y="-5016"/>
                        <a:pt x="125276" y="0"/>
                      </a:cubicBezTo>
                      <a:cubicBezTo>
                        <a:pt x="337975" y="18959"/>
                        <a:pt x="444986" y="1359"/>
                        <a:pt x="695402" y="0"/>
                      </a:cubicBezTo>
                      <a:cubicBezTo>
                        <a:pt x="945818" y="-1359"/>
                        <a:pt x="982874" y="-3138"/>
                        <a:pt x="1110040" y="0"/>
                      </a:cubicBezTo>
                      <a:cubicBezTo>
                        <a:pt x="1237206" y="3138"/>
                        <a:pt x="1521296" y="-4068"/>
                        <a:pt x="1757911" y="0"/>
                      </a:cubicBezTo>
                      <a:cubicBezTo>
                        <a:pt x="1994526" y="4068"/>
                        <a:pt x="2219761" y="-13775"/>
                        <a:pt x="2483526" y="0"/>
                      </a:cubicBezTo>
                      <a:cubicBezTo>
                        <a:pt x="2747291" y="13775"/>
                        <a:pt x="3041838" y="9101"/>
                        <a:pt x="3286886" y="0"/>
                      </a:cubicBezTo>
                      <a:cubicBezTo>
                        <a:pt x="3531934" y="-9101"/>
                        <a:pt x="3573472" y="-16897"/>
                        <a:pt x="3701523" y="0"/>
                      </a:cubicBezTo>
                      <a:cubicBezTo>
                        <a:pt x="3829574" y="16897"/>
                        <a:pt x="4248985" y="35067"/>
                        <a:pt x="4427139" y="0"/>
                      </a:cubicBezTo>
                      <a:cubicBezTo>
                        <a:pt x="4605293" y="-35067"/>
                        <a:pt x="4669429" y="10027"/>
                        <a:pt x="4841776" y="0"/>
                      </a:cubicBezTo>
                      <a:cubicBezTo>
                        <a:pt x="5014123" y="-10027"/>
                        <a:pt x="5178731" y="16038"/>
                        <a:pt x="5334158" y="0"/>
                      </a:cubicBezTo>
                      <a:cubicBezTo>
                        <a:pt x="5489585" y="-16038"/>
                        <a:pt x="5785155" y="23191"/>
                        <a:pt x="5904285" y="0"/>
                      </a:cubicBezTo>
                      <a:cubicBezTo>
                        <a:pt x="6023415" y="-23191"/>
                        <a:pt x="6211340" y="7966"/>
                        <a:pt x="6318922" y="0"/>
                      </a:cubicBezTo>
                      <a:cubicBezTo>
                        <a:pt x="6426504" y="-7966"/>
                        <a:pt x="6625889" y="12071"/>
                        <a:pt x="6889048" y="0"/>
                      </a:cubicBezTo>
                      <a:cubicBezTo>
                        <a:pt x="7152207" y="-12071"/>
                        <a:pt x="7497942" y="33786"/>
                        <a:pt x="7899727" y="0"/>
                      </a:cubicBezTo>
                      <a:cubicBezTo>
                        <a:pt x="7960103" y="1296"/>
                        <a:pt x="8036661" y="64117"/>
                        <a:pt x="8025003" y="125276"/>
                      </a:cubicBezTo>
                      <a:cubicBezTo>
                        <a:pt x="8045551" y="248378"/>
                        <a:pt x="8037651" y="416412"/>
                        <a:pt x="8025003" y="626363"/>
                      </a:cubicBezTo>
                      <a:cubicBezTo>
                        <a:pt x="8021602" y="706526"/>
                        <a:pt x="7967963" y="766865"/>
                        <a:pt x="7899727" y="751639"/>
                      </a:cubicBezTo>
                      <a:cubicBezTo>
                        <a:pt x="7602152" y="718216"/>
                        <a:pt x="7455421" y="789622"/>
                        <a:pt x="7096367" y="751639"/>
                      </a:cubicBezTo>
                      <a:cubicBezTo>
                        <a:pt x="6737313" y="713656"/>
                        <a:pt x="6588624" y="754191"/>
                        <a:pt x="6448496" y="751639"/>
                      </a:cubicBezTo>
                      <a:cubicBezTo>
                        <a:pt x="6308368" y="749087"/>
                        <a:pt x="6094741" y="741531"/>
                        <a:pt x="5956114" y="751639"/>
                      </a:cubicBezTo>
                      <a:cubicBezTo>
                        <a:pt x="5817487" y="761747"/>
                        <a:pt x="5730898" y="763894"/>
                        <a:pt x="5541477" y="751639"/>
                      </a:cubicBezTo>
                      <a:cubicBezTo>
                        <a:pt x="5352056" y="739384"/>
                        <a:pt x="5107126" y="738825"/>
                        <a:pt x="4971350" y="751639"/>
                      </a:cubicBezTo>
                      <a:cubicBezTo>
                        <a:pt x="4835574" y="764453"/>
                        <a:pt x="4735350" y="766403"/>
                        <a:pt x="4556713" y="751639"/>
                      </a:cubicBezTo>
                      <a:cubicBezTo>
                        <a:pt x="4378076" y="736875"/>
                        <a:pt x="4186406" y="726672"/>
                        <a:pt x="3831098" y="751639"/>
                      </a:cubicBezTo>
                      <a:cubicBezTo>
                        <a:pt x="3475791" y="776606"/>
                        <a:pt x="3212648" y="782257"/>
                        <a:pt x="3027738" y="751639"/>
                      </a:cubicBezTo>
                      <a:cubicBezTo>
                        <a:pt x="2842828" y="721021"/>
                        <a:pt x="2611024" y="717908"/>
                        <a:pt x="2302122" y="751639"/>
                      </a:cubicBezTo>
                      <a:cubicBezTo>
                        <a:pt x="1993220" y="785370"/>
                        <a:pt x="2057773" y="767978"/>
                        <a:pt x="1887485" y="751639"/>
                      </a:cubicBezTo>
                      <a:cubicBezTo>
                        <a:pt x="1717197" y="735300"/>
                        <a:pt x="1604718" y="748940"/>
                        <a:pt x="1472848" y="751639"/>
                      </a:cubicBezTo>
                      <a:cubicBezTo>
                        <a:pt x="1340978" y="754338"/>
                        <a:pt x="1169302" y="779915"/>
                        <a:pt x="902721" y="751639"/>
                      </a:cubicBezTo>
                      <a:cubicBezTo>
                        <a:pt x="636140" y="723363"/>
                        <a:pt x="385211" y="765999"/>
                        <a:pt x="125276" y="751639"/>
                      </a:cubicBezTo>
                      <a:cubicBezTo>
                        <a:pt x="63527" y="751782"/>
                        <a:pt x="4427" y="697521"/>
                        <a:pt x="0" y="626363"/>
                      </a:cubicBezTo>
                      <a:cubicBezTo>
                        <a:pt x="-10638" y="504631"/>
                        <a:pt x="7017" y="238937"/>
                        <a:pt x="0" y="125276"/>
                      </a:cubicBezTo>
                      <a:close/>
                    </a:path>
                    <a:path w="8025003" h="751639" stroke="0" extrusionOk="0">
                      <a:moveTo>
                        <a:pt x="0" y="125276"/>
                      </a:moveTo>
                      <a:cubicBezTo>
                        <a:pt x="8497" y="54661"/>
                        <a:pt x="56006" y="3348"/>
                        <a:pt x="125276" y="0"/>
                      </a:cubicBezTo>
                      <a:cubicBezTo>
                        <a:pt x="248743" y="-5664"/>
                        <a:pt x="441586" y="-7992"/>
                        <a:pt x="539913" y="0"/>
                      </a:cubicBezTo>
                      <a:cubicBezTo>
                        <a:pt x="638240" y="7992"/>
                        <a:pt x="821298" y="17696"/>
                        <a:pt x="954551" y="0"/>
                      </a:cubicBezTo>
                      <a:cubicBezTo>
                        <a:pt x="1087804" y="-17696"/>
                        <a:pt x="1349949" y="25086"/>
                        <a:pt x="1524677" y="0"/>
                      </a:cubicBezTo>
                      <a:cubicBezTo>
                        <a:pt x="1699405" y="-25086"/>
                        <a:pt x="2089468" y="-1447"/>
                        <a:pt x="2328037" y="0"/>
                      </a:cubicBezTo>
                      <a:cubicBezTo>
                        <a:pt x="2566606" y="1447"/>
                        <a:pt x="2649218" y="-11804"/>
                        <a:pt x="2742675" y="0"/>
                      </a:cubicBezTo>
                      <a:cubicBezTo>
                        <a:pt x="2836132" y="11804"/>
                        <a:pt x="3048677" y="-10878"/>
                        <a:pt x="3235056" y="0"/>
                      </a:cubicBezTo>
                      <a:cubicBezTo>
                        <a:pt x="3421435" y="10878"/>
                        <a:pt x="3496001" y="2706"/>
                        <a:pt x="3727438" y="0"/>
                      </a:cubicBezTo>
                      <a:cubicBezTo>
                        <a:pt x="3958875" y="-2706"/>
                        <a:pt x="4142258" y="-24952"/>
                        <a:pt x="4297565" y="0"/>
                      </a:cubicBezTo>
                      <a:cubicBezTo>
                        <a:pt x="4452872" y="24952"/>
                        <a:pt x="4749232" y="-23607"/>
                        <a:pt x="4945436" y="0"/>
                      </a:cubicBezTo>
                      <a:cubicBezTo>
                        <a:pt x="5141640" y="23607"/>
                        <a:pt x="5163387" y="-18864"/>
                        <a:pt x="5360073" y="0"/>
                      </a:cubicBezTo>
                      <a:cubicBezTo>
                        <a:pt x="5556759" y="18864"/>
                        <a:pt x="5744161" y="9791"/>
                        <a:pt x="5852455" y="0"/>
                      </a:cubicBezTo>
                      <a:cubicBezTo>
                        <a:pt x="5960749" y="-9791"/>
                        <a:pt x="6317675" y="-19496"/>
                        <a:pt x="6578070" y="0"/>
                      </a:cubicBezTo>
                      <a:cubicBezTo>
                        <a:pt x="6838465" y="19496"/>
                        <a:pt x="6967595" y="7003"/>
                        <a:pt x="7303686" y="0"/>
                      </a:cubicBezTo>
                      <a:cubicBezTo>
                        <a:pt x="7639777" y="-7003"/>
                        <a:pt x="7691862" y="-25837"/>
                        <a:pt x="7899727" y="0"/>
                      </a:cubicBezTo>
                      <a:cubicBezTo>
                        <a:pt x="7971797" y="-7660"/>
                        <a:pt x="8016611" y="48468"/>
                        <a:pt x="8025003" y="125276"/>
                      </a:cubicBezTo>
                      <a:cubicBezTo>
                        <a:pt x="8000107" y="239340"/>
                        <a:pt x="8013519" y="492416"/>
                        <a:pt x="8025003" y="626363"/>
                      </a:cubicBezTo>
                      <a:cubicBezTo>
                        <a:pt x="8030032" y="694927"/>
                        <a:pt x="7981367" y="755634"/>
                        <a:pt x="7899727" y="751639"/>
                      </a:cubicBezTo>
                      <a:cubicBezTo>
                        <a:pt x="7633459" y="736193"/>
                        <a:pt x="7484755" y="774532"/>
                        <a:pt x="7096367" y="751639"/>
                      </a:cubicBezTo>
                      <a:cubicBezTo>
                        <a:pt x="6707979" y="728746"/>
                        <a:pt x="6672249" y="747441"/>
                        <a:pt x="6293007" y="751639"/>
                      </a:cubicBezTo>
                      <a:cubicBezTo>
                        <a:pt x="5913765" y="755837"/>
                        <a:pt x="5813968" y="756780"/>
                        <a:pt x="5489647" y="751639"/>
                      </a:cubicBezTo>
                      <a:cubicBezTo>
                        <a:pt x="5165326" y="746498"/>
                        <a:pt x="5018295" y="751882"/>
                        <a:pt x="4841776" y="751639"/>
                      </a:cubicBezTo>
                      <a:cubicBezTo>
                        <a:pt x="4665257" y="751396"/>
                        <a:pt x="4419037" y="767509"/>
                        <a:pt x="4193905" y="751639"/>
                      </a:cubicBezTo>
                      <a:cubicBezTo>
                        <a:pt x="3968773" y="735769"/>
                        <a:pt x="3884520" y="736252"/>
                        <a:pt x="3623779" y="751639"/>
                      </a:cubicBezTo>
                      <a:cubicBezTo>
                        <a:pt x="3363038" y="767026"/>
                        <a:pt x="3369290" y="748887"/>
                        <a:pt x="3131397" y="751639"/>
                      </a:cubicBezTo>
                      <a:cubicBezTo>
                        <a:pt x="2893504" y="754391"/>
                        <a:pt x="2797375" y="744801"/>
                        <a:pt x="2639015" y="751639"/>
                      </a:cubicBezTo>
                      <a:cubicBezTo>
                        <a:pt x="2480655" y="758477"/>
                        <a:pt x="2309522" y="767377"/>
                        <a:pt x="2068889" y="751639"/>
                      </a:cubicBezTo>
                      <a:cubicBezTo>
                        <a:pt x="1828256" y="735901"/>
                        <a:pt x="1661982" y="717811"/>
                        <a:pt x="1343273" y="751639"/>
                      </a:cubicBezTo>
                      <a:cubicBezTo>
                        <a:pt x="1024564" y="785467"/>
                        <a:pt x="1004391" y="742979"/>
                        <a:pt x="850891" y="751639"/>
                      </a:cubicBezTo>
                      <a:cubicBezTo>
                        <a:pt x="697391" y="760299"/>
                        <a:pt x="345157" y="754067"/>
                        <a:pt x="125276" y="751639"/>
                      </a:cubicBezTo>
                      <a:cubicBezTo>
                        <a:pt x="53537" y="750700"/>
                        <a:pt x="-3795" y="680804"/>
                        <a:pt x="0" y="626363"/>
                      </a:cubicBezTo>
                      <a:cubicBezTo>
                        <a:pt x="-19252" y="476736"/>
                        <a:pt x="-12797" y="343161"/>
                        <a:pt x="0" y="125276"/>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11" name="Hộp Văn bản 10">
                  <a:extLst>
                    <a:ext uri="{FF2B5EF4-FFF2-40B4-BE49-F238E27FC236}">
                      <a16:creationId xmlns:a16="http://schemas.microsoft.com/office/drawing/2014/main" xmlns="" id="{041610B6-032F-2FB1-469B-435BC655F0A7}"/>
                    </a:ext>
                  </a:extLst>
                </p:cNvPr>
                <p:cNvSpPr txBox="1"/>
                <p:nvPr/>
              </p:nvSpPr>
              <p:spPr>
                <a:xfrm>
                  <a:off x="5206559" y="686031"/>
                  <a:ext cx="7835462" cy="893862"/>
                </a:xfrm>
                <a:prstGeom prst="round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Những chi tiết nào cho thấy cún rất tò mò muốn biết về dãy phố bên ngoài?</a:t>
                  </a:r>
                  <a:endParaRPr lang="en-US" sz="3200" kern="0" dirty="0">
                    <a:solidFill>
                      <a:prstClr val="black"/>
                    </a:solidFill>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xmlns=""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xmlns="" id="{4C9ED8AB-9D37-141E-B81B-D3BBDC919692}"/>
                </a:ext>
              </a:extLst>
            </p:cNvPr>
            <p:cNvGrpSpPr/>
            <p:nvPr/>
          </p:nvGrpSpPr>
          <p:grpSpPr>
            <a:xfrm>
              <a:off x="83348" y="2464325"/>
              <a:ext cx="8720213" cy="960400"/>
              <a:chOff x="184717" y="2685521"/>
              <a:chExt cx="8720213" cy="960400"/>
            </a:xfrm>
          </p:grpSpPr>
          <p:grpSp>
            <p:nvGrpSpPr>
              <p:cNvPr id="12" name="Nhóm 11">
                <a:extLst>
                  <a:ext uri="{FF2B5EF4-FFF2-40B4-BE49-F238E27FC236}">
                    <a16:creationId xmlns:a16="http://schemas.microsoft.com/office/drawing/2014/main" xmlns=""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xmlns="" id="{778B9499-C792-6C8C-1602-C0E3340B5C81}"/>
                    </a:ext>
                  </a:extLst>
                </p:cNvPr>
                <p:cNvSpPr/>
                <p:nvPr/>
              </p:nvSpPr>
              <p:spPr>
                <a:xfrm>
                  <a:off x="858393" y="2790976"/>
                  <a:ext cx="8003906" cy="709448"/>
                </a:xfrm>
                <a:custGeom>
                  <a:avLst/>
                  <a:gdLst>
                    <a:gd name="connsiteX0" fmla="*/ 0 w 8003906"/>
                    <a:gd name="connsiteY0" fmla="*/ 118244 h 709448"/>
                    <a:gd name="connsiteX1" fmla="*/ 118244 w 8003906"/>
                    <a:gd name="connsiteY1" fmla="*/ 0 h 709448"/>
                    <a:gd name="connsiteX2" fmla="*/ 687855 w 8003906"/>
                    <a:gd name="connsiteY2" fmla="*/ 0 h 709448"/>
                    <a:gd name="connsiteX3" fmla="*/ 1102117 w 8003906"/>
                    <a:gd name="connsiteY3" fmla="*/ 0 h 709448"/>
                    <a:gd name="connsiteX4" fmla="*/ 1749402 w 8003906"/>
                    <a:gd name="connsiteY4" fmla="*/ 0 h 709448"/>
                    <a:gd name="connsiteX5" fmla="*/ 2474361 w 8003906"/>
                    <a:gd name="connsiteY5" fmla="*/ 0 h 709448"/>
                    <a:gd name="connsiteX6" fmla="*/ 3276994 w 8003906"/>
                    <a:gd name="connsiteY6" fmla="*/ 0 h 709448"/>
                    <a:gd name="connsiteX7" fmla="*/ 3691256 w 8003906"/>
                    <a:gd name="connsiteY7" fmla="*/ 0 h 709448"/>
                    <a:gd name="connsiteX8" fmla="*/ 4416215 w 8003906"/>
                    <a:gd name="connsiteY8" fmla="*/ 0 h 709448"/>
                    <a:gd name="connsiteX9" fmla="*/ 4830478 w 8003906"/>
                    <a:gd name="connsiteY9" fmla="*/ 0 h 709448"/>
                    <a:gd name="connsiteX10" fmla="*/ 5322414 w 8003906"/>
                    <a:gd name="connsiteY10" fmla="*/ 0 h 709448"/>
                    <a:gd name="connsiteX11" fmla="*/ 5892025 w 8003906"/>
                    <a:gd name="connsiteY11" fmla="*/ 0 h 709448"/>
                    <a:gd name="connsiteX12" fmla="*/ 6306287 w 8003906"/>
                    <a:gd name="connsiteY12" fmla="*/ 0 h 709448"/>
                    <a:gd name="connsiteX13" fmla="*/ 6875898 w 8003906"/>
                    <a:gd name="connsiteY13" fmla="*/ 0 h 709448"/>
                    <a:gd name="connsiteX14" fmla="*/ 7885662 w 8003906"/>
                    <a:gd name="connsiteY14" fmla="*/ 0 h 709448"/>
                    <a:gd name="connsiteX15" fmla="*/ 8003906 w 8003906"/>
                    <a:gd name="connsiteY15" fmla="*/ 118244 h 709448"/>
                    <a:gd name="connsiteX16" fmla="*/ 8003906 w 8003906"/>
                    <a:gd name="connsiteY16" fmla="*/ 591204 h 709448"/>
                    <a:gd name="connsiteX17" fmla="*/ 7885662 w 8003906"/>
                    <a:gd name="connsiteY17" fmla="*/ 709448 h 709448"/>
                    <a:gd name="connsiteX18" fmla="*/ 7083029 w 8003906"/>
                    <a:gd name="connsiteY18" fmla="*/ 709448 h 709448"/>
                    <a:gd name="connsiteX19" fmla="*/ 6435744 w 8003906"/>
                    <a:gd name="connsiteY19" fmla="*/ 709448 h 709448"/>
                    <a:gd name="connsiteX20" fmla="*/ 5943808 w 8003906"/>
                    <a:gd name="connsiteY20" fmla="*/ 709448 h 709448"/>
                    <a:gd name="connsiteX21" fmla="*/ 5529545 w 8003906"/>
                    <a:gd name="connsiteY21" fmla="*/ 709448 h 709448"/>
                    <a:gd name="connsiteX22" fmla="*/ 4959935 w 8003906"/>
                    <a:gd name="connsiteY22" fmla="*/ 709448 h 709448"/>
                    <a:gd name="connsiteX23" fmla="*/ 4545672 w 8003906"/>
                    <a:gd name="connsiteY23" fmla="*/ 709448 h 709448"/>
                    <a:gd name="connsiteX24" fmla="*/ 3820713 w 8003906"/>
                    <a:gd name="connsiteY24" fmla="*/ 709448 h 709448"/>
                    <a:gd name="connsiteX25" fmla="*/ 3018080 w 8003906"/>
                    <a:gd name="connsiteY25" fmla="*/ 709448 h 709448"/>
                    <a:gd name="connsiteX26" fmla="*/ 2293121 w 8003906"/>
                    <a:gd name="connsiteY26" fmla="*/ 709448 h 709448"/>
                    <a:gd name="connsiteX27" fmla="*/ 1878859 w 8003906"/>
                    <a:gd name="connsiteY27" fmla="*/ 709448 h 709448"/>
                    <a:gd name="connsiteX28" fmla="*/ 1464596 w 8003906"/>
                    <a:gd name="connsiteY28" fmla="*/ 709448 h 709448"/>
                    <a:gd name="connsiteX29" fmla="*/ 894986 w 8003906"/>
                    <a:gd name="connsiteY29" fmla="*/ 709448 h 709448"/>
                    <a:gd name="connsiteX30" fmla="*/ 118244 w 8003906"/>
                    <a:gd name="connsiteY30" fmla="*/ 709448 h 709448"/>
                    <a:gd name="connsiteX31" fmla="*/ 0 w 8003906"/>
                    <a:gd name="connsiteY31" fmla="*/ 591204 h 709448"/>
                    <a:gd name="connsiteX32" fmla="*/ 0 w 8003906"/>
                    <a:gd name="connsiteY32" fmla="*/ 118244 h 7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709448" fill="none" extrusionOk="0">
                      <a:moveTo>
                        <a:pt x="0" y="118244"/>
                      </a:moveTo>
                      <a:cubicBezTo>
                        <a:pt x="1904" y="51362"/>
                        <a:pt x="38377" y="-4796"/>
                        <a:pt x="118244" y="0"/>
                      </a:cubicBezTo>
                      <a:cubicBezTo>
                        <a:pt x="334202" y="3221"/>
                        <a:pt x="493193" y="12125"/>
                        <a:pt x="687855" y="0"/>
                      </a:cubicBezTo>
                      <a:cubicBezTo>
                        <a:pt x="882517" y="-12125"/>
                        <a:pt x="907433" y="-5908"/>
                        <a:pt x="1102117" y="0"/>
                      </a:cubicBezTo>
                      <a:cubicBezTo>
                        <a:pt x="1296801" y="5908"/>
                        <a:pt x="1480662" y="-8749"/>
                        <a:pt x="1749402" y="0"/>
                      </a:cubicBezTo>
                      <a:cubicBezTo>
                        <a:pt x="2018142" y="8749"/>
                        <a:pt x="2123568" y="4798"/>
                        <a:pt x="2474361" y="0"/>
                      </a:cubicBezTo>
                      <a:cubicBezTo>
                        <a:pt x="2825154" y="-4798"/>
                        <a:pt x="3068681" y="36706"/>
                        <a:pt x="3276994" y="0"/>
                      </a:cubicBezTo>
                      <a:cubicBezTo>
                        <a:pt x="3485307" y="-36706"/>
                        <a:pt x="3533651" y="-7515"/>
                        <a:pt x="3691256" y="0"/>
                      </a:cubicBezTo>
                      <a:cubicBezTo>
                        <a:pt x="3848861" y="7515"/>
                        <a:pt x="4148165" y="24587"/>
                        <a:pt x="4416215" y="0"/>
                      </a:cubicBezTo>
                      <a:cubicBezTo>
                        <a:pt x="4684265" y="-24587"/>
                        <a:pt x="4740904" y="10803"/>
                        <a:pt x="4830478" y="0"/>
                      </a:cubicBezTo>
                      <a:cubicBezTo>
                        <a:pt x="4920052" y="-10803"/>
                        <a:pt x="5100439" y="-23127"/>
                        <a:pt x="5322414" y="0"/>
                      </a:cubicBezTo>
                      <a:cubicBezTo>
                        <a:pt x="5544389" y="23127"/>
                        <a:pt x="5747081" y="-14089"/>
                        <a:pt x="5892025" y="0"/>
                      </a:cubicBezTo>
                      <a:cubicBezTo>
                        <a:pt x="6036969" y="14089"/>
                        <a:pt x="6164075" y="7322"/>
                        <a:pt x="6306287" y="0"/>
                      </a:cubicBezTo>
                      <a:cubicBezTo>
                        <a:pt x="6448499" y="-7322"/>
                        <a:pt x="6645722" y="2050"/>
                        <a:pt x="6875898" y="0"/>
                      </a:cubicBezTo>
                      <a:cubicBezTo>
                        <a:pt x="7106074" y="-2050"/>
                        <a:pt x="7617899" y="36293"/>
                        <a:pt x="7885662" y="0"/>
                      </a:cubicBezTo>
                      <a:cubicBezTo>
                        <a:pt x="7942348" y="1267"/>
                        <a:pt x="8015977" y="61254"/>
                        <a:pt x="8003906" y="118244"/>
                      </a:cubicBezTo>
                      <a:cubicBezTo>
                        <a:pt x="7990249" y="309271"/>
                        <a:pt x="8026609" y="366743"/>
                        <a:pt x="8003906" y="591204"/>
                      </a:cubicBezTo>
                      <a:cubicBezTo>
                        <a:pt x="8002025" y="662578"/>
                        <a:pt x="7950245" y="720982"/>
                        <a:pt x="7885662" y="709448"/>
                      </a:cubicBezTo>
                      <a:cubicBezTo>
                        <a:pt x="7681245" y="706372"/>
                        <a:pt x="7398847" y="730034"/>
                        <a:pt x="7083029" y="709448"/>
                      </a:cubicBezTo>
                      <a:cubicBezTo>
                        <a:pt x="6767211" y="688862"/>
                        <a:pt x="6593892" y="678745"/>
                        <a:pt x="6435744" y="709448"/>
                      </a:cubicBezTo>
                      <a:cubicBezTo>
                        <a:pt x="6277597" y="740151"/>
                        <a:pt x="6182299" y="722414"/>
                        <a:pt x="5943808" y="709448"/>
                      </a:cubicBezTo>
                      <a:cubicBezTo>
                        <a:pt x="5705317" y="696482"/>
                        <a:pt x="5712638" y="717645"/>
                        <a:pt x="5529545" y="709448"/>
                      </a:cubicBezTo>
                      <a:cubicBezTo>
                        <a:pt x="5346452" y="701251"/>
                        <a:pt x="5128158" y="711056"/>
                        <a:pt x="4959935" y="709448"/>
                      </a:cubicBezTo>
                      <a:cubicBezTo>
                        <a:pt x="4791712" y="707841"/>
                        <a:pt x="4653428" y="727908"/>
                        <a:pt x="4545672" y="709448"/>
                      </a:cubicBezTo>
                      <a:cubicBezTo>
                        <a:pt x="4437916" y="690988"/>
                        <a:pt x="4106296" y="677422"/>
                        <a:pt x="3820713" y="709448"/>
                      </a:cubicBezTo>
                      <a:cubicBezTo>
                        <a:pt x="3535130" y="741474"/>
                        <a:pt x="3229580" y="702945"/>
                        <a:pt x="3018080" y="709448"/>
                      </a:cubicBezTo>
                      <a:cubicBezTo>
                        <a:pt x="2806580" y="715951"/>
                        <a:pt x="2442830" y="725547"/>
                        <a:pt x="2293121" y="709448"/>
                      </a:cubicBezTo>
                      <a:cubicBezTo>
                        <a:pt x="2143412" y="693349"/>
                        <a:pt x="1979348" y="709486"/>
                        <a:pt x="1878859" y="709448"/>
                      </a:cubicBezTo>
                      <a:cubicBezTo>
                        <a:pt x="1778370" y="709410"/>
                        <a:pt x="1564711" y="723956"/>
                        <a:pt x="1464596" y="709448"/>
                      </a:cubicBezTo>
                      <a:cubicBezTo>
                        <a:pt x="1364481" y="694940"/>
                        <a:pt x="1088179" y="718272"/>
                        <a:pt x="894986" y="709448"/>
                      </a:cubicBezTo>
                      <a:cubicBezTo>
                        <a:pt x="701793" y="700625"/>
                        <a:pt x="279445" y="722405"/>
                        <a:pt x="118244" y="709448"/>
                      </a:cubicBezTo>
                      <a:cubicBezTo>
                        <a:pt x="60072" y="709585"/>
                        <a:pt x="3210" y="657936"/>
                        <a:pt x="0" y="591204"/>
                      </a:cubicBezTo>
                      <a:cubicBezTo>
                        <a:pt x="3637" y="496220"/>
                        <a:pt x="22237" y="309425"/>
                        <a:pt x="0" y="118244"/>
                      </a:cubicBezTo>
                      <a:close/>
                    </a:path>
                    <a:path w="8003906" h="709448" stroke="0" extrusionOk="0">
                      <a:moveTo>
                        <a:pt x="0" y="118244"/>
                      </a:moveTo>
                      <a:cubicBezTo>
                        <a:pt x="15739" y="50298"/>
                        <a:pt x="52809" y="5345"/>
                        <a:pt x="118244" y="0"/>
                      </a:cubicBezTo>
                      <a:cubicBezTo>
                        <a:pt x="227469" y="-6923"/>
                        <a:pt x="425616" y="6952"/>
                        <a:pt x="532506" y="0"/>
                      </a:cubicBezTo>
                      <a:cubicBezTo>
                        <a:pt x="639396" y="-6952"/>
                        <a:pt x="835408" y="-8513"/>
                        <a:pt x="946769" y="0"/>
                      </a:cubicBezTo>
                      <a:cubicBezTo>
                        <a:pt x="1058130" y="8513"/>
                        <a:pt x="1304135" y="-18156"/>
                        <a:pt x="1516379" y="0"/>
                      </a:cubicBezTo>
                      <a:cubicBezTo>
                        <a:pt x="1728623" y="18156"/>
                        <a:pt x="2071796" y="-32972"/>
                        <a:pt x="2319012" y="0"/>
                      </a:cubicBezTo>
                      <a:cubicBezTo>
                        <a:pt x="2566228" y="32972"/>
                        <a:pt x="2605576" y="-5027"/>
                        <a:pt x="2733275" y="0"/>
                      </a:cubicBezTo>
                      <a:cubicBezTo>
                        <a:pt x="2860974" y="5027"/>
                        <a:pt x="3039583" y="10923"/>
                        <a:pt x="3225211" y="0"/>
                      </a:cubicBezTo>
                      <a:cubicBezTo>
                        <a:pt x="3410839" y="-10923"/>
                        <a:pt x="3588745" y="-16180"/>
                        <a:pt x="3717148" y="0"/>
                      </a:cubicBezTo>
                      <a:cubicBezTo>
                        <a:pt x="3845551" y="16180"/>
                        <a:pt x="4147525" y="11339"/>
                        <a:pt x="4286758" y="0"/>
                      </a:cubicBezTo>
                      <a:cubicBezTo>
                        <a:pt x="4425991" y="-11339"/>
                        <a:pt x="4636821" y="-18370"/>
                        <a:pt x="4934043" y="0"/>
                      </a:cubicBezTo>
                      <a:cubicBezTo>
                        <a:pt x="5231266" y="18370"/>
                        <a:pt x="5244799" y="4398"/>
                        <a:pt x="5348305" y="0"/>
                      </a:cubicBezTo>
                      <a:cubicBezTo>
                        <a:pt x="5451811" y="-4398"/>
                        <a:pt x="5650490" y="-4639"/>
                        <a:pt x="5840242" y="0"/>
                      </a:cubicBezTo>
                      <a:cubicBezTo>
                        <a:pt x="6029994" y="4639"/>
                        <a:pt x="6347618" y="34486"/>
                        <a:pt x="6565201" y="0"/>
                      </a:cubicBezTo>
                      <a:cubicBezTo>
                        <a:pt x="6782784" y="-34486"/>
                        <a:pt x="7076514" y="-5446"/>
                        <a:pt x="7290160" y="0"/>
                      </a:cubicBezTo>
                      <a:cubicBezTo>
                        <a:pt x="7503806" y="5446"/>
                        <a:pt x="7665642" y="-9485"/>
                        <a:pt x="7885662" y="0"/>
                      </a:cubicBezTo>
                      <a:cubicBezTo>
                        <a:pt x="7953884" y="-7755"/>
                        <a:pt x="7996245" y="45984"/>
                        <a:pt x="8003906" y="118244"/>
                      </a:cubicBezTo>
                      <a:cubicBezTo>
                        <a:pt x="8023939" y="304159"/>
                        <a:pt x="7986846" y="372016"/>
                        <a:pt x="8003906" y="591204"/>
                      </a:cubicBezTo>
                      <a:cubicBezTo>
                        <a:pt x="8013933" y="655264"/>
                        <a:pt x="7962077" y="713012"/>
                        <a:pt x="7885662" y="709448"/>
                      </a:cubicBezTo>
                      <a:cubicBezTo>
                        <a:pt x="7554002" y="725678"/>
                        <a:pt x="7277265" y="712367"/>
                        <a:pt x="7083029" y="709448"/>
                      </a:cubicBezTo>
                      <a:cubicBezTo>
                        <a:pt x="6888793" y="706529"/>
                        <a:pt x="6464537" y="714153"/>
                        <a:pt x="6280396" y="709448"/>
                      </a:cubicBezTo>
                      <a:cubicBezTo>
                        <a:pt x="6096255" y="704743"/>
                        <a:pt x="5641361" y="680335"/>
                        <a:pt x="5477762" y="709448"/>
                      </a:cubicBezTo>
                      <a:cubicBezTo>
                        <a:pt x="5314163" y="738561"/>
                        <a:pt x="5111750" y="693961"/>
                        <a:pt x="4830478" y="709448"/>
                      </a:cubicBezTo>
                      <a:cubicBezTo>
                        <a:pt x="4549206" y="724935"/>
                        <a:pt x="4359158" y="727501"/>
                        <a:pt x="4183193" y="709448"/>
                      </a:cubicBezTo>
                      <a:cubicBezTo>
                        <a:pt x="4007228" y="691395"/>
                        <a:pt x="3818791" y="723615"/>
                        <a:pt x="3613582" y="709448"/>
                      </a:cubicBezTo>
                      <a:cubicBezTo>
                        <a:pt x="3408373" y="695281"/>
                        <a:pt x="3270076" y="715090"/>
                        <a:pt x="3121646" y="709448"/>
                      </a:cubicBezTo>
                      <a:cubicBezTo>
                        <a:pt x="2973216" y="703806"/>
                        <a:pt x="2812759" y="719843"/>
                        <a:pt x="2629709" y="709448"/>
                      </a:cubicBezTo>
                      <a:cubicBezTo>
                        <a:pt x="2446659" y="699053"/>
                        <a:pt x="2266776" y="731057"/>
                        <a:pt x="2060099" y="709448"/>
                      </a:cubicBezTo>
                      <a:cubicBezTo>
                        <a:pt x="1853422" y="687840"/>
                        <a:pt x="1611386" y="699637"/>
                        <a:pt x="1335139" y="709448"/>
                      </a:cubicBezTo>
                      <a:cubicBezTo>
                        <a:pt x="1058892" y="719259"/>
                        <a:pt x="967857" y="706375"/>
                        <a:pt x="843203" y="709448"/>
                      </a:cubicBezTo>
                      <a:cubicBezTo>
                        <a:pt x="718549" y="712521"/>
                        <a:pt x="467636" y="695942"/>
                        <a:pt x="118244" y="709448"/>
                      </a:cubicBezTo>
                      <a:cubicBezTo>
                        <a:pt x="39270" y="704416"/>
                        <a:pt x="-1223" y="651756"/>
                        <a:pt x="0" y="591204"/>
                      </a:cubicBezTo>
                      <a:cubicBezTo>
                        <a:pt x="23210" y="460921"/>
                        <a:pt x="13306" y="291856"/>
                        <a:pt x="0" y="118244"/>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pic>
              <p:nvPicPr>
                <p:cNvPr id="37" name="Hình ảnh 36">
                  <a:extLst>
                    <a:ext uri="{FF2B5EF4-FFF2-40B4-BE49-F238E27FC236}">
                      <a16:creationId xmlns:a16="http://schemas.microsoft.com/office/drawing/2014/main" xmlns=""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xmlns="" id="{73347FD2-FECF-8CB2-1019-252C487B2B03}"/>
                  </a:ext>
                </a:extLst>
              </p:cNvPr>
              <p:cNvSpPr txBox="1"/>
              <p:nvPr/>
            </p:nvSpPr>
            <p:spPr>
              <a:xfrm>
                <a:off x="1015768" y="2778298"/>
                <a:ext cx="7889162"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Khi có dịp chạy hết dãy phố, những cảnh vật hiện ra trước mắt đã giúp cún nhận ra điều gì?</a:t>
                </a:r>
                <a:endParaRPr lang="en-US" sz="3200" kern="0" dirty="0">
                  <a:solidFill>
                    <a:prstClr val="black"/>
                  </a:solidFill>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xmlns="" id="{C90E5912-C29A-695E-EDD7-CE55FF5E69BF}"/>
                </a:ext>
              </a:extLst>
            </p:cNvPr>
            <p:cNvGrpSpPr/>
            <p:nvPr/>
          </p:nvGrpSpPr>
          <p:grpSpPr>
            <a:xfrm>
              <a:off x="45898" y="4111103"/>
              <a:ext cx="8631776" cy="912597"/>
              <a:chOff x="50560" y="4156380"/>
              <a:chExt cx="8631776" cy="912597"/>
            </a:xfrm>
          </p:grpSpPr>
          <p:sp>
            <p:nvSpPr>
              <p:cNvPr id="43" name="Hình chữ nhật: Góc Tròn 42">
                <a:extLst>
                  <a:ext uri="{FF2B5EF4-FFF2-40B4-BE49-F238E27FC236}">
                    <a16:creationId xmlns:a16="http://schemas.microsoft.com/office/drawing/2014/main" xmlns="" id="{47BB34E5-9DDB-2637-3B37-7FE13C912F96}"/>
                  </a:ext>
                </a:extLst>
              </p:cNvPr>
              <p:cNvSpPr/>
              <p:nvPr/>
            </p:nvSpPr>
            <p:spPr>
              <a:xfrm>
                <a:off x="772155" y="4365029"/>
                <a:ext cx="7910181" cy="703948"/>
              </a:xfrm>
              <a:custGeom>
                <a:avLst/>
                <a:gdLst>
                  <a:gd name="connsiteX0" fmla="*/ 0 w 7910181"/>
                  <a:gd name="connsiteY0" fmla="*/ 117327 h 703948"/>
                  <a:gd name="connsiteX1" fmla="*/ 117327 w 7910181"/>
                  <a:gd name="connsiteY1" fmla="*/ 0 h 703948"/>
                  <a:gd name="connsiteX2" fmla="*/ 661592 w 7910181"/>
                  <a:gd name="connsiteY2" fmla="*/ 0 h 703948"/>
                  <a:gd name="connsiteX3" fmla="*/ 1205856 w 7910181"/>
                  <a:gd name="connsiteY3" fmla="*/ 0 h 703948"/>
                  <a:gd name="connsiteX4" fmla="*/ 1980387 w 7910181"/>
                  <a:gd name="connsiteY4" fmla="*/ 0 h 703948"/>
                  <a:gd name="connsiteX5" fmla="*/ 2447896 w 7910181"/>
                  <a:gd name="connsiteY5" fmla="*/ 0 h 703948"/>
                  <a:gd name="connsiteX6" fmla="*/ 3145671 w 7910181"/>
                  <a:gd name="connsiteY6" fmla="*/ 0 h 703948"/>
                  <a:gd name="connsiteX7" fmla="*/ 3920202 w 7910181"/>
                  <a:gd name="connsiteY7" fmla="*/ 0 h 703948"/>
                  <a:gd name="connsiteX8" fmla="*/ 4771487 w 7910181"/>
                  <a:gd name="connsiteY8" fmla="*/ 0 h 703948"/>
                  <a:gd name="connsiteX9" fmla="*/ 5238997 w 7910181"/>
                  <a:gd name="connsiteY9" fmla="*/ 0 h 703948"/>
                  <a:gd name="connsiteX10" fmla="*/ 6013527 w 7910181"/>
                  <a:gd name="connsiteY10" fmla="*/ 0 h 703948"/>
                  <a:gd name="connsiteX11" fmla="*/ 6481037 w 7910181"/>
                  <a:gd name="connsiteY11" fmla="*/ 0 h 703948"/>
                  <a:gd name="connsiteX12" fmla="*/ 7025301 w 7910181"/>
                  <a:gd name="connsiteY12" fmla="*/ 0 h 703948"/>
                  <a:gd name="connsiteX13" fmla="*/ 7792854 w 7910181"/>
                  <a:gd name="connsiteY13" fmla="*/ 0 h 703948"/>
                  <a:gd name="connsiteX14" fmla="*/ 7910181 w 7910181"/>
                  <a:gd name="connsiteY14" fmla="*/ 117327 h 703948"/>
                  <a:gd name="connsiteX15" fmla="*/ 7910181 w 7910181"/>
                  <a:gd name="connsiteY15" fmla="*/ 586621 h 703948"/>
                  <a:gd name="connsiteX16" fmla="*/ 7792854 w 7910181"/>
                  <a:gd name="connsiteY16" fmla="*/ 703948 h 703948"/>
                  <a:gd name="connsiteX17" fmla="*/ 7095079 w 7910181"/>
                  <a:gd name="connsiteY17" fmla="*/ 703948 h 703948"/>
                  <a:gd name="connsiteX18" fmla="*/ 6243793 w 7910181"/>
                  <a:gd name="connsiteY18" fmla="*/ 703948 h 703948"/>
                  <a:gd name="connsiteX19" fmla="*/ 5469263 w 7910181"/>
                  <a:gd name="connsiteY19" fmla="*/ 703948 h 703948"/>
                  <a:gd name="connsiteX20" fmla="*/ 4924998 w 7910181"/>
                  <a:gd name="connsiteY20" fmla="*/ 703948 h 703948"/>
                  <a:gd name="connsiteX21" fmla="*/ 4227223 w 7910181"/>
                  <a:gd name="connsiteY21" fmla="*/ 703948 h 703948"/>
                  <a:gd name="connsiteX22" fmla="*/ 3682958 w 7910181"/>
                  <a:gd name="connsiteY22" fmla="*/ 703948 h 703948"/>
                  <a:gd name="connsiteX23" fmla="*/ 3215449 w 7910181"/>
                  <a:gd name="connsiteY23" fmla="*/ 703948 h 703948"/>
                  <a:gd name="connsiteX24" fmla="*/ 2594429 w 7910181"/>
                  <a:gd name="connsiteY24" fmla="*/ 703948 h 703948"/>
                  <a:gd name="connsiteX25" fmla="*/ 2126920 w 7910181"/>
                  <a:gd name="connsiteY25" fmla="*/ 703948 h 703948"/>
                  <a:gd name="connsiteX26" fmla="*/ 1352389 w 7910181"/>
                  <a:gd name="connsiteY26" fmla="*/ 703948 h 703948"/>
                  <a:gd name="connsiteX27" fmla="*/ 117327 w 7910181"/>
                  <a:gd name="connsiteY27" fmla="*/ 703948 h 703948"/>
                  <a:gd name="connsiteX28" fmla="*/ 0 w 7910181"/>
                  <a:gd name="connsiteY28" fmla="*/ 586621 h 703948"/>
                  <a:gd name="connsiteX29" fmla="*/ 0 w 7910181"/>
                  <a:gd name="connsiteY29" fmla="*/ 117327 h 70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703948" fill="none" extrusionOk="0">
                    <a:moveTo>
                      <a:pt x="0" y="117327"/>
                    </a:moveTo>
                    <a:cubicBezTo>
                      <a:pt x="2122" y="44045"/>
                      <a:pt x="60031" y="1159"/>
                      <a:pt x="117327" y="0"/>
                    </a:cubicBezTo>
                    <a:cubicBezTo>
                      <a:pt x="323976" y="7984"/>
                      <a:pt x="447848" y="-11878"/>
                      <a:pt x="661592" y="0"/>
                    </a:cubicBezTo>
                    <a:cubicBezTo>
                      <a:pt x="875337" y="11878"/>
                      <a:pt x="951520" y="-7376"/>
                      <a:pt x="1205856" y="0"/>
                    </a:cubicBezTo>
                    <a:cubicBezTo>
                      <a:pt x="1460192" y="7376"/>
                      <a:pt x="1631223" y="1776"/>
                      <a:pt x="1980387" y="0"/>
                    </a:cubicBezTo>
                    <a:cubicBezTo>
                      <a:pt x="2329551" y="-1776"/>
                      <a:pt x="2280452" y="6816"/>
                      <a:pt x="2447896" y="0"/>
                    </a:cubicBezTo>
                    <a:cubicBezTo>
                      <a:pt x="2615340" y="-6816"/>
                      <a:pt x="2928996" y="-21391"/>
                      <a:pt x="3145671" y="0"/>
                    </a:cubicBezTo>
                    <a:cubicBezTo>
                      <a:pt x="3362347" y="21391"/>
                      <a:pt x="3658576" y="-23809"/>
                      <a:pt x="3920202" y="0"/>
                    </a:cubicBezTo>
                    <a:cubicBezTo>
                      <a:pt x="4181828" y="23809"/>
                      <a:pt x="4422517" y="15848"/>
                      <a:pt x="4771487" y="0"/>
                    </a:cubicBezTo>
                    <a:cubicBezTo>
                      <a:pt x="5120457" y="-15848"/>
                      <a:pt x="5010917" y="-1610"/>
                      <a:pt x="5238997" y="0"/>
                    </a:cubicBezTo>
                    <a:cubicBezTo>
                      <a:pt x="5467077" y="1610"/>
                      <a:pt x="5810021" y="-34310"/>
                      <a:pt x="6013527" y="0"/>
                    </a:cubicBezTo>
                    <a:cubicBezTo>
                      <a:pt x="6217033" y="34310"/>
                      <a:pt x="6320005" y="-22152"/>
                      <a:pt x="6481037" y="0"/>
                    </a:cubicBezTo>
                    <a:cubicBezTo>
                      <a:pt x="6642069" y="22152"/>
                      <a:pt x="6796453" y="-825"/>
                      <a:pt x="7025301" y="0"/>
                    </a:cubicBezTo>
                    <a:cubicBezTo>
                      <a:pt x="7254149" y="825"/>
                      <a:pt x="7502616" y="-36244"/>
                      <a:pt x="7792854" y="0"/>
                    </a:cubicBezTo>
                    <a:cubicBezTo>
                      <a:pt x="7854002" y="-1138"/>
                      <a:pt x="7906848" y="58528"/>
                      <a:pt x="7910181" y="117327"/>
                    </a:cubicBezTo>
                    <a:cubicBezTo>
                      <a:pt x="7889168" y="316487"/>
                      <a:pt x="7902810" y="433462"/>
                      <a:pt x="7910181" y="586621"/>
                    </a:cubicBezTo>
                    <a:cubicBezTo>
                      <a:pt x="7902602" y="652534"/>
                      <a:pt x="7862071" y="706991"/>
                      <a:pt x="7792854" y="703948"/>
                    </a:cubicBezTo>
                    <a:cubicBezTo>
                      <a:pt x="7563543" y="688607"/>
                      <a:pt x="7353957" y="682609"/>
                      <a:pt x="7095079" y="703948"/>
                    </a:cubicBezTo>
                    <a:cubicBezTo>
                      <a:pt x="6836202" y="725287"/>
                      <a:pt x="6504397" y="692540"/>
                      <a:pt x="6243793" y="703948"/>
                    </a:cubicBezTo>
                    <a:cubicBezTo>
                      <a:pt x="5983189" y="715356"/>
                      <a:pt x="5722643" y="685621"/>
                      <a:pt x="5469263" y="703948"/>
                    </a:cubicBezTo>
                    <a:cubicBezTo>
                      <a:pt x="5215883" y="722276"/>
                      <a:pt x="5180024" y="693278"/>
                      <a:pt x="4924998" y="703948"/>
                    </a:cubicBezTo>
                    <a:cubicBezTo>
                      <a:pt x="4669973" y="714618"/>
                      <a:pt x="4500958" y="671218"/>
                      <a:pt x="4227223" y="703948"/>
                    </a:cubicBezTo>
                    <a:cubicBezTo>
                      <a:pt x="3953489" y="736678"/>
                      <a:pt x="3894571" y="711284"/>
                      <a:pt x="3682958" y="703948"/>
                    </a:cubicBezTo>
                    <a:cubicBezTo>
                      <a:pt x="3471346" y="696612"/>
                      <a:pt x="3341130" y="718272"/>
                      <a:pt x="3215449" y="703948"/>
                    </a:cubicBezTo>
                    <a:cubicBezTo>
                      <a:pt x="3089768" y="689624"/>
                      <a:pt x="2774270" y="684860"/>
                      <a:pt x="2594429" y="703948"/>
                    </a:cubicBezTo>
                    <a:cubicBezTo>
                      <a:pt x="2414588" y="723036"/>
                      <a:pt x="2261393" y="723416"/>
                      <a:pt x="2126920" y="703948"/>
                    </a:cubicBezTo>
                    <a:cubicBezTo>
                      <a:pt x="1992447" y="684480"/>
                      <a:pt x="1651731" y="668620"/>
                      <a:pt x="1352389" y="703948"/>
                    </a:cubicBezTo>
                    <a:cubicBezTo>
                      <a:pt x="1053047" y="739276"/>
                      <a:pt x="648718" y="728230"/>
                      <a:pt x="117327" y="703948"/>
                    </a:cubicBezTo>
                    <a:cubicBezTo>
                      <a:pt x="60444" y="697222"/>
                      <a:pt x="-2119" y="665366"/>
                      <a:pt x="0" y="586621"/>
                    </a:cubicBezTo>
                    <a:cubicBezTo>
                      <a:pt x="-15172" y="439141"/>
                      <a:pt x="22276" y="248533"/>
                      <a:pt x="0" y="117327"/>
                    </a:cubicBezTo>
                    <a:close/>
                  </a:path>
                  <a:path w="7910181" h="703948" stroke="0" extrusionOk="0">
                    <a:moveTo>
                      <a:pt x="0" y="117327"/>
                    </a:moveTo>
                    <a:cubicBezTo>
                      <a:pt x="5407" y="51621"/>
                      <a:pt x="52149" y="15491"/>
                      <a:pt x="117327" y="0"/>
                    </a:cubicBezTo>
                    <a:cubicBezTo>
                      <a:pt x="292605" y="17725"/>
                      <a:pt x="393415" y="-3510"/>
                      <a:pt x="584836" y="0"/>
                    </a:cubicBezTo>
                    <a:cubicBezTo>
                      <a:pt x="776257" y="3510"/>
                      <a:pt x="935604" y="10103"/>
                      <a:pt x="1052346" y="0"/>
                    </a:cubicBezTo>
                    <a:cubicBezTo>
                      <a:pt x="1169088" y="-10103"/>
                      <a:pt x="1534667" y="8913"/>
                      <a:pt x="1673366" y="0"/>
                    </a:cubicBezTo>
                    <a:cubicBezTo>
                      <a:pt x="1812065" y="-8913"/>
                      <a:pt x="2285835" y="-18794"/>
                      <a:pt x="2524651" y="0"/>
                    </a:cubicBezTo>
                    <a:cubicBezTo>
                      <a:pt x="2763468" y="18794"/>
                      <a:pt x="2759919" y="16453"/>
                      <a:pt x="2992161" y="0"/>
                    </a:cubicBezTo>
                    <a:cubicBezTo>
                      <a:pt x="3224403" y="-16453"/>
                      <a:pt x="3338031" y="-13651"/>
                      <a:pt x="3536425" y="0"/>
                    </a:cubicBezTo>
                    <a:cubicBezTo>
                      <a:pt x="3734819" y="13651"/>
                      <a:pt x="3910581" y="-2106"/>
                      <a:pt x="4080690" y="0"/>
                    </a:cubicBezTo>
                    <a:cubicBezTo>
                      <a:pt x="4250799" y="2106"/>
                      <a:pt x="4467565" y="5277"/>
                      <a:pt x="4701710" y="0"/>
                    </a:cubicBezTo>
                    <a:cubicBezTo>
                      <a:pt x="4935855" y="-5277"/>
                      <a:pt x="5226486" y="21882"/>
                      <a:pt x="5399485" y="0"/>
                    </a:cubicBezTo>
                    <a:cubicBezTo>
                      <a:pt x="5572484" y="-21882"/>
                      <a:pt x="5677319" y="7707"/>
                      <a:pt x="5866994" y="0"/>
                    </a:cubicBezTo>
                    <a:cubicBezTo>
                      <a:pt x="6056669" y="-7707"/>
                      <a:pt x="6196871" y="15047"/>
                      <a:pt x="6411259" y="0"/>
                    </a:cubicBezTo>
                    <a:cubicBezTo>
                      <a:pt x="6625648" y="-15047"/>
                      <a:pt x="6801431" y="-4591"/>
                      <a:pt x="7185790" y="0"/>
                    </a:cubicBezTo>
                    <a:cubicBezTo>
                      <a:pt x="7570149" y="4591"/>
                      <a:pt x="7491966" y="6638"/>
                      <a:pt x="7792854" y="0"/>
                    </a:cubicBezTo>
                    <a:cubicBezTo>
                      <a:pt x="7856153" y="-12652"/>
                      <a:pt x="7905348" y="67228"/>
                      <a:pt x="7910181" y="117327"/>
                    </a:cubicBezTo>
                    <a:cubicBezTo>
                      <a:pt x="7889309" y="342977"/>
                      <a:pt x="7922372" y="491753"/>
                      <a:pt x="7910181" y="586621"/>
                    </a:cubicBezTo>
                    <a:cubicBezTo>
                      <a:pt x="7909830" y="636908"/>
                      <a:pt x="7855743" y="703339"/>
                      <a:pt x="7792854" y="703948"/>
                    </a:cubicBezTo>
                    <a:cubicBezTo>
                      <a:pt x="7570671" y="726890"/>
                      <a:pt x="7466543" y="726587"/>
                      <a:pt x="7325345" y="703948"/>
                    </a:cubicBezTo>
                    <a:cubicBezTo>
                      <a:pt x="7184147" y="681309"/>
                      <a:pt x="6879633" y="704860"/>
                      <a:pt x="6550814" y="703948"/>
                    </a:cubicBezTo>
                    <a:cubicBezTo>
                      <a:pt x="6221995" y="703036"/>
                      <a:pt x="6034710" y="738437"/>
                      <a:pt x="5699528" y="703948"/>
                    </a:cubicBezTo>
                    <a:cubicBezTo>
                      <a:pt x="5364346" y="669459"/>
                      <a:pt x="5024711" y="674806"/>
                      <a:pt x="4848243" y="703948"/>
                    </a:cubicBezTo>
                    <a:cubicBezTo>
                      <a:pt x="4671776" y="733090"/>
                      <a:pt x="4489271" y="677608"/>
                      <a:pt x="4150468" y="703948"/>
                    </a:cubicBezTo>
                    <a:cubicBezTo>
                      <a:pt x="3811666" y="730288"/>
                      <a:pt x="3677711" y="673455"/>
                      <a:pt x="3452692" y="703948"/>
                    </a:cubicBezTo>
                    <a:cubicBezTo>
                      <a:pt x="3227673" y="734441"/>
                      <a:pt x="3030741" y="673240"/>
                      <a:pt x="2831672" y="703948"/>
                    </a:cubicBezTo>
                    <a:cubicBezTo>
                      <a:pt x="2632603" y="734656"/>
                      <a:pt x="2436330" y="728689"/>
                      <a:pt x="2287408" y="703948"/>
                    </a:cubicBezTo>
                    <a:cubicBezTo>
                      <a:pt x="2138486" y="679207"/>
                      <a:pt x="1987400" y="692089"/>
                      <a:pt x="1743143" y="703948"/>
                    </a:cubicBezTo>
                    <a:cubicBezTo>
                      <a:pt x="1498887" y="715807"/>
                      <a:pt x="1408195" y="707922"/>
                      <a:pt x="1122123" y="703948"/>
                    </a:cubicBezTo>
                    <a:cubicBezTo>
                      <a:pt x="836051" y="699974"/>
                      <a:pt x="370933" y="725774"/>
                      <a:pt x="117327" y="703948"/>
                    </a:cubicBezTo>
                    <a:cubicBezTo>
                      <a:pt x="44992" y="703650"/>
                      <a:pt x="-5351" y="641827"/>
                      <a:pt x="0" y="586621"/>
                    </a:cubicBezTo>
                    <a:cubicBezTo>
                      <a:pt x="-19928" y="490469"/>
                      <a:pt x="-14263" y="262782"/>
                      <a:pt x="0" y="117327"/>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prstClr val="white"/>
                  </a:solidFill>
                  <a:sym typeface="Arial"/>
                </a:endParaRPr>
              </a:p>
            </p:txBody>
          </p:sp>
          <p:sp>
            <p:nvSpPr>
              <p:cNvPr id="17" name="Hộp Văn bản 16">
                <a:extLst>
                  <a:ext uri="{FF2B5EF4-FFF2-40B4-BE49-F238E27FC236}">
                    <a16:creationId xmlns:a16="http://schemas.microsoft.com/office/drawing/2014/main" xmlns="" id="{511CA0E0-692C-10E0-2FBE-541B7A3216E6}"/>
                  </a:ext>
                </a:extLst>
              </p:cNvPr>
              <p:cNvSpPr txBox="1"/>
              <p:nvPr/>
            </p:nvSpPr>
            <p:spPr>
              <a:xfrm>
                <a:off x="800820" y="4341865"/>
                <a:ext cx="7874877" cy="715580"/>
              </a:xfrm>
              <a:prstGeom prst="rect">
                <a:avLst/>
              </a:prstGeom>
              <a:noFill/>
            </p:spPr>
            <p:txBody>
              <a:bodyPr wrap="square" rtlCol="0">
                <a:spAutoFit/>
              </a:bodyPr>
              <a:lstStyle/>
              <a:p>
                <a:pPr algn="ctr" defTabSz="1219170">
                  <a:buClr>
                    <a:srgbClr val="000000"/>
                  </a:buClr>
                </a:pPr>
                <a:r>
                  <a:rPr lang="vi-VN" sz="2800" kern="0" dirty="0">
                    <a:solidFill>
                      <a:prstClr val="black"/>
                    </a:solidFill>
                    <a:cs typeface="Calibri" panose="020F0502020204030204" pitchFamily="34" charset="0"/>
                    <a:sym typeface="Arial"/>
                  </a:rPr>
                  <a:t>Hãy tưởng tượng em cùng cún đi trên dãy phố trong bài đọc, em sẽ thấy những gì?</a:t>
                </a:r>
                <a:endParaRPr lang="en-US" sz="2800" kern="0" dirty="0">
                  <a:solidFill>
                    <a:prstClr val="black"/>
                  </a:solidFill>
                  <a:cs typeface="Calibri" panose="020F0502020204030204" pitchFamily="34" charset="0"/>
                  <a:sym typeface="Arial"/>
                </a:endParaRPr>
              </a:p>
            </p:txBody>
          </p:sp>
          <p:pic>
            <p:nvPicPr>
              <p:cNvPr id="45" name="Hình ảnh 44">
                <a:extLst>
                  <a:ext uri="{FF2B5EF4-FFF2-40B4-BE49-F238E27FC236}">
                    <a16:creationId xmlns:a16="http://schemas.microsoft.com/office/drawing/2014/main" xmlns=""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xmlns="" id="{A026E55C-C28E-BBA6-E4B4-54BA6661BBB7}"/>
                </a:ext>
              </a:extLst>
            </p:cNvPr>
            <p:cNvGrpSpPr/>
            <p:nvPr/>
          </p:nvGrpSpPr>
          <p:grpSpPr>
            <a:xfrm>
              <a:off x="0" y="3286809"/>
              <a:ext cx="8749862" cy="970136"/>
              <a:chOff x="8624" y="3369268"/>
              <a:chExt cx="8749862" cy="970136"/>
            </a:xfrm>
          </p:grpSpPr>
          <p:grpSp>
            <p:nvGrpSpPr>
              <p:cNvPr id="14" name="Nhóm 13">
                <a:extLst>
                  <a:ext uri="{FF2B5EF4-FFF2-40B4-BE49-F238E27FC236}">
                    <a16:creationId xmlns:a16="http://schemas.microsoft.com/office/drawing/2014/main" xmlns="" id="{8F402F30-905A-75B5-A314-0B9F5192B0C9}"/>
                  </a:ext>
                </a:extLst>
              </p:cNvPr>
              <p:cNvGrpSpPr/>
              <p:nvPr/>
            </p:nvGrpSpPr>
            <p:grpSpPr>
              <a:xfrm>
                <a:off x="757024" y="3480137"/>
                <a:ext cx="8001462" cy="859267"/>
                <a:chOff x="856075" y="3661610"/>
                <a:chExt cx="8001462" cy="859267"/>
              </a:xfrm>
            </p:grpSpPr>
            <p:sp>
              <p:nvSpPr>
                <p:cNvPr id="50" name="Hình chữ nhật: Góc Tròn 49">
                  <a:extLst>
                    <a:ext uri="{FF2B5EF4-FFF2-40B4-BE49-F238E27FC236}">
                      <a16:creationId xmlns:a16="http://schemas.microsoft.com/office/drawing/2014/main" xmlns="" id="{FA8CE208-E9F7-594D-7D50-BAB3F1C20C88}"/>
                    </a:ext>
                  </a:extLst>
                </p:cNvPr>
                <p:cNvSpPr/>
                <p:nvPr/>
              </p:nvSpPr>
              <p:spPr>
                <a:xfrm>
                  <a:off x="874677" y="3661610"/>
                  <a:ext cx="7982860" cy="803832"/>
                </a:xfrm>
                <a:custGeom>
                  <a:avLst/>
                  <a:gdLst>
                    <a:gd name="connsiteX0" fmla="*/ 0 w 7982860"/>
                    <a:gd name="connsiteY0" fmla="*/ 133975 h 803832"/>
                    <a:gd name="connsiteX1" fmla="*/ 133975 w 7982860"/>
                    <a:gd name="connsiteY1" fmla="*/ 0 h 803832"/>
                    <a:gd name="connsiteX2" fmla="*/ 699735 w 7982860"/>
                    <a:gd name="connsiteY2" fmla="*/ 0 h 803832"/>
                    <a:gd name="connsiteX3" fmla="*/ 1111197 w 7982860"/>
                    <a:gd name="connsiteY3" fmla="*/ 0 h 803832"/>
                    <a:gd name="connsiteX4" fmla="*/ 1754106 w 7982860"/>
                    <a:gd name="connsiteY4" fmla="*/ 0 h 803832"/>
                    <a:gd name="connsiteX5" fmla="*/ 2474164 w 7982860"/>
                    <a:gd name="connsiteY5" fmla="*/ 0 h 803832"/>
                    <a:gd name="connsiteX6" fmla="*/ 3271372 w 7982860"/>
                    <a:gd name="connsiteY6" fmla="*/ 0 h 803832"/>
                    <a:gd name="connsiteX7" fmla="*/ 3682834 w 7982860"/>
                    <a:gd name="connsiteY7" fmla="*/ 0 h 803832"/>
                    <a:gd name="connsiteX8" fmla="*/ 4402892 w 7982860"/>
                    <a:gd name="connsiteY8" fmla="*/ 0 h 803832"/>
                    <a:gd name="connsiteX9" fmla="*/ 4814354 w 7982860"/>
                    <a:gd name="connsiteY9" fmla="*/ 0 h 803832"/>
                    <a:gd name="connsiteX10" fmla="*/ 5302965 w 7982860"/>
                    <a:gd name="connsiteY10" fmla="*/ 0 h 803832"/>
                    <a:gd name="connsiteX11" fmla="*/ 5868725 w 7982860"/>
                    <a:gd name="connsiteY11" fmla="*/ 0 h 803832"/>
                    <a:gd name="connsiteX12" fmla="*/ 6280187 w 7982860"/>
                    <a:gd name="connsiteY12" fmla="*/ 0 h 803832"/>
                    <a:gd name="connsiteX13" fmla="*/ 6845947 w 7982860"/>
                    <a:gd name="connsiteY13" fmla="*/ 0 h 803832"/>
                    <a:gd name="connsiteX14" fmla="*/ 7848885 w 7982860"/>
                    <a:gd name="connsiteY14" fmla="*/ 0 h 803832"/>
                    <a:gd name="connsiteX15" fmla="*/ 7982860 w 7982860"/>
                    <a:gd name="connsiteY15" fmla="*/ 133975 h 803832"/>
                    <a:gd name="connsiteX16" fmla="*/ 7982860 w 7982860"/>
                    <a:gd name="connsiteY16" fmla="*/ 669857 h 803832"/>
                    <a:gd name="connsiteX17" fmla="*/ 7848885 w 7982860"/>
                    <a:gd name="connsiteY17" fmla="*/ 803832 h 803832"/>
                    <a:gd name="connsiteX18" fmla="*/ 7051678 w 7982860"/>
                    <a:gd name="connsiteY18" fmla="*/ 803832 h 803832"/>
                    <a:gd name="connsiteX19" fmla="*/ 6408768 w 7982860"/>
                    <a:gd name="connsiteY19" fmla="*/ 803832 h 803832"/>
                    <a:gd name="connsiteX20" fmla="*/ 5920158 w 7982860"/>
                    <a:gd name="connsiteY20" fmla="*/ 803832 h 803832"/>
                    <a:gd name="connsiteX21" fmla="*/ 5508696 w 7982860"/>
                    <a:gd name="connsiteY21" fmla="*/ 803832 h 803832"/>
                    <a:gd name="connsiteX22" fmla="*/ 4942936 w 7982860"/>
                    <a:gd name="connsiteY22" fmla="*/ 803832 h 803832"/>
                    <a:gd name="connsiteX23" fmla="*/ 4531474 w 7982860"/>
                    <a:gd name="connsiteY23" fmla="*/ 803832 h 803832"/>
                    <a:gd name="connsiteX24" fmla="*/ 3811415 w 7982860"/>
                    <a:gd name="connsiteY24" fmla="*/ 803832 h 803832"/>
                    <a:gd name="connsiteX25" fmla="*/ 3014208 w 7982860"/>
                    <a:gd name="connsiteY25" fmla="*/ 803832 h 803832"/>
                    <a:gd name="connsiteX26" fmla="*/ 2294150 w 7982860"/>
                    <a:gd name="connsiteY26" fmla="*/ 803832 h 803832"/>
                    <a:gd name="connsiteX27" fmla="*/ 1882688 w 7982860"/>
                    <a:gd name="connsiteY27" fmla="*/ 803832 h 803832"/>
                    <a:gd name="connsiteX28" fmla="*/ 1471226 w 7982860"/>
                    <a:gd name="connsiteY28" fmla="*/ 803832 h 803832"/>
                    <a:gd name="connsiteX29" fmla="*/ 905466 w 7982860"/>
                    <a:gd name="connsiteY29" fmla="*/ 803832 h 803832"/>
                    <a:gd name="connsiteX30" fmla="*/ 133975 w 7982860"/>
                    <a:gd name="connsiteY30" fmla="*/ 803832 h 803832"/>
                    <a:gd name="connsiteX31" fmla="*/ 0 w 7982860"/>
                    <a:gd name="connsiteY31" fmla="*/ 669857 h 803832"/>
                    <a:gd name="connsiteX32" fmla="*/ 0 w 7982860"/>
                    <a:gd name="connsiteY32" fmla="*/ 133975 h 80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82860" h="803832" fill="none" extrusionOk="0">
                      <a:moveTo>
                        <a:pt x="0" y="133975"/>
                      </a:moveTo>
                      <a:cubicBezTo>
                        <a:pt x="7583" y="53698"/>
                        <a:pt x="43755" y="-5345"/>
                        <a:pt x="133975" y="0"/>
                      </a:cubicBezTo>
                      <a:cubicBezTo>
                        <a:pt x="319463" y="24436"/>
                        <a:pt x="429998" y="-26794"/>
                        <a:pt x="699735" y="0"/>
                      </a:cubicBezTo>
                      <a:cubicBezTo>
                        <a:pt x="969472" y="26794"/>
                        <a:pt x="982426" y="9389"/>
                        <a:pt x="1111197" y="0"/>
                      </a:cubicBezTo>
                      <a:cubicBezTo>
                        <a:pt x="1239968" y="-9389"/>
                        <a:pt x="1516148" y="25720"/>
                        <a:pt x="1754106" y="0"/>
                      </a:cubicBezTo>
                      <a:cubicBezTo>
                        <a:pt x="1992064" y="-25720"/>
                        <a:pt x="2322220" y="-14607"/>
                        <a:pt x="2474164" y="0"/>
                      </a:cubicBezTo>
                      <a:cubicBezTo>
                        <a:pt x="2626108" y="14607"/>
                        <a:pt x="2887209" y="-96"/>
                        <a:pt x="3271372" y="0"/>
                      </a:cubicBezTo>
                      <a:cubicBezTo>
                        <a:pt x="3655535" y="96"/>
                        <a:pt x="3516695" y="11038"/>
                        <a:pt x="3682834" y="0"/>
                      </a:cubicBezTo>
                      <a:cubicBezTo>
                        <a:pt x="3848973" y="-11038"/>
                        <a:pt x="4052714" y="-33723"/>
                        <a:pt x="4402892" y="0"/>
                      </a:cubicBezTo>
                      <a:cubicBezTo>
                        <a:pt x="4753070" y="33723"/>
                        <a:pt x="4620138" y="-15458"/>
                        <a:pt x="4814354" y="0"/>
                      </a:cubicBezTo>
                      <a:cubicBezTo>
                        <a:pt x="5008570" y="15458"/>
                        <a:pt x="5122095" y="1382"/>
                        <a:pt x="5302965" y="0"/>
                      </a:cubicBezTo>
                      <a:cubicBezTo>
                        <a:pt x="5483835" y="-1382"/>
                        <a:pt x="5722024" y="8132"/>
                        <a:pt x="5868725" y="0"/>
                      </a:cubicBezTo>
                      <a:cubicBezTo>
                        <a:pt x="6015426" y="-8132"/>
                        <a:pt x="6162250" y="2923"/>
                        <a:pt x="6280187" y="0"/>
                      </a:cubicBezTo>
                      <a:cubicBezTo>
                        <a:pt x="6398124" y="-2923"/>
                        <a:pt x="6716689" y="901"/>
                        <a:pt x="6845947" y="0"/>
                      </a:cubicBezTo>
                      <a:cubicBezTo>
                        <a:pt x="6975205" y="-901"/>
                        <a:pt x="7409347" y="20812"/>
                        <a:pt x="7848885" y="0"/>
                      </a:cubicBezTo>
                      <a:cubicBezTo>
                        <a:pt x="7907191" y="2307"/>
                        <a:pt x="7996957" y="69692"/>
                        <a:pt x="7982860" y="133975"/>
                      </a:cubicBezTo>
                      <a:cubicBezTo>
                        <a:pt x="7979414" y="308871"/>
                        <a:pt x="7978789" y="452569"/>
                        <a:pt x="7982860" y="669857"/>
                      </a:cubicBezTo>
                      <a:cubicBezTo>
                        <a:pt x="7980071" y="752849"/>
                        <a:pt x="7922500" y="809861"/>
                        <a:pt x="7848885" y="803832"/>
                      </a:cubicBezTo>
                      <a:cubicBezTo>
                        <a:pt x="7561558" y="782418"/>
                        <a:pt x="7347898" y="834853"/>
                        <a:pt x="7051678" y="803832"/>
                      </a:cubicBezTo>
                      <a:cubicBezTo>
                        <a:pt x="6755458" y="772811"/>
                        <a:pt x="6711835" y="795424"/>
                        <a:pt x="6408768" y="803832"/>
                      </a:cubicBezTo>
                      <a:cubicBezTo>
                        <a:pt x="6105701" y="812241"/>
                        <a:pt x="6073025" y="818883"/>
                        <a:pt x="5920158" y="803832"/>
                      </a:cubicBezTo>
                      <a:cubicBezTo>
                        <a:pt x="5767291" y="788782"/>
                        <a:pt x="5695853" y="787161"/>
                        <a:pt x="5508696" y="803832"/>
                      </a:cubicBezTo>
                      <a:cubicBezTo>
                        <a:pt x="5321539" y="820503"/>
                        <a:pt x="5167040" y="789005"/>
                        <a:pt x="4942936" y="803832"/>
                      </a:cubicBezTo>
                      <a:cubicBezTo>
                        <a:pt x="4718832" y="818659"/>
                        <a:pt x="4630337" y="801243"/>
                        <a:pt x="4531474" y="803832"/>
                      </a:cubicBezTo>
                      <a:cubicBezTo>
                        <a:pt x="4432611" y="806421"/>
                        <a:pt x="4098646" y="816174"/>
                        <a:pt x="3811415" y="803832"/>
                      </a:cubicBezTo>
                      <a:cubicBezTo>
                        <a:pt x="3524184" y="791490"/>
                        <a:pt x="3228697" y="795310"/>
                        <a:pt x="3014208" y="803832"/>
                      </a:cubicBezTo>
                      <a:cubicBezTo>
                        <a:pt x="2799719" y="812354"/>
                        <a:pt x="2626926" y="784437"/>
                        <a:pt x="2294150" y="803832"/>
                      </a:cubicBezTo>
                      <a:cubicBezTo>
                        <a:pt x="1961374" y="823227"/>
                        <a:pt x="1989285" y="790378"/>
                        <a:pt x="1882688" y="803832"/>
                      </a:cubicBezTo>
                      <a:cubicBezTo>
                        <a:pt x="1776091" y="817286"/>
                        <a:pt x="1601426" y="795157"/>
                        <a:pt x="1471226" y="803832"/>
                      </a:cubicBezTo>
                      <a:cubicBezTo>
                        <a:pt x="1341026" y="812507"/>
                        <a:pt x="1135283" y="831701"/>
                        <a:pt x="905466" y="803832"/>
                      </a:cubicBezTo>
                      <a:cubicBezTo>
                        <a:pt x="675649" y="775963"/>
                        <a:pt x="505260" y="777082"/>
                        <a:pt x="133975" y="803832"/>
                      </a:cubicBezTo>
                      <a:cubicBezTo>
                        <a:pt x="78407" y="804187"/>
                        <a:pt x="11485" y="748959"/>
                        <a:pt x="0" y="669857"/>
                      </a:cubicBezTo>
                      <a:cubicBezTo>
                        <a:pt x="14817" y="407362"/>
                        <a:pt x="17264" y="271079"/>
                        <a:pt x="0" y="133975"/>
                      </a:cubicBezTo>
                      <a:close/>
                    </a:path>
                    <a:path w="7982860" h="803832" stroke="0" extrusionOk="0">
                      <a:moveTo>
                        <a:pt x="0" y="133975"/>
                      </a:moveTo>
                      <a:cubicBezTo>
                        <a:pt x="11678" y="58022"/>
                        <a:pt x="59644" y="13815"/>
                        <a:pt x="133975" y="0"/>
                      </a:cubicBezTo>
                      <a:cubicBezTo>
                        <a:pt x="291493" y="-12695"/>
                        <a:pt x="345860" y="-14846"/>
                        <a:pt x="545437" y="0"/>
                      </a:cubicBezTo>
                      <a:cubicBezTo>
                        <a:pt x="745014" y="14846"/>
                        <a:pt x="757087" y="14777"/>
                        <a:pt x="956899" y="0"/>
                      </a:cubicBezTo>
                      <a:cubicBezTo>
                        <a:pt x="1156711" y="-14777"/>
                        <a:pt x="1401898" y="8102"/>
                        <a:pt x="1522659" y="0"/>
                      </a:cubicBezTo>
                      <a:cubicBezTo>
                        <a:pt x="1643420" y="-8102"/>
                        <a:pt x="2048590" y="-22356"/>
                        <a:pt x="2319866" y="0"/>
                      </a:cubicBezTo>
                      <a:cubicBezTo>
                        <a:pt x="2591142" y="22356"/>
                        <a:pt x="2551250" y="10464"/>
                        <a:pt x="2731328" y="0"/>
                      </a:cubicBezTo>
                      <a:cubicBezTo>
                        <a:pt x="2911406" y="-10464"/>
                        <a:pt x="3074960" y="4495"/>
                        <a:pt x="3219939" y="0"/>
                      </a:cubicBezTo>
                      <a:cubicBezTo>
                        <a:pt x="3364918" y="-4495"/>
                        <a:pt x="3508078" y="11949"/>
                        <a:pt x="3708550" y="0"/>
                      </a:cubicBezTo>
                      <a:cubicBezTo>
                        <a:pt x="3909022" y="-11949"/>
                        <a:pt x="4012556" y="-22062"/>
                        <a:pt x="4274310" y="0"/>
                      </a:cubicBezTo>
                      <a:cubicBezTo>
                        <a:pt x="4536064" y="22062"/>
                        <a:pt x="4777329" y="-1409"/>
                        <a:pt x="4917219" y="0"/>
                      </a:cubicBezTo>
                      <a:cubicBezTo>
                        <a:pt x="5057109" y="1409"/>
                        <a:pt x="5134776" y="-1662"/>
                        <a:pt x="5328681" y="0"/>
                      </a:cubicBezTo>
                      <a:cubicBezTo>
                        <a:pt x="5522586" y="1662"/>
                        <a:pt x="5651721" y="791"/>
                        <a:pt x="5817292" y="0"/>
                      </a:cubicBezTo>
                      <a:cubicBezTo>
                        <a:pt x="5982863" y="-791"/>
                        <a:pt x="6321789" y="-4274"/>
                        <a:pt x="6537350" y="0"/>
                      </a:cubicBezTo>
                      <a:cubicBezTo>
                        <a:pt x="6752911" y="4274"/>
                        <a:pt x="6910797" y="-15932"/>
                        <a:pt x="7257409" y="0"/>
                      </a:cubicBezTo>
                      <a:cubicBezTo>
                        <a:pt x="7604021" y="15932"/>
                        <a:pt x="7689161" y="6381"/>
                        <a:pt x="7848885" y="0"/>
                      </a:cubicBezTo>
                      <a:cubicBezTo>
                        <a:pt x="7924703" y="-4853"/>
                        <a:pt x="7970467" y="48730"/>
                        <a:pt x="7982860" y="133975"/>
                      </a:cubicBezTo>
                      <a:cubicBezTo>
                        <a:pt x="7996513" y="260650"/>
                        <a:pt x="7970386" y="551424"/>
                        <a:pt x="7982860" y="669857"/>
                      </a:cubicBezTo>
                      <a:cubicBezTo>
                        <a:pt x="7991518" y="742775"/>
                        <a:pt x="7928855" y="805750"/>
                        <a:pt x="7848885" y="803832"/>
                      </a:cubicBezTo>
                      <a:cubicBezTo>
                        <a:pt x="7561305" y="807196"/>
                        <a:pt x="7410279" y="780016"/>
                        <a:pt x="7051678" y="803832"/>
                      </a:cubicBezTo>
                      <a:cubicBezTo>
                        <a:pt x="6693077" y="827648"/>
                        <a:pt x="6523117" y="830869"/>
                        <a:pt x="6254470" y="803832"/>
                      </a:cubicBezTo>
                      <a:cubicBezTo>
                        <a:pt x="5985823" y="776795"/>
                        <a:pt x="5759985" y="822327"/>
                        <a:pt x="5457263" y="803832"/>
                      </a:cubicBezTo>
                      <a:cubicBezTo>
                        <a:pt x="5154541" y="785337"/>
                        <a:pt x="4998146" y="831036"/>
                        <a:pt x="4814354" y="803832"/>
                      </a:cubicBezTo>
                      <a:cubicBezTo>
                        <a:pt x="4630562" y="776628"/>
                        <a:pt x="4379769" y="801175"/>
                        <a:pt x="4171445" y="803832"/>
                      </a:cubicBezTo>
                      <a:cubicBezTo>
                        <a:pt x="3963121" y="806489"/>
                        <a:pt x="3789946" y="822967"/>
                        <a:pt x="3605685" y="803832"/>
                      </a:cubicBezTo>
                      <a:cubicBezTo>
                        <a:pt x="3421424" y="784697"/>
                        <a:pt x="3309137" y="782253"/>
                        <a:pt x="3117074" y="803832"/>
                      </a:cubicBezTo>
                      <a:cubicBezTo>
                        <a:pt x="2925011" y="825411"/>
                        <a:pt x="2737452" y="821511"/>
                        <a:pt x="2628463" y="803832"/>
                      </a:cubicBezTo>
                      <a:cubicBezTo>
                        <a:pt x="2519474" y="786153"/>
                        <a:pt x="2248261" y="784987"/>
                        <a:pt x="2062703" y="803832"/>
                      </a:cubicBezTo>
                      <a:cubicBezTo>
                        <a:pt x="1877145" y="822677"/>
                        <a:pt x="1532710" y="783106"/>
                        <a:pt x="1342644" y="803832"/>
                      </a:cubicBezTo>
                      <a:cubicBezTo>
                        <a:pt x="1152578" y="824558"/>
                        <a:pt x="1008427" y="812644"/>
                        <a:pt x="854033" y="803832"/>
                      </a:cubicBezTo>
                      <a:cubicBezTo>
                        <a:pt x="699639" y="795020"/>
                        <a:pt x="333670" y="768960"/>
                        <a:pt x="133975" y="803832"/>
                      </a:cubicBezTo>
                      <a:cubicBezTo>
                        <a:pt x="55416" y="802151"/>
                        <a:pt x="-1639" y="737480"/>
                        <a:pt x="0" y="669857"/>
                      </a:cubicBezTo>
                      <a:cubicBezTo>
                        <a:pt x="-14916" y="488289"/>
                        <a:pt x="-22025" y="380767"/>
                        <a:pt x="0" y="133975"/>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20" name="Hộp Văn bản 19">
                  <a:extLst>
                    <a:ext uri="{FF2B5EF4-FFF2-40B4-BE49-F238E27FC236}">
                      <a16:creationId xmlns:a16="http://schemas.microsoft.com/office/drawing/2014/main" xmlns="" id="{021BC686-BFBB-25A9-EC2D-EB8F28F3CB85}"/>
                    </a:ext>
                  </a:extLst>
                </p:cNvPr>
                <p:cNvSpPr txBox="1"/>
                <p:nvPr/>
              </p:nvSpPr>
              <p:spPr>
                <a:xfrm>
                  <a:off x="856075" y="3712963"/>
                  <a:ext cx="7906868"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Tìm những từ ngữ chỉ cảm xúc của cún và giải thích vì sao cún có những cảm xúc đó.</a:t>
                  </a:r>
                  <a:endParaRPr lang="en-US" sz="3200" kern="0" dirty="0">
                    <a:solidFill>
                      <a:prstClr val="black"/>
                    </a:solidFill>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xmlns=""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xmlns="" id="{9470B9F1-65F8-452A-0EF0-BD00C21F1912}"/>
              </a:ext>
            </a:extLst>
          </p:cNvPr>
          <p:cNvPicPr>
            <a:picLocks noChangeAspect="1"/>
          </p:cNvPicPr>
          <p:nvPr/>
        </p:nvPicPr>
        <p:blipFill>
          <a:blip r:embed="rId5"/>
          <a:stretch>
            <a:fillRect/>
          </a:stretch>
        </p:blipFill>
        <p:spPr>
          <a:xfrm>
            <a:off x="899149" y="-777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xmlns=""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xmlns=""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xmlns=""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78733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xmlns="" val="3898462160"/>
                    </a:ext>
                  </a:extLst>
                </a:gridCol>
                <a:gridCol w="2216842">
                  <a:extLst>
                    <a:ext uri="{9D8B030D-6E8A-4147-A177-3AD203B41FA5}">
                      <a16:colId xmlns:a16="http://schemas.microsoft.com/office/drawing/2014/main" xmlns="" val="353251445"/>
                    </a:ext>
                  </a:extLst>
                </a:gridCol>
                <a:gridCol w="2138687">
                  <a:extLst>
                    <a:ext uri="{9D8B030D-6E8A-4147-A177-3AD203B41FA5}">
                      <a16:colId xmlns:a16="http://schemas.microsoft.com/office/drawing/2014/main" xmlns="" val="2474020917"/>
                    </a:ext>
                  </a:extLst>
                </a:gridCol>
                <a:gridCol w="2973989">
                  <a:extLst>
                    <a:ext uri="{9D8B030D-6E8A-4147-A177-3AD203B41FA5}">
                      <a16:colId xmlns:a16="http://schemas.microsoft.com/office/drawing/2014/main" xmlns="" val="1884751288"/>
                    </a:ext>
                  </a:extLst>
                </a:gridCol>
                <a:gridCol w="1913320">
                  <a:extLst>
                    <a:ext uri="{9D8B030D-6E8A-4147-A177-3AD203B41FA5}">
                      <a16:colId xmlns:a16="http://schemas.microsoft.com/office/drawing/2014/main" xmlns=""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xmlns=""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xmlns=""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xmlns=""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xmlns=""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xmlns=""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xmlns=""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xmlns=""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xmlns=""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xmlns=""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a16="http://schemas.microsoft.com/office/drawing/2014/main" xmlns=""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xmlns=""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xmlns=""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xmlns=""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xmlns=""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xmlns=""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xmlns=""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xmlns=""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xmlns=""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xmlns=""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xmlns=""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xmlns=""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xmlns=""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xmlns=""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xmlns=""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a16="http://schemas.microsoft.com/office/drawing/2014/main" xmlns=""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xmlns=""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phổ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xmlns=""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xmlns=""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xmlns=""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xmlns=""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xmlns=""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xmlns=""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xmlns=""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a16="http://schemas.microsoft.com/office/drawing/2014/main" xmlns=""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xmlns=""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xmlns=""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xmlns=""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xmlns=""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xmlns="" id="{95AF5180-871A-76E5-D55B-A32CFB58FE33}"/>
              </a:ext>
            </a:extLst>
          </p:cNvPr>
          <p:cNvGraphicFramePr>
            <a:graphicFrameLocks noGrp="1"/>
          </p:cNvGraphicFramePr>
          <p:nvPr>
            <p:extLst>
              <p:ext uri="{D42A27DB-BD31-4B8C-83A1-F6EECF244321}">
                <p14:modId xmlns:p14="http://schemas.microsoft.com/office/powerpoint/2010/main" val="3129093391"/>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xmlns="" val="3692381221"/>
                    </a:ext>
                  </a:extLst>
                </a:gridCol>
                <a:gridCol w="4960883">
                  <a:extLst>
                    <a:ext uri="{9D8B030D-6E8A-4147-A177-3AD203B41FA5}">
                      <a16:colId xmlns:a16="http://schemas.microsoft.com/office/drawing/2014/main" xmlns=""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xmlns=""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xmlns=""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xmlns=""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xmlns=""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xmlns=""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xmlns=""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xmlns=""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xmlns=""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xmlns=""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xmlns=""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xmlns=""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xmlns=""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xmlns=""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xmlns=""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xmlns=""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xmlns=""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xmlns=""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xmlns=""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xmlns=""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xmlns=""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xmlns=""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xmlns=""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xmlns=""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xmlns=""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xmlns=""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xmlns=""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xmlns=""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xmlns=""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xmlns=""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xmlns=""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4099" name="TextBox1" r:id="rId2" imgW="5686560" imgH="1152360"/>
        </mc:Choice>
        <mc:Fallback>
          <p:control name="TextBox1" r:id="rId2" imgW="5686560" imgH="1152360">
            <p:pic>
              <p:nvPicPr>
                <p:cNvPr id="20" name="TextBox1">
                  <a:extLst>
                    <a:ext uri="{FF2B5EF4-FFF2-40B4-BE49-F238E27FC236}">
                      <a16:creationId xmlns:a16="http://schemas.microsoft.com/office/drawing/2014/main" xmlns=""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xmlns=""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xmlns=""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xmlns=""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xmlns=""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xmlns=""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xmlns=""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xmlns=""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xmlns=""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xmlns=""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xmlns=""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874068"/>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xmlns="" val="3069983268"/>
                    </a:ext>
                  </a:extLst>
                </a:gridCol>
                <a:gridCol w="5638800">
                  <a:extLst>
                    <a:ext uri="{9D8B030D-6E8A-4147-A177-3AD203B41FA5}">
                      <a16:colId xmlns:a16="http://schemas.microsoft.com/office/drawing/2014/main" xmlns=""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94671248"/>
                  </a:ext>
                </a:extLst>
              </a:tr>
            </a:tbl>
          </a:graphicData>
        </a:graphic>
      </p:graphicFrame>
      <p:sp>
        <p:nvSpPr>
          <p:cNvPr id="7" name="TextBox 6">
            <a:extLst>
              <a:ext uri="{FF2B5EF4-FFF2-40B4-BE49-F238E27FC236}">
                <a16:creationId xmlns:a16="http://schemas.microsoft.com/office/drawing/2014/main" xmlns=""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xmlns=""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xmlns=""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xmlns=""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xmlns=""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xmlns=""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xmlns=""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xmlns=""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xmlns=""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xmlns=""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xmlns=""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xmlns=""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xmlns=""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xmlns="" val="2967313350"/>
                    </a:ext>
                  </a:extLst>
                </a:gridCol>
                <a:gridCol w="4503683">
                  <a:extLst>
                    <a:ext uri="{9D8B030D-6E8A-4147-A177-3AD203B41FA5}">
                      <a16:colId xmlns:a16="http://schemas.microsoft.com/office/drawing/2014/main" xmlns=""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29680836"/>
                  </a:ext>
                </a:extLst>
              </a:tr>
            </a:tbl>
          </a:graphicData>
        </a:graphic>
      </p:graphicFrame>
      <p:sp>
        <p:nvSpPr>
          <p:cNvPr id="15" name="TextBox 14">
            <a:extLst>
              <a:ext uri="{FF2B5EF4-FFF2-40B4-BE49-F238E27FC236}">
                <a16:creationId xmlns:a16="http://schemas.microsoft.com/office/drawing/2014/main" xmlns=""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xmlns=""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xmlns=""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xmlns=""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xmlns=""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xmlns=""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xmlns=""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xmlns=""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xmlns=""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xmlns=""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xmlns=""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xmlns=""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xmlns=""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xmlns=""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xmlns=""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xmlns=""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xmlns=""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xmlns=""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xmlns="" id="{4D9D732E-1FA2-D4A4-873C-503D20F32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xmlns=""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xmlns=""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xmlns=""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xmlns="" id="{18B74082-B1A0-D55B-BD39-8CAD4C84E5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xmlns=""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xmlns=""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xmlns=""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xmlns="" id="{1834BF7E-0B59-4DD4-FDF0-1DF12DE8B2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xmlns=""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xmlns=""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xmlns=""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xmlns=""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xmlns=""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xmlns=""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xmlns=""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xmlns=""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xmlns=""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xmlns=""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xmlns=""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xmlns=""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xmlns=""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xmlns=""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xmlns=""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xmlns=""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xmlns=""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xmlns=""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xmlns=""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xmlns=""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xmlns=""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xmlns=""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xmlns=""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xmlns=""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xmlns=""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xmlns=""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xmlns=""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xmlns=""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xmlns=""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xmlns=""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xmlns=""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xmlns=""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xmlns=""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xmlns=""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xmlns=""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xmlns=""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xmlns=""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xmlns=""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xmlns=""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188</TotalTime>
  <Words>2299</Words>
  <Application>Microsoft Office PowerPoint</Application>
  <PresentationFormat>Widescreen</PresentationFormat>
  <Paragraphs>125</Paragraphs>
  <Slides>36</Slides>
  <Notes>21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36</vt:i4>
      </vt:variant>
    </vt:vector>
  </HeadingPairs>
  <TitlesOfParts>
    <vt:vector size="51" baseType="lpstr">
      <vt:lpstr>#9Slide02 Noi dung dai</vt:lpstr>
      <vt:lpstr>Arial</vt:lpstr>
      <vt:lpstr>Calibri</vt:lpstr>
      <vt:lpstr>Cambay</vt:lpstr>
      <vt:lpstr>Chango</vt:lpstr>
      <vt:lpstr>Montserrat</vt:lpstr>
      <vt:lpstr>Paprika</vt:lpstr>
      <vt:lpstr>Segoe UI Historic</vt:lpstr>
      <vt:lpstr>Times New Roman</vt:lpstr>
      <vt:lpstr>UVN Bach Dang Nang</vt:lpstr>
      <vt:lpstr>Wingdings</vt:lpstr>
      <vt:lpstr>字魂27号-布丁体</vt:lpstr>
      <vt:lpstr>等线</vt:lpstr>
      <vt:lpstr>Funny Air Travel MK Plan by Slidesgo</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Le Tien Duat</cp:lastModifiedBy>
  <cp:revision>56</cp:revision>
  <dcterms:created xsi:type="dcterms:W3CDTF">2023-08-06T03:04:44Z</dcterms:created>
  <dcterms:modified xsi:type="dcterms:W3CDTF">2023-10-10T02:30:33Z</dcterms:modified>
  <cp:category>9Slide.vn</cp:category>
</cp:coreProperties>
</file>