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sldIdLst>
    <p:sldId id="256" r:id="rId2"/>
    <p:sldId id="258" r:id="rId3"/>
    <p:sldId id="259" r:id="rId4"/>
    <p:sldId id="261" r:id="rId5"/>
    <p:sldId id="262" r:id="rId6"/>
    <p:sldId id="292" r:id="rId7"/>
    <p:sldId id="263" r:id="rId8"/>
    <p:sldId id="264" r:id="rId9"/>
    <p:sldId id="274" r:id="rId10"/>
    <p:sldId id="275" r:id="rId11"/>
    <p:sldId id="293" r:id="rId12"/>
    <p:sldId id="281" r:id="rId13"/>
    <p:sldId id="294" r:id="rId14"/>
    <p:sldId id="277" r:id="rId15"/>
    <p:sldId id="278" r:id="rId16"/>
    <p:sldId id="279" r:id="rId17"/>
    <p:sldId id="282" r:id="rId18"/>
    <p:sldId id="283" r:id="rId19"/>
    <p:sldId id="284" r:id="rId20"/>
    <p:sldId id="285" r:id="rId21"/>
    <p:sldId id="287" r:id="rId22"/>
    <p:sldId id="280" r:id="rId23"/>
    <p:sldId id="288" r:id="rId24"/>
    <p:sldId id="289" r:id="rId25"/>
    <p:sldId id="290" r:id="rId26"/>
    <p:sldId id="291" r:id="rId27"/>
    <p:sldId id="29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16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803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391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2876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97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4013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579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938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868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148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023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401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299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876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279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872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115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51775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3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audio" Target="../media/audio3.wav"/><Relationship Id="rId4" Type="http://schemas.openxmlformats.org/officeDocument/2006/relationships/image" Target="../media/image19.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5021" y="3926088"/>
            <a:ext cx="5804452" cy="523220"/>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highlight>
                  <a:srgbClr val="FF0000"/>
                </a:highlight>
              </a:rPr>
              <a:t>BÀI 2:  ĐỌC - THI NHẠC ( </a:t>
            </a:r>
            <a:r>
              <a:rPr lang="en-US" sz="2800" b="1" dirty="0" err="1">
                <a:solidFill>
                  <a:srgbClr val="FFFF00"/>
                </a:solidFill>
                <a:effectLst>
                  <a:outerShdw blurRad="38100" dist="38100" dir="2700000" algn="tl">
                    <a:srgbClr val="000000">
                      <a:alpha val="43137"/>
                    </a:srgbClr>
                  </a:outerShdw>
                </a:effectLst>
                <a:highlight>
                  <a:srgbClr val="FF0000"/>
                </a:highlight>
              </a:rPr>
              <a:t>Tiết</a:t>
            </a:r>
            <a:r>
              <a:rPr lang="en-US" sz="2800" b="1" dirty="0">
                <a:solidFill>
                  <a:srgbClr val="FFFF00"/>
                </a:solidFill>
                <a:effectLst>
                  <a:outerShdw blurRad="38100" dist="38100" dir="2700000" algn="tl">
                    <a:srgbClr val="000000">
                      <a:alpha val="43137"/>
                    </a:srgbClr>
                  </a:outerShdw>
                </a:effectLst>
                <a:highlight>
                  <a:srgbClr val="FF0000"/>
                </a:highlight>
              </a:rPr>
              <a:t> 1-2)</a:t>
            </a:r>
            <a:endParaRPr lang="en-GB" sz="2800" b="1" dirty="0">
              <a:solidFill>
                <a:srgbClr val="FFFF00"/>
              </a:solidFill>
              <a:effectLst>
                <a:outerShdw blurRad="38100" dist="38100" dir="2700000" algn="tl">
                  <a:srgbClr val="000000">
                    <a:alpha val="43137"/>
                  </a:srgbClr>
                </a:outerShdw>
              </a:effectLst>
              <a:highlight>
                <a:srgbClr val="FF0000"/>
              </a:highlight>
            </a:endParaRPr>
          </a:p>
        </p:txBody>
      </p:sp>
      <p:sp>
        <p:nvSpPr>
          <p:cNvPr id="6" name="TextBox 5"/>
          <p:cNvSpPr txBox="1"/>
          <p:nvPr/>
        </p:nvSpPr>
        <p:spPr>
          <a:xfrm>
            <a:off x="4002156" y="2014330"/>
            <a:ext cx="3975653" cy="1323439"/>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rPr>
              <a:t>TIẾNG VIỆT 4 KNTTVCS</a:t>
            </a:r>
            <a:endParaRPr lang="en-GB" sz="4000" b="1" dirty="0">
              <a:solidFill>
                <a:srgbClr val="FF000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B0290D95-0AF4-98BD-D881-B32219106132}"/>
              </a:ext>
            </a:extLst>
          </p:cNvPr>
          <p:cNvSpPr txBox="1"/>
          <p:nvPr/>
        </p:nvSpPr>
        <p:spPr>
          <a:xfrm>
            <a:off x="1371601" y="942975"/>
            <a:ext cx="8311891" cy="646331"/>
          </a:xfrm>
          <a:prstGeom prst="rect">
            <a:avLst/>
          </a:prstGeom>
          <a:noFill/>
        </p:spPr>
        <p:txBody>
          <a:bodyPr wrap="none" rtlCol="0">
            <a:spAutoFit/>
          </a:bodyPr>
          <a:lstStyle/>
          <a:p>
            <a:r>
              <a:rPr lang="en-US" sz="3600" dirty="0" err="1">
                <a:solidFill>
                  <a:schemeClr val="accent2">
                    <a:lumMod val="75000"/>
                  </a:schemeClr>
                </a:solidFill>
              </a:rPr>
              <a:t>Chào</a:t>
            </a:r>
            <a:r>
              <a:rPr lang="en-US" sz="3600" dirty="0">
                <a:solidFill>
                  <a:schemeClr val="accent2">
                    <a:lumMod val="75000"/>
                  </a:schemeClr>
                </a:solidFill>
              </a:rPr>
              <a:t> </a:t>
            </a:r>
            <a:r>
              <a:rPr lang="en-US" sz="3600" dirty="0" err="1">
                <a:solidFill>
                  <a:schemeClr val="accent2">
                    <a:lumMod val="75000"/>
                  </a:schemeClr>
                </a:solidFill>
              </a:rPr>
              <a:t>mùng</a:t>
            </a:r>
            <a:r>
              <a:rPr lang="en-US" sz="3600" dirty="0">
                <a:solidFill>
                  <a:schemeClr val="accent2">
                    <a:lumMod val="75000"/>
                  </a:schemeClr>
                </a:solidFill>
              </a:rPr>
              <a:t> </a:t>
            </a:r>
            <a:r>
              <a:rPr lang="en-US" sz="3600" dirty="0" err="1">
                <a:solidFill>
                  <a:schemeClr val="accent2">
                    <a:lumMod val="75000"/>
                  </a:schemeClr>
                </a:solidFill>
              </a:rPr>
              <a:t>các</a:t>
            </a:r>
            <a:r>
              <a:rPr lang="en-US" sz="3600" dirty="0">
                <a:solidFill>
                  <a:schemeClr val="accent2">
                    <a:lumMod val="75000"/>
                  </a:schemeClr>
                </a:solidFill>
              </a:rPr>
              <a:t> </a:t>
            </a:r>
            <a:r>
              <a:rPr lang="en-US" sz="3600" dirty="0" err="1">
                <a:solidFill>
                  <a:schemeClr val="accent2">
                    <a:lumMod val="75000"/>
                  </a:schemeClr>
                </a:solidFill>
              </a:rPr>
              <a:t>thầy</a:t>
            </a:r>
            <a:r>
              <a:rPr lang="en-US" sz="3600" dirty="0">
                <a:solidFill>
                  <a:schemeClr val="accent2">
                    <a:lumMod val="75000"/>
                  </a:schemeClr>
                </a:solidFill>
              </a:rPr>
              <a:t> </a:t>
            </a:r>
            <a:r>
              <a:rPr lang="en-US" sz="3600" dirty="0" err="1">
                <a:solidFill>
                  <a:schemeClr val="accent2">
                    <a:lumMod val="75000"/>
                  </a:schemeClr>
                </a:solidFill>
              </a:rPr>
              <a:t>cô</a:t>
            </a:r>
            <a:r>
              <a:rPr lang="en-US" sz="3600" dirty="0">
                <a:solidFill>
                  <a:schemeClr val="accent2">
                    <a:lumMod val="75000"/>
                  </a:schemeClr>
                </a:solidFill>
              </a:rPr>
              <a:t> </a:t>
            </a:r>
            <a:r>
              <a:rPr lang="en-US" sz="3600" dirty="0" err="1">
                <a:solidFill>
                  <a:schemeClr val="accent2">
                    <a:lumMod val="75000"/>
                  </a:schemeClr>
                </a:solidFill>
              </a:rPr>
              <a:t>đến</a:t>
            </a:r>
            <a:r>
              <a:rPr lang="en-US" sz="3600" dirty="0">
                <a:solidFill>
                  <a:schemeClr val="accent2">
                    <a:lumMod val="75000"/>
                  </a:schemeClr>
                </a:solidFill>
              </a:rPr>
              <a:t> </a:t>
            </a:r>
            <a:r>
              <a:rPr lang="en-US" sz="3600" dirty="0" err="1">
                <a:solidFill>
                  <a:schemeClr val="accent2">
                    <a:lumMod val="75000"/>
                  </a:schemeClr>
                </a:solidFill>
              </a:rPr>
              <a:t>với</a:t>
            </a:r>
            <a:r>
              <a:rPr lang="en-US" sz="3600" dirty="0">
                <a:solidFill>
                  <a:schemeClr val="accent2">
                    <a:lumMod val="75000"/>
                  </a:schemeClr>
                </a:solidFill>
              </a:rPr>
              <a:t> </a:t>
            </a:r>
            <a:r>
              <a:rPr lang="en-US" sz="3600" dirty="0" err="1">
                <a:solidFill>
                  <a:schemeClr val="accent2">
                    <a:lumMod val="75000"/>
                  </a:schemeClr>
                </a:solidFill>
              </a:rPr>
              <a:t>tiết</a:t>
            </a:r>
            <a:r>
              <a:rPr lang="en-US" sz="3600" dirty="0">
                <a:solidFill>
                  <a:schemeClr val="accent2">
                    <a:lumMod val="75000"/>
                  </a:schemeClr>
                </a:solidFill>
              </a:rPr>
              <a:t> </a:t>
            </a:r>
            <a:r>
              <a:rPr lang="en-US" sz="3600" dirty="0" err="1">
                <a:solidFill>
                  <a:schemeClr val="accent2">
                    <a:lumMod val="75000"/>
                  </a:schemeClr>
                </a:solidFill>
              </a:rPr>
              <a:t>học</a:t>
            </a:r>
            <a:endParaRPr lang="en-US" sz="3600" dirty="0">
              <a:solidFill>
                <a:schemeClr val="accent2">
                  <a:lumMod val="75000"/>
                </a:schemeClr>
              </a:solidFill>
            </a:endParaRPr>
          </a:p>
        </p:txBody>
      </p:sp>
    </p:spTree>
    <p:extLst>
      <p:ext uri="{BB962C8B-B14F-4D97-AF65-F5344CB8AC3E}">
        <p14:creationId xmlns:p14="http://schemas.microsoft.com/office/powerpoint/2010/main" val="1505777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4;p34"/>
          <p:cNvPicPr preferRelativeResize="0"/>
          <p:nvPr/>
        </p:nvPicPr>
        <p:blipFill>
          <a:blip r:embed="rId2">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5" name="Google Shape;285;p34"/>
          <p:cNvPicPr preferRelativeResize="0"/>
          <p:nvPr/>
        </p:nvPicPr>
        <p:blipFill>
          <a:blip r:embed="rId3">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6" name="Google Shape;286;p34"/>
          <p:cNvPicPr preferRelativeResize="0"/>
          <p:nvPr/>
        </p:nvPicPr>
        <p:blipFill>
          <a:blip r:embed="rId4">
            <a:alphaModFix/>
          </a:blip>
          <a:stretch>
            <a:fillRect/>
          </a:stretch>
        </p:blipFill>
        <p:spPr>
          <a:xfrm flipH="1">
            <a:off x="-1742943" y="3647545"/>
            <a:ext cx="4395555" cy="4395560"/>
          </a:xfrm>
          <a:prstGeom prst="rect">
            <a:avLst/>
          </a:prstGeom>
          <a:noFill/>
          <a:ln>
            <a:noFill/>
          </a:ln>
        </p:spPr>
      </p:pic>
      <p:pic>
        <p:nvPicPr>
          <p:cNvPr id="7" name="Google Shape;287;p34"/>
          <p:cNvPicPr preferRelativeResize="0"/>
          <p:nvPr/>
        </p:nvPicPr>
        <p:blipFill>
          <a:blip r:embed="rId4">
            <a:alphaModFix/>
          </a:blip>
          <a:stretch>
            <a:fillRect/>
          </a:stretch>
        </p:blipFill>
        <p:spPr>
          <a:xfrm flipH="1">
            <a:off x="9395507" y="-435979"/>
            <a:ext cx="4395555" cy="4395560"/>
          </a:xfrm>
          <a:prstGeom prst="rect">
            <a:avLst/>
          </a:prstGeom>
          <a:noFill/>
          <a:ln>
            <a:noFill/>
          </a:ln>
        </p:spPr>
      </p:pic>
      <p:grpSp>
        <p:nvGrpSpPr>
          <p:cNvPr id="8" name="Group 7">
            <a:extLst>
              <a:ext uri="{FF2B5EF4-FFF2-40B4-BE49-F238E27FC236}">
                <a16:creationId xmlns:a16="http://schemas.microsoft.com/office/drawing/2014/main" id="{946913E7-A8E4-95F7-EECA-54FB26E40061}"/>
              </a:ext>
            </a:extLst>
          </p:cNvPr>
          <p:cNvGrpSpPr/>
          <p:nvPr/>
        </p:nvGrpSpPr>
        <p:grpSpPr>
          <a:xfrm>
            <a:off x="814896" y="1727496"/>
            <a:ext cx="10920016" cy="871491"/>
            <a:chOff x="302079" y="2334810"/>
            <a:chExt cx="6969829" cy="4182146"/>
          </a:xfrm>
          <a:solidFill>
            <a:srgbClr val="FCEAF1"/>
          </a:solidFill>
        </p:grpSpPr>
        <p:sp>
          <p:nvSpPr>
            <p:cNvPr id="9" name="Rectangle: Rounded Corners 10">
              <a:extLst>
                <a:ext uri="{FF2B5EF4-FFF2-40B4-BE49-F238E27FC236}">
                  <a16:creationId xmlns:a16="http://schemas.microsoft.com/office/drawing/2014/main" id="{96648BA9-400C-B7B2-5B1F-0951D5D63D58}"/>
                </a:ext>
              </a:extLst>
            </p:cNvPr>
            <p:cNvSpPr/>
            <p:nvPr/>
          </p:nvSpPr>
          <p:spPr>
            <a:xfrm>
              <a:off x="302079" y="2334810"/>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4"/>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11" descr="A violin with a bow&#10;&#10;Description automatically generated with medium confidence">
            <a:extLst>
              <a:ext uri="{FF2B5EF4-FFF2-40B4-BE49-F238E27FC236}">
                <a16:creationId xmlns:a16="http://schemas.microsoft.com/office/drawing/2014/main" id="{28F1285F-D995-6E02-219F-14CA017A7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34" y="2822712"/>
            <a:ext cx="3776870" cy="3776870"/>
          </a:xfrm>
          <a:prstGeom prst="rect">
            <a:avLst/>
          </a:prstGeom>
        </p:spPr>
      </p:pic>
      <p:pic>
        <p:nvPicPr>
          <p:cNvPr id="13" name="Picture 12" descr="A clarinet on a black background&#10;&#10;Description automatically generated with medium confidence">
            <a:extLst>
              <a:ext uri="{FF2B5EF4-FFF2-40B4-BE49-F238E27FC236}">
                <a16:creationId xmlns:a16="http://schemas.microsoft.com/office/drawing/2014/main" id="{43DF7F06-1EEA-822E-6955-A14A41DE3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375" y="3230217"/>
            <a:ext cx="3309730" cy="3309730"/>
          </a:xfrm>
          <a:prstGeom prst="rect">
            <a:avLst/>
          </a:prstGeom>
        </p:spPr>
      </p:pic>
      <p:pic>
        <p:nvPicPr>
          <p:cNvPr id="14" name="Picture 13" descr="A picture containing bowed instrument, music, musical instrument, bowed string instrument&#10;&#10;Description automatically generated">
            <a:extLst>
              <a:ext uri="{FF2B5EF4-FFF2-40B4-BE49-F238E27FC236}">
                <a16:creationId xmlns:a16="http://schemas.microsoft.com/office/drawing/2014/main" id="{99D39688-3579-27BF-B9FC-DE253A1E7D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0459" y="3250096"/>
            <a:ext cx="1605132" cy="3607904"/>
          </a:xfrm>
          <a:prstGeom prst="rect">
            <a:avLst/>
          </a:prstGeom>
        </p:spPr>
      </p:pic>
    </p:spTree>
    <p:extLst>
      <p:ext uri="{BB962C8B-B14F-4D97-AF65-F5344CB8AC3E}">
        <p14:creationId xmlns:p14="http://schemas.microsoft.com/office/powerpoint/2010/main" val="32588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4547B4-3E0D-676F-2ED3-00ABEBA0F71B}"/>
              </a:ext>
            </a:extLst>
          </p:cNvPr>
          <p:cNvPicPr>
            <a:picLocks noChangeAspect="1"/>
          </p:cNvPicPr>
          <p:nvPr/>
        </p:nvPicPr>
        <p:blipFill>
          <a:blip r:embed="rId2"/>
          <a:stretch>
            <a:fillRect/>
          </a:stretch>
        </p:blipFill>
        <p:spPr>
          <a:xfrm>
            <a:off x="318655" y="152400"/>
            <a:ext cx="11416145" cy="6567055"/>
          </a:xfrm>
          <a:prstGeom prst="rect">
            <a:avLst/>
          </a:prstGeom>
        </p:spPr>
      </p:pic>
      <p:sp>
        <p:nvSpPr>
          <p:cNvPr id="2" name="TextBox 1">
            <a:extLst>
              <a:ext uri="{FF2B5EF4-FFF2-40B4-BE49-F238E27FC236}">
                <a16:creationId xmlns:a16="http://schemas.microsoft.com/office/drawing/2014/main" id="{A952708F-B699-C008-8005-EE84EB75C977}"/>
              </a:ext>
            </a:extLst>
          </p:cNvPr>
          <p:cNvSpPr txBox="1"/>
          <p:nvPr/>
        </p:nvSpPr>
        <p:spPr>
          <a:xfrm>
            <a:off x="318655" y="2521528"/>
            <a:ext cx="11305309" cy="2497800"/>
          </a:xfrm>
          <a:prstGeom prst="rect">
            <a:avLst/>
          </a:prstGeom>
          <a:noFill/>
        </p:spPr>
        <p:txBody>
          <a:bodyPr wrap="square" rtlCol="0">
            <a:spAutoFit/>
          </a:bodyPr>
          <a:lstStyle/>
          <a:p>
            <a:pPr>
              <a:lnSpc>
                <a:spcPct val="135000"/>
              </a:lnSpc>
              <a:spcAft>
                <a:spcPts val="800"/>
              </a:spcAft>
            </a:pPr>
            <a:r>
              <a:rPr lang="en-US" sz="4000" dirty="0">
                <a:effectLst/>
                <a:latin typeface="Times New Roman" panose="02020603050405020304" pitchFamily="18" charset="0"/>
                <a:ea typeface="Calibri" panose="020F0502020204030204" pitchFamily="34" charset="0"/>
              </a:rPr>
              <a:t>     Phong </a:t>
            </a:r>
            <a:r>
              <a:rPr lang="en-US" sz="4000" dirty="0" err="1">
                <a:effectLst/>
                <a:latin typeface="Times New Roman" panose="02020603050405020304" pitchFamily="18" charset="0"/>
                <a:ea typeface="Calibri" panose="020F0502020204030204" pitchFamily="34" charset="0"/>
              </a:rPr>
              <a:t>cách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Những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lối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những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cung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cách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sinh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hoạt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việc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hoạt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động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xử</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sự</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nên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riêng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của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một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86429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6" name="TextBox 5">
            <a:extLst>
              <a:ext uri="{FF2B5EF4-FFF2-40B4-BE49-F238E27FC236}">
                <a16:creationId xmlns:a16="http://schemas.microsoft.com/office/drawing/2014/main" id="{EF81B30E-6CBF-2D4E-B3F4-1B05C43AB320}"/>
              </a:ext>
            </a:extLst>
          </p:cNvPr>
          <p:cNvSpPr txBox="1"/>
          <p:nvPr/>
        </p:nvSpPr>
        <p:spPr>
          <a:xfrm>
            <a:off x="1814281" y="1452703"/>
            <a:ext cx="8678210"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ĐỌC NỐI TIẾP ĐOẠN TRONG NHÓM</a:t>
            </a:r>
          </a:p>
        </p:txBody>
      </p:sp>
      <p:sp>
        <p:nvSpPr>
          <p:cNvPr id="7" name="TextBox 6">
            <a:extLst>
              <a:ext uri="{FF2B5EF4-FFF2-40B4-BE49-F238E27FC236}">
                <a16:creationId xmlns:a16="http://schemas.microsoft.com/office/drawing/2014/main" id="{5556D96A-2D93-64BE-B403-8A9286E391CA}"/>
              </a:ext>
            </a:extLst>
          </p:cNvPr>
          <p:cNvSpPr txBox="1"/>
          <p:nvPr/>
        </p:nvSpPr>
        <p:spPr>
          <a:xfrm>
            <a:off x="1814281" y="5741795"/>
            <a:ext cx="2666999"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THI ĐỌC</a:t>
            </a:r>
          </a:p>
        </p:txBody>
      </p:sp>
    </p:spTree>
    <p:extLst>
      <p:ext uri="{BB962C8B-B14F-4D97-AF65-F5344CB8AC3E}">
        <p14:creationId xmlns:p14="http://schemas.microsoft.com/office/powerpoint/2010/main" val="340222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08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8AF564-644D-8702-FED9-770E7E0FF6D4}"/>
              </a:ext>
            </a:extLst>
          </p:cNvPr>
          <p:cNvGrpSpPr/>
          <p:nvPr/>
        </p:nvGrpSpPr>
        <p:grpSpPr>
          <a:xfrm>
            <a:off x="239273" y="0"/>
            <a:ext cx="10741904" cy="1761887"/>
            <a:chOff x="194323" y="197963"/>
            <a:chExt cx="8056428" cy="1321415"/>
          </a:xfrm>
        </p:grpSpPr>
        <p:sp>
          <p:nvSpPr>
            <p:cNvPr id="8" name="TextBox 7">
              <a:extLst>
                <a:ext uri="{FF2B5EF4-FFF2-40B4-BE49-F238E27FC236}">
                  <a16:creationId xmlns:a16="http://schemas.microsoft.com/office/drawing/2014/main" id="{66502E15-CE8F-C62A-6EF5-657F09593D23}"/>
                </a:ext>
              </a:extLst>
            </p:cNvPr>
            <p:cNvSpPr txBox="1"/>
            <p:nvPr/>
          </p:nvSpPr>
          <p:spPr>
            <a:xfrm>
              <a:off x="312098" y="465147"/>
              <a:ext cx="7938653"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1. 1. </a:t>
              </a:r>
              <a:r>
                <a:rPr lang="vi-VN" sz="4267" b="1" kern="0" dirty="0">
                  <a:solidFill>
                    <a:srgbClr val="000000"/>
                  </a:solidFill>
                  <a:latin typeface="Calibri" panose="020F0502020204030204" pitchFamily="34" charset="0"/>
                  <a:cs typeface="Calibri" panose="020F0502020204030204" pitchFamily="34" charset="0"/>
                  <a:sym typeface="Arial"/>
                </a:rPr>
                <a:t>Câu chuyện có những nhân vật nào? Những nhân vật đó có điểm gì giống nhau?</a:t>
              </a:r>
            </a:p>
          </p:txBody>
        </p:sp>
        <p:pic>
          <p:nvPicPr>
            <p:cNvPr id="6"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42A16E2-925C-B572-F0F9-F240944AF728}"/>
              </a:ext>
            </a:extLst>
          </p:cNvPr>
          <p:cNvGrpSpPr/>
          <p:nvPr/>
        </p:nvGrpSpPr>
        <p:grpSpPr>
          <a:xfrm>
            <a:off x="588797" y="2486026"/>
            <a:ext cx="11241253" cy="4124324"/>
            <a:chOff x="522681" y="1891964"/>
            <a:chExt cx="5531140" cy="3093243"/>
          </a:xfrm>
        </p:grpSpPr>
        <p:grpSp>
          <p:nvGrpSpPr>
            <p:cNvPr id="10" name="Group 9">
              <a:extLst>
                <a:ext uri="{FF2B5EF4-FFF2-40B4-BE49-F238E27FC236}">
                  <a16:creationId xmlns:a16="http://schemas.microsoft.com/office/drawing/2014/main" id="{262075E4-BB91-4D5C-4A65-E29678036EC4}"/>
                </a:ext>
              </a:extLst>
            </p:cNvPr>
            <p:cNvGrpSpPr/>
            <p:nvPr/>
          </p:nvGrpSpPr>
          <p:grpSpPr>
            <a:xfrm>
              <a:off x="522681" y="1891964"/>
              <a:ext cx="5531140" cy="3093243"/>
              <a:chOff x="667999" y="2079202"/>
              <a:chExt cx="5531140" cy="3093243"/>
            </a:xfrm>
          </p:grpSpPr>
          <p:sp>
            <p:nvSpPr>
              <p:cNvPr id="12" name="Rectangle: Rounded Corners 9">
                <a:extLst>
                  <a:ext uri="{FF2B5EF4-FFF2-40B4-BE49-F238E27FC236}">
                    <a16:creationId xmlns:a16="http://schemas.microsoft.com/office/drawing/2014/main" id="{3A377DA8-9297-C33C-C2F1-B4DF6174D1B7}"/>
                  </a:ext>
                </a:extLst>
              </p:cNvPr>
              <p:cNvSpPr/>
              <p:nvPr/>
            </p:nvSpPr>
            <p:spPr>
              <a:xfrm>
                <a:off x="1039109" y="2656902"/>
                <a:ext cx="5160030" cy="2515543"/>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3" name="TextBox 12">
                <a:extLst>
                  <a:ext uri="{FF2B5EF4-FFF2-40B4-BE49-F238E27FC236}">
                    <a16:creationId xmlns:a16="http://schemas.microsoft.com/office/drawing/2014/main" id="{732B7FC1-5093-77A4-CE1B-93E986A77DA9}"/>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4" name="Picture 6" descr="Idea - Free people icons">
                <a:extLst>
                  <a:ext uri="{FF2B5EF4-FFF2-40B4-BE49-F238E27FC236}">
                    <a16:creationId xmlns:a16="http://schemas.microsoft.com/office/drawing/2014/main" id="{613EAAE0-560A-8071-7A94-CBC9D4C9D6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999" y="2079202"/>
                <a:ext cx="727297" cy="9438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3DE92D6E-D927-9FF5-B990-546788B8AF72}"/>
                </a:ext>
              </a:extLst>
            </p:cNvPr>
            <p:cNvSpPr txBox="1"/>
            <p:nvPr/>
          </p:nvSpPr>
          <p:spPr>
            <a:xfrm>
              <a:off x="1071885" y="2600997"/>
              <a:ext cx="4900963" cy="2377574"/>
            </a:xfrm>
            <a:prstGeom prst="rect">
              <a:avLst/>
            </a:prstGeom>
            <a:noFill/>
          </p:spPr>
          <p:txBody>
            <a:bodyPr wrap="square">
              <a:spAutoFit/>
            </a:bodyPr>
            <a:lstStyle/>
            <a:p>
              <a:pPr algn="just" defTabSz="1219170">
                <a:buClr>
                  <a:srgbClr val="000000"/>
                </a:buClr>
              </a:pPr>
              <a:r>
                <a:rPr lang="vi-VN" sz="4000" kern="0" dirty="0">
                  <a:solidFill>
                    <a:srgbClr val="000000"/>
                  </a:solidFill>
                  <a:latin typeface="Calibri" panose="020F0502020204030204" pitchFamily="34" charset="0"/>
                  <a:cs typeface="Calibri" panose="020F0502020204030204" pitchFamily="34" charset="0"/>
                  <a:sym typeface="Arial"/>
                </a:rPr>
                <a:t>Câu chuyện có </a:t>
              </a:r>
              <a:r>
                <a:rPr lang="en-US" sz="4000" kern="0" dirty="0">
                  <a:solidFill>
                    <a:srgbClr val="000000"/>
                  </a:solidFill>
                  <a:latin typeface="Calibri" panose="020F0502020204030204" pitchFamily="34" charset="0"/>
                  <a:cs typeface="Calibri" panose="020F0502020204030204" pitchFamily="34" charset="0"/>
                  <a:sym typeface="Arial"/>
                </a:rPr>
                <a:t>5</a:t>
              </a:r>
              <a:r>
                <a:rPr lang="vi-VN" sz="4000" kern="0" dirty="0">
                  <a:solidFill>
                    <a:srgbClr val="000000"/>
                  </a:solidFill>
                  <a:latin typeface="Calibri" panose="020F0502020204030204" pitchFamily="34" charset="0"/>
                  <a:cs typeface="Calibri" panose="020F0502020204030204" pitchFamily="34" charset="0"/>
                  <a:sym typeface="Arial"/>
                </a:rPr>
                <a:t> nhân vật: </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T</a:t>
              </a:r>
              <a:r>
                <a:rPr lang="vi-VN" sz="4000" kern="0" dirty="0">
                  <a:solidFill>
                    <a:srgbClr val="000000"/>
                  </a:solidFill>
                  <a:highlight>
                    <a:srgbClr val="FFFF00"/>
                  </a:highlight>
                  <a:latin typeface="Calibri" panose="020F0502020204030204" pitchFamily="34" charset="0"/>
                  <a:cs typeface="Calibri" panose="020F0502020204030204" pitchFamily="34" charset="0"/>
                  <a:sym typeface="Arial"/>
                </a:rPr>
                <a:t>hầy giáo vàng anh, ve sầu, gà trống, dế mèn, họa mi.</a:t>
              </a:r>
              <a:endParaRPr lang="en-US" sz="4000" kern="0" dirty="0">
                <a:solidFill>
                  <a:srgbClr val="000000"/>
                </a:solidFill>
                <a:highlight>
                  <a:srgbClr val="FFFF00"/>
                </a:highlight>
                <a:latin typeface="Calibri" panose="020F0502020204030204" pitchFamily="34" charset="0"/>
                <a:cs typeface="Calibri" panose="020F0502020204030204" pitchFamily="34" charset="0"/>
                <a:sym typeface="Arial"/>
              </a:endParaRPr>
            </a:p>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Những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nhân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vật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có</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điểm</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giống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là</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yêu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say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mê</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hết</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p>
          </p:txBody>
        </p:sp>
      </p:grpSp>
      <p:pic>
        <p:nvPicPr>
          <p:cNvPr id="5" name="Tieng-Ga-gay-www_nhacchuongvui_com">
            <a:hlinkClick r:id="" action="ppaction://media"/>
            <a:extLst>
              <a:ext uri="{FF2B5EF4-FFF2-40B4-BE49-F238E27FC236}">
                <a16:creationId xmlns:a16="http://schemas.microsoft.com/office/drawing/2014/main" id="{572551DB-652E-9EFB-37F1-624BC6B0D1A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950555" y="1922554"/>
            <a:ext cx="609600" cy="609600"/>
          </a:xfrm>
          <a:prstGeom prst="rect">
            <a:avLst/>
          </a:prstGeom>
        </p:spPr>
      </p:pic>
      <p:pic>
        <p:nvPicPr>
          <p:cNvPr id="16" name="Tiếng dế kêu">
            <a:hlinkClick r:id="" action="ppaction://media"/>
            <a:extLst>
              <a:ext uri="{FF2B5EF4-FFF2-40B4-BE49-F238E27FC236}">
                <a16:creationId xmlns:a16="http://schemas.microsoft.com/office/drawing/2014/main" id="{38756643-A65C-61C3-0A98-030E80EEA51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942050" y="1876426"/>
            <a:ext cx="609600" cy="609600"/>
          </a:xfrm>
          <a:prstGeom prst="rect">
            <a:avLst/>
          </a:prstGeom>
        </p:spPr>
      </p:pic>
      <p:pic>
        <p:nvPicPr>
          <p:cNvPr id="17" name="gà mái">
            <a:hlinkClick r:id="" action="ppaction://media"/>
            <a:extLst>
              <a:ext uri="{FF2B5EF4-FFF2-40B4-BE49-F238E27FC236}">
                <a16:creationId xmlns:a16="http://schemas.microsoft.com/office/drawing/2014/main" id="{DB655089-9D8A-2153-8016-5BE3AFC4C6E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901885" y="1832226"/>
            <a:ext cx="609600" cy="653800"/>
          </a:xfrm>
          <a:prstGeom prst="rect">
            <a:avLst/>
          </a:prstGeom>
        </p:spPr>
      </p:pic>
      <p:pic>
        <p:nvPicPr>
          <p:cNvPr id="19" name="Chim Vành Khuyên HOT">
            <a:hlinkClick r:id="" action="ppaction://media"/>
            <a:extLst>
              <a:ext uri="{FF2B5EF4-FFF2-40B4-BE49-F238E27FC236}">
                <a16:creationId xmlns:a16="http://schemas.microsoft.com/office/drawing/2014/main" id="{3D0F4297-C9E3-C086-9D4D-41CE3DAFA6A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138986" y="1854326"/>
            <a:ext cx="609600" cy="609600"/>
          </a:xfrm>
          <a:prstGeom prst="rect">
            <a:avLst/>
          </a:prstGeom>
        </p:spPr>
      </p:pic>
    </p:spTree>
    <p:extLst>
      <p:ext uri="{BB962C8B-B14F-4D97-AF65-F5344CB8AC3E}">
        <p14:creationId xmlns:p14="http://schemas.microsoft.com/office/powerpoint/2010/main" val="162896226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1"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68"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381" fill="hold"/>
                                            <p:tgtEl>
                                              <p:spTgt spid="16"/>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11" fill="hold"/>
                                            <p:tgtEl>
                                              <p:spTgt spid="17"/>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30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16"/>
                    </p:tgtEl>
                  </p:cMediaNode>
                </p:audio>
                <p:audio>
                  <p:cMediaNode vol="80000">
                    <p:cTn id="32" fill="hold" display="0">
                      <p:stCondLst>
                        <p:cond delay="indefinite"/>
                      </p:stCondLst>
                      <p:endCondLst>
                        <p:cond evt="onStopAudio" delay="0">
                          <p:tgtEl>
                            <p:sldTgt/>
                          </p:tgtEl>
                        </p:cond>
                      </p:endCondLst>
                    </p:cTn>
                    <p:tgtEl>
                      <p:spTgt spid="17"/>
                    </p:tgtEl>
                  </p:cMediaNode>
                </p:audio>
                <p:audio>
                  <p:cMediaNode vol="80000">
                    <p:cTn id="33" fill="hold" display="0">
                      <p:stCondLst>
                        <p:cond delay="indefinite"/>
                      </p:stCondLst>
                      <p:endCondLst>
                        <p:cond evt="onStopAudio" delay="0">
                          <p:tgtEl>
                            <p:sldTgt/>
                          </p:tgtEl>
                        </p:cond>
                      </p:endCondLst>
                    </p:cTn>
                    <p:tgtEl>
                      <p:spTgt spid="19"/>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1"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68"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381" fill="hold"/>
                                            <p:tgtEl>
                                              <p:spTgt spid="16"/>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11" fill="hold"/>
                                            <p:tgtEl>
                                              <p:spTgt spid="17"/>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30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16"/>
                    </p:tgtEl>
                  </p:cMediaNode>
                </p:audio>
                <p:audio>
                  <p:cMediaNode vol="80000">
                    <p:cTn id="32" fill="hold" display="0">
                      <p:stCondLst>
                        <p:cond delay="indefinite"/>
                      </p:stCondLst>
                      <p:endCondLst>
                        <p:cond evt="onStopAudio" delay="0">
                          <p:tgtEl>
                            <p:sldTgt/>
                          </p:tgtEl>
                        </p:cond>
                      </p:endCondLst>
                    </p:cTn>
                    <p:tgtEl>
                      <p:spTgt spid="17"/>
                    </p:tgtEl>
                  </p:cMediaNode>
                </p:audio>
                <p:audio>
                  <p:cMediaNode vol="80000">
                    <p:cTn id="33" fill="hold" display="0">
                      <p:stCondLst>
                        <p:cond delay="indefinite"/>
                      </p:stCondLst>
                      <p:endCondLst>
                        <p:cond evt="onStopAudio" delay="0">
                          <p:tgtEl>
                            <p:sldTgt/>
                          </p:tgtEl>
                        </p:cond>
                      </p:endCondLst>
                    </p:cTn>
                    <p:tgtEl>
                      <p:spTgt spid="19"/>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1FF8A1-C682-F706-62CA-4889688D94B8}"/>
              </a:ext>
            </a:extLst>
          </p:cNvPr>
          <p:cNvGrpSpPr/>
          <p:nvPr/>
        </p:nvGrpSpPr>
        <p:grpSpPr>
          <a:xfrm>
            <a:off x="341624" y="70291"/>
            <a:ext cx="11610179" cy="2537767"/>
            <a:chOff x="194323" y="197963"/>
            <a:chExt cx="8707634" cy="2033443"/>
          </a:xfrm>
        </p:grpSpPr>
        <p:sp>
          <p:nvSpPr>
            <p:cNvPr id="8" name="TextBox 7">
              <a:extLst>
                <a:ext uri="{FF2B5EF4-FFF2-40B4-BE49-F238E27FC236}">
                  <a16:creationId xmlns:a16="http://schemas.microsoft.com/office/drawing/2014/main" id="{7F7CD613-AE88-7426-AEE1-A20F5126C4B3}"/>
                </a:ext>
              </a:extLst>
            </p:cNvPr>
            <p:cNvSpPr txBox="1"/>
            <p:nvPr/>
          </p:nvSpPr>
          <p:spPr>
            <a:xfrm>
              <a:off x="843808" y="307825"/>
              <a:ext cx="8058149" cy="1923581"/>
            </a:xfrm>
            <a:prstGeom prst="rect">
              <a:avLst/>
            </a:prstGeom>
            <a:no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a:t>
              </a:r>
              <a:r>
                <a:rPr lang="en-US" sz="3000" b="1" kern="0" dirty="0">
                  <a:solidFill>
                    <a:srgbClr val="FFFF00"/>
                  </a:solidFill>
                  <a:latin typeface="Calibri" panose="020F0502020204030204" pitchFamily="34" charset="0"/>
                  <a:cs typeface="Calibri" panose="020F0502020204030204" pitchFamily="34" charset="0"/>
                  <a:sym typeface="Arial"/>
                </a:rPr>
                <a:t>. </a:t>
              </a:r>
              <a:r>
                <a:rPr lang="vi-VN" sz="3000" b="1" kern="0" dirty="0">
                  <a:latin typeface="Calibri" panose="020F0502020204030204" pitchFamily="34" charset="0"/>
                  <a:cs typeface="Calibri" panose="020F0502020204030204" pitchFamily="34" charset="0"/>
                  <a:sym typeface="Arial"/>
                </a:rPr>
                <a:t>Giới thiệu về tiết mục của một nhân vật em yêu thích trong câu chuyện.</a:t>
              </a:r>
              <a:endParaRPr lang="en-US" sz="3000" b="1" kern="0" dirty="0">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Tên</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bản</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nhạc</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nhân vật</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endPar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Ngoại hình</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Những hình ảnh được gợi ra từ bản nhạc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được</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3000" b="1" kern="0" dirty="0" err="1">
                  <a:solidFill>
                    <a:srgbClr val="000000"/>
                  </a:solidFill>
                  <a:highlight>
                    <a:srgbClr val="00FFFF"/>
                  </a:highlight>
                  <a:latin typeface="Calibri" panose="020F0502020204030204" pitchFamily="34" charset="0"/>
                  <a:cs typeface="Calibri" panose="020F0502020204030204" pitchFamily="34" charset="0"/>
                  <a:sym typeface="Arial"/>
                </a:rPr>
                <a:t>trình</a:t>
              </a:r>
              <a:r>
                <a:rPr lang="en-US" sz="3000" b="1"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diễn</a:t>
              </a:r>
            </a:p>
          </p:txBody>
        </p:sp>
        <p:pic>
          <p:nvPicPr>
            <p:cNvPr id="6" name="Picture 4" descr="Question - Free user icons">
              <a:extLst>
                <a:ext uri="{FF2B5EF4-FFF2-40B4-BE49-F238E27FC236}">
                  <a16:creationId xmlns:a16="http://schemas.microsoft.com/office/drawing/2014/main" id="{44A0AEEC-AF0F-AEE0-24D0-406B8B4C34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54C62B1D-505B-D77D-0CF7-F00036438EE9}"/>
              </a:ext>
            </a:extLst>
          </p:cNvPr>
          <p:cNvPicPr>
            <a:picLocks noChangeAspect="1"/>
          </p:cNvPicPr>
          <p:nvPr/>
        </p:nvPicPr>
        <p:blipFill>
          <a:blip r:embed="rId3"/>
          <a:stretch>
            <a:fillRect/>
          </a:stretch>
        </p:blipFill>
        <p:spPr>
          <a:xfrm>
            <a:off x="1037011" y="2980608"/>
            <a:ext cx="4858933" cy="3877392"/>
          </a:xfrm>
          <a:prstGeom prst="rect">
            <a:avLst/>
          </a:prstGeom>
        </p:spPr>
      </p:pic>
      <p:pic>
        <p:nvPicPr>
          <p:cNvPr id="10" name="Picture 9">
            <a:extLst>
              <a:ext uri="{FF2B5EF4-FFF2-40B4-BE49-F238E27FC236}">
                <a16:creationId xmlns:a16="http://schemas.microsoft.com/office/drawing/2014/main" id="{EEEED33A-47B8-16E9-FAA6-6EB9D836A4BC}"/>
              </a:ext>
            </a:extLst>
          </p:cNvPr>
          <p:cNvPicPr>
            <a:picLocks noChangeAspect="1"/>
          </p:cNvPicPr>
          <p:nvPr/>
        </p:nvPicPr>
        <p:blipFill>
          <a:blip r:embed="rId4"/>
          <a:stretch>
            <a:fillRect/>
          </a:stretch>
        </p:blipFill>
        <p:spPr>
          <a:xfrm>
            <a:off x="5310740" y="3998273"/>
            <a:ext cx="5998984" cy="969348"/>
          </a:xfrm>
          <a:prstGeom prst="rect">
            <a:avLst/>
          </a:prstGeom>
        </p:spPr>
      </p:pic>
    </p:spTree>
    <p:extLst>
      <p:ext uri="{BB962C8B-B14F-4D97-AF65-F5344CB8AC3E}">
        <p14:creationId xmlns:p14="http://schemas.microsoft.com/office/powerpoint/2010/main" val="1948012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aphicFrame>
        <p:nvGraphicFramePr>
          <p:cNvPr id="5" name="Table 26">
            <a:extLst>
              <a:ext uri="{FF2B5EF4-FFF2-40B4-BE49-F238E27FC236}">
                <a16:creationId xmlns:a16="http://schemas.microsoft.com/office/drawing/2014/main" id="{EBE7288D-7F1F-1E90-7038-A88A50A3E132}"/>
              </a:ext>
            </a:extLst>
          </p:cNvPr>
          <p:cNvGraphicFramePr>
            <a:graphicFrameLocks noGrp="1"/>
          </p:cNvGraphicFramePr>
          <p:nvPr>
            <p:extLst>
              <p:ext uri="{D42A27DB-BD31-4B8C-83A1-F6EECF244321}">
                <p14:modId xmlns:p14="http://schemas.microsoft.com/office/powerpoint/2010/main" val="1264425692"/>
              </p:ext>
            </p:extLst>
          </p:nvPr>
        </p:nvGraphicFramePr>
        <p:xfrm>
          <a:off x="412955" y="147484"/>
          <a:ext cx="11712370" cy="6672416"/>
        </p:xfrm>
        <a:graphic>
          <a:graphicData uri="http://schemas.openxmlformats.org/drawingml/2006/table">
            <a:tbl>
              <a:tblPr firstRow="1" bandRow="1">
                <a:tableStyleId>{21E4AEA4-8DFA-4A89-87EB-49C32662AFE0}</a:tableStyleId>
              </a:tblPr>
              <a:tblGrid>
                <a:gridCol w="684489">
                  <a:extLst>
                    <a:ext uri="{9D8B030D-6E8A-4147-A177-3AD203B41FA5}">
                      <a16:colId xmlns:a16="http://schemas.microsoft.com/office/drawing/2014/main" val="3569456883"/>
                    </a:ext>
                  </a:extLst>
                </a:gridCol>
                <a:gridCol w="11027881">
                  <a:extLst>
                    <a:ext uri="{9D8B030D-6E8A-4147-A177-3AD203B41FA5}">
                      <a16:colId xmlns:a16="http://schemas.microsoft.com/office/drawing/2014/main" val="1036092947"/>
                    </a:ext>
                  </a:extLst>
                </a:gridCol>
              </a:tblGrid>
              <a:tr h="637014">
                <a:tc>
                  <a:txBody>
                    <a:bodyPr/>
                    <a:lstStyle/>
                    <a:p>
                      <a:pPr algn="ctr"/>
                      <a:r>
                        <a:rPr lang="en-US" sz="28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FF0000"/>
                          </a:solidFill>
                          <a:latin typeface="Calibri" panose="020F0502020204030204" pitchFamily="34" charset="0"/>
                          <a:cs typeface="Calibri" panose="020F0502020204030204" pitchFamily="34" charset="0"/>
                        </a:rPr>
                        <a:t>Giới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thiệu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tiết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mục</a:t>
                      </a:r>
                      <a:endParaRPr lang="en-US" sz="28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1735191">
                <a:tc>
                  <a:txBody>
                    <a:bodyPr/>
                    <a:lstStyle/>
                    <a:p>
                      <a:r>
                        <a:rPr lang="en-US" sz="28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120488"/>
                  </a:ext>
                </a:extLst>
              </a:tr>
              <a:tr h="1521613">
                <a:tc>
                  <a:txBody>
                    <a:bodyPr/>
                    <a:lstStyle/>
                    <a:p>
                      <a:r>
                        <a:rPr lang="en-US" sz="2800"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47755"/>
                  </a:ext>
                </a:extLst>
              </a:tr>
              <a:tr h="1313691">
                <a:tc>
                  <a:txBody>
                    <a:bodyPr/>
                    <a:lstStyle/>
                    <a:p>
                      <a:r>
                        <a:rPr lang="en-US" sz="2800"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985713"/>
                  </a:ext>
                </a:extLst>
              </a:tr>
              <a:tr h="1464907">
                <a:tc>
                  <a:txBody>
                    <a:bodyPr/>
                    <a:lstStyle/>
                    <a:p>
                      <a:r>
                        <a:rPr lang="en-US" sz="2800"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223007"/>
                  </a:ext>
                </a:extLst>
              </a:tr>
            </a:tbl>
          </a:graphicData>
        </a:graphic>
      </p:graphicFrame>
      <p:sp>
        <p:nvSpPr>
          <p:cNvPr id="6" name="TextBox 5">
            <a:extLst>
              <a:ext uri="{FF2B5EF4-FFF2-40B4-BE49-F238E27FC236}">
                <a16:creationId xmlns:a16="http://schemas.microsoft.com/office/drawing/2014/main" id="{9B369626-7C27-A681-06BC-323D789BA97D}"/>
              </a:ext>
            </a:extLst>
          </p:cNvPr>
          <p:cNvSpPr txBox="1"/>
          <p:nvPr/>
        </p:nvSpPr>
        <p:spPr>
          <a:xfrm>
            <a:off x="1095375" y="828675"/>
            <a:ext cx="10896599" cy="1938992"/>
          </a:xfrm>
          <a:prstGeom prst="rect">
            <a:avLst/>
          </a:prstGeom>
          <a:solidFill>
            <a:schemeClr val="tx1"/>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ve</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sầu</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măng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suốt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đôi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vẻ</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tự</a:t>
            </a:r>
            <a:r>
              <a:rPr lang="en-US" sz="2000" dirty="0">
                <a:solidFill>
                  <a:srgbClr val="002060"/>
                </a:solidFill>
                <a:latin typeface="Calibri" panose="020F0502020204030204" pitchFamily="34" charset="0"/>
                <a:cs typeface="Calibri" panose="020F0502020204030204" pitchFamily="34" charset="0"/>
              </a:rPr>
              <a:t> tin.</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gian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phòng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tràn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nhập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âm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vi-ô-</a:t>
            </a:r>
            <a:r>
              <a:rPr lang="en-US" sz="2000" dirty="0" err="1">
                <a:solidFill>
                  <a:srgbClr val="002060"/>
                </a:solidFill>
                <a:latin typeface="Calibri" panose="020F0502020204030204" pitchFamily="34" charset="0"/>
                <a:cs typeface="Calibri" panose="020F0502020204030204" pitchFamily="34" charset="0"/>
              </a:rPr>
              <a:t>lông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réo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cla-ri-nét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xen-</a:t>
            </a:r>
            <a:r>
              <a:rPr lang="en-US" sz="2000" dirty="0" err="1">
                <a:solidFill>
                  <a:srgbClr val="002060"/>
                </a:solidFill>
                <a:latin typeface="Calibri" panose="020F0502020204030204" pitchFamily="34" charset="0"/>
                <a:cs typeface="Calibri" panose="020F0502020204030204" pitchFamily="34" charset="0"/>
              </a:rPr>
              <a:t>lô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ấm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gợi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màu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phượng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xanh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mênh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mướp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bờ</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giậu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rù</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rì</a:t>
            </a:r>
            <a:r>
              <a:rPr lang="en-US" sz="2000" dirty="0">
                <a:solidFill>
                  <a:srgbClr val="002060"/>
                </a:solidFill>
                <a:latin typeface="Calibri" panose="020F0502020204030204" pitchFamily="34" charset="0"/>
                <a:cs typeface="Calibri" panose="020F0502020204030204" pitchFamily="34" charset="0"/>
              </a:rPr>
              <a:t>…</a:t>
            </a:r>
          </a:p>
          <a:p>
            <a:endParaRPr lang="en-US" sz="2000" dirty="0"/>
          </a:p>
        </p:txBody>
      </p:sp>
      <p:sp>
        <p:nvSpPr>
          <p:cNvPr id="7" name="TextBox 6">
            <a:extLst>
              <a:ext uri="{FF2B5EF4-FFF2-40B4-BE49-F238E27FC236}">
                <a16:creationId xmlns:a16="http://schemas.microsoft.com/office/drawing/2014/main" id="{1B1C1B05-0012-9F40-C14D-306D26345101}"/>
              </a:ext>
            </a:extLst>
          </p:cNvPr>
          <p:cNvSpPr txBox="1"/>
          <p:nvPr/>
        </p:nvSpPr>
        <p:spPr>
          <a:xfrm>
            <a:off x="1114426" y="2466975"/>
            <a:ext cx="11106149" cy="1938992"/>
          </a:xfrm>
          <a:prstGeom prst="rect">
            <a:avLst/>
          </a:prstGeom>
          <a:solidFill>
            <a:srgbClr val="FFFF00"/>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gà</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trống</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Đĩnh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kiêu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hãnh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với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mũ</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chói</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có</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khởi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Tờ-réc</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tờ</a:t>
            </a:r>
            <a:r>
              <a:rPr lang="en-US" sz="2000" dirty="0">
                <a:solidFill>
                  <a:srgbClr val="002060"/>
                </a:solidFill>
                <a:latin typeface="Calibri" panose="020F0502020204030204" pitchFamily="34" charset="0"/>
                <a:cs typeface="Calibri" panose="020F0502020204030204" pitchFamily="34" charset="0"/>
              </a:rPr>
              <a:t>-re-</a:t>
            </a:r>
            <a:r>
              <a:rPr lang="en-US" sz="2000" dirty="0" err="1">
                <a:solidFill>
                  <a:srgbClr val="002060"/>
                </a:solidFill>
                <a:latin typeface="Calibri" panose="020F0502020204030204" pitchFamily="34" charset="0"/>
                <a:cs typeface="Calibri" panose="020F0502020204030204" pitchFamily="34" charset="0"/>
              </a:rPr>
              <a:t>te</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te-te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niềm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nguyện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thấy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mặt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rỡ</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vui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nhộn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sử</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dụng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bộ</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gõ</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p>
          <a:p>
            <a:endParaRPr lang="en-US" sz="2000" dirty="0"/>
          </a:p>
        </p:txBody>
      </p:sp>
      <p:sp>
        <p:nvSpPr>
          <p:cNvPr id="8" name="TextBox 7">
            <a:extLst>
              <a:ext uri="{FF2B5EF4-FFF2-40B4-BE49-F238E27FC236}">
                <a16:creationId xmlns:a16="http://schemas.microsoft.com/office/drawing/2014/main" id="{2C25FD0E-D11D-49A1-7B20-0EAF5850D8E6}"/>
              </a:ext>
            </a:extLst>
          </p:cNvPr>
          <p:cNvSpPr txBox="1"/>
          <p:nvPr/>
        </p:nvSpPr>
        <p:spPr>
          <a:xfrm>
            <a:off x="1085851" y="4057650"/>
            <a:ext cx="11106149" cy="1323439"/>
          </a:xfrm>
          <a:prstGeom prst="rect">
            <a:avLst/>
          </a:prstGeom>
          <a:solidFill>
            <a:schemeClr val="tx1">
              <a:lumMod val="85000"/>
            </a:schemeClr>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dế</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mèn</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khoắn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chiếc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óng</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gợi hình ảnh những chiếc lá khô xoay tròn, rơi rơi trong nắng</a:t>
            </a:r>
            <a:r>
              <a:rPr lang="en-US" sz="2000" kern="0" dirty="0">
                <a:solidFill>
                  <a:srgbClr val="002060"/>
                </a:solidFill>
                <a:latin typeface="Calibri" panose="020F0502020204030204" pitchFamily="34" charset="0"/>
                <a:cs typeface="Calibri" panose="020F0502020204030204" pitchFamily="34" charset="0"/>
                <a:sym typeface="Arial"/>
              </a:rPr>
              <a:t>, t</a:t>
            </a:r>
            <a:r>
              <a:rPr lang="vi-VN" sz="2000" kern="0" dirty="0">
                <a:solidFill>
                  <a:srgbClr val="002060"/>
                </a:solidFill>
                <a:latin typeface="Calibri" panose="020F0502020204030204" pitchFamily="34" charset="0"/>
                <a:cs typeface="Calibri" panose="020F0502020204030204" pitchFamily="34" charset="0"/>
                <a:sym typeface="Arial"/>
              </a:rPr>
              <a:t>iếng gió xào xạc thầm thì với lá</a:t>
            </a:r>
            <a:r>
              <a:rPr lang="en-US" sz="2000" kern="0" dirty="0">
                <a:solidFill>
                  <a:srgbClr val="002060"/>
                </a:solidFill>
                <a:latin typeface="Calibri" panose="020F0502020204030204" pitchFamily="34" charset="0"/>
                <a:cs typeface="Calibri" panose="020F0502020204030204" pitchFamily="34" charset="0"/>
                <a:sym typeface="Arial"/>
              </a:rPr>
              <a:t>.</a:t>
            </a:r>
            <a:endParaRPr lang="en-US" sz="2000" dirty="0">
              <a:solidFill>
                <a:srgbClr val="002060"/>
              </a:solidFill>
            </a:endParaRPr>
          </a:p>
        </p:txBody>
      </p:sp>
      <p:sp>
        <p:nvSpPr>
          <p:cNvPr id="9" name="TextBox 8">
            <a:extLst>
              <a:ext uri="{FF2B5EF4-FFF2-40B4-BE49-F238E27FC236}">
                <a16:creationId xmlns:a16="http://schemas.microsoft.com/office/drawing/2014/main" id="{751611E8-5A91-0B17-B388-8FF28876714B}"/>
              </a:ext>
            </a:extLst>
          </p:cNvPr>
          <p:cNvSpPr txBox="1"/>
          <p:nvPr/>
        </p:nvSpPr>
        <p:spPr>
          <a:xfrm>
            <a:off x="1171576" y="5305425"/>
            <a:ext cx="11106149" cy="1631216"/>
          </a:xfrm>
          <a:prstGeom prst="rect">
            <a:avLst/>
          </a:prstGeom>
          <a:solidFill>
            <a:srgbClr val="FFFF00"/>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họa</a:t>
            </a:r>
            <a:r>
              <a:rPr lang="en-US" sz="2000" b="1" dirty="0">
                <a:solidFill>
                  <a:schemeClr val="accent4">
                    <a:lumMod val="75000"/>
                  </a:schemeClr>
                </a:solidFill>
                <a:latin typeface="Calibri" panose="020F0502020204030204" pitchFamily="34" charset="0"/>
                <a:cs typeface="Calibri" panose="020F0502020204030204" pitchFamily="34" charset="0"/>
              </a:rPr>
              <a:t> mi</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Tà</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thướt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thật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dịu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uyển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chuyển</a:t>
            </a:r>
            <a:endParaRPr lang="en-US" sz="2000" dirty="0">
              <a:solidFill>
                <a:srgbClr val="002060"/>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Bản nhạc “vang lên réo rắt, say đắm, rồi dần chuyển sang tiết tấu rạo rực, tưng bừng</a:t>
            </a:r>
            <a:r>
              <a:rPr lang="en-US" sz="2000" kern="0" dirty="0">
                <a:solidFill>
                  <a:srgbClr val="002060"/>
                </a:solidFill>
                <a:latin typeface="Calibri" panose="020F0502020204030204" pitchFamily="34" charset="0"/>
                <a:cs typeface="Calibri" panose="020F0502020204030204" pitchFamily="34" charset="0"/>
                <a:sym typeface="Arial"/>
              </a:rPr>
              <a:t>;</a:t>
            </a:r>
            <a:r>
              <a:rPr lang="vi-VN"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2060"/>
                </a:solidFill>
                <a:latin typeface="Calibri" panose="020F0502020204030204" pitchFamily="34" charset="0"/>
                <a:cs typeface="Calibri" panose="020F0502020204030204" pitchFamily="34" charset="0"/>
                <a:sym typeface="Arial"/>
              </a:rPr>
              <a:t>n</a:t>
            </a:r>
            <a:r>
              <a:rPr lang="vi-VN" sz="2000" kern="0" dirty="0">
                <a:solidFill>
                  <a:srgbClr val="002060"/>
                </a:solidFill>
                <a:latin typeface="Calibri" panose="020F0502020204030204" pitchFamily="34" charset="0"/>
                <a:cs typeface="Calibri" panose="020F0502020204030204" pitchFamily="34" charset="0"/>
                <a:sym typeface="Arial"/>
              </a:rPr>
              <a:t>hững giọt mưa xuân rơi trên đôi má nóng rực</a:t>
            </a:r>
            <a:r>
              <a:rPr lang="en-US"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n</a:t>
            </a:r>
            <a:r>
              <a:rPr lang="vi-VN" sz="2000" kern="0" dirty="0">
                <a:solidFill>
                  <a:srgbClr val="000000"/>
                </a:solidFill>
                <a:latin typeface="Calibri" panose="020F0502020204030204" pitchFamily="34" charset="0"/>
                <a:cs typeface="Calibri" panose="020F0502020204030204" pitchFamily="34" charset="0"/>
                <a:sym typeface="Arial"/>
              </a:rPr>
              <a:t>hững chiếc mầm bật khỏi cành</a:t>
            </a:r>
            <a:r>
              <a:rPr lang="en-US" sz="2000" kern="0" dirty="0">
                <a:solidFill>
                  <a:srgbClr val="000000"/>
                </a:solidFill>
                <a:latin typeface="Calibri" panose="020F0502020204030204" pitchFamily="34" charset="0"/>
                <a:cs typeface="Calibri" panose="020F0502020204030204" pitchFamily="34" charset="0"/>
                <a:sym typeface="Arial"/>
              </a:rPr>
              <a:t>;</a:t>
            </a:r>
            <a:r>
              <a:rPr lang="vi-VN" sz="2000" kern="0" dirty="0">
                <a:solidFill>
                  <a:srgbClr val="00000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h</a:t>
            </a:r>
            <a:r>
              <a:rPr lang="vi-VN" sz="2000" kern="0" dirty="0">
                <a:solidFill>
                  <a:srgbClr val="000000"/>
                </a:solidFill>
                <a:latin typeface="Calibri" panose="020F0502020204030204" pitchFamily="34" charset="0"/>
                <a:cs typeface="Calibri" panose="020F0502020204030204" pitchFamily="34" charset="0"/>
                <a:sym typeface="Arial"/>
              </a:rPr>
              <a:t>oa đào rộ lên hoa mắt…</a:t>
            </a:r>
            <a:endParaRPr lang="en-US" sz="2000" dirty="0">
              <a:solidFill>
                <a:srgbClr val="002060"/>
              </a:solidFill>
            </a:endParaRPr>
          </a:p>
        </p:txBody>
      </p:sp>
    </p:spTree>
    <p:extLst>
      <p:ext uri="{BB962C8B-B14F-4D97-AF65-F5344CB8AC3E}">
        <p14:creationId xmlns:p14="http://schemas.microsoft.com/office/powerpoint/2010/main" val="11666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53B245-32D0-BA72-4663-48876B430434}"/>
              </a:ext>
            </a:extLst>
          </p:cNvPr>
          <p:cNvGrpSpPr/>
          <p:nvPr/>
        </p:nvGrpSpPr>
        <p:grpSpPr>
          <a:xfrm>
            <a:off x="445142" y="57510"/>
            <a:ext cx="11428570" cy="1580797"/>
            <a:chOff x="194323" y="197963"/>
            <a:chExt cx="8571428" cy="1185598"/>
          </a:xfrm>
        </p:grpSpPr>
        <p:sp>
          <p:nvSpPr>
            <p:cNvPr id="8" name="TextBox 7">
              <a:extLst>
                <a:ext uri="{FF2B5EF4-FFF2-40B4-BE49-F238E27FC236}">
                  <a16:creationId xmlns:a16="http://schemas.microsoft.com/office/drawing/2014/main" id="{2F801F9F-A893-860C-8D34-7AA3113230CA}"/>
                </a:ext>
              </a:extLst>
            </p:cNvPr>
            <p:cNvSpPr txBox="1"/>
            <p:nvPr/>
          </p:nvSpPr>
          <p:spPr>
            <a:xfrm>
              <a:off x="827097" y="390982"/>
              <a:ext cx="7938654"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pic>
          <p:nvPicPr>
            <p:cNvPr id="6" name="Picture 4" descr="Question - Free user icons">
              <a:extLst>
                <a:ext uri="{FF2B5EF4-FFF2-40B4-BE49-F238E27FC236}">
                  <a16:creationId xmlns:a16="http://schemas.microsoft.com/office/drawing/2014/main" id="{04A1F8B0-B260-A0EE-F7F2-396BD7E118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A7EC719-CAF0-5652-E38A-6AC51AB1F6F5}"/>
              </a:ext>
            </a:extLst>
          </p:cNvPr>
          <p:cNvGrpSpPr/>
          <p:nvPr/>
        </p:nvGrpSpPr>
        <p:grpSpPr>
          <a:xfrm>
            <a:off x="1" y="2234912"/>
            <a:ext cx="12007969" cy="4386466"/>
            <a:chOff x="4341" y="1906409"/>
            <a:chExt cx="9005977" cy="3289850"/>
          </a:xfrm>
        </p:grpSpPr>
        <p:grpSp>
          <p:nvGrpSpPr>
            <p:cNvPr id="10" name="Group 9">
              <a:extLst>
                <a:ext uri="{FF2B5EF4-FFF2-40B4-BE49-F238E27FC236}">
                  <a16:creationId xmlns:a16="http://schemas.microsoft.com/office/drawing/2014/main" id="{DCD6C528-CA59-F7F8-A296-D47166CB83B9}"/>
                </a:ext>
              </a:extLst>
            </p:cNvPr>
            <p:cNvGrpSpPr/>
            <p:nvPr/>
          </p:nvGrpSpPr>
          <p:grpSpPr>
            <a:xfrm>
              <a:off x="4341" y="1906409"/>
              <a:ext cx="9005977" cy="3214994"/>
              <a:chOff x="507469" y="2043266"/>
              <a:chExt cx="9005977" cy="3214994"/>
            </a:xfrm>
          </p:grpSpPr>
          <p:grpSp>
            <p:nvGrpSpPr>
              <p:cNvPr id="12" name="Group 11">
                <a:extLst>
                  <a:ext uri="{FF2B5EF4-FFF2-40B4-BE49-F238E27FC236}">
                    <a16:creationId xmlns:a16="http://schemas.microsoft.com/office/drawing/2014/main" id="{6307DD5F-494D-766C-E81F-C722BDBFBA8E}"/>
                  </a:ext>
                </a:extLst>
              </p:cNvPr>
              <p:cNvGrpSpPr/>
              <p:nvPr/>
            </p:nvGrpSpPr>
            <p:grpSpPr>
              <a:xfrm>
                <a:off x="507469" y="2043266"/>
                <a:ext cx="9005977" cy="3214994"/>
                <a:chOff x="652787" y="2230504"/>
                <a:chExt cx="9005977" cy="3214994"/>
              </a:xfrm>
            </p:grpSpPr>
            <p:sp>
              <p:nvSpPr>
                <p:cNvPr id="14" name="Rectangle: Rounded Corners 12">
                  <a:extLst>
                    <a:ext uri="{FF2B5EF4-FFF2-40B4-BE49-F238E27FC236}">
                      <a16:creationId xmlns:a16="http://schemas.microsoft.com/office/drawing/2014/main" id="{04CDB546-3DDD-1626-4651-E3F793513CDE}"/>
                    </a:ext>
                  </a:extLst>
                </p:cNvPr>
                <p:cNvSpPr/>
                <p:nvPr/>
              </p:nvSpPr>
              <p:spPr>
                <a:xfrm>
                  <a:off x="1100086" y="2616006"/>
                  <a:ext cx="8558678" cy="2829492"/>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7CE733D6-7259-FA09-805F-3E48492BA905}"/>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6" name="Picture 6" descr="Idea - Free people icons">
                  <a:extLst>
                    <a:ext uri="{FF2B5EF4-FFF2-40B4-BE49-F238E27FC236}">
                      <a16:creationId xmlns:a16="http://schemas.microsoft.com/office/drawing/2014/main" id="{C6E80EA0-A3B8-8BD9-81A1-624C259931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787" y="2230504"/>
                  <a:ext cx="850118" cy="85011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15C6A926-7D80-2F0F-48D6-03B2C4278889}"/>
                  </a:ext>
                </a:extLst>
              </p:cNvPr>
              <p:cNvSpPr txBox="1"/>
              <p:nvPr/>
            </p:nvSpPr>
            <p:spPr>
              <a:xfrm>
                <a:off x="1216927" y="2600997"/>
                <a:ext cx="4755921" cy="561741"/>
              </a:xfrm>
              <a:prstGeom prst="rect">
                <a:avLst/>
              </a:prstGeom>
              <a:noFill/>
            </p:spPr>
            <p:txBody>
              <a:bodyPr wrap="square">
                <a:spAutoFit/>
              </a:bodyPr>
              <a:lstStyle/>
              <a:p>
                <a:pPr algn="just" defTabSz="1219170">
                  <a:buClr>
                    <a:srgbClr val="000000"/>
                  </a:buClr>
                </a:pPr>
                <a:endParaRPr lang="vi-VN" sz="4267" kern="0" dirty="0">
                  <a:solidFill>
                    <a:srgbClr val="000000"/>
                  </a:solidFill>
                  <a:highlight>
                    <a:srgbClr val="AFFFD3"/>
                  </a:highlight>
                  <a:latin typeface="Calibri" panose="020F0502020204030204" pitchFamily="34" charset="0"/>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890EC99F-67E9-C2C8-82A4-7B272E7868AE}"/>
                </a:ext>
              </a:extLst>
            </p:cNvPr>
            <p:cNvSpPr txBox="1"/>
            <p:nvPr/>
          </p:nvSpPr>
          <p:spPr>
            <a:xfrm>
              <a:off x="801956" y="2357020"/>
              <a:ext cx="8012531" cy="2839239"/>
            </a:xfrm>
            <a:prstGeom prst="rect">
              <a:avLst/>
            </a:prstGeom>
            <a:noFill/>
          </p:spPr>
          <p:txBody>
            <a:bodyPr wrap="square">
              <a:spAutoFit/>
            </a:bodyPr>
            <a:lstStyle/>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rất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vui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tiết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mục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học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trò</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đều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hay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đặc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biệt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vì</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mỗi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người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đã</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dựng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một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phong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độc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không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bắt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chước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latin typeface="Calibri" panose="020F0502020204030204" pitchFamily="34" charset="0"/>
                  <a:cs typeface="Calibri" panose="020F0502020204030204" pitchFamily="34" charset="0"/>
                  <a:sym typeface="Arial"/>
                </a:rPr>
                <a:t>như</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lời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phát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biểu</a:t>
              </a:r>
              <a:r>
                <a:rPr lang="en-US" sz="4000" kern="0" dirty="0">
                  <a:solidFill>
                    <a:srgbClr val="000000"/>
                  </a:solidFill>
                  <a:latin typeface="Calibri" panose="020F0502020204030204" pitchFamily="34" charset="0"/>
                  <a:cs typeface="Calibri" panose="020F0502020204030204" pitchFamily="34" charset="0"/>
                  <a:sym typeface="Arial"/>
                </a:rPr>
                <a:t> ở </a:t>
              </a:r>
              <a:r>
                <a:rPr lang="en-US" sz="4000" kern="0" dirty="0" err="1">
                  <a:solidFill>
                    <a:srgbClr val="000000"/>
                  </a:solidFill>
                  <a:latin typeface="Calibri" panose="020F0502020204030204" pitchFamily="34" charset="0"/>
                  <a:cs typeface="Calibri" panose="020F0502020204030204" pitchFamily="34" charset="0"/>
                  <a:sym typeface="Arial"/>
                </a:rPr>
                <a:t>cuối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câu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chuyện</a:t>
              </a:r>
              <a:r>
                <a:rPr lang="en-US" sz="4000" kern="0" dirty="0">
                  <a:solidFill>
                    <a:srgbClr val="000000"/>
                  </a:solidFill>
                  <a:latin typeface="Calibri" panose="020F0502020204030204" pitchFamily="34" charset="0"/>
                  <a:cs typeface="Calibri" panose="020F0502020204030204" pitchFamily="34" charset="0"/>
                  <a:sym typeface="Arial"/>
                </a:rPr>
                <a:t>: </a:t>
              </a:r>
              <a:r>
                <a:rPr kumimoji="0" lang="vi-VN"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Thầy rất vui vì sự thành công của các em…</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lang="vi-VN" sz="4000" kern="0" dirty="0">
                <a:solidFill>
                  <a:srgbClr val="000000"/>
                </a:solidFill>
                <a:highlight>
                  <a:srgbClr val="FFFF66"/>
                </a:highlight>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560755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8AF564-644D-8702-FED9-770E7E0FF6D4}"/>
              </a:ext>
            </a:extLst>
          </p:cNvPr>
          <p:cNvGrpSpPr/>
          <p:nvPr/>
        </p:nvGrpSpPr>
        <p:grpSpPr>
          <a:xfrm>
            <a:off x="125908" y="82768"/>
            <a:ext cx="11550546" cy="4668136"/>
            <a:chOff x="194323" y="197963"/>
            <a:chExt cx="8460384" cy="3501102"/>
          </a:xfrm>
        </p:grpSpPr>
        <p:sp>
          <p:nvSpPr>
            <p:cNvPr id="8" name="TextBox 7">
              <a:extLst>
                <a:ext uri="{FF2B5EF4-FFF2-40B4-BE49-F238E27FC236}">
                  <a16:creationId xmlns:a16="http://schemas.microsoft.com/office/drawing/2014/main" id="{66502E15-CE8F-C62A-6EF5-657F09593D23}"/>
                </a:ext>
              </a:extLst>
            </p:cNvPr>
            <p:cNvSpPr txBox="1"/>
            <p:nvPr/>
          </p:nvSpPr>
          <p:spPr>
            <a:xfrm>
              <a:off x="716053" y="721326"/>
              <a:ext cx="7938654" cy="2977739"/>
            </a:xfrm>
            <a:prstGeom prst="rect">
              <a:avLst/>
            </a:prstGeom>
            <a:noFill/>
          </p:spPr>
          <p:txBody>
            <a:bodyPr wrap="square" rtlCol="0">
              <a:spAutoFit/>
            </a:bodyPr>
            <a:lstStyle/>
            <a:p>
              <a:pPr algn="just" defTabSz="1219170">
                <a:buClr>
                  <a:srgbClr val="000000"/>
                </a:buClr>
              </a:pPr>
              <a:r>
                <a:rPr lang="en-US" sz="3600" b="1" kern="0" dirty="0">
                  <a:solidFill>
                    <a:srgbClr val="000000"/>
                  </a:solidFill>
                  <a:latin typeface="Calibri" panose="020F0502020204030204" pitchFamily="34" charset="0"/>
                  <a:cs typeface="Calibri" panose="020F0502020204030204" pitchFamily="34" charset="0"/>
                  <a:sym typeface="Arial"/>
                </a:rPr>
                <a:t>4. </a:t>
              </a: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pic>
          <p:nvPicPr>
            <p:cNvPr id="6"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Oval 8">
            <a:extLst>
              <a:ext uri="{FF2B5EF4-FFF2-40B4-BE49-F238E27FC236}">
                <a16:creationId xmlns:a16="http://schemas.microsoft.com/office/drawing/2014/main"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8129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6;p60"/>
          <p:cNvPicPr preferRelativeResize="0"/>
          <p:nvPr/>
        </p:nvPicPr>
        <p:blipFill>
          <a:blip r:embed="rId3">
            <a:alphaModFix/>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5" name="Google Shape;1038;p60"/>
          <p:cNvPicPr preferRelativeResize="0"/>
          <p:nvPr/>
        </p:nvPicPr>
        <p:blipFill>
          <a:blip r:embed="rId4">
            <a:alphaModFix/>
          </a:blip>
          <a:stretch>
            <a:fillRect/>
          </a:stretch>
        </p:blipFill>
        <p:spPr>
          <a:xfrm rot="10800000" flipH="1">
            <a:off x="2430697" y="803661"/>
            <a:ext cx="4395555" cy="4395560"/>
          </a:xfrm>
          <a:prstGeom prst="rect">
            <a:avLst/>
          </a:prstGeom>
          <a:noFill/>
          <a:ln>
            <a:noFill/>
          </a:ln>
        </p:spPr>
      </p:pic>
      <p:pic>
        <p:nvPicPr>
          <p:cNvPr id="6" name="Google Shape;1040;p60"/>
          <p:cNvPicPr preferRelativeResize="0"/>
          <p:nvPr/>
        </p:nvPicPr>
        <p:blipFill>
          <a:blip r:embed="rId4">
            <a:alphaModFix/>
          </a:blip>
          <a:stretch>
            <a:fillRect/>
          </a:stretch>
        </p:blipFill>
        <p:spPr>
          <a:xfrm rot="10800000" flipH="1">
            <a:off x="9758881" y="-3798652"/>
            <a:ext cx="4395555" cy="4395560"/>
          </a:xfrm>
          <a:prstGeom prst="rect">
            <a:avLst/>
          </a:prstGeom>
          <a:noFill/>
          <a:ln>
            <a:noFill/>
          </a:ln>
        </p:spPr>
      </p:pic>
      <p:pic>
        <p:nvPicPr>
          <p:cNvPr id="7" name="Google Shape;1051;p61">
            <a:extLst>
              <a:ext uri="{FF2B5EF4-FFF2-40B4-BE49-F238E27FC236}">
                <a16:creationId xmlns:a16="http://schemas.microsoft.com/office/drawing/2014/main" id="{41E058F5-1269-68F9-A874-4CD8D1898F4F}"/>
              </a:ext>
            </a:extLst>
          </p:cNvPr>
          <p:cNvPicPr preferRelativeResize="0"/>
          <p:nvPr/>
        </p:nvPicPr>
        <p:blipFill>
          <a:blip r:embed="rId5">
            <a:alphaModFix/>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pic>
        <p:nvPicPr>
          <p:cNvPr id="8" name="Picture 7" descr="Graphical user interface, application&#10;&#10;Description automatically generated">
            <a:extLst>
              <a:ext uri="{FF2B5EF4-FFF2-40B4-BE49-F238E27FC236}">
                <a16:creationId xmlns:a16="http://schemas.microsoft.com/office/drawing/2014/main" id="{BC55530F-084F-5E9E-B2C2-FEB5373715B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5660" l="9998" r="89981">
                        <a14:foregroundMark x1="32699" y1="63560" x2="28725" y2="79760"/>
                        <a14:foregroundMark x1="75439" y1="75840" x2="74931" y2="87480"/>
                        <a14:foregroundMark x1="76115" y1="89840" x2="68125" y2="90620"/>
                        <a14:foregroundMark x1="68949" y1="76300" x2="78102" y2="77560"/>
                        <a14:foregroundMark x1="84084" y1="90620" x2="83915" y2="92820"/>
                        <a14:foregroundMark x1="65631" y1="81960" x2="67956" y2="90300"/>
                        <a14:foregroundMark x1="80765" y1="82600" x2="80089" y2="89200"/>
                        <a14:foregroundMark x1="40034" y1="84320" x2="40034" y2="84320"/>
                        <a14:foregroundMark x1="75608" y1="95660" x2="67787" y2="95660"/>
                        <a14:foregroundMark x1="37540" y1="57900" x2="41852" y2="60880"/>
                        <a14:foregroundMark x1="45170" y1="55380" x2="44684" y2="59160"/>
                        <a14:foregroundMark x1="69108" y1="62793" x2="68143" y2="64156"/>
                        <a14:foregroundMark x1="25893" y1="76460" x2="17079" y2="83540"/>
                        <a14:foregroundMark x1="20228" y1="75040" x2="14077" y2="78340"/>
                        <a14:foregroundMark x1="72120" y1="70640" x2="77933" y2="70320"/>
                        <a14:foregroundMark x1="67301" y1="63720" x2="67301" y2="63720"/>
                        <a14:foregroundMark x1="67449" y1="63560" x2="67449" y2="63560"/>
                        <a14:backgroundMark x1="13929" y1="26280" x2="44684" y2="30040"/>
                        <a14:backgroundMark x1="14754" y1="54740" x2="22300" y2="41440"/>
                        <a14:backgroundMark x1="22300" y1="41440" x2="34771" y2="33480"/>
                        <a14:backgroundMark x1="34771" y1="33480" x2="37561" y2="43800"/>
                        <a14:backgroundMark x1="37561" y1="43800" x2="48341" y2="57260"/>
                        <a14:backgroundMark x1="53815" y1="78200" x2="54661" y2="71260"/>
                        <a14:backgroundMark x1="65293" y1="24860" x2="64299" y2="28320"/>
                        <a14:backgroundMark x1="54830" y1="37120" x2="54830" y2="37120"/>
                        <a14:backgroundMark x1="71782" y1="37120" x2="71782" y2="37120"/>
                        <a14:backgroundMark x1="71782" y1="37120" x2="71782" y2="37120"/>
                        <a14:backgroundMark x1="56161" y1="35720" x2="56161" y2="35720"/>
                        <a14:backgroundMark x1="72437" y1="36340" x2="69943" y2="36660"/>
                        <a14:backgroundMark x1="55654" y1="35560" x2="55654" y2="35560"/>
                        <a14:backgroundMark x1="55485" y1="35080" x2="55485" y2="35080"/>
                        <a14:backgroundMark x1="72944" y1="38240" x2="72944" y2="38240"/>
                        <a14:backgroundMark x1="42845" y1="70640" x2="44346" y2="78200"/>
                        <a14:backgroundMark x1="65462" y1="21560" x2="65462" y2="21560"/>
                        <a14:backgroundMark x1="64807" y1="67180" x2="51997" y2="67340"/>
                        <a14:backgroundMark x1="51997" y1="67340" x2="51997" y2="67340"/>
                        <a14:backgroundMark x1="67449" y1="66540" x2="54788" y2="66920"/>
                        <a14:backgroundMark x1="54788" y1="66920" x2="53815" y2="62940"/>
                        <a14:backgroundMark x1="56161" y1="65600" x2="59311" y2="67020"/>
                        <a14:backgroundMark x1="51173" y1="65140" x2="58656" y2="65760"/>
                        <a14:backgroundMark x1="68632" y1="65140" x2="65969" y2="65920"/>
                        <a14:backgroundMark x1="68780" y1="63080" x2="68780" y2="63080"/>
                        <a14:backgroundMark x1="65124" y1="19980" x2="65124" y2="19980"/>
                        <a14:backgroundMark x1="64807" y1="19980" x2="62312" y2="22340"/>
                        <a14:backgroundMark x1="73452" y1="95660" x2="69943" y2="95960"/>
                        <a14:backgroundMark x1="69119" y1="62780" x2="69119" y2="62780"/>
                        <a14:backgroundMark x1="67301" y1="64500" x2="67301" y2="64500"/>
                        <a14:backgroundMark x1="58973" y1="66700" x2="53667" y2="65920"/>
                        <a14:backgroundMark x1="52822" y1="63720" x2="53667" y2="65920"/>
                        <a14:backgroundMark x1="59142" y1="66240" x2="59142" y2="66240"/>
                        <a14:backgroundMark x1="72606" y1="30200" x2="72606" y2="30200"/>
                        <a14:backgroundMark x1="61467" y1="66400" x2="57641" y2="66240"/>
                        <a14:backgroundMark x1="72944" y1="30840" x2="72944" y2="30840"/>
                        <a14:backgroundMark x1="69119" y1="61680" x2="70450" y2="64180"/>
                        <a14:backgroundMark x1="65969" y1="65300" x2="67956" y2="63080"/>
                        <a14:backgroundMark x1="67618" y1="64660" x2="69795" y2="64180"/>
                      </a14:backgroundRemoval>
                    </a14:imgEffect>
                    <a14:imgEffect>
                      <a14:saturation sat="200000"/>
                    </a14:imgEffect>
                  </a14:imgLayer>
                </a14:imgProps>
              </a:ext>
            </a:extLst>
          </a:blip>
          <a:srcRect l="7207" t="50967" r="51898" b="13542"/>
          <a:stretch/>
        </p:blipFill>
        <p:spPr>
          <a:xfrm>
            <a:off x="1292086" y="626166"/>
            <a:ext cx="2617459" cy="2400714"/>
          </a:xfrm>
          <a:prstGeom prst="rect">
            <a:avLst/>
          </a:prstGeom>
          <a:effectLst>
            <a:outerShdw blurRad="76200" dir="13500000" sy="23000" kx="1200000" algn="br" rotWithShape="0">
              <a:prstClr val="black">
                <a:alpha val="20000"/>
              </a:prstClr>
            </a:outerShdw>
          </a:effectLst>
        </p:spPr>
      </p:pic>
      <p:grpSp>
        <p:nvGrpSpPr>
          <p:cNvPr id="9" name="Group 8">
            <a:extLst>
              <a:ext uri="{FF2B5EF4-FFF2-40B4-BE49-F238E27FC236}">
                <a16:creationId xmlns:a16="http://schemas.microsoft.com/office/drawing/2014/main" id="{CC54490F-88D3-BAA3-0C9B-6E71163DFD0E}"/>
              </a:ext>
            </a:extLst>
          </p:cNvPr>
          <p:cNvGrpSpPr/>
          <p:nvPr/>
        </p:nvGrpSpPr>
        <p:grpSpPr>
          <a:xfrm>
            <a:off x="4198793" y="72648"/>
            <a:ext cx="6451205" cy="1666372"/>
            <a:chOff x="247880" y="1790606"/>
            <a:chExt cx="4838404" cy="1249779"/>
          </a:xfrm>
        </p:grpSpPr>
        <p:sp>
          <p:nvSpPr>
            <p:cNvPr id="10" name="Speech Bubble: Rectangle with Corners Rounded 8">
              <a:extLst>
                <a:ext uri="{FF2B5EF4-FFF2-40B4-BE49-F238E27FC236}">
                  <a16:creationId xmlns:a16="http://schemas.microsoft.com/office/drawing/2014/main" id="{C470CD30-7FE6-3FD0-2CD8-220A697A95AA}"/>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0442F346-F001-5FD5-2A86-285A6A360557}"/>
                </a:ext>
              </a:extLst>
            </p:cNvPr>
            <p:cNvSpPr txBox="1"/>
            <p:nvPr/>
          </p:nvSpPr>
          <p:spPr>
            <a:xfrm>
              <a:off x="298704" y="1848047"/>
              <a:ext cx="4787579" cy="1054231"/>
            </a:xfrm>
            <a:prstGeom prst="rect">
              <a:avLst/>
            </a:prstGeom>
            <a:no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là</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gi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grpSp>
        <p:nvGrpSpPr>
          <p:cNvPr id="12" name="Group 11">
            <a:extLst>
              <a:ext uri="{FF2B5EF4-FFF2-40B4-BE49-F238E27FC236}">
                <a16:creationId xmlns:a16="http://schemas.microsoft.com/office/drawing/2014/main" id="{5571B8A4-C13C-8D53-4EE5-3328D2596B82}"/>
              </a:ext>
            </a:extLst>
          </p:cNvPr>
          <p:cNvGrpSpPr/>
          <p:nvPr/>
        </p:nvGrpSpPr>
        <p:grpSpPr>
          <a:xfrm>
            <a:off x="546651" y="2459233"/>
            <a:ext cx="11645349" cy="4324013"/>
            <a:chOff x="-730888" y="1521091"/>
            <a:chExt cx="6568907" cy="3243010"/>
          </a:xfrm>
        </p:grpSpPr>
        <p:sp>
          <p:nvSpPr>
            <p:cNvPr id="13" name="Rectangle: Rounded Corners 11">
              <a:extLst>
                <a:ext uri="{FF2B5EF4-FFF2-40B4-BE49-F238E27FC236}">
                  <a16:creationId xmlns:a16="http://schemas.microsoft.com/office/drawing/2014/main"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tx2">
                <a:lumMod val="90000"/>
              </a:schemeClr>
            </a:solidFill>
            <a:ln w="28575">
              <a:solidFill>
                <a:schemeClr val="tx2">
                  <a:lumMod val="1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nl-NL" sz="6000" b="1" kern="0" dirty="0">
                  <a:solidFill>
                    <a:srgbClr val="FF0000"/>
                  </a:solidFill>
                  <a:effectLst/>
                  <a:latin typeface="Times New Roman" panose="02020603050405020304" pitchFamily="18" charset="0"/>
                  <a:ea typeface="Calibri" panose="020F0502020204030204" pitchFamily="34" charset="0"/>
                </a:rPr>
                <a:t>Nội dung: Mỗi người tạo được nét riêng, độc đáo chính là phát huy thế mạnh, khả năng của riêng mình.</a:t>
              </a:r>
              <a:endParaRPr lang="vi-VN" sz="6000" b="1" kern="0" dirty="0">
                <a:solidFill>
                  <a:srgbClr val="FF0000"/>
                </a:solidFill>
                <a:latin typeface="Calibri" panose="020F0502020204030204" pitchFamily="34" charset="0"/>
                <a:cs typeface="Calibri" panose="020F0502020204030204" pitchFamily="34" charset="0"/>
                <a:sym typeface="Arial"/>
              </a:endParaRPr>
            </a:p>
          </p:txBody>
        </p:sp>
        <p:pic>
          <p:nvPicPr>
            <p:cNvPr id="14" name="Picture 13" descr="A picture containing vector graphics&#10;&#10;Description automatically generated">
              <a:extLst>
                <a:ext uri="{FF2B5EF4-FFF2-40B4-BE49-F238E27FC236}">
                  <a16:creationId xmlns:a16="http://schemas.microsoft.com/office/drawing/2014/main" id="{62637D85-EB2C-AE99-E9B4-C2993F88687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730888" y="1521091"/>
              <a:ext cx="643546" cy="796842"/>
            </a:xfrm>
            <a:prstGeom prst="rect">
              <a:avLst/>
            </a:prstGeom>
          </p:spPr>
        </p:pic>
      </p:grpSp>
    </p:spTree>
    <p:extLst>
      <p:ext uri="{BB962C8B-B14F-4D97-AF65-F5344CB8AC3E}">
        <p14:creationId xmlns:p14="http://schemas.microsoft.com/office/powerpoint/2010/main" val="29416338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80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6667">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86667">
                                          <p:cBhvr additive="base">
                                            <p:cTn id="17" dur="750" fill="hold"/>
                                            <p:tgtEl>
                                              <p:spTgt spid="12"/>
                                            </p:tgtEl>
                                            <p:attrNameLst>
                                              <p:attrName>ppt_x</p:attrName>
                                            </p:attrNameLst>
                                          </p:cBhvr>
                                          <p:tavLst>
                                            <p:tav tm="0">
                                              <p:val>
                                                <p:strVal val="#ppt_x"/>
                                              </p:val>
                                            </p:tav>
                                            <p:tav tm="100000">
                                              <p:val>
                                                <p:strVal val="#ppt_x"/>
                                              </p:val>
                                            </p:tav>
                                          </p:tavLst>
                                        </p:anim>
                                        <p:anim calcmode="lin" valueType="num" p14:bounceEnd="86667">
                                          <p:cBhvr additive="base">
                                            <p:cTn id="18"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39F3FFAF-639F-C4AE-7FB5-B99E778E0EAB}"/>
              </a:ext>
            </a:extLst>
          </p:cNvPr>
          <p:cNvSpPr/>
          <p:nvPr/>
        </p:nvSpPr>
        <p:spPr>
          <a:xfrm>
            <a:off x="1012388" y="2111058"/>
            <a:ext cx="11065565" cy="3812241"/>
          </a:xfrm>
          <a:custGeom>
            <a:avLst/>
            <a:gdLst>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5565" h="3812241" fill="none" extrusionOk="0">
                <a:moveTo>
                  <a:pt x="0" y="381604"/>
                </a:moveTo>
                <a:cubicBezTo>
                  <a:pt x="4960" y="208259"/>
                  <a:pt x="273110" y="-35283"/>
                  <a:pt x="474151" y="0"/>
                </a:cubicBezTo>
                <a:cubicBezTo>
                  <a:pt x="4182307" y="164777"/>
                  <a:pt x="8271838" y="-291242"/>
                  <a:pt x="10591412" y="0"/>
                </a:cubicBezTo>
                <a:cubicBezTo>
                  <a:pt x="10774758" y="-11428"/>
                  <a:pt x="11130202" y="128621"/>
                  <a:pt x="11065565" y="381604"/>
                </a:cubicBezTo>
                <a:cubicBezTo>
                  <a:pt x="11101811" y="1671957"/>
                  <a:pt x="11282380" y="2213793"/>
                  <a:pt x="11065565" y="3430635"/>
                </a:cubicBezTo>
                <a:cubicBezTo>
                  <a:pt x="11025366" y="3676243"/>
                  <a:pt x="10913987" y="3810531"/>
                  <a:pt x="10591412" y="3812241"/>
                </a:cubicBezTo>
                <a:cubicBezTo>
                  <a:pt x="8431203" y="3729192"/>
                  <a:pt x="5173534" y="3756733"/>
                  <a:pt x="474151" y="3812241"/>
                </a:cubicBezTo>
                <a:cubicBezTo>
                  <a:pt x="199754" y="3743800"/>
                  <a:pt x="1446" y="3699672"/>
                  <a:pt x="0" y="3430635"/>
                </a:cubicBezTo>
                <a:cubicBezTo>
                  <a:pt x="-245730" y="2211479"/>
                  <a:pt x="214397" y="1316185"/>
                  <a:pt x="0" y="381604"/>
                </a:cubicBezTo>
                <a:close/>
              </a:path>
              <a:path w="11065565" h="3812241" stroke="0" extrusionOk="0">
                <a:moveTo>
                  <a:pt x="0" y="381604"/>
                </a:moveTo>
                <a:cubicBezTo>
                  <a:pt x="-27820" y="157948"/>
                  <a:pt x="255916" y="-22780"/>
                  <a:pt x="474151" y="0"/>
                </a:cubicBezTo>
                <a:cubicBezTo>
                  <a:pt x="3753352" y="-610836"/>
                  <a:pt x="5603468" y="239931"/>
                  <a:pt x="10591412" y="0"/>
                </a:cubicBezTo>
                <a:cubicBezTo>
                  <a:pt x="10784087" y="-5103"/>
                  <a:pt x="11073958" y="216467"/>
                  <a:pt x="11065565" y="381604"/>
                </a:cubicBezTo>
                <a:cubicBezTo>
                  <a:pt x="11282070" y="1263424"/>
                  <a:pt x="11403972" y="2361358"/>
                  <a:pt x="11065565" y="3430635"/>
                </a:cubicBezTo>
                <a:cubicBezTo>
                  <a:pt x="11075575" y="3673442"/>
                  <a:pt x="10807455" y="3802454"/>
                  <a:pt x="10591412" y="3812241"/>
                </a:cubicBezTo>
                <a:cubicBezTo>
                  <a:pt x="6652113" y="3747991"/>
                  <a:pt x="1587030" y="3945558"/>
                  <a:pt x="474151" y="3812241"/>
                </a:cubicBezTo>
                <a:cubicBezTo>
                  <a:pt x="215480" y="3749838"/>
                  <a:pt x="-21823" y="3587608"/>
                  <a:pt x="0" y="3430635"/>
                </a:cubicBezTo>
                <a:cubicBezTo>
                  <a:pt x="-310117" y="2345113"/>
                  <a:pt x="-336036" y="1598970"/>
                  <a:pt x="0" y="381604"/>
                </a:cubicBezTo>
                <a:close/>
              </a:path>
              <a:path w="11065565" h="3812241" fill="none" stroke="0" extrusionOk="0">
                <a:moveTo>
                  <a:pt x="0" y="381604"/>
                </a:moveTo>
                <a:cubicBezTo>
                  <a:pt x="-16915" y="146276"/>
                  <a:pt x="263879" y="-8843"/>
                  <a:pt x="474151" y="0"/>
                </a:cubicBezTo>
                <a:cubicBezTo>
                  <a:pt x="3694886" y="256889"/>
                  <a:pt x="8321955" y="-13892"/>
                  <a:pt x="10591412" y="0"/>
                </a:cubicBezTo>
                <a:cubicBezTo>
                  <a:pt x="10823917" y="9506"/>
                  <a:pt x="11106731" y="174513"/>
                  <a:pt x="11065565" y="381604"/>
                </a:cubicBezTo>
                <a:cubicBezTo>
                  <a:pt x="11006489" y="1808136"/>
                  <a:pt x="11260201" y="2165258"/>
                  <a:pt x="11065565" y="3430635"/>
                </a:cubicBezTo>
                <a:cubicBezTo>
                  <a:pt x="11048813" y="3705496"/>
                  <a:pt x="10856542" y="3793596"/>
                  <a:pt x="10591412" y="3812241"/>
                </a:cubicBezTo>
                <a:cubicBezTo>
                  <a:pt x="7583218" y="3589141"/>
                  <a:pt x="5522113" y="3845233"/>
                  <a:pt x="474151" y="3812241"/>
                </a:cubicBezTo>
                <a:cubicBezTo>
                  <a:pt x="197996" y="3768135"/>
                  <a:pt x="33560" y="3657083"/>
                  <a:pt x="0" y="3430635"/>
                </a:cubicBezTo>
                <a:cubicBezTo>
                  <a:pt x="-165655" y="2327904"/>
                  <a:pt x="-59774" y="1444497"/>
                  <a:pt x="0" y="381604"/>
                </a:cubicBezTo>
                <a:close/>
              </a:path>
              <a:path w="11065565" h="3812241" fill="none" stroke="0" extrusionOk="0">
                <a:moveTo>
                  <a:pt x="0" y="381604"/>
                </a:moveTo>
                <a:cubicBezTo>
                  <a:pt x="1316" y="170227"/>
                  <a:pt x="280528" y="-20286"/>
                  <a:pt x="474151" y="0"/>
                </a:cubicBezTo>
                <a:cubicBezTo>
                  <a:pt x="3743263" y="433791"/>
                  <a:pt x="8290849" y="-239585"/>
                  <a:pt x="10591412" y="0"/>
                </a:cubicBezTo>
                <a:cubicBezTo>
                  <a:pt x="10792808" y="-3792"/>
                  <a:pt x="11134254" y="171455"/>
                  <a:pt x="11065565" y="381604"/>
                </a:cubicBezTo>
                <a:cubicBezTo>
                  <a:pt x="11075618" y="1753910"/>
                  <a:pt x="11245906" y="2165148"/>
                  <a:pt x="11065565" y="3430635"/>
                </a:cubicBezTo>
                <a:cubicBezTo>
                  <a:pt x="11030068" y="3673615"/>
                  <a:pt x="10882241" y="3791195"/>
                  <a:pt x="10591412" y="3812241"/>
                </a:cubicBezTo>
                <a:cubicBezTo>
                  <a:pt x="7968343" y="3512713"/>
                  <a:pt x="5410096" y="3304133"/>
                  <a:pt x="474151" y="3812241"/>
                </a:cubicBezTo>
                <a:cubicBezTo>
                  <a:pt x="195605" y="3752329"/>
                  <a:pt x="11712" y="3671016"/>
                  <a:pt x="0" y="3430635"/>
                </a:cubicBezTo>
                <a:cubicBezTo>
                  <a:pt x="-296427" y="2276278"/>
                  <a:pt x="127998" y="1381642"/>
                  <a:pt x="0" y="38160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ndParaRPr>
          </a:p>
        </p:txBody>
      </p:sp>
      <p:sp>
        <p:nvSpPr>
          <p:cNvPr id="5" name="TextBox 10">
            <a:extLst>
              <a:ext uri="{FF2B5EF4-FFF2-40B4-BE49-F238E27FC236}">
                <a16:creationId xmlns:a16="http://schemas.microsoft.com/office/drawing/2014/main" id="{5EEA6111-6F88-8FE8-5E6E-1B7CABADC329}"/>
              </a:ext>
            </a:extLst>
          </p:cNvPr>
          <p:cNvSpPr txBox="1"/>
          <p:nvPr/>
        </p:nvSpPr>
        <p:spPr>
          <a:xfrm>
            <a:off x="1068441" y="2151727"/>
            <a:ext cx="4872661" cy="2554545"/>
          </a:xfrm>
          <a:prstGeom prst="rect">
            <a:avLst/>
          </a:prstGeom>
          <a:noFill/>
        </p:spPr>
        <p:txBody>
          <a:bodyPr wrap="square">
            <a:spAutoFit/>
          </a:bodyPr>
          <a:lstStyle/>
          <a:p>
            <a:pPr algn="ctr">
              <a:spcAft>
                <a:spcPts val="800"/>
              </a:spcAft>
            </a:pP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Kể</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mục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văn</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nghệ</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đáng</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nhớ</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nhất</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mà</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em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đã</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được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xem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hoặc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tham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a16="http://schemas.microsoft.com/office/drawing/2014/main" id="{3D503E51-C3F9-3AFC-0B5F-5D723C5E2C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74" y="4544704"/>
            <a:ext cx="4285789" cy="2427803"/>
          </a:xfrm>
          <a:prstGeom prst="rect">
            <a:avLst/>
          </a:prstGeom>
        </p:spPr>
      </p:pic>
      <p:sp>
        <p:nvSpPr>
          <p:cNvPr id="7" name="椭圆 31">
            <a:extLst>
              <a:ext uri="{FF2B5EF4-FFF2-40B4-BE49-F238E27FC236}">
                <a16:creationId xmlns:a16="http://schemas.microsoft.com/office/drawing/2014/main" id="{C20E30EF-59FD-D3F4-35C6-4539821DEA81}"/>
              </a:ext>
            </a:extLst>
          </p:cNvPr>
          <p:cNvSpPr/>
          <p:nvPr/>
        </p:nvSpPr>
        <p:spPr>
          <a:xfrm rot="10800000" flipH="1">
            <a:off x="6166027" y="2111058"/>
            <a:ext cx="5666642" cy="10156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8" name="Hình ảnh 8">
            <a:extLst>
              <a:ext uri="{FF2B5EF4-FFF2-40B4-BE49-F238E27FC236}">
                <a16:creationId xmlns:a16="http://schemas.microsoft.com/office/drawing/2014/main" id="{8C9CD3F9-F22C-8B96-B13D-2A72803F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248" y="2079799"/>
            <a:ext cx="978321" cy="1073426"/>
          </a:xfrm>
          <a:prstGeom prst="rect">
            <a:avLst/>
          </a:prstGeom>
        </p:spPr>
      </p:pic>
      <p:sp>
        <p:nvSpPr>
          <p:cNvPr id="9" name="Hộp Văn bản 13">
            <a:extLst>
              <a:ext uri="{FF2B5EF4-FFF2-40B4-BE49-F238E27FC236}">
                <a16:creationId xmlns:a16="http://schemas.microsoft.com/office/drawing/2014/main" id="{659B5A5E-689F-1619-520E-7A81C7644E78}"/>
              </a:ext>
            </a:extLst>
          </p:cNvPr>
          <p:cNvSpPr txBox="1"/>
          <p:nvPr/>
        </p:nvSpPr>
        <p:spPr>
          <a:xfrm>
            <a:off x="6954186" y="2055683"/>
            <a:ext cx="4754109"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gì</a:t>
            </a:r>
            <a:r>
              <a:rPr lang="en-US" sz="3600" dirty="0">
                <a:latin typeface="Calibri" panose="020F0502020204030204" pitchFamily="34" charset="0"/>
                <a:cs typeface="Calibri" panose="020F0502020204030204" pitchFamily="34" charset="0"/>
              </a:rPr>
              <a:t>?</a:t>
            </a:r>
          </a:p>
        </p:txBody>
      </p:sp>
      <p:sp>
        <p:nvSpPr>
          <p:cNvPr id="10" name="椭圆 31">
            <a:extLst>
              <a:ext uri="{FF2B5EF4-FFF2-40B4-BE49-F238E27FC236}">
                <a16:creationId xmlns:a16="http://schemas.microsoft.com/office/drawing/2014/main" id="{69A4A246-BE93-85C8-9F21-3BE6C49B6DDB}"/>
              </a:ext>
            </a:extLst>
          </p:cNvPr>
          <p:cNvSpPr/>
          <p:nvPr/>
        </p:nvSpPr>
        <p:spPr>
          <a:xfrm rot="10800000" flipH="1">
            <a:off x="6117184" y="3621080"/>
            <a:ext cx="5666642" cy="1109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1" name="Hình ảnh 15">
            <a:extLst>
              <a:ext uri="{FF2B5EF4-FFF2-40B4-BE49-F238E27FC236}">
                <a16:creationId xmlns:a16="http://schemas.microsoft.com/office/drawing/2014/main" id="{8847967E-5EAA-EEC6-45F7-CAB44CD5A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405" y="3589822"/>
            <a:ext cx="978321" cy="1073426"/>
          </a:xfrm>
          <a:prstGeom prst="rect">
            <a:avLst/>
          </a:prstGeom>
        </p:spPr>
      </p:pic>
      <p:sp>
        <p:nvSpPr>
          <p:cNvPr id="12" name="Hộp Văn bản 16">
            <a:extLst>
              <a:ext uri="{FF2B5EF4-FFF2-40B4-BE49-F238E27FC236}">
                <a16:creationId xmlns:a16="http://schemas.microsoft.com/office/drawing/2014/main" id="{76968981-17A9-566B-5868-23F62F7B2D96}"/>
              </a:ext>
            </a:extLst>
          </p:cNvPr>
          <p:cNvSpPr txBox="1"/>
          <p:nvPr/>
        </p:nvSpPr>
        <p:spPr>
          <a:xfrm>
            <a:off x="6945100" y="3655158"/>
            <a:ext cx="4922221"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140601EA-43EB-312F-678F-ED3E4CB228A6}"/>
              </a:ext>
            </a:extLst>
          </p:cNvPr>
          <p:cNvPicPr>
            <a:picLocks noChangeAspect="1"/>
          </p:cNvPicPr>
          <p:nvPr/>
        </p:nvPicPr>
        <p:blipFill>
          <a:blip r:embed="rId4"/>
          <a:stretch>
            <a:fillRect/>
          </a:stretch>
        </p:blipFill>
        <p:spPr>
          <a:xfrm>
            <a:off x="2794647" y="508472"/>
            <a:ext cx="6742760" cy="1103472"/>
          </a:xfrm>
          <a:prstGeom prst="rect">
            <a:avLst/>
          </a:prstGeom>
        </p:spPr>
      </p:pic>
      <p:sp>
        <p:nvSpPr>
          <p:cNvPr id="2" name="TextBox 1">
            <a:extLst>
              <a:ext uri="{FF2B5EF4-FFF2-40B4-BE49-F238E27FC236}">
                <a16:creationId xmlns:a16="http://schemas.microsoft.com/office/drawing/2014/main" id="{66EE7168-3794-762E-9184-C07D8D3686E3}"/>
              </a:ext>
            </a:extLst>
          </p:cNvPr>
          <p:cNvSpPr txBox="1"/>
          <p:nvPr/>
        </p:nvSpPr>
        <p:spPr>
          <a:xfrm>
            <a:off x="526774" y="257305"/>
            <a:ext cx="3044423" cy="461665"/>
          </a:xfrm>
          <a:prstGeom prst="rect">
            <a:avLst/>
          </a:prstGeom>
          <a:noFill/>
        </p:spPr>
        <p:txBody>
          <a:bodyPr wrap="none" rtlCol="0">
            <a:spAutoFit/>
          </a:bodyPr>
          <a:lstStyle/>
          <a:p>
            <a:r>
              <a:rPr lang="en-US" sz="2400" dirty="0">
                <a:solidFill>
                  <a:schemeClr val="accent5"/>
                </a:solidFill>
              </a:rPr>
              <a:t>1. </a:t>
            </a:r>
            <a:r>
              <a:rPr lang="en-US" sz="2400" dirty="0" err="1">
                <a:solidFill>
                  <a:schemeClr val="accent5"/>
                </a:solidFill>
              </a:rPr>
              <a:t>Hoạt</a:t>
            </a:r>
            <a:r>
              <a:rPr lang="en-US" sz="2400" dirty="0">
                <a:solidFill>
                  <a:schemeClr val="accent5"/>
                </a:solidFill>
              </a:rPr>
              <a:t> </a:t>
            </a:r>
            <a:r>
              <a:rPr lang="en-US" sz="2400" dirty="0" err="1">
                <a:solidFill>
                  <a:schemeClr val="accent5"/>
                </a:solidFill>
              </a:rPr>
              <a:t>động</a:t>
            </a:r>
            <a:r>
              <a:rPr lang="en-US" sz="2400" dirty="0">
                <a:solidFill>
                  <a:schemeClr val="accent5"/>
                </a:solidFill>
              </a:rPr>
              <a:t> </a:t>
            </a:r>
            <a:r>
              <a:rPr lang="en-US" sz="2400" dirty="0" err="1">
                <a:solidFill>
                  <a:schemeClr val="accent5"/>
                </a:solidFill>
              </a:rPr>
              <a:t>mở</a:t>
            </a:r>
            <a:r>
              <a:rPr lang="en-US" sz="2400" dirty="0">
                <a:solidFill>
                  <a:schemeClr val="accent5"/>
                </a:solidFill>
              </a:rPr>
              <a:t> </a:t>
            </a:r>
            <a:r>
              <a:rPr lang="en-US" sz="2400" dirty="0" err="1">
                <a:solidFill>
                  <a:schemeClr val="accent5"/>
                </a:solidFill>
              </a:rPr>
              <a:t>đầu</a:t>
            </a:r>
            <a:endParaRPr lang="en-US" sz="2400" dirty="0">
              <a:solidFill>
                <a:schemeClr val="accent5"/>
              </a:solidFill>
            </a:endParaRPr>
          </a:p>
        </p:txBody>
      </p:sp>
    </p:spTree>
    <p:extLst>
      <p:ext uri="{BB962C8B-B14F-4D97-AF65-F5344CB8AC3E}">
        <p14:creationId xmlns:p14="http://schemas.microsoft.com/office/powerpoint/2010/main" val="20038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6343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a:extLst>
              <a:ext uri="{FF2B5EF4-FFF2-40B4-BE49-F238E27FC236}">
                <a16:creationId xmlns:a16="http://schemas.microsoft.com/office/drawing/2014/main" id="{6C5F9838-6EDD-BFFF-1295-330FF734FDC7}"/>
              </a:ext>
            </a:extLst>
          </p:cNvPr>
          <p:cNvGrpSpPr/>
          <p:nvPr/>
        </p:nvGrpSpPr>
        <p:grpSpPr>
          <a:xfrm>
            <a:off x="419056" y="181544"/>
            <a:ext cx="8010569" cy="4920131"/>
            <a:chOff x="3626834" y="2296412"/>
            <a:chExt cx="6007927" cy="3690099"/>
          </a:xfrm>
        </p:grpSpPr>
        <p:grpSp>
          <p:nvGrpSpPr>
            <p:cNvPr id="5" name="Group 4">
              <a:extLst>
                <a:ext uri="{FF2B5EF4-FFF2-40B4-BE49-F238E27FC236}">
                  <a16:creationId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7" name="Group 6">
                <a:extLst>
                  <a:ext uri="{FF2B5EF4-FFF2-40B4-BE49-F238E27FC236}">
                    <a16:creationId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9" name="Rectangle: Rounded Corners 27">
                  <a:extLst>
                    <a:ext uri="{FF2B5EF4-FFF2-40B4-BE49-F238E27FC236}">
                      <a16:creationId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ask="http://schemas.microsoft.com/office/drawing/2018/sketchyshape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6" name="Picture 2" descr="Read - Free people icons">
              <a:extLst>
                <a:ext uri="{FF2B5EF4-FFF2-40B4-BE49-F238E27FC236}">
                  <a16:creationId xmlns:a16="http://schemas.microsoft.com/office/drawing/2014/main" id="{4F82C6E1-595D-029A-41E9-33414F986C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9EF32103-A4E8-97E6-2A7C-A34E2BD30280}"/>
              </a:ext>
            </a:extLst>
          </p:cNvPr>
          <p:cNvPicPr>
            <a:picLocks noChangeAspect="1"/>
          </p:cNvPicPr>
          <p:nvPr/>
        </p:nvPicPr>
        <p:blipFill>
          <a:blip r:embed="rId4"/>
          <a:stretch>
            <a:fillRect/>
          </a:stretch>
        </p:blipFill>
        <p:spPr>
          <a:xfrm>
            <a:off x="8374129" y="2341229"/>
            <a:ext cx="3220280" cy="4011946"/>
          </a:xfrm>
          <a:prstGeom prst="rect">
            <a:avLst/>
          </a:prstGeom>
        </p:spPr>
      </p:pic>
    </p:spTree>
    <p:extLst>
      <p:ext uri="{BB962C8B-B14F-4D97-AF65-F5344CB8AC3E}">
        <p14:creationId xmlns:p14="http://schemas.microsoft.com/office/powerpoint/2010/main" val="15591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Graphical user interface, website&#10;&#10;Description automatically generated">
            <a:extLst>
              <a:ext uri="{FF2B5EF4-FFF2-40B4-BE49-F238E27FC236}">
                <a16:creationId xmlns:a16="http://schemas.microsoft.com/office/drawing/2014/main" id="{2E3F369A-699E-DAD0-A8CE-999E48A8AA80}"/>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E6DFD244-067C-D8EC-EEC7-329B9D4386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6" name="Group 5">
            <a:extLst>
              <a:ext uri="{FF2B5EF4-FFF2-40B4-BE49-F238E27FC236}">
                <a16:creationId xmlns:a16="http://schemas.microsoft.com/office/drawing/2014/main" id="{AEB3D5AC-1E2A-F7A5-13C0-431905CC143B}"/>
              </a:ext>
            </a:extLst>
          </p:cNvPr>
          <p:cNvGrpSpPr/>
          <p:nvPr/>
        </p:nvGrpSpPr>
        <p:grpSpPr>
          <a:xfrm>
            <a:off x="5843909" y="966157"/>
            <a:ext cx="5885753" cy="2301545"/>
            <a:chOff x="2992908" y="2237142"/>
            <a:chExt cx="4818983" cy="1919743"/>
          </a:xfrm>
        </p:grpSpPr>
        <p:sp>
          <p:nvSpPr>
            <p:cNvPr id="7" name="Rectangle: Rounded Corners 24">
              <a:extLst>
                <a:ext uri="{FF2B5EF4-FFF2-40B4-BE49-F238E27FC236}">
                  <a16:creationId xmlns:a16="http://schemas.microsoft.com/office/drawing/2014/main"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8" name="Rectangle: Rounded Corners 25">
              <a:extLst>
                <a:ext uri="{FF2B5EF4-FFF2-40B4-BE49-F238E27FC236}">
                  <a16:creationId xmlns:a16="http://schemas.microsoft.com/office/drawing/2014/main"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A4FDBD3B-8AC1-BF66-2595-2F30BAC83160}"/>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10" name="Picture 9">
              <a:extLst>
                <a:ext uri="{FF2B5EF4-FFF2-40B4-BE49-F238E27FC236}">
                  <a16:creationId xmlns:a16="http://schemas.microsoft.com/office/drawing/2014/main" id="{29C7223C-F84C-4B03-9228-0F2B099C2D21}"/>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11" name="Group 10">
            <a:extLst>
              <a:ext uri="{FF2B5EF4-FFF2-40B4-BE49-F238E27FC236}">
                <a16:creationId xmlns:a16="http://schemas.microsoft.com/office/drawing/2014/main" id="{FB71C5B8-5764-A3D7-4677-E66408B3A8AC}"/>
              </a:ext>
            </a:extLst>
          </p:cNvPr>
          <p:cNvGrpSpPr/>
          <p:nvPr/>
        </p:nvGrpSpPr>
        <p:grpSpPr>
          <a:xfrm>
            <a:off x="4629925" y="3591911"/>
            <a:ext cx="7316910" cy="3000445"/>
            <a:chOff x="353342" y="2065133"/>
            <a:chExt cx="5487682" cy="2141809"/>
          </a:xfrm>
        </p:grpSpPr>
        <p:grpSp>
          <p:nvGrpSpPr>
            <p:cNvPr id="12" name="Group 11">
              <a:extLst>
                <a:ext uri="{FF2B5EF4-FFF2-40B4-BE49-F238E27FC236}">
                  <a16:creationId xmlns:a16="http://schemas.microsoft.com/office/drawing/2014/main" id="{CC34EA7B-5E6C-13AF-A9B6-4D70FCCDB652}"/>
                </a:ext>
              </a:extLst>
            </p:cNvPr>
            <p:cNvGrpSpPr/>
            <p:nvPr/>
          </p:nvGrpSpPr>
          <p:grpSpPr>
            <a:xfrm>
              <a:off x="353342" y="2065133"/>
              <a:ext cx="5487682" cy="2141809"/>
              <a:chOff x="2975205" y="1899324"/>
              <a:chExt cx="6167666" cy="2129098"/>
            </a:xfrm>
          </p:grpSpPr>
          <p:sp>
            <p:nvSpPr>
              <p:cNvPr id="25" name="Rectangle: Rounded Corners 42">
                <a:extLst>
                  <a:ext uri="{FF2B5EF4-FFF2-40B4-BE49-F238E27FC236}">
                    <a16:creationId xmlns:a16="http://schemas.microsoft.com/office/drawing/2014/main"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6" name="Rectangle: Rounded Corners 43">
                <a:extLst>
                  <a:ext uri="{FF2B5EF4-FFF2-40B4-BE49-F238E27FC236}">
                    <a16:creationId xmlns:a16="http://schemas.microsoft.com/office/drawing/2014/main"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0D6CBC7-95FC-9356-DED8-148F3DB285F4}"/>
                </a:ext>
              </a:extLst>
            </p:cNvPr>
            <p:cNvGrpSpPr/>
            <p:nvPr/>
          </p:nvGrpSpPr>
          <p:grpSpPr>
            <a:xfrm>
              <a:off x="2311507" y="2693312"/>
              <a:ext cx="1558527" cy="498929"/>
              <a:chOff x="2310575" y="2698268"/>
              <a:chExt cx="1558527" cy="498929"/>
            </a:xfrm>
          </p:grpSpPr>
          <p:pic>
            <p:nvPicPr>
              <p:cNvPr id="22" name="Picture 21" descr="Shape, circle&#10;&#10;Description automatically generated">
                <a:extLst>
                  <a:ext uri="{FF2B5EF4-FFF2-40B4-BE49-F238E27FC236}">
                    <a16:creationId xmlns:a16="http://schemas.microsoft.com/office/drawing/2014/main" id="{E569CF72-7C82-0EEF-108B-6B3416ADCE1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3" name="Picture 22" descr="Shape, circle&#10;&#10;Description automatically generated">
                <a:extLst>
                  <a:ext uri="{FF2B5EF4-FFF2-40B4-BE49-F238E27FC236}">
                    <a16:creationId xmlns:a16="http://schemas.microsoft.com/office/drawing/2014/main" id="{8AD0C6D9-EE64-C867-0D3C-DF62439090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4" name="Picture 23" descr="Shape, circle&#10;&#10;Description automatically generated">
                <a:extLst>
                  <a:ext uri="{FF2B5EF4-FFF2-40B4-BE49-F238E27FC236}">
                    <a16:creationId xmlns:a16="http://schemas.microsoft.com/office/drawing/2014/main" id="{5AA95E35-CE49-3162-4E8A-263BB206BF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4" name="Group 13">
              <a:extLst>
                <a:ext uri="{FF2B5EF4-FFF2-40B4-BE49-F238E27FC236}">
                  <a16:creationId xmlns:a16="http://schemas.microsoft.com/office/drawing/2014/main" id="{ED7462B7-C8C8-8FE3-8804-10397FE1D9A1}"/>
                </a:ext>
              </a:extLst>
            </p:cNvPr>
            <p:cNvGrpSpPr/>
            <p:nvPr/>
          </p:nvGrpSpPr>
          <p:grpSpPr>
            <a:xfrm>
              <a:off x="2512758" y="3199278"/>
              <a:ext cx="1538407" cy="493960"/>
              <a:chOff x="2265848" y="2667560"/>
              <a:chExt cx="1538407" cy="493960"/>
            </a:xfrm>
          </p:grpSpPr>
          <p:pic>
            <p:nvPicPr>
              <p:cNvPr id="19" name="Picture 18" descr="Shape, circle&#10;&#10;Description automatically generated">
                <a:extLst>
                  <a:ext uri="{FF2B5EF4-FFF2-40B4-BE49-F238E27FC236}">
                    <a16:creationId xmlns:a16="http://schemas.microsoft.com/office/drawing/2014/main" id="{5B2F8534-A41D-9780-48C9-B3DA695B6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20" name="Picture 19" descr="Shape, circle&#10;&#10;Description automatically generated">
                <a:extLst>
                  <a:ext uri="{FF2B5EF4-FFF2-40B4-BE49-F238E27FC236}">
                    <a16:creationId xmlns:a16="http://schemas.microsoft.com/office/drawing/2014/main" id="{9E5F49FD-A8A0-97E7-74CD-5B33D0B76C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21" name="Picture 20" descr="Shape, circle&#10;&#10;Description automatically generated">
                <a:extLst>
                  <a:ext uri="{FF2B5EF4-FFF2-40B4-BE49-F238E27FC236}">
                    <a16:creationId xmlns:a16="http://schemas.microsoft.com/office/drawing/2014/main" id="{71CCFB2F-2FF9-8654-E2A2-7088992EF38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5" name="Group 14">
              <a:extLst>
                <a:ext uri="{FF2B5EF4-FFF2-40B4-BE49-F238E27FC236}">
                  <a16:creationId xmlns:a16="http://schemas.microsoft.com/office/drawing/2014/main" id="{1B04915C-3303-9E0C-A7A0-759F11917256}"/>
                </a:ext>
              </a:extLst>
            </p:cNvPr>
            <p:cNvGrpSpPr/>
            <p:nvPr/>
          </p:nvGrpSpPr>
          <p:grpSpPr>
            <a:xfrm>
              <a:off x="4300862" y="3663380"/>
              <a:ext cx="1433315" cy="493960"/>
              <a:chOff x="1992820" y="2542421"/>
              <a:chExt cx="1433315" cy="493960"/>
            </a:xfrm>
          </p:grpSpPr>
          <p:pic>
            <p:nvPicPr>
              <p:cNvPr id="16" name="Picture 15" descr="Shape, circle&#10;&#10;Description automatically generated">
                <a:extLst>
                  <a:ext uri="{FF2B5EF4-FFF2-40B4-BE49-F238E27FC236}">
                    <a16:creationId xmlns:a16="http://schemas.microsoft.com/office/drawing/2014/main" id="{C757CBB8-4AB5-B27F-DF6D-1F157B1F23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id="{66297DC5-7F7F-1A9A-4C6A-C917379BEA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id="{26E30992-443E-4540-9E80-2C5705B08E6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7" name="Picture 26">
            <a:extLst>
              <a:ext uri="{FF2B5EF4-FFF2-40B4-BE49-F238E27FC236}">
                <a16:creationId xmlns:a16="http://schemas.microsoft.com/office/drawing/2014/main" id="{504C5CD8-276C-77A4-DC36-1BCEE1DCAB2F}"/>
              </a:ext>
            </a:extLst>
          </p:cNvPr>
          <p:cNvPicPr>
            <a:picLocks noChangeAspect="1"/>
          </p:cNvPicPr>
          <p:nvPr/>
        </p:nvPicPr>
        <p:blipFill>
          <a:blip r:embed="rId8"/>
          <a:stretch>
            <a:fillRect/>
          </a:stretch>
        </p:blipFill>
        <p:spPr>
          <a:xfrm>
            <a:off x="103886" y="361870"/>
            <a:ext cx="6358679" cy="1085182"/>
          </a:xfrm>
          <a:prstGeom prst="rect">
            <a:avLst/>
          </a:prstGeom>
        </p:spPr>
      </p:pic>
    </p:spTree>
    <p:extLst>
      <p:ext uri="{BB962C8B-B14F-4D97-AF65-F5344CB8AC3E}">
        <p14:creationId xmlns:p14="http://schemas.microsoft.com/office/powerpoint/2010/main" val="28615117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85333">
                                          <p:cBhvr additive="base">
                                            <p:cTn id="12" dur="750" fill="hold"/>
                                            <p:tgtEl>
                                              <p:spTgt spid="11"/>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6" name="Picture 5">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7" name="Picture 6">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41112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id="{82028F97-F932-14B6-FECB-042399B08C6E}"/>
              </a:ext>
            </a:extLst>
          </p:cNvPr>
          <p:cNvPicPr>
            <a:picLocks noChangeAspect="1"/>
          </p:cNvPicPr>
          <p:nvPr/>
        </p:nvPicPr>
        <p:blipFill>
          <a:blip r:embed="rId3"/>
          <a:stretch>
            <a:fillRect/>
          </a:stretch>
        </p:blipFill>
        <p:spPr>
          <a:xfrm>
            <a:off x="1540809" y="1630312"/>
            <a:ext cx="7962066" cy="1938696"/>
          </a:xfrm>
          <a:prstGeom prst="rect">
            <a:avLst/>
          </a:prstGeom>
        </p:spPr>
      </p:pic>
    </p:spTree>
    <p:extLst>
      <p:ext uri="{BB962C8B-B14F-4D97-AF65-F5344CB8AC3E}">
        <p14:creationId xmlns:p14="http://schemas.microsoft.com/office/powerpoint/2010/main" val="358628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6" name="Rectangle: Rounded Corners 2">
            <a:extLst>
              <a:ext uri="{FF2B5EF4-FFF2-40B4-BE49-F238E27FC236}">
                <a16:creationId xmlns:a16="http://schemas.microsoft.com/office/drawing/2014/main"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68BCBD50-6B25-C1E0-660E-ADDCC60EF81E}"/>
              </a:ext>
            </a:extLst>
          </p:cNvPr>
          <p:cNvSpPr txBox="1"/>
          <p:nvPr/>
        </p:nvSpPr>
        <p:spPr>
          <a:xfrm>
            <a:off x="336698" y="1552353"/>
            <a:ext cx="11855302" cy="2554545"/>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graphicFrame>
        <p:nvGraphicFramePr>
          <p:cNvPr id="8" name="Table 13">
            <a:extLst>
              <a:ext uri="{FF2B5EF4-FFF2-40B4-BE49-F238E27FC236}">
                <a16:creationId xmlns:a16="http://schemas.microsoft.com/office/drawing/2014/main" id="{AA0F2177-9A36-36A5-9296-6A68042CDFC6}"/>
              </a:ext>
            </a:extLst>
          </p:cNvPr>
          <p:cNvGraphicFramePr>
            <a:graphicFrameLocks noGrp="1"/>
          </p:cNvGraphicFramePr>
          <p:nvPr>
            <p:extLst>
              <p:ext uri="{D42A27DB-BD31-4B8C-83A1-F6EECF244321}">
                <p14:modId xmlns:p14="http://schemas.microsoft.com/office/powerpoint/2010/main" val="45682712"/>
              </p:ext>
            </p:extLst>
          </p:nvPr>
        </p:nvGraphicFramePr>
        <p:xfrm>
          <a:off x="1978838" y="4143350"/>
          <a:ext cx="9833934" cy="2560320"/>
        </p:xfrm>
        <a:graphic>
          <a:graphicData uri="http://schemas.openxmlformats.org/drawingml/2006/table">
            <a:tbl>
              <a:tblPr firstRow="1" bandRow="1">
                <a:tableStyleId>{00A15C55-8517-42AA-B614-E9B94910E393}</a:tableStyleId>
              </a:tblPr>
              <a:tblGrid>
                <a:gridCol w="2019004">
                  <a:extLst>
                    <a:ext uri="{9D8B030D-6E8A-4147-A177-3AD203B41FA5}">
                      <a16:colId xmlns:a16="http://schemas.microsoft.com/office/drawing/2014/main" val="3916392450"/>
                    </a:ext>
                  </a:extLst>
                </a:gridCol>
                <a:gridCol w="7814930">
                  <a:extLst>
                    <a:ext uri="{9D8B030D-6E8A-4147-A177-3AD203B41FA5}">
                      <a16:colId xmlns:a16="http://schemas.microsoft.com/office/drawing/2014/main" val="2259198570"/>
                    </a:ext>
                  </a:extLst>
                </a:gridCol>
              </a:tblGrid>
              <a:tr h="612209">
                <a:tc>
                  <a:txBody>
                    <a:bodyPr/>
                    <a:lstStyle/>
                    <a:p>
                      <a:pPr algn="ctr"/>
                      <a:r>
                        <a:rPr lang="en-US" sz="3600" dirty="0" err="1"/>
                        <a:t>Câu</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Danh</a:t>
                      </a:r>
                      <a:r>
                        <a:rPr lang="en-US" sz="3600" dirty="0"/>
                        <a:t> </a:t>
                      </a:r>
                      <a:r>
                        <a:rPr lang="en-US" sz="3600" dirty="0" err="1"/>
                        <a:t>từ</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887827"/>
                  </a:ext>
                </a:extLst>
              </a:tr>
              <a:tr h="612209">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815945"/>
                  </a:ext>
                </a:extLst>
              </a:tr>
              <a:tr h="612209">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183292"/>
                  </a:ext>
                </a:extLst>
              </a:tr>
              <a:tr h="612209">
                <a:tc>
                  <a:txBody>
                    <a:bodyPr/>
                    <a:lstStyle/>
                    <a:p>
                      <a:pPr algn="ctr"/>
                      <a:r>
                        <a:rPr lang="en-US" sz="3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778796"/>
                  </a:ext>
                </a:extLst>
              </a:tr>
            </a:tbl>
          </a:graphicData>
        </a:graphic>
      </p:graphicFrame>
      <p:sp>
        <p:nvSpPr>
          <p:cNvPr id="9" name="TextBox 8">
            <a:extLst>
              <a:ext uri="{FF2B5EF4-FFF2-40B4-BE49-F238E27FC236}">
                <a16:creationId xmlns:a16="http://schemas.microsoft.com/office/drawing/2014/main" id="{731842DD-216B-1798-281C-BDC97A78ABC2}"/>
              </a:ext>
            </a:extLst>
          </p:cNvPr>
          <p:cNvSpPr txBox="1"/>
          <p:nvPr/>
        </p:nvSpPr>
        <p:spPr>
          <a:xfrm>
            <a:off x="152045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1E266F-EE96-FCDD-F065-479AEF3C9B0A}"/>
              </a:ext>
            </a:extLst>
          </p:cNvPr>
          <p:cNvSpPr txBox="1"/>
          <p:nvPr/>
        </p:nvSpPr>
        <p:spPr>
          <a:xfrm>
            <a:off x="2828260" y="1562987"/>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gà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trống</a:t>
            </a:r>
            <a:endParaRPr lang="en-US" sz="32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4799AD2-7590-F305-C99B-2F053C159F15}"/>
              </a:ext>
            </a:extLst>
          </p:cNvPr>
          <p:cNvSpPr txBox="1"/>
          <p:nvPr/>
        </p:nvSpPr>
        <p:spPr>
          <a:xfrm>
            <a:off x="1070698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đầu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CF7EC586-1157-54C8-E809-431B642F522E}"/>
              </a:ext>
            </a:extLst>
          </p:cNvPr>
          <p:cNvSpPr txBox="1"/>
          <p:nvPr/>
        </p:nvSpPr>
        <p:spPr>
          <a:xfrm>
            <a:off x="340241" y="205208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mũ</a:t>
            </a:r>
            <a:endParaRPr lang="en-US" sz="32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A1E8ADD-38B6-3561-8147-D4207FC93671}"/>
              </a:ext>
            </a:extLst>
          </p:cNvPr>
          <p:cNvSpPr txBox="1"/>
          <p:nvPr/>
        </p:nvSpPr>
        <p:spPr>
          <a:xfrm>
            <a:off x="748945" y="2533660"/>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Dế</a:t>
            </a:r>
            <a:endParaRPr lang="en-US" sz="32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912E21C-E08E-AF4C-0765-5074301001E4}"/>
              </a:ext>
            </a:extLst>
          </p:cNvPr>
          <p:cNvSpPr txBox="1"/>
          <p:nvPr/>
        </p:nvSpPr>
        <p:spPr>
          <a:xfrm>
            <a:off x="7974935" y="2544812"/>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4C743E6-B51D-A994-C455-F653EBA20066}"/>
              </a:ext>
            </a:extLst>
          </p:cNvPr>
          <p:cNvSpPr txBox="1"/>
          <p:nvPr/>
        </p:nvSpPr>
        <p:spPr>
          <a:xfrm>
            <a:off x="1953276" y="302431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tà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endParaRPr lang="en-US" sz="32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73C7C79-3E9E-1BA1-7422-8C09813D810B}"/>
              </a:ext>
            </a:extLst>
          </p:cNvPr>
          <p:cNvSpPr txBox="1"/>
          <p:nvPr/>
        </p:nvSpPr>
        <p:spPr>
          <a:xfrm>
            <a:off x="5845052" y="301316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họa</a:t>
            </a:r>
            <a:r>
              <a:rPr lang="en-US" sz="3200" b="1" dirty="0">
                <a:solidFill>
                  <a:srgbClr val="FF0000"/>
                </a:solidFill>
                <a:latin typeface="Calibri" panose="020F0502020204030204" pitchFamily="34" charset="0"/>
                <a:cs typeface="Calibri" panose="020F0502020204030204" pitchFamily="34" charset="0"/>
              </a:rPr>
              <a:t>  mi</a:t>
            </a:r>
          </a:p>
        </p:txBody>
      </p:sp>
    </p:spTree>
    <p:extLst>
      <p:ext uri="{BB962C8B-B14F-4D97-AF65-F5344CB8AC3E}">
        <p14:creationId xmlns:p14="http://schemas.microsoft.com/office/powerpoint/2010/main" val="11446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1.48148E-6 L 0.21068 0.46898 " pathEditMode="relative" rAng="0" ptsTypes="AA">
                                      <p:cBhvr>
                                        <p:cTn id="37" dur="2000" fill="hold"/>
                                        <p:tgtEl>
                                          <p:spTgt spid="9"/>
                                        </p:tgtEl>
                                        <p:attrNameLst>
                                          <p:attrName>ppt_x</p:attrName>
                                          <p:attrName>ppt_y</p:attrName>
                                        </p:attrNameLst>
                                      </p:cBhvr>
                                      <p:rCtr x="10534" y="2344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16667E-6 -1.85185E-6 L 0.21067 0.46898 " pathEditMode="relative" rAng="0" ptsTypes="AA">
                                      <p:cBhvr>
                                        <p:cTn id="46" dur="2000" fill="hold"/>
                                        <p:tgtEl>
                                          <p:spTgt spid="10"/>
                                        </p:tgtEl>
                                        <p:attrNameLst>
                                          <p:attrName>ppt_x</p:attrName>
                                          <p:attrName>ppt_y</p:attrName>
                                        </p:attrNameLst>
                                      </p:cBhvr>
                                      <p:rCtr x="10534" y="2344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08333E-7 -1.48148E-6 L -0.29609 0.4706 " pathEditMode="relative" rAng="0" ptsTypes="AA">
                                      <p:cBhvr>
                                        <p:cTn id="55" dur="2000" fill="hold"/>
                                        <p:tgtEl>
                                          <p:spTgt spid="11"/>
                                        </p:tgtEl>
                                        <p:attrNameLst>
                                          <p:attrName>ppt_x</p:attrName>
                                          <p:attrName>ppt_y</p:attrName>
                                        </p:attrNameLst>
                                      </p:cBhvr>
                                      <p:rCtr x="-14805" y="23519"/>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8.33333E-7 1.85185E-6 L 0.66641 0.39305 " pathEditMode="relative" rAng="0" ptsTypes="AA">
                                      <p:cBhvr>
                                        <p:cTn id="64" dur="2000" fill="hold"/>
                                        <p:tgtEl>
                                          <p:spTgt spid="12"/>
                                        </p:tgtEl>
                                        <p:attrNameLst>
                                          <p:attrName>ppt_x</p:attrName>
                                          <p:attrName>ppt_y</p:attrName>
                                        </p:attrNameLst>
                                      </p:cBhvr>
                                      <p:rCtr x="33320" y="19653"/>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2.91667E-6 2.96296E-6 L 0.28516 0.43194 " pathEditMode="relative" rAng="0" ptsTypes="AA">
                                      <p:cBhvr>
                                        <p:cTn id="73" dur="2000" fill="hold"/>
                                        <p:tgtEl>
                                          <p:spTgt spid="13"/>
                                        </p:tgtEl>
                                        <p:attrNameLst>
                                          <p:attrName>ppt_x</p:attrName>
                                          <p:attrName>ppt_y</p:attrName>
                                        </p:attrNameLst>
                                      </p:cBhvr>
                                      <p:rCtr x="14258" y="21597"/>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25E-6 2.59259E-6 L -0.1776 0.4206 " pathEditMode="relative" rAng="0" ptsTypes="AA">
                                      <p:cBhvr>
                                        <p:cTn id="82" dur="2000" fill="hold"/>
                                        <p:tgtEl>
                                          <p:spTgt spid="14"/>
                                        </p:tgtEl>
                                        <p:attrNameLst>
                                          <p:attrName>ppt_x</p:attrName>
                                          <p:attrName>ppt_y</p:attrName>
                                        </p:attrNameLst>
                                      </p:cBhvr>
                                      <p:rCtr x="-8880" y="21019"/>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8.33333E-7 -4.81481E-6 L 0.17643 0.44653 " pathEditMode="relative" rAng="0" ptsTypes="AA">
                                      <p:cBhvr>
                                        <p:cTn id="91" dur="2000" fill="hold"/>
                                        <p:tgtEl>
                                          <p:spTgt spid="15"/>
                                        </p:tgtEl>
                                        <p:attrNameLst>
                                          <p:attrName>ppt_x</p:attrName>
                                          <p:attrName>ppt_y</p:attrName>
                                        </p:attrNameLst>
                                      </p:cBhvr>
                                      <p:rCtr x="8815" y="22315"/>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66667E-6 -4.44444E-6 L 0.05287 0.44815 " pathEditMode="relative" rAng="0" ptsTypes="AA">
                                      <p:cBhvr>
                                        <p:cTn id="100" dur="2000" fill="hold"/>
                                        <p:tgtEl>
                                          <p:spTgt spid="16"/>
                                        </p:tgtEl>
                                        <p:attrNameLst>
                                          <p:attrName>ppt_x</p:attrName>
                                          <p:attrName>ppt_y</p:attrName>
                                        </p:attrNameLst>
                                      </p:cBhvr>
                                      <p:rCtr x="2643" y="2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5" name="Rectangle: Rounded Corners 2">
            <a:extLst>
              <a:ext uri="{FF2B5EF4-FFF2-40B4-BE49-F238E27FC236}">
                <a16:creationId xmlns:a16="http://schemas.microsoft.com/office/drawing/2014/main" id="{45368D45-F9B3-EBB2-7D70-A9657C26ECF2}"/>
              </a:ext>
            </a:extLst>
          </p:cNvPr>
          <p:cNvSpPr/>
          <p:nvPr/>
        </p:nvSpPr>
        <p:spPr>
          <a:xfrm>
            <a:off x="1739590" y="93035"/>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 1 – 2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về</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nhân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vật</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yêu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thích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483382DB-169B-9838-C5A8-BC3ADAF09326}"/>
              </a:ext>
            </a:extLst>
          </p:cNvPr>
          <p:cNvSpPr/>
          <p:nvPr/>
        </p:nvSpPr>
        <p:spPr>
          <a:xfrm>
            <a:off x="3189249" y="2235221"/>
            <a:ext cx="8820613" cy="3106213"/>
          </a:xfrm>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517702 h 3106213"/>
              <a:gd name="connsiteX8" fmla="*/ 8820613 w 8820613"/>
              <a:gd name="connsiteY8" fmla="*/ 517702 h 3106213"/>
              <a:gd name="connsiteX9" fmla="*/ 8820613 w 8820613"/>
              <a:gd name="connsiteY9" fmla="*/ 1294255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1294255 h 3106213"/>
              <a:gd name="connsiteX18" fmla="*/ -691977 w 8820613"/>
              <a:gd name="connsiteY18" fmla="*/ 1115534 h 3106213"/>
              <a:gd name="connsiteX19" fmla="*/ 0 w 8820613"/>
              <a:gd name="connsiteY19" fmla="*/ 517702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820613" y="517707"/>
                  <a:pt x="8820613" y="517704"/>
                  <a:pt x="8820613" y="517702"/>
                </a:cubicBezTo>
                <a:lnTo>
                  <a:pt x="8820613" y="517702"/>
                </a:lnTo>
                <a:cubicBezTo>
                  <a:pt x="8793222" y="725917"/>
                  <a:pt x="8868586" y="940521"/>
                  <a:pt x="8820613" y="1294255"/>
                </a:cubicBezTo>
                <a:cubicBezTo>
                  <a:pt x="8842672" y="1628244"/>
                  <a:pt x="8836914" y="2119159"/>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84421" y="1973444"/>
                  <a:pt x="-103473" y="1568117"/>
                  <a:pt x="0" y="1294255"/>
                </a:cubicBezTo>
                <a:cubicBezTo>
                  <a:pt x="-204766" y="1259656"/>
                  <a:pt x="-498518" y="1125525"/>
                  <a:pt x="-691977" y="1115534"/>
                </a:cubicBezTo>
                <a:cubicBezTo>
                  <a:pt x="-627529" y="1026483"/>
                  <a:pt x="-321854" y="715480"/>
                  <a:pt x="0" y="517702"/>
                </a:cubicBezTo>
                <a:cubicBezTo>
                  <a:pt x="0" y="517704"/>
                  <a:pt x="1" y="517709"/>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20613" y="517711"/>
                  <a:pt x="8820612" y="517703"/>
                  <a:pt x="8820613" y="517702"/>
                </a:cubicBezTo>
                <a:lnTo>
                  <a:pt x="8820613" y="517702"/>
                </a:lnTo>
                <a:cubicBezTo>
                  <a:pt x="8857606" y="702464"/>
                  <a:pt x="8803707" y="989198"/>
                  <a:pt x="8820613" y="1294255"/>
                </a:cubicBezTo>
                <a:cubicBezTo>
                  <a:pt x="8797766" y="1489750"/>
                  <a:pt x="8861827" y="2252960"/>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90332" y="2063194"/>
                  <a:pt x="-16009" y="1904298"/>
                  <a:pt x="0" y="1294255"/>
                </a:cubicBezTo>
                <a:cubicBezTo>
                  <a:pt x="-262753" y="1261040"/>
                  <a:pt x="-341970" y="1189195"/>
                  <a:pt x="-691977" y="1115534"/>
                </a:cubicBezTo>
                <a:cubicBezTo>
                  <a:pt x="-343000" y="899881"/>
                  <a:pt x="-269522" y="797163"/>
                  <a:pt x="0" y="517702"/>
                </a:cubicBezTo>
                <a:cubicBezTo>
                  <a:pt x="0" y="517707"/>
                  <a:pt x="-1" y="517710"/>
                  <a:pt x="0" y="517713"/>
                </a:cubicBez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prstClr val="black"/>
                </a:solidFill>
                <a:latin typeface="Calibri" panose="020F0502020204030204"/>
              </a:rPr>
              <a:t>Ví</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dụ</a:t>
            </a:r>
            <a:endParaRPr lang="en-US" sz="3600" b="1" dirty="0">
              <a:solidFill>
                <a:prstClr val="black"/>
              </a:solidFill>
              <a:latin typeface="Calibri" panose="020F0502020204030204"/>
            </a:endParaRP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Đặt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với</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đỏ</a:t>
            </a:r>
            <a:r>
              <a:rPr lang="en-US" sz="3600" dirty="0">
                <a:solidFill>
                  <a:prstClr val="black"/>
                </a:solidFill>
                <a:latin typeface="Calibri" panose="020F0502020204030204"/>
              </a:rPr>
              <a:t> </a:t>
            </a:r>
            <a:r>
              <a:rPr lang="en-US" sz="3600" dirty="0" err="1">
                <a:solidFill>
                  <a:prstClr val="black"/>
                </a:solidFill>
                <a:latin typeface="Calibri" panose="020F0502020204030204"/>
              </a:rPr>
              <a:t>chói</a:t>
            </a:r>
            <a:r>
              <a:rPr lang="en-US" sz="3600" dirty="0">
                <a:solidFill>
                  <a:prstClr val="black"/>
                </a:solidFill>
                <a:latin typeface="Calibri" panose="020F0502020204030204"/>
              </a:rPr>
              <a:t> </a:t>
            </a:r>
            <a:r>
              <a:rPr lang="en-US" sz="3600" dirty="0" err="1">
                <a:solidFill>
                  <a:prstClr val="black"/>
                </a:solidFill>
                <a:latin typeface="Calibri" panose="020F0502020204030204"/>
              </a:rPr>
              <a:t>đã</a:t>
            </a:r>
            <a:r>
              <a:rPr lang="en-US" sz="3600" dirty="0">
                <a:solidFill>
                  <a:prstClr val="black"/>
                </a:solidFill>
                <a:latin typeface="Calibri" panose="020F0502020204030204"/>
              </a:rPr>
              <a:t> </a:t>
            </a:r>
            <a:r>
              <a:rPr lang="en-US" sz="3600" dirty="0" err="1">
                <a:solidFill>
                  <a:prstClr val="black"/>
                </a:solidFill>
                <a:latin typeface="Calibri" panose="020F0502020204030204"/>
              </a:rPr>
              <a:t>biểu</a:t>
            </a:r>
            <a:r>
              <a:rPr lang="en-US" sz="3600" dirty="0">
                <a:solidFill>
                  <a:prstClr val="black"/>
                </a:solidFill>
                <a:latin typeface="Calibri" panose="020F0502020204030204"/>
              </a:rPr>
              <a:t> </a:t>
            </a:r>
            <a:r>
              <a:rPr lang="en-US" sz="3600" dirty="0" err="1">
                <a:solidFill>
                  <a:prstClr val="black"/>
                </a:solidFill>
                <a:latin typeface="Calibri" panose="020F0502020204030204"/>
              </a:rPr>
              <a:t>diễn</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 “</a:t>
            </a:r>
            <a:r>
              <a:rPr lang="en-US" sz="3600" dirty="0" err="1">
                <a:solidFill>
                  <a:prstClr val="black"/>
                </a:solidFill>
                <a:latin typeface="Calibri" panose="020F0502020204030204"/>
              </a:rPr>
              <a:t>Bình</a:t>
            </a:r>
            <a:r>
              <a:rPr lang="en-US" sz="3600" dirty="0">
                <a:solidFill>
                  <a:prstClr val="black"/>
                </a:solidFill>
                <a:latin typeface="Calibri" panose="020F0502020204030204"/>
              </a:rPr>
              <a:t> </a:t>
            </a:r>
            <a:r>
              <a:rPr lang="en-US" sz="3600" dirty="0" err="1">
                <a:solidFill>
                  <a:prstClr val="black"/>
                </a:solidFill>
                <a:latin typeface="Calibri" panose="020F0502020204030204"/>
              </a:rPr>
              <a:t>minh</a:t>
            </a:r>
            <a:r>
              <a:rPr lang="en-US" sz="3600" dirty="0">
                <a:solidFill>
                  <a:prstClr val="black"/>
                </a:solidFill>
                <a:latin typeface="Calibri" panose="020F0502020204030204"/>
              </a:rPr>
              <a:t>” </a:t>
            </a:r>
            <a:r>
              <a:rPr lang="en-US" sz="3600" dirty="0" err="1">
                <a:solidFill>
                  <a:prstClr val="black"/>
                </a:solidFill>
                <a:latin typeface="Calibri" panose="020F0502020204030204"/>
              </a:rPr>
              <a:t>thật</a:t>
            </a:r>
            <a:r>
              <a:rPr lang="en-US" sz="3600" dirty="0">
                <a:solidFill>
                  <a:prstClr val="black"/>
                </a:solidFill>
                <a:latin typeface="Calibri" panose="020F0502020204030204"/>
              </a:rPr>
              <a:t> </a:t>
            </a:r>
            <a:r>
              <a:rPr lang="en-US" sz="3600" dirty="0" err="1">
                <a:solidFill>
                  <a:prstClr val="black"/>
                </a:solidFill>
                <a:latin typeface="Calibri" panose="020F0502020204030204"/>
              </a:rPr>
              <a:t>đặc</a:t>
            </a:r>
            <a:r>
              <a:rPr lang="en-US" sz="3600" dirty="0">
                <a:solidFill>
                  <a:prstClr val="black"/>
                </a:solidFill>
                <a:latin typeface="Calibri" panose="020F0502020204030204"/>
              </a:rPr>
              <a:t> </a:t>
            </a:r>
            <a:r>
              <a:rPr lang="en-US" sz="3600" dirty="0" err="1">
                <a:solidFill>
                  <a:prstClr val="black"/>
                </a:solidFill>
                <a:latin typeface="Calibri" panose="020F0502020204030204"/>
              </a:rPr>
              <a:t>sắc</a:t>
            </a:r>
            <a:r>
              <a:rPr lang="en-US" sz="3600" dirty="0">
                <a:solidFill>
                  <a:prstClr val="black"/>
                </a:solidFill>
                <a:latin typeface="Calibri" panose="020F0502020204030204"/>
              </a:rPr>
              <a:t>.</a:t>
            </a: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Danh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a:t>
            </a:r>
          </a:p>
        </p:txBody>
      </p:sp>
    </p:spTree>
    <p:extLst>
      <p:ext uri="{BB962C8B-B14F-4D97-AF65-F5344CB8AC3E}">
        <p14:creationId xmlns:p14="http://schemas.microsoft.com/office/powerpoint/2010/main" val="4700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BCD44A-F205-E1FB-2666-9760B3DEF986}"/>
              </a:ext>
            </a:extLst>
          </p:cNvPr>
          <p:cNvSpPr txBox="1"/>
          <p:nvPr/>
        </p:nvSpPr>
        <p:spPr>
          <a:xfrm>
            <a:off x="779318" y="1703243"/>
            <a:ext cx="9693420" cy="1938992"/>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CẢM ƠN QUÝ THẦY CÔ </a:t>
            </a:r>
          </a:p>
          <a:p>
            <a:r>
              <a:rPr lang="en-US" sz="6000" dirty="0">
                <a:latin typeface="Times New Roman" panose="02020603050405020304" pitchFamily="18" charset="0"/>
                <a:cs typeface="Times New Roman" panose="02020603050405020304" pitchFamily="18" charset="0"/>
              </a:rPr>
              <a:t>ĐÃ ĐẾN DỰ TIẾT HỌC </a:t>
            </a:r>
          </a:p>
        </p:txBody>
      </p:sp>
      <p:pic>
        <p:nvPicPr>
          <p:cNvPr id="6" name="Picture 5">
            <a:extLst>
              <a:ext uri="{FF2B5EF4-FFF2-40B4-BE49-F238E27FC236}">
                <a16:creationId xmlns:a16="http://schemas.microsoft.com/office/drawing/2014/main" id="{C9584222-A799-D11C-BCE8-1E860A7299CB}"/>
              </a:ext>
            </a:extLst>
          </p:cNvPr>
          <p:cNvPicPr>
            <a:picLocks noChangeAspect="1"/>
          </p:cNvPicPr>
          <p:nvPr/>
        </p:nvPicPr>
        <p:blipFill>
          <a:blip r:embed="rId2"/>
          <a:stretch>
            <a:fillRect/>
          </a:stretch>
        </p:blipFill>
        <p:spPr>
          <a:xfrm>
            <a:off x="371474" y="4882878"/>
            <a:ext cx="8886825" cy="1829217"/>
          </a:xfrm>
          <a:prstGeom prst="rect">
            <a:avLst/>
          </a:prstGeom>
        </p:spPr>
      </p:pic>
      <p:sp>
        <p:nvSpPr>
          <p:cNvPr id="7" name="TextBox 6">
            <a:extLst>
              <a:ext uri="{FF2B5EF4-FFF2-40B4-BE49-F238E27FC236}">
                <a16:creationId xmlns:a16="http://schemas.microsoft.com/office/drawing/2014/main" id="{9A69871E-3FAB-BA41-74ED-49809AE0DDEF}"/>
              </a:ext>
            </a:extLst>
          </p:cNvPr>
          <p:cNvSpPr txBox="1"/>
          <p:nvPr/>
        </p:nvSpPr>
        <p:spPr>
          <a:xfrm>
            <a:off x="3871913" y="4143375"/>
            <a:ext cx="3035446" cy="369332"/>
          </a:xfrm>
          <a:prstGeom prst="rect">
            <a:avLst/>
          </a:prstGeom>
          <a:noFill/>
        </p:spPr>
        <p:txBody>
          <a:bodyPr wrap="none" rtlCol="0">
            <a:spAutoFit/>
          </a:bodyPr>
          <a:lstStyle/>
          <a:p>
            <a:r>
              <a:rPr lang="en-US" dirty="0" err="1">
                <a:solidFill>
                  <a:srgbClr val="FF0000"/>
                </a:solidFill>
              </a:rPr>
              <a:t>Giáo</a:t>
            </a:r>
            <a:r>
              <a:rPr lang="en-US" dirty="0">
                <a:solidFill>
                  <a:srgbClr val="FF0000"/>
                </a:solidFill>
              </a:rPr>
              <a:t> </a:t>
            </a:r>
            <a:r>
              <a:rPr lang="en-US" dirty="0" err="1">
                <a:solidFill>
                  <a:srgbClr val="FF0000"/>
                </a:solidFill>
              </a:rPr>
              <a:t>viên</a:t>
            </a:r>
            <a:r>
              <a:rPr lang="en-US" dirty="0">
                <a:solidFill>
                  <a:srgbClr val="FF0000"/>
                </a:solidFill>
              </a:rPr>
              <a:t>: Hoàng </a:t>
            </a:r>
            <a:r>
              <a:rPr lang="en-US" dirty="0" err="1">
                <a:solidFill>
                  <a:srgbClr val="FF0000"/>
                </a:solidFill>
              </a:rPr>
              <a:t>Thị</a:t>
            </a:r>
            <a:r>
              <a:rPr lang="en-US" dirty="0">
                <a:solidFill>
                  <a:srgbClr val="FF0000"/>
                </a:solidFill>
              </a:rPr>
              <a:t> Nhung</a:t>
            </a:r>
          </a:p>
        </p:txBody>
      </p:sp>
    </p:spTree>
    <p:extLst>
      <p:ext uri="{BB962C8B-B14F-4D97-AF65-F5344CB8AC3E}">
        <p14:creationId xmlns:p14="http://schemas.microsoft.com/office/powerpoint/2010/main" val="1726500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69F310-DC03-32A1-CA11-4690140DF6CD}"/>
              </a:ext>
            </a:extLst>
          </p:cNvPr>
          <p:cNvPicPr>
            <a:picLocks noChangeAspect="1"/>
          </p:cNvPicPr>
          <p:nvPr/>
        </p:nvPicPr>
        <p:blipFill>
          <a:blip r:embed="rId2"/>
          <a:stretch>
            <a:fillRect/>
          </a:stretch>
        </p:blipFill>
        <p:spPr>
          <a:xfrm>
            <a:off x="671513" y="1844878"/>
            <a:ext cx="3886200" cy="2538140"/>
          </a:xfrm>
          <a:prstGeom prst="rect">
            <a:avLst/>
          </a:prstGeom>
        </p:spPr>
      </p:pic>
      <p:pic>
        <p:nvPicPr>
          <p:cNvPr id="7" name="Picture 6">
            <a:extLst>
              <a:ext uri="{FF2B5EF4-FFF2-40B4-BE49-F238E27FC236}">
                <a16:creationId xmlns:a16="http://schemas.microsoft.com/office/drawing/2014/main" id="{F7F9F649-6C34-C5DD-04BD-E186D67E126F}"/>
              </a:ext>
            </a:extLst>
          </p:cNvPr>
          <p:cNvPicPr>
            <a:picLocks noChangeAspect="1"/>
          </p:cNvPicPr>
          <p:nvPr/>
        </p:nvPicPr>
        <p:blipFill>
          <a:blip r:embed="rId3"/>
          <a:stretch>
            <a:fillRect/>
          </a:stretch>
        </p:blipFill>
        <p:spPr>
          <a:xfrm>
            <a:off x="500063" y="4543425"/>
            <a:ext cx="4057650" cy="2182743"/>
          </a:xfrm>
          <a:prstGeom prst="rect">
            <a:avLst/>
          </a:prstGeom>
          <a:ln>
            <a:noFill/>
          </a:ln>
          <a:effectLst>
            <a:softEdge rad="112500"/>
          </a:effectLst>
        </p:spPr>
      </p:pic>
      <p:pic>
        <p:nvPicPr>
          <p:cNvPr id="8" name="Picture 7">
            <a:extLst>
              <a:ext uri="{FF2B5EF4-FFF2-40B4-BE49-F238E27FC236}">
                <a16:creationId xmlns:a16="http://schemas.microsoft.com/office/drawing/2014/main" id="{EAAE14D2-8F47-A26E-20DF-372E87589BF9}"/>
              </a:ext>
            </a:extLst>
          </p:cNvPr>
          <p:cNvPicPr>
            <a:picLocks noChangeAspect="1"/>
          </p:cNvPicPr>
          <p:nvPr/>
        </p:nvPicPr>
        <p:blipFill>
          <a:blip r:embed="rId4"/>
          <a:stretch>
            <a:fillRect/>
          </a:stretch>
        </p:blipFill>
        <p:spPr>
          <a:xfrm>
            <a:off x="6535754" y="1925840"/>
            <a:ext cx="3779819" cy="2262188"/>
          </a:xfrm>
          <a:prstGeom prst="rect">
            <a:avLst/>
          </a:prstGeom>
          <a:ln>
            <a:noFill/>
          </a:ln>
          <a:effectLst>
            <a:softEdge rad="112500"/>
          </a:effectLst>
        </p:spPr>
      </p:pic>
      <p:pic>
        <p:nvPicPr>
          <p:cNvPr id="9" name="Picture 8">
            <a:extLst>
              <a:ext uri="{FF2B5EF4-FFF2-40B4-BE49-F238E27FC236}">
                <a16:creationId xmlns:a16="http://schemas.microsoft.com/office/drawing/2014/main" id="{60C32956-2E88-E5B1-F2D6-82399D4E1116}"/>
              </a:ext>
            </a:extLst>
          </p:cNvPr>
          <p:cNvPicPr>
            <a:picLocks noChangeAspect="1"/>
          </p:cNvPicPr>
          <p:nvPr/>
        </p:nvPicPr>
        <p:blipFill>
          <a:blip r:embed="rId5"/>
          <a:stretch>
            <a:fillRect/>
          </a:stretch>
        </p:blipFill>
        <p:spPr>
          <a:xfrm>
            <a:off x="6535755" y="4383018"/>
            <a:ext cx="3779820" cy="2343150"/>
          </a:xfrm>
          <a:prstGeom prst="rect">
            <a:avLst/>
          </a:prstGeom>
        </p:spPr>
      </p:pic>
      <p:sp>
        <p:nvSpPr>
          <p:cNvPr id="10" name="TextBox 9">
            <a:extLst>
              <a:ext uri="{FF2B5EF4-FFF2-40B4-BE49-F238E27FC236}">
                <a16:creationId xmlns:a16="http://schemas.microsoft.com/office/drawing/2014/main" id="{D6789F67-E4F2-26A6-37A2-0834BA6CCAD0}"/>
              </a:ext>
            </a:extLst>
          </p:cNvPr>
          <p:cNvSpPr txBox="1"/>
          <p:nvPr/>
        </p:nvSpPr>
        <p:spPr>
          <a:xfrm>
            <a:off x="1214438" y="542925"/>
            <a:ext cx="7043916" cy="523220"/>
          </a:xfrm>
          <a:prstGeom prst="rect">
            <a:avLst/>
          </a:prstGeom>
          <a:noFill/>
        </p:spPr>
        <p:txBody>
          <a:bodyPr wrap="none" rtlCol="0">
            <a:spAutoFit/>
          </a:bodyPr>
          <a:lstStyle/>
          <a:p>
            <a:r>
              <a:rPr lang="en-US" sz="2800" dirty="0">
                <a:solidFill>
                  <a:schemeClr val="accent5"/>
                </a:solidFill>
              </a:rPr>
              <a:t>Quan </a:t>
            </a:r>
            <a:r>
              <a:rPr lang="en-US" sz="2800" dirty="0" err="1">
                <a:solidFill>
                  <a:schemeClr val="accent5"/>
                </a:solidFill>
              </a:rPr>
              <a:t>sát</a:t>
            </a:r>
            <a:r>
              <a:rPr lang="en-US" sz="2800" dirty="0">
                <a:solidFill>
                  <a:schemeClr val="accent5"/>
                </a:solidFill>
              </a:rPr>
              <a:t> </a:t>
            </a:r>
            <a:r>
              <a:rPr lang="en-US" sz="2800" dirty="0" err="1">
                <a:solidFill>
                  <a:schemeClr val="accent5"/>
                </a:solidFill>
              </a:rPr>
              <a:t>tranh</a:t>
            </a:r>
            <a:r>
              <a:rPr lang="en-US" sz="2800" dirty="0">
                <a:solidFill>
                  <a:schemeClr val="accent5"/>
                </a:solidFill>
              </a:rPr>
              <a:t> </a:t>
            </a:r>
            <a:r>
              <a:rPr lang="en-US" sz="2800" dirty="0" err="1">
                <a:solidFill>
                  <a:schemeClr val="accent5"/>
                </a:solidFill>
              </a:rPr>
              <a:t>và</a:t>
            </a:r>
            <a:r>
              <a:rPr lang="en-US" sz="2800" dirty="0">
                <a:solidFill>
                  <a:schemeClr val="accent5"/>
                </a:solidFill>
              </a:rPr>
              <a:t> </a:t>
            </a:r>
            <a:r>
              <a:rPr lang="en-US" sz="2800" dirty="0" err="1">
                <a:solidFill>
                  <a:schemeClr val="accent5"/>
                </a:solidFill>
              </a:rPr>
              <a:t>cho</a:t>
            </a:r>
            <a:r>
              <a:rPr lang="en-US" sz="2800" dirty="0">
                <a:solidFill>
                  <a:schemeClr val="accent5"/>
                </a:solidFill>
              </a:rPr>
              <a:t> </a:t>
            </a:r>
            <a:r>
              <a:rPr lang="en-US" sz="2800" dirty="0" err="1">
                <a:solidFill>
                  <a:schemeClr val="accent5"/>
                </a:solidFill>
              </a:rPr>
              <a:t>biết</a:t>
            </a:r>
            <a:r>
              <a:rPr lang="en-US" sz="2800" dirty="0">
                <a:solidFill>
                  <a:schemeClr val="accent5"/>
                </a:solidFill>
              </a:rPr>
              <a:t> </a:t>
            </a:r>
            <a:r>
              <a:rPr lang="en-US" sz="2800" dirty="0" err="1">
                <a:solidFill>
                  <a:schemeClr val="accent5"/>
                </a:solidFill>
              </a:rPr>
              <a:t>các</a:t>
            </a:r>
            <a:r>
              <a:rPr lang="en-US" sz="2800" dirty="0">
                <a:solidFill>
                  <a:schemeClr val="accent5"/>
                </a:solidFill>
              </a:rPr>
              <a:t> </a:t>
            </a:r>
            <a:r>
              <a:rPr lang="en-US" sz="2800" dirty="0" err="1">
                <a:solidFill>
                  <a:schemeClr val="accent5"/>
                </a:solidFill>
              </a:rPr>
              <a:t>tranh</a:t>
            </a:r>
            <a:r>
              <a:rPr lang="en-US" sz="2800" dirty="0">
                <a:solidFill>
                  <a:schemeClr val="accent5"/>
                </a:solidFill>
              </a:rPr>
              <a:t> </a:t>
            </a:r>
            <a:r>
              <a:rPr lang="en-US" sz="2800" dirty="0" err="1">
                <a:solidFill>
                  <a:schemeClr val="accent5"/>
                </a:solidFill>
              </a:rPr>
              <a:t>vẽ</a:t>
            </a:r>
            <a:r>
              <a:rPr lang="en-US" sz="2800" dirty="0">
                <a:solidFill>
                  <a:schemeClr val="accent5"/>
                </a:solidFill>
              </a:rPr>
              <a:t> </a:t>
            </a:r>
            <a:r>
              <a:rPr lang="en-US" sz="2800" dirty="0" err="1">
                <a:solidFill>
                  <a:schemeClr val="accent5"/>
                </a:solidFill>
              </a:rPr>
              <a:t>gì</a:t>
            </a:r>
            <a:r>
              <a:rPr lang="en-US" sz="2800" dirty="0">
                <a:solidFill>
                  <a:schemeClr val="accent5"/>
                </a:solidFill>
              </a:rPr>
              <a:t>?</a:t>
            </a:r>
          </a:p>
        </p:txBody>
      </p:sp>
    </p:spTree>
    <p:extLst>
      <p:ext uri="{BB962C8B-B14F-4D97-AF65-F5344CB8AC3E}">
        <p14:creationId xmlns:p14="http://schemas.microsoft.com/office/powerpoint/2010/main" val="532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C3705168-FDA6-74C8-54ED-5E769451AABB}"/>
              </a:ext>
            </a:extLst>
          </p:cNvPr>
          <p:cNvSpPr txBox="1"/>
          <p:nvPr/>
        </p:nvSpPr>
        <p:spPr>
          <a:xfrm>
            <a:off x="238631" y="1042811"/>
            <a:ext cx="11362819" cy="461665"/>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Hôm nay là ngày thi tốt nghiệp của các học trò thầy giáo vàng anh.</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4">
            <a:extLst>
              <a:ext uri="{FF2B5EF4-FFF2-40B4-BE49-F238E27FC236}">
                <a16:creationId xmlns:a16="http://schemas.microsoft.com/office/drawing/2014/main" id="{002A2D83-90D9-AD2D-3EA5-AD1422A14894}"/>
              </a:ext>
            </a:extLst>
          </p:cNvPr>
          <p:cNvSpPr/>
          <p:nvPr/>
        </p:nvSpPr>
        <p:spPr>
          <a:xfrm>
            <a:off x="248156" y="140262"/>
            <a:ext cx="2390269" cy="754613"/>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AE2">
                    <a:lumMod val="10000"/>
                  </a:srgbClr>
                </a:solidFill>
                <a:latin typeface="SVN-Kitten" pitchFamily="50" charset="0"/>
                <a:sym typeface="Arial"/>
              </a:rPr>
              <a:t>Đọc</a:t>
            </a:r>
            <a:r>
              <a:rPr lang="en-US" sz="3733" kern="0" dirty="0">
                <a:solidFill>
                  <a:srgbClr val="FFFAE2">
                    <a:lumMod val="10000"/>
                  </a:srgbClr>
                </a:solidFill>
                <a:latin typeface="SVN-Kitten" pitchFamily="50" charset="0"/>
                <a:sym typeface="Arial"/>
              </a:rPr>
              <a:t> </a:t>
            </a:r>
            <a:r>
              <a:rPr lang="en-US" sz="3733" kern="0" dirty="0" err="1">
                <a:solidFill>
                  <a:srgbClr val="FFFAE2">
                    <a:lumMod val="10000"/>
                  </a:srgbClr>
                </a:solidFill>
                <a:latin typeface="SVN-Kitten" pitchFamily="50" charset="0"/>
                <a:sym typeface="Arial"/>
              </a:rPr>
              <a:t>mẫu</a:t>
            </a:r>
            <a:endParaRPr lang="vi-VN" sz="3733" kern="0" dirty="0">
              <a:solidFill>
                <a:srgbClr val="FFFAE2">
                  <a:lumMod val="10000"/>
                </a:srgbClr>
              </a:solidFill>
              <a:latin typeface="SVN-Kitten" pitchFamily="50" charset="0"/>
              <a:sym typeface="Arial"/>
            </a:endParaRPr>
          </a:p>
        </p:txBody>
      </p:sp>
      <p:pic>
        <p:nvPicPr>
          <p:cNvPr id="8" name="Picture 7">
            <a:extLst>
              <a:ext uri="{FF2B5EF4-FFF2-40B4-BE49-F238E27FC236}">
                <a16:creationId xmlns:a16="http://schemas.microsoft.com/office/drawing/2014/main" id="{BF8325C5-BF34-7D40-AF3E-5A16AB51FB24}"/>
              </a:ext>
            </a:extLst>
          </p:cNvPr>
          <p:cNvPicPr>
            <a:picLocks noChangeAspect="1"/>
          </p:cNvPicPr>
          <p:nvPr/>
        </p:nvPicPr>
        <p:blipFill>
          <a:blip r:embed="rId3"/>
          <a:stretch>
            <a:fillRect/>
          </a:stretch>
        </p:blipFill>
        <p:spPr>
          <a:xfrm>
            <a:off x="1578459" y="215613"/>
            <a:ext cx="9339881" cy="749873"/>
          </a:xfrm>
          <a:prstGeom prst="rect">
            <a:avLst/>
          </a:prstGeom>
        </p:spPr>
      </p:pic>
      <p:sp>
        <p:nvSpPr>
          <p:cNvPr id="9" name="TextBox 8">
            <a:extLst>
              <a:ext uri="{FF2B5EF4-FFF2-40B4-BE49-F238E27FC236}">
                <a16:creationId xmlns:a16="http://schemas.microsoft.com/office/drawing/2014/main" id="{9E72FD7E-DA89-CAB8-3CC0-36CA2B0AFEFA}"/>
              </a:ext>
            </a:extLst>
          </p:cNvPr>
          <p:cNvSpPr txBox="1"/>
          <p:nvPr/>
        </p:nvSpPr>
        <p:spPr>
          <a:xfrm>
            <a:off x="191007" y="1490486"/>
            <a:ext cx="8972044"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4BF5A0-8F2E-488D-8BC2-639D43EB3BEA}"/>
              </a:ext>
            </a:extLst>
          </p:cNvPr>
          <p:cNvPicPr>
            <a:picLocks noChangeAspect="1"/>
          </p:cNvPicPr>
          <p:nvPr/>
        </p:nvPicPr>
        <p:blipFill>
          <a:blip r:embed="rId4"/>
          <a:stretch>
            <a:fillRect/>
          </a:stretch>
        </p:blipFill>
        <p:spPr>
          <a:xfrm>
            <a:off x="9067800" y="1214438"/>
            <a:ext cx="2985497" cy="2681288"/>
          </a:xfrm>
          <a:prstGeom prst="rect">
            <a:avLst/>
          </a:prstGeom>
          <a:ln>
            <a:noFill/>
          </a:ln>
          <a:effectLst>
            <a:softEdge rad="112500"/>
          </a:effectLst>
        </p:spPr>
      </p:pic>
      <p:sp>
        <p:nvSpPr>
          <p:cNvPr id="11" name="TextBox 10">
            <a:extLst>
              <a:ext uri="{FF2B5EF4-FFF2-40B4-BE49-F238E27FC236}">
                <a16:creationId xmlns:a16="http://schemas.microsoft.com/office/drawing/2014/main" id="{068335F9-F844-CD00-5EC9-D61EB7D319CA}"/>
              </a:ext>
            </a:extLst>
          </p:cNvPr>
          <p:cNvSpPr txBox="1"/>
          <p:nvPr/>
        </p:nvSpPr>
        <p:spPr>
          <a:xfrm>
            <a:off x="5324475" y="4020562"/>
            <a:ext cx="6534150"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2" name="Picture 11">
            <a:extLst>
              <a:ext uri="{FF2B5EF4-FFF2-40B4-BE49-F238E27FC236}">
                <a16:creationId xmlns:a16="http://schemas.microsoft.com/office/drawing/2014/main" id="{5C848E3A-6009-B590-6A7C-3C5EAA75743A}"/>
              </a:ext>
            </a:extLst>
          </p:cNvPr>
          <p:cNvPicPr>
            <a:picLocks noChangeAspect="1"/>
          </p:cNvPicPr>
          <p:nvPr/>
        </p:nvPicPr>
        <p:blipFill>
          <a:blip r:embed="rId5"/>
          <a:stretch>
            <a:fillRect/>
          </a:stretch>
        </p:blipFill>
        <p:spPr>
          <a:xfrm>
            <a:off x="862012" y="4115072"/>
            <a:ext cx="3509963" cy="2538140"/>
          </a:xfrm>
          <a:prstGeom prst="rect">
            <a:avLst/>
          </a:prstGeom>
          <a:ln>
            <a:noFill/>
          </a:ln>
          <a:effectLst>
            <a:softEdge rad="112500"/>
          </a:effectLst>
        </p:spPr>
      </p:pic>
    </p:spTree>
    <p:extLst>
      <p:ext uri="{BB962C8B-B14F-4D97-AF65-F5344CB8AC3E}">
        <p14:creationId xmlns:p14="http://schemas.microsoft.com/office/powerpoint/2010/main" val="3877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9E72FD7E-DA89-CAB8-3CC0-36CA2B0AFEFA}"/>
              </a:ext>
            </a:extLst>
          </p:cNvPr>
          <p:cNvSpPr txBox="1"/>
          <p:nvPr/>
        </p:nvSpPr>
        <p:spPr>
          <a:xfrm>
            <a:off x="600074" y="328436"/>
            <a:ext cx="7762875"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id="{068335F9-F844-CD00-5EC9-D61EB7D319CA}"/>
              </a:ext>
            </a:extLst>
          </p:cNvPr>
          <p:cNvSpPr txBox="1"/>
          <p:nvPr/>
        </p:nvSpPr>
        <p:spPr>
          <a:xfrm>
            <a:off x="3295649" y="2382262"/>
            <a:ext cx="8353425" cy="1938992"/>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2400" kern="0" dirty="0" err="1">
                <a:solidFill>
                  <a:srgbClr val="000000"/>
                </a:solidFill>
                <a:latin typeface="Calibri" panose="020F0502020204030204" pitchFamily="34" charset="0"/>
                <a:cs typeface="Calibri" panose="020F0502020204030204" pitchFamily="34" charset="0"/>
                <a:sym typeface="Arial"/>
              </a:rPr>
              <a:t>khoe</a:t>
            </a:r>
            <a:r>
              <a:rPr lang="en-US" sz="2400" kern="0" dirty="0">
                <a:solidFill>
                  <a:srgbClr val="000000"/>
                </a:solidFill>
                <a:latin typeface="Calibri" panose="020F0502020204030204" pitchFamily="34" charset="0"/>
                <a:cs typeface="Calibri" panose="020F0502020204030204" pitchFamily="34" charset="0"/>
                <a:sym typeface="Arial"/>
              </a:rPr>
              <a:t> </a:t>
            </a:r>
            <a:r>
              <a:rPr lang="en-US" sz="2400" kern="0" dirty="0" err="1">
                <a:solidFill>
                  <a:srgbClr val="000000"/>
                </a:solidFill>
                <a:latin typeface="Calibri" panose="020F0502020204030204" pitchFamily="34" charset="0"/>
                <a:cs typeface="Calibri" panose="020F0502020204030204" pitchFamily="34" charset="0"/>
                <a:sym typeface="Arial"/>
              </a:rPr>
              <a:t>sắc</a:t>
            </a:r>
            <a:r>
              <a:rPr lang="vi-VN" sz="2400" kern="0" dirty="0">
                <a:solidFill>
                  <a:srgbClr val="000000"/>
                </a:solidFill>
                <a:latin typeface="Calibri" panose="020F0502020204030204" pitchFamily="34" charset="0"/>
                <a:cs typeface="Calibri" panose="020F0502020204030204" pitchFamily="34" charset="0"/>
                <a:sym typeface="Arial"/>
              </a:rPr>
              <a: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8" name="Picture 7">
            <a:extLst>
              <a:ext uri="{FF2B5EF4-FFF2-40B4-BE49-F238E27FC236}">
                <a16:creationId xmlns:a16="http://schemas.microsoft.com/office/drawing/2014/main" id="{2D60F7F2-8D3E-69EF-FD7E-A2E119491821}"/>
              </a:ext>
            </a:extLst>
          </p:cNvPr>
          <p:cNvPicPr>
            <a:picLocks noChangeAspect="1"/>
          </p:cNvPicPr>
          <p:nvPr/>
        </p:nvPicPr>
        <p:blipFill>
          <a:blip r:embed="rId3"/>
          <a:stretch>
            <a:fillRect/>
          </a:stretch>
        </p:blipFill>
        <p:spPr>
          <a:xfrm>
            <a:off x="8282548" y="90487"/>
            <a:ext cx="2528328" cy="2262188"/>
          </a:xfrm>
          <a:prstGeom prst="rect">
            <a:avLst/>
          </a:prstGeom>
          <a:ln>
            <a:noFill/>
          </a:ln>
          <a:effectLst>
            <a:softEdge rad="112500"/>
          </a:effectLst>
        </p:spPr>
      </p:pic>
      <p:pic>
        <p:nvPicPr>
          <p:cNvPr id="9" name="Picture 8">
            <a:extLst>
              <a:ext uri="{FF2B5EF4-FFF2-40B4-BE49-F238E27FC236}">
                <a16:creationId xmlns:a16="http://schemas.microsoft.com/office/drawing/2014/main" id="{C7A983AC-2309-BFD0-6698-582FA18F0BB1}"/>
              </a:ext>
            </a:extLst>
          </p:cNvPr>
          <p:cNvPicPr>
            <a:picLocks noChangeAspect="1"/>
          </p:cNvPicPr>
          <p:nvPr/>
        </p:nvPicPr>
        <p:blipFill>
          <a:blip r:embed="rId4"/>
          <a:stretch>
            <a:fillRect/>
          </a:stretch>
        </p:blipFill>
        <p:spPr>
          <a:xfrm>
            <a:off x="476250" y="1981200"/>
            <a:ext cx="2702887" cy="2343150"/>
          </a:xfrm>
          <a:prstGeom prst="rect">
            <a:avLst/>
          </a:prstGeom>
        </p:spPr>
      </p:pic>
      <p:sp>
        <p:nvSpPr>
          <p:cNvPr id="10" name="TextBox 9">
            <a:extLst>
              <a:ext uri="{FF2B5EF4-FFF2-40B4-BE49-F238E27FC236}">
                <a16:creationId xmlns:a16="http://schemas.microsoft.com/office/drawing/2014/main" id="{D74E30C8-098B-9E45-2DB1-E2B0BFCAD60C}"/>
              </a:ext>
            </a:extLst>
          </p:cNvPr>
          <p:cNvSpPr txBox="1"/>
          <p:nvPr/>
        </p:nvSpPr>
        <p:spPr>
          <a:xfrm>
            <a:off x="923924" y="4534912"/>
            <a:ext cx="10868026"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Th</a:t>
            </a:r>
            <a:r>
              <a:rPr lang="en-US" sz="2400" kern="0" dirty="0">
                <a:solidFill>
                  <a:srgbClr val="000000"/>
                </a:solidFill>
                <a:latin typeface="Calibri" panose="020F0502020204030204" pitchFamily="34" charset="0"/>
                <a:cs typeface="Calibri" panose="020F0502020204030204" pitchFamily="34" charset="0"/>
                <a:sym typeface="Arial"/>
              </a:rPr>
              <a:t>ầ</a:t>
            </a:r>
            <a:r>
              <a:rPr lang="vi-VN" sz="2400" kern="0" dirty="0">
                <a:solidFill>
                  <a:srgbClr val="000000"/>
                </a:solidFill>
                <a:latin typeface="Calibri" panose="020F0502020204030204" pitchFamily="34" charset="0"/>
                <a:cs typeface="Calibri" panose="020F0502020204030204" pitchFamily="34" charset="0"/>
                <a:sym typeface="Arial"/>
              </a:rPr>
              <a:t>y vàng ánh đứng dậy, vẻ nghiêm trang. Các học trò im lặng, hồi hộp.</a:t>
            </a:r>
          </a:p>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 Thầy rất vui vì sự thành công của các em. Các em đã tạo dựng cho mình một phong cách độc đáo, không ai bắt chước ai. Cảm ơn các em đã cho thầy niềm vui này.</a:t>
            </a:r>
          </a:p>
          <a:p>
            <a:pPr lvl="0" algn="r" defTabSz="1219170">
              <a:buClr>
                <a:srgbClr val="000000"/>
              </a:buClr>
            </a:pPr>
            <a:r>
              <a:rPr lang="vi-VN" sz="2400" kern="0" dirty="0">
                <a:solidFill>
                  <a:srgbClr val="000000"/>
                </a:solidFill>
                <a:latin typeface="Calibri" panose="020F0502020204030204" pitchFamily="34" charset="0"/>
                <a:cs typeface="Calibri" panose="020F0502020204030204" pitchFamily="34" charset="0"/>
                <a:sym typeface="Arial"/>
              </a:rPr>
              <a:t>(Theo Nguyễn Phan Hách)</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208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5" name="Group 4">
              <a:extLst>
                <a:ext uri="{FF2B5EF4-FFF2-40B4-BE49-F238E27FC236}">
                  <a16:creationId xmlns:a16="http://schemas.microsoft.com/office/drawing/2014/main" id="{15B9A0F0-B57C-D167-FB1A-389CA5508341}"/>
                </a:ext>
              </a:extLst>
            </p:cNvPr>
            <p:cNvGrpSpPr/>
            <p:nvPr/>
          </p:nvGrpSpPr>
          <p:grpSpPr>
            <a:xfrm>
              <a:off x="2743199" y="1696221"/>
              <a:ext cx="8432554" cy="880726"/>
              <a:chOff x="5753100" y="1905000"/>
              <a:chExt cx="4876464" cy="460318"/>
            </a:xfrm>
            <a:grpFill/>
          </p:grpSpPr>
          <p:sp>
            <p:nvSpPr>
              <p:cNvPr id="7" name="Hexagon 6">
                <a:extLst>
                  <a:ext uri="{FF2B5EF4-FFF2-40B4-BE49-F238E27FC236}">
                    <a16:creationId xmlns:a16="http://schemas.microsoft.com/office/drawing/2014/main"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8" name="Rectangle 7">
                <a:extLst>
                  <a:ext uri="{FF2B5EF4-FFF2-40B4-BE49-F238E27FC236}">
                    <a16:creationId xmlns:a16="http://schemas.microsoft.com/office/drawing/2014/main"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1:</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Hôm</a:t>
                </a:r>
                <a:r>
                  <a:rPr lang="en-US" sz="4000" dirty="0">
                    <a:solidFill>
                      <a:srgbClr val="002060"/>
                    </a:solidFill>
                    <a:latin typeface="Times New Roman" panose="02020603050405020304" pitchFamily="18" charset="0"/>
                    <a:cs typeface="Times New Roman" panose="02020603050405020304" pitchFamily="18" charset="0"/>
                  </a:rPr>
                  <a:t> nay… </a:t>
                </a:r>
                <a:r>
                  <a:rPr lang="en-US" sz="4000" dirty="0" err="1">
                    <a:solidFill>
                      <a:srgbClr val="002060"/>
                    </a:solidFill>
                    <a:latin typeface="Times New Roman" panose="02020603050405020304" pitchFamily="18" charset="0"/>
                    <a:cs typeface="Times New Roman" panose="02020603050405020304" pitchFamily="18" charset="0"/>
                  </a:rPr>
                  <a:t>lướt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ghi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điểm</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6" name="Hexagon 5">
              <a:extLst>
                <a:ext uri="{FF2B5EF4-FFF2-40B4-BE49-F238E27FC236}">
                  <a16:creationId xmlns:a16="http://schemas.microsoft.com/office/drawing/2014/main"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9" name="Group 8">
            <a:extLst>
              <a:ext uri="{FF2B5EF4-FFF2-40B4-BE49-F238E27FC236}">
                <a16:creationId xmlns:a16="http://schemas.microsoft.com/office/drawing/2014/main"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10" name="Group 9">
              <a:extLst>
                <a:ext uri="{FF2B5EF4-FFF2-40B4-BE49-F238E27FC236}">
                  <a16:creationId xmlns:a16="http://schemas.microsoft.com/office/drawing/2014/main" id="{63B55C68-A4D6-C33F-A110-987DCC5F72E1}"/>
                </a:ext>
              </a:extLst>
            </p:cNvPr>
            <p:cNvGrpSpPr/>
            <p:nvPr/>
          </p:nvGrpSpPr>
          <p:grpSpPr>
            <a:xfrm>
              <a:off x="2743201" y="3008357"/>
              <a:ext cx="8107950" cy="874761"/>
              <a:chOff x="5753100" y="1905000"/>
              <a:chExt cx="4688748" cy="457201"/>
            </a:xfrm>
            <a:grpFill/>
          </p:grpSpPr>
          <p:sp>
            <p:nvSpPr>
              <p:cNvPr id="12" name="Hexagon 11">
                <a:extLst>
                  <a:ext uri="{FF2B5EF4-FFF2-40B4-BE49-F238E27FC236}">
                    <a16:creationId xmlns:a16="http://schemas.microsoft.com/office/drawing/2014/main"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Rectangle 12">
                <a:extLst>
                  <a:ext uri="{FF2B5EF4-FFF2-40B4-BE49-F238E27FC236}">
                    <a16:creationId xmlns:a16="http://schemas.microsoft.com/office/drawing/2014/main"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2:</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Sau </a:t>
                </a:r>
                <a:r>
                  <a:rPr lang="en-US" sz="4000" dirty="0" err="1">
                    <a:solidFill>
                      <a:srgbClr val="002060"/>
                    </a:solidFill>
                    <a:latin typeface="Times New Roman" panose="02020603050405020304" pitchFamily="18" charset="0"/>
                    <a:cs typeface="Times New Roman" panose="02020603050405020304" pitchFamily="18" charset="0"/>
                  </a:rPr>
                  <a:t>ve</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sầu</a:t>
                </a:r>
                <a:r>
                  <a:rPr lang="en-US" sz="4000" dirty="0">
                    <a:solidFill>
                      <a:srgbClr val="002060"/>
                    </a:solidFill>
                    <a:latin typeface="Times New Roman" panose="02020603050405020304" pitchFamily="18" charset="0"/>
                    <a:cs typeface="Times New Roman" panose="02020603050405020304" pitchFamily="18" charset="0"/>
                  </a:rPr>
                  <a:t>… </a:t>
                </a:r>
                <a:r>
                  <a:rPr kumimoji="0" lang="vi-VN" sz="4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Cục – cục!...</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11" name="Hexagon 10">
              <a:extLst>
                <a:ext uri="{FF2B5EF4-FFF2-40B4-BE49-F238E27FC236}">
                  <a16:creationId xmlns:a16="http://schemas.microsoft.com/office/drawing/2014/main"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4" name="Group 13">
            <a:extLst>
              <a:ext uri="{FF2B5EF4-FFF2-40B4-BE49-F238E27FC236}">
                <a16:creationId xmlns:a16="http://schemas.microsoft.com/office/drawing/2014/main" id="{8312FB35-3F66-FC56-1FEC-06EB70375BD3}"/>
              </a:ext>
            </a:extLst>
          </p:cNvPr>
          <p:cNvGrpSpPr/>
          <p:nvPr/>
        </p:nvGrpSpPr>
        <p:grpSpPr>
          <a:xfrm>
            <a:off x="230374" y="3529175"/>
            <a:ext cx="11649415" cy="874762"/>
            <a:chOff x="2725447" y="4199992"/>
            <a:chExt cx="7947811" cy="874762"/>
          </a:xfrm>
          <a:solidFill>
            <a:srgbClr val="7DBE57">
              <a:alpha val="67000"/>
            </a:srgbClr>
          </a:solidFill>
        </p:grpSpPr>
        <p:grpSp>
          <p:nvGrpSpPr>
            <p:cNvPr id="15" name="Group 14">
              <a:extLst>
                <a:ext uri="{FF2B5EF4-FFF2-40B4-BE49-F238E27FC236}">
                  <a16:creationId xmlns:a16="http://schemas.microsoft.com/office/drawing/2014/main" id="{04F374A1-0BDB-BDE4-1C99-FE60B7946FC3}"/>
                </a:ext>
              </a:extLst>
            </p:cNvPr>
            <p:cNvGrpSpPr/>
            <p:nvPr/>
          </p:nvGrpSpPr>
          <p:grpSpPr>
            <a:xfrm>
              <a:off x="2725447" y="4199992"/>
              <a:ext cx="7947811" cy="874762"/>
              <a:chOff x="5742834" y="1909700"/>
              <a:chExt cx="4596141" cy="457201"/>
            </a:xfrm>
            <a:grpFill/>
          </p:grpSpPr>
          <p:sp>
            <p:nvSpPr>
              <p:cNvPr id="17" name="Hexagon 16">
                <a:extLst>
                  <a:ext uri="{FF2B5EF4-FFF2-40B4-BE49-F238E27FC236}">
                    <a16:creationId xmlns:a16="http://schemas.microsoft.com/office/drawing/2014/main"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8" name="Rectangle 17">
                <a:extLst>
                  <a:ext uri="{FF2B5EF4-FFF2-40B4-BE49-F238E27FC236}">
                    <a16:creationId xmlns:a16="http://schemas.microsoft.com/office/drawing/2014/main" id="{094CBA13-8FCF-58AF-160C-BCF4D726D5DC}"/>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3:</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lượt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mèn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nhòa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9" name="Group 18">
            <a:extLst>
              <a:ext uri="{FF2B5EF4-FFF2-40B4-BE49-F238E27FC236}">
                <a16:creationId xmlns:a16="http://schemas.microsoft.com/office/drawing/2014/main"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20" name="Group 19">
              <a:extLst>
                <a:ext uri="{FF2B5EF4-FFF2-40B4-BE49-F238E27FC236}">
                  <a16:creationId xmlns:a16="http://schemas.microsoft.com/office/drawing/2014/main" id="{531EEAB8-06EC-52DC-3593-3F39CE3BBFAD}"/>
                </a:ext>
              </a:extLst>
            </p:cNvPr>
            <p:cNvGrpSpPr/>
            <p:nvPr/>
          </p:nvGrpSpPr>
          <p:grpSpPr>
            <a:xfrm>
              <a:off x="2725447" y="4199992"/>
              <a:ext cx="7947811" cy="874762"/>
              <a:chOff x="5742834" y="1909700"/>
              <a:chExt cx="4596141" cy="457201"/>
            </a:xfrm>
            <a:grpFill/>
          </p:grpSpPr>
          <p:sp>
            <p:nvSpPr>
              <p:cNvPr id="22" name="Hexagon 21">
                <a:extLst>
                  <a:ext uri="{FF2B5EF4-FFF2-40B4-BE49-F238E27FC236}">
                    <a16:creationId xmlns:a16="http://schemas.microsoft.com/office/drawing/2014/main"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Rectangle 22">
                <a:extLst>
                  <a:ext uri="{FF2B5EF4-FFF2-40B4-BE49-F238E27FC236}">
                    <a16:creationId xmlns:a16="http://schemas.microsoft.com/office/drawing/2014/main"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4:</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hoa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mắt</a:t>
                </a:r>
                <a:r>
                  <a:rPr lang="en-US" sz="4000" dirty="0">
                    <a:solidFill>
                      <a:srgbClr val="002060"/>
                    </a:solidFill>
                    <a:latin typeface="Times New Roman" panose="02020603050405020304" pitchFamily="18" charset="0"/>
                    <a:cs typeface="Times New Roman" panose="02020603050405020304" pitchFamily="18" charset="0"/>
                  </a:rPr>
                  <a:t>…</a:t>
                </a:r>
              </a:p>
            </p:txBody>
          </p:sp>
        </p:grpSp>
        <p:sp>
          <p:nvSpPr>
            <p:cNvPr id="21" name="Hexagon 20">
              <a:extLst>
                <a:ext uri="{FF2B5EF4-FFF2-40B4-BE49-F238E27FC236}">
                  <a16:creationId xmlns:a16="http://schemas.microsoft.com/office/drawing/2014/main"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4" name="Group 23">
            <a:extLst>
              <a:ext uri="{FF2B5EF4-FFF2-40B4-BE49-F238E27FC236}">
                <a16:creationId xmlns:a16="http://schemas.microsoft.com/office/drawing/2014/main"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25" name="Group 24">
              <a:extLst>
                <a:ext uri="{FF2B5EF4-FFF2-40B4-BE49-F238E27FC236}">
                  <a16:creationId xmlns:a16="http://schemas.microsoft.com/office/drawing/2014/main" id="{1ED172B6-BE14-0EB9-DA9D-C0E45D7D4AED}"/>
                </a:ext>
              </a:extLst>
            </p:cNvPr>
            <p:cNvGrpSpPr/>
            <p:nvPr/>
          </p:nvGrpSpPr>
          <p:grpSpPr>
            <a:xfrm>
              <a:off x="2725447" y="4199992"/>
              <a:ext cx="7947811" cy="874762"/>
              <a:chOff x="5742834" y="1909700"/>
              <a:chExt cx="4596141" cy="457201"/>
            </a:xfrm>
            <a:grpFill/>
          </p:grpSpPr>
          <p:sp>
            <p:nvSpPr>
              <p:cNvPr id="27" name="Hexagon 26">
                <a:extLst>
                  <a:ext uri="{FF2B5EF4-FFF2-40B4-BE49-F238E27FC236}">
                    <a16:creationId xmlns:a16="http://schemas.microsoft.com/office/drawing/2014/main"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Rectangle 27">
                <a:extLst>
                  <a:ext uri="{FF2B5EF4-FFF2-40B4-BE49-F238E27FC236}">
                    <a16:creationId xmlns:a16="http://schemas.microsoft.com/office/drawing/2014/main"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5:</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Còn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lại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26" name="Hexagon 25">
              <a:extLst>
                <a:ext uri="{FF2B5EF4-FFF2-40B4-BE49-F238E27FC236}">
                  <a16:creationId xmlns:a16="http://schemas.microsoft.com/office/drawing/2014/main"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9" name="Picture 28">
            <a:extLst>
              <a:ext uri="{FF2B5EF4-FFF2-40B4-BE49-F238E27FC236}">
                <a16:creationId xmlns:a16="http://schemas.microsoft.com/office/drawing/2014/main" id="{A76753F1-ABBA-61B5-5FBA-423C4BFB12E0}"/>
              </a:ext>
            </a:extLst>
          </p:cNvPr>
          <p:cNvPicPr>
            <a:picLocks noChangeAspect="1"/>
          </p:cNvPicPr>
          <p:nvPr/>
        </p:nvPicPr>
        <p:blipFill>
          <a:blip r:embed="rId2"/>
          <a:stretch>
            <a:fillRect/>
          </a:stretch>
        </p:blipFill>
        <p:spPr>
          <a:xfrm>
            <a:off x="2444502" y="-290502"/>
            <a:ext cx="6316003" cy="1926503"/>
          </a:xfrm>
          <a:prstGeom prst="rect">
            <a:avLst/>
          </a:prstGeom>
        </p:spPr>
      </p:pic>
    </p:spTree>
    <p:extLst>
      <p:ext uri="{BB962C8B-B14F-4D97-AF65-F5344CB8AC3E}">
        <p14:creationId xmlns:p14="http://schemas.microsoft.com/office/powerpoint/2010/main" val="160731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353143" cy="7025271"/>
          </a:xfrm>
          <a:prstGeom prst="rect">
            <a:avLst/>
          </a:prstGeom>
        </p:spPr>
      </p:pic>
      <p:pic>
        <p:nvPicPr>
          <p:cNvPr id="5"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6" name="文本框 4"/>
          <p:cNvSpPr txBox="1"/>
          <p:nvPr/>
        </p:nvSpPr>
        <p:spPr>
          <a:xfrm rot="21049605">
            <a:off x="477333" y="1146304"/>
            <a:ext cx="3173187"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NGỮ</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pic>
        <p:nvPicPr>
          <p:cNvPr id="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8474" y="127345"/>
            <a:ext cx="1803639" cy="1803639"/>
          </a:xfrm>
          <a:prstGeom prst="rect">
            <a:avLst/>
          </a:prstGeom>
        </p:spPr>
      </p:pic>
      <p:sp>
        <p:nvSpPr>
          <p:cNvPr id="15" name="TextBox 14">
            <a:extLst>
              <a:ext uri="{FF2B5EF4-FFF2-40B4-BE49-F238E27FC236}">
                <a16:creationId xmlns:a16="http://schemas.microsoft.com/office/drawing/2014/main" id="{EA268717-9F7C-5D5D-300B-B23C5522A32C}"/>
              </a:ext>
            </a:extLst>
          </p:cNvPr>
          <p:cNvSpPr txBox="1"/>
          <p:nvPr/>
        </p:nvSpPr>
        <p:spPr>
          <a:xfrm>
            <a:off x="3686655" y="2279273"/>
            <a:ext cx="5370381" cy="707886"/>
          </a:xfrm>
          <a:prstGeom prst="rect">
            <a:avLst/>
          </a:prstGeom>
          <a:noFill/>
        </p:spPr>
        <p:txBody>
          <a:bodyPr wrap="none" rtlCol="0">
            <a:spAutoFit/>
          </a:bodyPr>
          <a:lstStyle/>
          <a:p>
            <a:r>
              <a:rPr lang="en-US" sz="4000" dirty="0" err="1"/>
              <a:t>Học</a:t>
            </a:r>
            <a:r>
              <a:rPr lang="en-US" sz="4000" dirty="0"/>
              <a:t> </a:t>
            </a:r>
            <a:r>
              <a:rPr lang="en-US" sz="4000" dirty="0" err="1"/>
              <a:t>sinh</a:t>
            </a:r>
            <a:r>
              <a:rPr lang="en-US" sz="4000" dirty="0"/>
              <a:t> </a:t>
            </a:r>
            <a:r>
              <a:rPr lang="en-US" sz="4000" dirty="0" err="1"/>
              <a:t>nêu</a:t>
            </a:r>
            <a:r>
              <a:rPr lang="en-US" sz="4000" dirty="0"/>
              <a:t> </a:t>
            </a:r>
            <a:r>
              <a:rPr lang="en-US" sz="4000" dirty="0" err="1"/>
              <a:t>từ</a:t>
            </a:r>
            <a:r>
              <a:rPr lang="en-US" sz="4000" dirty="0"/>
              <a:t> </a:t>
            </a:r>
            <a:r>
              <a:rPr lang="en-US" sz="4000" dirty="0" err="1"/>
              <a:t>khó</a:t>
            </a:r>
            <a:r>
              <a:rPr lang="en-US" sz="4000" dirty="0"/>
              <a:t> </a:t>
            </a:r>
            <a:r>
              <a:rPr lang="en-US" sz="4000" dirty="0" err="1"/>
              <a:t>đọc</a:t>
            </a:r>
            <a:endParaRPr lang="en-US" sz="4000" dirty="0"/>
          </a:p>
        </p:txBody>
      </p:sp>
    </p:spTree>
    <p:extLst>
      <p:ext uri="{BB962C8B-B14F-4D97-AF65-F5344CB8AC3E}">
        <p14:creationId xmlns:p14="http://schemas.microsoft.com/office/powerpoint/2010/main" val="17846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1DB54-7CBC-4FDF-615A-009B079E4293}"/>
              </a:ext>
            </a:extLst>
          </p:cNvPr>
          <p:cNvPicPr>
            <a:picLocks noChangeAspect="1"/>
          </p:cNvPicPr>
          <p:nvPr/>
        </p:nvPicPr>
        <p:blipFill>
          <a:blip r:embed="rId3"/>
          <a:stretch>
            <a:fillRect/>
          </a:stretch>
        </p:blipFill>
        <p:spPr>
          <a:xfrm>
            <a:off x="380895" y="317681"/>
            <a:ext cx="10394581" cy="1536325"/>
          </a:xfrm>
          <a:prstGeom prst="rect">
            <a:avLst/>
          </a:prstGeom>
        </p:spPr>
      </p:pic>
      <p:grpSp>
        <p:nvGrpSpPr>
          <p:cNvPr id="5" name="Group 4">
            <a:extLst>
              <a:ext uri="{FF2B5EF4-FFF2-40B4-BE49-F238E27FC236}">
                <a16:creationId xmlns:a16="http://schemas.microsoft.com/office/drawing/2014/main" id="{66FF207D-C095-1D85-82D1-0D6A6E0539A7}"/>
              </a:ext>
            </a:extLst>
          </p:cNvPr>
          <p:cNvGrpSpPr/>
          <p:nvPr/>
        </p:nvGrpSpPr>
        <p:grpSpPr>
          <a:xfrm>
            <a:off x="1181100" y="1871561"/>
            <a:ext cx="9944100" cy="1077218"/>
            <a:chOff x="927028" y="902733"/>
            <a:chExt cx="7789193" cy="1077218"/>
          </a:xfrm>
        </p:grpSpPr>
        <p:sp>
          <p:nvSpPr>
            <p:cNvPr id="6" name="Rectangle: Rounded Corners 5">
              <a:extLst>
                <a:ext uri="{FF2B5EF4-FFF2-40B4-BE49-F238E27FC236}">
                  <a16:creationId xmlns:a16="http://schemas.microsoft.com/office/drawing/2014/main" id="{8B362C80-148C-EB53-024E-E47391E872C2}"/>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EC50552-FA6F-15BD-98C6-49E7FD16F49E}"/>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Mặc áo măng tô </a:t>
              </a:r>
              <a:r>
                <a:rPr lang="vi-VN" sz="3200" dirty="0">
                  <a:solidFill>
                    <a:srgbClr val="FF0000"/>
                  </a:solidFill>
                  <a:latin typeface="Calibri" panose="020F0502020204030204" pitchFamily="34" charset="0"/>
                  <a:cs typeface="Calibri" panose="020F0502020204030204" pitchFamily="34" charset="0"/>
                </a:rPr>
                <a:t>trong suốt</a:t>
              </a:r>
              <a:r>
                <a:rPr lang="vi-VN" sz="3200" dirty="0">
                  <a:latin typeface="Calibri" panose="020F0502020204030204" pitchFamily="34" charset="0"/>
                  <a:cs typeface="Calibri" panose="020F0502020204030204" pitchFamily="34" charset="0"/>
                </a:rPr>
                <a:t>, đôi mắt nâu </a:t>
              </a:r>
              <a:r>
                <a:rPr lang="vi-VN" sz="3200" dirty="0">
                  <a:solidFill>
                    <a:srgbClr val="FF0000"/>
                  </a:solidFill>
                  <a:latin typeface="Calibri" panose="020F0502020204030204" pitchFamily="34" charset="0"/>
                  <a:cs typeface="Calibri" panose="020F0502020204030204" pitchFamily="34" charset="0"/>
                </a:rPr>
                <a:t>lấp lánh</a:t>
              </a:r>
              <a:r>
                <a:rPr lang="vi-VN" sz="3200" dirty="0">
                  <a:latin typeface="Calibri" panose="020F0502020204030204" pitchFamily="34" charset="0"/>
                  <a:cs typeface="Calibri" panose="020F0502020204030204" pitchFamily="34" charset="0"/>
                </a:rPr>
                <a:t>, đầy vẻ </a:t>
              </a:r>
              <a:r>
                <a:rPr lang="vi-VN" sz="3200" dirty="0">
                  <a:solidFill>
                    <a:srgbClr val="FF0000"/>
                  </a:solidFill>
                  <a:latin typeface="Calibri" panose="020F0502020204030204" pitchFamily="34" charset="0"/>
                  <a:cs typeface="Calibri" panose="020F0502020204030204" pitchFamily="34" charset="0"/>
                </a:rPr>
                <a:t>tự tin</a:t>
              </a:r>
              <a:r>
                <a:rPr lang="vi-VN" sz="3200" dirty="0">
                  <a:latin typeface="Calibri" panose="020F0502020204030204" pitchFamily="34" charset="0"/>
                  <a:cs typeface="Calibri" panose="020F0502020204030204" pitchFamily="34" charset="0"/>
                </a:rPr>
                <a:t>, ve sầu biểu diễn bản nhạc “</a:t>
              </a:r>
              <a:r>
                <a:rPr lang="vi-VN" sz="3200" dirty="0">
                  <a:solidFill>
                    <a:srgbClr val="FF0000"/>
                  </a:solidFill>
                  <a:latin typeface="Calibri" panose="020F0502020204030204" pitchFamily="34" charset="0"/>
                  <a:cs typeface="Calibri" panose="020F0502020204030204" pitchFamily="34" charset="0"/>
                </a:rPr>
                <a:t>Mùa hè</a:t>
              </a:r>
              <a:r>
                <a:rPr lang="vi-VN" sz="3200" dirty="0">
                  <a:latin typeface="Calibri" panose="020F0502020204030204" pitchFamily="34" charset="0"/>
                  <a:cs typeface="Calibri" panose="020F0502020204030204" pitchFamily="34" charset="0"/>
                </a:rPr>
                <a:t>”.</a:t>
              </a:r>
            </a:p>
          </p:txBody>
        </p:sp>
      </p:grpSp>
      <p:cxnSp>
        <p:nvCxnSpPr>
          <p:cNvPr id="8" name="Straight Connector 7">
            <a:extLst>
              <a:ext uri="{FF2B5EF4-FFF2-40B4-BE49-F238E27FC236}">
                <a16:creationId xmlns:a16="http://schemas.microsoft.com/office/drawing/2014/main" id="{AB7761EF-8922-BAAE-21D4-120C597D47B9}"/>
              </a:ext>
            </a:extLst>
          </p:cNvPr>
          <p:cNvCxnSpPr/>
          <p:nvPr/>
        </p:nvCxnSpPr>
        <p:spPr>
          <a:xfrm flipH="1">
            <a:off x="5857875"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88B6E0-6DFA-245F-4555-F3038D31FB3F}"/>
              </a:ext>
            </a:extLst>
          </p:cNvPr>
          <p:cNvCxnSpPr/>
          <p:nvPr/>
        </p:nvCxnSpPr>
        <p:spPr>
          <a:xfrm flipH="1">
            <a:off x="9410700"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2E9014-4CAC-D747-96DB-018856EB5239}"/>
              </a:ext>
            </a:extLst>
          </p:cNvPr>
          <p:cNvCxnSpPr/>
          <p:nvPr/>
        </p:nvCxnSpPr>
        <p:spPr>
          <a:xfrm flipH="1">
            <a:off x="2343150" y="24479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25E16C-49BC-DE59-0FA4-B6ABB43EBDA9}"/>
              </a:ext>
            </a:extLst>
          </p:cNvPr>
          <p:cNvCxnSpPr/>
          <p:nvPr/>
        </p:nvCxnSpPr>
        <p:spPr>
          <a:xfrm flipH="1">
            <a:off x="843915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D36514-2604-86D3-475F-F8D763C3AC37}"/>
              </a:ext>
            </a:extLst>
          </p:cNvPr>
          <p:cNvCxnSpPr/>
          <p:nvPr/>
        </p:nvCxnSpPr>
        <p:spPr>
          <a:xfrm flipH="1">
            <a:off x="853440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0FB2C86-92CF-29C0-23F0-01660276684F}"/>
              </a:ext>
            </a:extLst>
          </p:cNvPr>
          <p:cNvPicPr>
            <a:picLocks noChangeAspect="1"/>
          </p:cNvPicPr>
          <p:nvPr/>
        </p:nvPicPr>
        <p:blipFill>
          <a:blip r:embed="rId4"/>
          <a:stretch>
            <a:fillRect/>
          </a:stretch>
        </p:blipFill>
        <p:spPr>
          <a:xfrm>
            <a:off x="112568" y="3962162"/>
            <a:ext cx="11623964" cy="2260317"/>
          </a:xfrm>
          <a:prstGeom prst="rect">
            <a:avLst/>
          </a:prstGeom>
        </p:spPr>
      </p:pic>
    </p:spTree>
    <p:extLst>
      <p:ext uri="{BB962C8B-B14F-4D97-AF65-F5344CB8AC3E}">
        <p14:creationId xmlns:p14="http://schemas.microsoft.com/office/powerpoint/2010/main" val="39914550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82667">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2667">
                                          <p:cBhvr additive="base">
                                            <p:cTn id="12"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4;p34"/>
          <p:cNvPicPr preferRelativeResize="0"/>
          <p:nvPr/>
        </p:nvPicPr>
        <p:blipFill>
          <a:blip r:embed="rId2">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5" name="Google Shape;285;p34"/>
          <p:cNvPicPr preferRelativeResize="0"/>
          <p:nvPr/>
        </p:nvPicPr>
        <p:blipFill>
          <a:blip r:embed="rId3">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6" name="Google Shape;286;p34"/>
          <p:cNvPicPr preferRelativeResize="0"/>
          <p:nvPr/>
        </p:nvPicPr>
        <p:blipFill>
          <a:blip r:embed="rId4">
            <a:alphaModFix/>
          </a:blip>
          <a:stretch>
            <a:fillRect/>
          </a:stretch>
        </p:blipFill>
        <p:spPr>
          <a:xfrm flipH="1">
            <a:off x="-1742943" y="3647545"/>
            <a:ext cx="4395555" cy="4395560"/>
          </a:xfrm>
          <a:prstGeom prst="rect">
            <a:avLst/>
          </a:prstGeom>
          <a:noFill/>
          <a:ln>
            <a:noFill/>
          </a:ln>
        </p:spPr>
      </p:pic>
      <p:pic>
        <p:nvPicPr>
          <p:cNvPr id="7" name="Google Shape;287;p34"/>
          <p:cNvPicPr preferRelativeResize="0"/>
          <p:nvPr/>
        </p:nvPicPr>
        <p:blipFill>
          <a:blip r:embed="rId4">
            <a:alphaModFix/>
          </a:blip>
          <a:stretch>
            <a:fillRect/>
          </a:stretch>
        </p:blipFill>
        <p:spPr>
          <a:xfrm flipH="1">
            <a:off x="9395507" y="-435979"/>
            <a:ext cx="4395555" cy="4395560"/>
          </a:xfrm>
          <a:prstGeom prst="rect">
            <a:avLst/>
          </a:prstGeom>
          <a:noFill/>
          <a:ln>
            <a:noFill/>
          </a:ln>
        </p:spPr>
      </p:pic>
      <p:grpSp>
        <p:nvGrpSpPr>
          <p:cNvPr id="8" name="Group 7">
            <a:extLst>
              <a:ext uri="{FF2B5EF4-FFF2-40B4-BE49-F238E27FC236}">
                <a16:creationId xmlns:a16="http://schemas.microsoft.com/office/drawing/2014/main" id="{946913E7-A8E4-95F7-EECA-54FB26E40061}"/>
              </a:ext>
            </a:extLst>
          </p:cNvPr>
          <p:cNvGrpSpPr/>
          <p:nvPr/>
        </p:nvGrpSpPr>
        <p:grpSpPr>
          <a:xfrm>
            <a:off x="814896" y="1727497"/>
            <a:ext cx="10920016" cy="1154852"/>
            <a:chOff x="302079" y="2334812"/>
            <a:chExt cx="6969829" cy="2204531"/>
          </a:xfrm>
          <a:solidFill>
            <a:srgbClr val="FCEAF1"/>
          </a:solidFill>
        </p:grpSpPr>
        <p:sp>
          <p:nvSpPr>
            <p:cNvPr id="9" name="Rectangle: Rounded Corners 10">
              <a:extLst>
                <a:ext uri="{FF2B5EF4-FFF2-40B4-BE49-F238E27FC236}">
                  <a16:creationId xmlns:a16="http://schemas.microsoft.com/office/drawing/2014/main" id="{96648BA9-400C-B7B2-5B1F-0951D5D63D58}"/>
                </a:ext>
              </a:extLst>
            </p:cNvPr>
            <p:cNvSpPr/>
            <p:nvPr/>
          </p:nvSpPr>
          <p:spPr>
            <a:xfrm>
              <a:off x="302079" y="2334812"/>
              <a:ext cx="6969829" cy="2204531"/>
            </a:xfrm>
            <a:custGeom>
              <a:avLst/>
              <a:gdLst>
                <a:gd name="connsiteX0" fmla="*/ 0 w 6969829"/>
                <a:gd name="connsiteY0" fmla="*/ 367429 h 2204531"/>
                <a:gd name="connsiteX1" fmla="*/ 367429 w 6969829"/>
                <a:gd name="connsiteY1" fmla="*/ 0 h 2204531"/>
                <a:gd name="connsiteX2" fmla="*/ 6602400 w 6969829"/>
                <a:gd name="connsiteY2" fmla="*/ 0 h 2204531"/>
                <a:gd name="connsiteX3" fmla="*/ 6969829 w 6969829"/>
                <a:gd name="connsiteY3" fmla="*/ 367429 h 2204531"/>
                <a:gd name="connsiteX4" fmla="*/ 6969829 w 6969829"/>
                <a:gd name="connsiteY4" fmla="*/ 1837102 h 2204531"/>
                <a:gd name="connsiteX5" fmla="*/ 6602400 w 6969829"/>
                <a:gd name="connsiteY5" fmla="*/ 2204531 h 2204531"/>
                <a:gd name="connsiteX6" fmla="*/ 367429 w 6969829"/>
                <a:gd name="connsiteY6" fmla="*/ 2204531 h 2204531"/>
                <a:gd name="connsiteX7" fmla="*/ 0 w 6969829"/>
                <a:gd name="connsiteY7" fmla="*/ 1837102 h 2204531"/>
                <a:gd name="connsiteX8" fmla="*/ 0 w 6969829"/>
                <a:gd name="connsiteY8" fmla="*/ 367429 h 22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2204531" fill="none" extrusionOk="0">
                  <a:moveTo>
                    <a:pt x="0" y="367429"/>
                  </a:moveTo>
                  <a:cubicBezTo>
                    <a:pt x="-6398" y="164217"/>
                    <a:pt x="159563" y="-5300"/>
                    <a:pt x="367429" y="0"/>
                  </a:cubicBezTo>
                  <a:cubicBezTo>
                    <a:pt x="1520654" y="-1575"/>
                    <a:pt x="5150223" y="140358"/>
                    <a:pt x="6602400" y="0"/>
                  </a:cubicBezTo>
                  <a:cubicBezTo>
                    <a:pt x="6793250" y="-706"/>
                    <a:pt x="6952018" y="155946"/>
                    <a:pt x="6969829" y="367429"/>
                  </a:cubicBezTo>
                  <a:cubicBezTo>
                    <a:pt x="6874172" y="784176"/>
                    <a:pt x="6903264" y="1218079"/>
                    <a:pt x="6969829" y="1837102"/>
                  </a:cubicBezTo>
                  <a:cubicBezTo>
                    <a:pt x="6955118" y="2016310"/>
                    <a:pt x="6819501" y="2169457"/>
                    <a:pt x="6602400" y="2204531"/>
                  </a:cubicBezTo>
                  <a:cubicBezTo>
                    <a:pt x="4699512" y="2256433"/>
                    <a:pt x="3373999" y="2189052"/>
                    <a:pt x="367429" y="2204531"/>
                  </a:cubicBezTo>
                  <a:cubicBezTo>
                    <a:pt x="152647" y="2201679"/>
                    <a:pt x="1806" y="2037451"/>
                    <a:pt x="0" y="1837102"/>
                  </a:cubicBezTo>
                  <a:cubicBezTo>
                    <a:pt x="-122879" y="1579037"/>
                    <a:pt x="78855" y="1080775"/>
                    <a:pt x="0" y="367429"/>
                  </a:cubicBezTo>
                  <a:close/>
                </a:path>
                <a:path w="6969829" h="2204531" stroke="0" extrusionOk="0">
                  <a:moveTo>
                    <a:pt x="0" y="367429"/>
                  </a:moveTo>
                  <a:cubicBezTo>
                    <a:pt x="8249" y="200876"/>
                    <a:pt x="190340" y="-16815"/>
                    <a:pt x="367429" y="0"/>
                  </a:cubicBezTo>
                  <a:cubicBezTo>
                    <a:pt x="1190427" y="-154061"/>
                    <a:pt x="4988618" y="102967"/>
                    <a:pt x="6602400" y="0"/>
                  </a:cubicBezTo>
                  <a:cubicBezTo>
                    <a:pt x="6805757" y="22065"/>
                    <a:pt x="6968529" y="152757"/>
                    <a:pt x="6969829" y="367429"/>
                  </a:cubicBezTo>
                  <a:cubicBezTo>
                    <a:pt x="6856289" y="674711"/>
                    <a:pt x="7071831" y="1685895"/>
                    <a:pt x="6969829" y="1837102"/>
                  </a:cubicBezTo>
                  <a:cubicBezTo>
                    <a:pt x="6998859" y="2055095"/>
                    <a:pt x="6819543" y="2195403"/>
                    <a:pt x="6602400" y="2204531"/>
                  </a:cubicBezTo>
                  <a:cubicBezTo>
                    <a:pt x="3656187" y="2320932"/>
                    <a:pt x="1280790" y="2266347"/>
                    <a:pt x="367429" y="2204531"/>
                  </a:cubicBezTo>
                  <a:cubicBezTo>
                    <a:pt x="162917" y="2202642"/>
                    <a:pt x="-23345" y="2069921"/>
                    <a:pt x="0" y="1837102"/>
                  </a:cubicBezTo>
                  <a:cubicBezTo>
                    <a:pt x="86863" y="1521282"/>
                    <a:pt x="73702" y="656743"/>
                    <a:pt x="0" y="367429"/>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6"/>
              <a:ext cx="6785922" cy="806851"/>
            </a:xfrm>
            <a:prstGeom prst="rect">
              <a:avLst/>
            </a:prstGeom>
            <a:noFill/>
          </p:spPr>
          <p:txBody>
            <a:bodyPr wrap="square">
              <a:spAutoFit/>
            </a:bodyPr>
            <a:lstStyle/>
            <a:p>
              <a:pPr algn="just" defTabSz="1219170">
                <a:buClr>
                  <a:srgbClr val="000000"/>
                </a:buClr>
              </a:pPr>
              <a:r>
                <a:rPr lang="en-US" sz="6000" b="1" kern="0" dirty="0" err="1">
                  <a:solidFill>
                    <a:srgbClr val="000000"/>
                  </a:solidFill>
                  <a:latin typeface="Calibri" panose="020F0502020204030204" pitchFamily="34" charset="0"/>
                  <a:cs typeface="Calibri" panose="020F0502020204030204" pitchFamily="34" charset="0"/>
                  <a:sym typeface="Arial"/>
                </a:rPr>
                <a:t>Tiết</a:t>
              </a:r>
              <a:r>
                <a:rPr lang="en-US" sz="6000" b="1" kern="0" dirty="0">
                  <a:solidFill>
                    <a:srgbClr val="000000"/>
                  </a:solidFill>
                  <a:latin typeface="Calibri" panose="020F0502020204030204" pitchFamily="34" charset="0"/>
                  <a:cs typeface="Calibri" panose="020F0502020204030204" pitchFamily="34" charset="0"/>
                  <a:sym typeface="Arial"/>
                </a:rPr>
                <a:t> </a:t>
              </a:r>
              <a:r>
                <a:rPr lang="en-US" sz="6000" b="1" kern="0" dirty="0" err="1">
                  <a:solidFill>
                    <a:srgbClr val="000000"/>
                  </a:solidFill>
                  <a:latin typeface="Calibri" panose="020F0502020204030204" pitchFamily="34" charset="0"/>
                  <a:cs typeface="Calibri" panose="020F0502020204030204" pitchFamily="34" charset="0"/>
                  <a:sym typeface="Arial"/>
                </a:rPr>
                <a:t>tấu</a:t>
              </a:r>
              <a:r>
                <a:rPr lang="vi-VN" sz="6000" b="1"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Nhịp</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điệu</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của</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âm</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nhạc</a:t>
              </a:r>
              <a:r>
                <a:rPr lang="en-US" sz="6000" kern="0" dirty="0">
                  <a:solidFill>
                    <a:srgbClr val="000000"/>
                  </a:solidFill>
                  <a:latin typeface="Calibri" panose="020F0502020204030204" pitchFamily="34" charset="0"/>
                  <a:cs typeface="Calibri" panose="020F0502020204030204" pitchFamily="34" charset="0"/>
                  <a:sym typeface="Arial"/>
                </a:rPr>
                <a:t>.</a:t>
              </a:r>
              <a:endParaRPr lang="vi-VN" sz="6000" kern="0" dirty="0">
                <a:solidFill>
                  <a:srgbClr val="000000"/>
                </a:solidFill>
                <a:latin typeface="Calibri" panose="020F0502020204030204" pitchFamily="34" charset="0"/>
                <a:cs typeface="Calibri" panose="020F0502020204030204" pitchFamily="34" charset="0"/>
                <a:sym typeface="Arial"/>
              </a:endParaRPr>
            </a:p>
          </p:txBody>
        </p:sp>
      </p:grpSp>
      <p:pic>
        <p:nvPicPr>
          <p:cNvPr id="12" name="Picture 11" descr="A picture containing text, vector graphics&#10;&#10;Description automatically generated">
            <a:extLst>
              <a:ext uri="{FF2B5EF4-FFF2-40B4-BE49-F238E27FC236}">
                <a16:creationId xmlns:a16="http://schemas.microsoft.com/office/drawing/2014/main" id="{759F2CEB-8BBE-2BBD-9779-F4DF76B781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670" y="998882"/>
            <a:ext cx="6858000" cy="6858000"/>
          </a:xfrm>
          <a:prstGeom prst="rect">
            <a:avLst/>
          </a:prstGeom>
        </p:spPr>
      </p:pic>
    </p:spTree>
    <p:extLst>
      <p:ext uri="{BB962C8B-B14F-4D97-AF65-F5344CB8AC3E}">
        <p14:creationId xmlns:p14="http://schemas.microsoft.com/office/powerpoint/2010/main" val="125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160</TotalTime>
  <Words>1519</Words>
  <Application>Microsoft Office PowerPoint</Application>
  <PresentationFormat>Widescreen</PresentationFormat>
  <Paragraphs>103</Paragraphs>
  <Slides>27</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#9Slide05 Phobia</vt:lpstr>
      <vt:lpstr>Arial</vt:lpstr>
      <vt:lpstr>Calibri</vt:lpstr>
      <vt:lpstr>SVN-Kitten</vt:lpstr>
      <vt:lpstr>Times New Roman</vt:lpstr>
      <vt:lpstr>Trebuchet MS</vt:lpstr>
      <vt:lpstr>UVF Salome</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10</cp:revision>
  <dcterms:created xsi:type="dcterms:W3CDTF">2023-08-12T04:24:15Z</dcterms:created>
  <dcterms:modified xsi:type="dcterms:W3CDTF">2023-08-18T09:55:11Z</dcterms:modified>
</cp:coreProperties>
</file>