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96" r:id="rId2"/>
    <p:sldId id="262" r:id="rId3"/>
    <p:sldId id="256" r:id="rId4"/>
    <p:sldId id="300" r:id="rId5"/>
    <p:sldId id="265" r:id="rId6"/>
    <p:sldId id="343" r:id="rId7"/>
    <p:sldId id="344" r:id="rId8"/>
    <p:sldId id="345" r:id="rId9"/>
    <p:sldId id="346" r:id="rId10"/>
    <p:sldId id="301" r:id="rId11"/>
    <p:sldId id="303" r:id="rId12"/>
    <p:sldId id="292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  <p:sldId id="312" r:id="rId22"/>
    <p:sldId id="319" r:id="rId23"/>
    <p:sldId id="320" r:id="rId24"/>
    <p:sldId id="318" r:id="rId25"/>
    <p:sldId id="313" r:id="rId26"/>
    <p:sldId id="289" r:id="rId27"/>
    <p:sldId id="321" r:id="rId28"/>
    <p:sldId id="31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A2C0"/>
    <a:srgbClr val="FF00FF"/>
    <a:srgbClr val="F298D6"/>
    <a:srgbClr val="E11F69"/>
    <a:srgbClr val="00CCFF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2540" autoAdjust="0"/>
  </p:normalViewPr>
  <p:slideViewPr>
    <p:cSldViewPr snapToGrid="0">
      <p:cViewPr varScale="1">
        <p:scale>
          <a:sx n="61" d="100"/>
          <a:sy n="61" d="100"/>
        </p:scale>
        <p:origin x="1160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DAB96-B8EF-4ECA-82F6-CA2A0A514080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BF5C3-98C9-4DE1-ACEE-16B969DC1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854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15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43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187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4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63174-E06A-9088-BB69-023305BCD0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91E0AC-9AF9-365B-A443-316EA1B5E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BFDCA-A625-4363-109E-97737376B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D689C-404A-8CBB-7F36-C4A0C0E31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33B98-1EBC-82E0-DED4-6542AF418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1DD80FDD-FCEB-1AE7-4565-33FE6E0F56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2" y="0"/>
            <a:ext cx="12191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48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34D3D-B0EE-6118-6A29-CE2BE19D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0C55B7-1829-1696-F04B-69AF21BA38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FDCB0D-DCED-44DA-776F-A611BA2F7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4B9E78-0C61-FF36-9296-16895D605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820CE4-CB6B-26CF-8909-F9B879725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C490D5-CE0D-D158-C7F4-C2728C3E8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36D3A7F-9A3D-6AB6-4C8D-2D5EC2AEFD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99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31E57-D22A-7AE2-BC73-BC57EAE79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B1746-F0AB-792C-9E38-67271D05B8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C2F7E-6F0D-242B-9CAC-FE067E46D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EE071-3E82-5E10-FF19-3AF3E1978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5B4CF-AB5D-E96C-9D4C-FEE364803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14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74EC0D-A7D3-7950-2D15-8307CC85B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EBE5F9-30BA-7E9B-741E-683625D4A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CB535-E13F-5819-B314-3161D81FA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D8C40-263A-6C30-F94C-FB8973B89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AFB37-1407-861C-3824-CA901612D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179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1224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F82DF-48A0-526A-18E8-7EA8C4102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6CF1F-5B7F-62F0-86F3-9F396AC6C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C5F1D-B0AE-EEAE-D520-079CAEF3B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6E515-F4FF-7B44-1AA5-527CC2AAB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03CA2-9856-404C-DDC2-3F7B285E2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07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8EF93-0D3D-79D8-0D29-594ECBEBC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49F3D-8631-FF00-FDB0-DB6B02E2A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7F182-BF08-F0F1-0517-E5E7320E7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18EE8-C8B9-0597-E3AB-C491AF75E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96DC3-A6C3-8212-AFB7-361D2D5FD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asketball court with a basketball hoop&#10;&#10;Description automatically generated with low confidence">
            <a:extLst>
              <a:ext uri="{FF2B5EF4-FFF2-40B4-BE49-F238E27FC236}">
                <a16:creationId xmlns:a16="http://schemas.microsoft.com/office/drawing/2014/main" id="{CCCDDFB5-7A48-B253-5B8B-A45801403E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8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A05FE-6210-E84D-CBAC-71BF89B11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3D7BE-93E2-F3A2-7FEF-10450B6665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A4715-FB2B-17CF-5D9E-C2C82A8BEA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3B868-B723-4A5C-F8E5-973929DDD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9368D2-CBC7-34EB-597C-6B06D7FAB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56607C-EFA6-A206-0445-817488FC1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025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79026-0768-D854-D28C-34B891DC7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265A4-3A3D-69AA-2E78-39E5E3FCD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4D8D35-2456-DBA5-C424-B3A23C9EC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DB8662-6DC7-71CA-98E7-C6F81C04A1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4E2E0B-6B37-CED7-CDC2-5C77396E10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3D0EFF-98C2-BB70-046A-87B881459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AB645D-058C-A0B8-DF0E-B1A24D2C4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454929-8F94-8619-2762-FACA8D2A8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43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57E20-7C0C-FBCE-849B-E3DE7F14F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0B3391-CD61-E626-2932-014409D3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B2CBF9-3552-37E9-BE1E-060CBB50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3CEBF-E15B-5582-D89A-AABA8DC04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144A62E3-AAA8-8980-BF00-53C4979759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82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D2E003-170E-32F6-1119-878482BFF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69D70F-F889-B671-7A3C-7D5ECA05F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FFA26-8FCC-DFF5-DAE1-3B9EAE5F5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30">
            <a:extLst>
              <a:ext uri="{FF2B5EF4-FFF2-40B4-BE49-F238E27FC236}">
                <a16:creationId xmlns:a16="http://schemas.microsoft.com/office/drawing/2014/main" id="{7565CF35-5BAB-3325-8EE8-B191AFAF12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80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57E20-7C0C-FBCE-849B-E3DE7F14F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0B3391-CD61-E626-2932-014409D3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B2CBF9-3552-37E9-BE1E-060CBB50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3CEBF-E15B-5582-D89A-AABA8DC04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144A62E3-AAA8-8980-BF00-53C4979759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19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41AAF-9136-184C-28AE-F3247E7E8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936C8-3EE4-E0FB-2918-0CB1BEA7F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0E37ED-E31C-FCDB-7632-6045D0086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D07B9B-DF0E-A5A1-9B30-813D8B54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22F40-E73F-ABD3-24C4-B6397317E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6BABE-EE8F-4B6D-97B0-4955518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20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C3CF80-A5E2-DA57-C982-0E1FD1BA4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C5BC02-CFCD-4E0D-F404-33DB42A3D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EAF37-8630-9A39-044D-A32094C76A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4E6E6-66EA-4261-BC32-F98BF6CC210C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50E15-F2AC-A4C9-D2F2-B3EAD9B337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494C2-D12E-2729-CC98-1B42E0DC7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5429" y="481239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46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70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57.svg"/><Relationship Id="rId7" Type="http://schemas.openxmlformats.org/officeDocument/2006/relationships/image" Target="../media/image5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7.wdp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6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microsoft.com/office/2007/relationships/hdphoto" Target="../media/hdphoto4.wdp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6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microsoft.com/office/2007/relationships/hdphoto" Target="../media/hdphoto4.wdp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6.svg"/><Relationship Id="rId12" Type="http://schemas.openxmlformats.org/officeDocument/2006/relationships/image" Target="../media/image31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microsoft.com/office/2007/relationships/hdphoto" Target="../media/hdphoto4.wdp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E4F1368-DD2A-2B30-B8F9-E3DB76ADB4E6}"/>
              </a:ext>
            </a:extLst>
          </p:cNvPr>
          <p:cNvGrpSpPr/>
          <p:nvPr/>
        </p:nvGrpSpPr>
        <p:grpSpPr>
          <a:xfrm>
            <a:off x="2198310" y="3246326"/>
            <a:ext cx="8332204" cy="3611674"/>
            <a:chOff x="5119879" y="4287027"/>
            <a:chExt cx="6490424" cy="2503612"/>
          </a:xfrm>
        </p:grpSpPr>
        <p:grpSp>
          <p:nvGrpSpPr>
            <p:cNvPr id="6" name="Graphic 1068">
              <a:extLst>
                <a:ext uri="{FF2B5EF4-FFF2-40B4-BE49-F238E27FC236}">
                  <a16:creationId xmlns:a16="http://schemas.microsoft.com/office/drawing/2014/main" id="{35AF2F16-437A-FF40-E56F-FDF707BFA2B0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648FBBC8-C07E-8CAF-5521-4F599DCE19E4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6C1262F8-64DC-8DBA-EE43-FC0CA37CCF1F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FB30103D-87CE-B5ED-0F2C-FAED4932D18B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23C6D147-9251-8A7A-807B-1DE991EC78A4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BD7BA362-247F-91F3-D614-3D79F4EF4E10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B0B60367-A37E-8B10-626C-13F892EB9B29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38D63FFE-CE44-BD8D-8739-9BD38B486FD0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618350F5-B661-BE64-B391-DB6A50474854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D2110EE1-46E1-2426-C020-92F560C97C1A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EC3CDF44-447A-CDEF-D4AB-9ECBF0499BF0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D138A145-4C9A-F0C6-70B9-8DA987128C76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8E8E1E75-B6FA-BAB0-0C8A-DE743493A068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76AA4605-09F9-7027-B783-71F1490DBD95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07DE25C6-3891-7D69-EB98-B2957B0CBBE6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0C0692B8-1C77-B0C9-730C-511F11874B90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32576DB5-2A57-F23A-2FAF-BC1BB8CA8706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6D3366D3-0C22-1B37-ED6A-77AA986D692E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F1239113-EF58-BC56-5DDC-95F0F76DFA38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0E641627-8AED-51F7-775E-320276D96E28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66F37B01-8466-AEBF-B9D3-C3F5004C0F35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9308181C-9877-4C48-C2B4-C7BE1A34DF0C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F800CAAE-1D04-2747-68C6-D8198F12F584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5490DADF-18AF-BC74-759A-FF49F365C3DA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FCCA010B-2B70-0C9D-359A-8E8C64D9498A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9BA46B7A-B652-37A4-EB8F-CA382AF44A96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B119E2F2-5678-9725-DA11-6F5B284A4D53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BC01FF58-FB8F-7FEF-F5EA-D0D511FD3856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98C93A41-1150-B9F5-A7A8-3BBED1183D98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24194238-F46F-6AA4-3028-BCFB18469F2E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53FC7ADD-700F-0D89-B524-FAFC0EBC7FB1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01057CCD-7F91-0E75-BB2A-0A5995641794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005844A9-7D9D-3608-888E-15D78205114A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423A0BE1-902C-0258-2F86-B48B48FDE5B8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3E07CA21-D043-84A8-047D-597BEBC130E7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687ECC1C-5933-C0C1-9F1F-73EB4D183294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C38979A0-ACFA-2927-E988-423CD563DA4E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7C2A0D97-124A-A5CC-11AA-A5CA3393EFEC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C8FD84D1-F0EA-A3C8-59AB-EFD6B4E0ECFF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BCA4D257-2690-07E3-8212-B93170EAA987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8C2BE514-F7D9-1B00-7904-51825A617B29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9DCA7D85-0A4E-D9DE-45D6-611A614A578A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A6B745EB-AE0B-3C19-CA23-A7B50A221354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DB64505E-3CDB-5979-B748-DF408D7D8E87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44352BAC-FBAB-BA37-8D1C-9BBBC0B73D1C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68B95E1B-6700-9E7F-E0CB-98F89D8610D9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3D386078-FB64-0B07-4007-53A3542F88F1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680A3622-E864-E052-EA59-2C897F2C049A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EBC93696-F45E-84D5-BA35-A658DCF6D5A6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E1780467-B692-0CC7-0337-02BA2A8C1771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E32461BC-79F3-78FC-F5B9-AE6F510654A6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E4EC4C72-4F0A-01F3-A770-3F6F06D33E8C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0BCDAFB3-59E8-3DF6-CC59-49D71AC7A791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C9A60FBF-8CC8-D098-16A6-CD0E7C780C0E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12B20672-DB5C-A2C1-1567-97CD65D8E6C7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aphic 1068">
              <a:extLst>
                <a:ext uri="{FF2B5EF4-FFF2-40B4-BE49-F238E27FC236}">
                  <a16:creationId xmlns:a16="http://schemas.microsoft.com/office/drawing/2014/main" id="{62B4793D-46F7-64FD-2CC4-A9BE5FBA7E42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0B806253-A81C-BFA8-208A-FB354FF46053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C4EC73E2-EAF1-097F-744B-F474E5D569BE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A0209167-A078-B3E6-13DB-969BA3F77E0A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64B037AD-BC8D-6650-D50D-151AB7E434F5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466D9326-4533-C1C8-7CD4-207D2B8ABFA9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9D526731-1896-035A-F72E-3A88A5113DFC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59BC023E-4840-FACE-4189-0C117117E268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1F83E81F-79A6-409B-FE7B-496735CFE62B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4B9DB664-1277-74F7-8904-C3278EB4A567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B2FEB458-046B-4042-1756-AC3265A77CD3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4A74025E-38E3-71DF-2B34-57B2464B09CE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8A9D7965-837A-FE72-1156-740C2872863A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9EBB738D-DCA7-FB28-D052-67A37BC43DF2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A7739DE-7E5F-1F82-8306-42D752243B19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43AA5286-35AE-F73A-225C-6E2801641C71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6E95E613-4955-FF35-E7AD-4FD13010389B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4080E7DD-0E80-DFB4-ED18-67CB8CD7F5CC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592E8370-1C8D-29AD-4EA9-D445459E606E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9DEC380E-7891-3727-5593-01B7EA1E6B2A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26C35192-7125-A115-1482-3D172908D530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8BC508BD-A876-0205-3F0E-7C4D42D0A167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1E56B325-0A50-B773-1D1A-D9E00B6BA4F3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E74E1C28-BE28-FDF5-A715-A4CEA92F3164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1DED2E2F-A7FC-0C47-BEE9-A3A4BDDF22F2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C4D0BBA-DE9A-0AC0-908F-31EF9D2E0D97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5918F159-92DE-662B-3A93-9807E6E60349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8362ABD9-691F-131B-5705-F695C7D0B91A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EC6DEF01-9412-C704-783B-EF4B726DFA35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7A9CE7D6-20E7-9991-C8E0-23B37DFF4A9B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7680317F-37B5-6638-1A88-DD6C05EED9E9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8F05251F-A3B0-01A6-C0F3-97161875CF81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C1F8A845-2EF3-BDE0-ECFB-02FB0F263131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4088C281-E99F-88C2-10C6-10E3CEA27760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078A86F6-7A28-EC70-A1EE-6CC6EFC56593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402E945E-EE05-73B8-0087-9FA4D5D90369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A9FC9B8C-6BD0-560E-C6F0-CE693C40D0DF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3950F191-5DD5-4731-23E6-7CE64D8D5E42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BC2CD2A8-9697-87A2-B212-C9F0B863A523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F3A07F59-3A60-D4A7-3D5F-EF797F0E6ADA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aphic 1068">
              <a:extLst>
                <a:ext uri="{FF2B5EF4-FFF2-40B4-BE49-F238E27FC236}">
                  <a16:creationId xmlns:a16="http://schemas.microsoft.com/office/drawing/2014/main" id="{E4BE9C68-4808-3825-8D4D-3048CAA1C1B3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C3FB2BA5-B901-3B60-CA87-7E3549AE18E4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7B4DD711-CEB2-201F-4762-EE025EE16909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0279C1E8-410B-FBBC-46D3-CAB50F3FEC56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46BFDC1D-BA3D-91B1-1E04-F72A12CAC631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FB8A216-F9F8-092B-7978-C3CAF82C70E5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72583C57-A3A6-313A-4E28-D3F3B195C142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DCBC9B4C-97FC-0ED4-2D8C-F7A7495423B1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185AF5C-B58F-E2B6-0D32-2D5FDDAF16BC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832B4EA-A2E0-8E48-5BE8-3E711B88126E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BD3BAAF8-A2DB-2048-FF4D-B01BA7CD5D9D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EE3F4D16-5512-1BD9-DD14-8824A10A019E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38BAE508-4D5B-1BEC-472E-01818FCE2D06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343C8135-6C7B-274F-7B6D-7F3E65F6B242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D2F37CF6-F81F-5FFC-FB8B-0CA6CE4ACAEC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04348777-2009-CC6A-BE4C-45175C19E289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ADAA4060-7BC8-D9CE-AD64-C6B213AB56CF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7E595745-AEE4-9461-F42C-2FF437A75CB5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F1D53969-221E-57FA-CE87-DF6987C65715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4A03AC5D-E236-D2C5-35EC-09E49ACE6C67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52A1EAC1-DCB7-3084-8A6D-D0397B229FEF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00C63AB-05F1-87ED-DE99-273FF89F0705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481B0C2B-29A3-FF93-4620-0CA8BCC2C113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D54755CF-7300-0874-BBF4-E7CD3DF21F62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04F044D5-B9B8-B1ED-48DA-0D2D9E7D7827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49310CDD-188E-6ECC-A79A-BAC3EF3DEB74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4F3824A4-BE93-CAFC-13FA-4707F41577BB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66C786BD-8701-99DA-8779-9EDEE6162C7A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FA2EAF79-C125-45D2-43D7-A69170779086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3D827648-DF71-923A-4AF5-7A90857FB34C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E5E552DF-0CBE-82A3-A180-0FC0150811E8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2CF7DF8E-740C-DDC7-4162-02290BDDD52F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BAD1658B-CE41-244B-DEC6-4277E8FA9390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6011FBAD-0852-14C2-7718-53DBD5779E78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DB18478D-DF2A-1774-FB2E-0D2FCBF9AE7F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D9F56AE5-0D6B-B352-069F-10F6933E2C02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910F6269-0760-D496-8A11-8E0FB7D55DA5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A171D5B5-7F39-1E5C-0A2B-0D8903B45CAA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E4FCCDC9-A266-4A3E-EDEA-25ACCDD8DCB1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1200761D-8531-04B7-8D15-BAA445080DD4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8E9ACEB4-BDF6-98E3-AF63-9FCD869DC737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99A90B8D-75B4-64F7-8A99-9C7BD0273D29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CB6CC02D-D0F8-4A78-85BD-DD0B71A1DE55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16944428-07CB-CEFB-75F3-F87B8C2CE3A8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C86AEC5C-8B97-84EA-9E5C-D04596A667F3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35E31A85-47DA-522C-D789-EC3E649AB0CB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F65881B-8308-2DB7-B446-52E54A81C02A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A7B116AB-0E02-4770-5F62-9AAF3F81B344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A208B50D-926D-FBDB-F2AB-2A7C0121E64B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E58882B8-7C8C-932D-F404-9E4C4AAC4F15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48E1121D-8790-AAC8-E30E-5A7C1CAB4D15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DAD5F988-1C7B-6581-6C9C-348319980295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3F321C15-7034-4669-FBDD-C3A125EAFD16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634BF878-94CA-0300-8E26-074DE3AACDA2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F1718F07-2CCD-B3E6-B560-534B5E97EBEE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620BD97C-2EA2-B69D-4E8B-E6371A5A456E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D0136330-F20E-F520-754F-D993DB900104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B1D25DA4-9B57-B166-E65E-FB22038E9F03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54C8233D-1417-0F8E-6B37-6CABEC0D0B60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547B202F-CE93-828E-FF4F-DF3C288C4B36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CE1417CC-39B7-E90E-8549-FB7E4FCBCA84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F795D29D-3037-D45E-4386-226775579E3F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92625ABF-B965-1215-6886-ACA83DAAE3DF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A1D15AD6-AC3D-2682-2D81-19A4C4C68096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47660390-F703-0D0F-C1AE-23F4BF2E15A8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aphic 1068">
              <a:extLst>
                <a:ext uri="{FF2B5EF4-FFF2-40B4-BE49-F238E27FC236}">
                  <a16:creationId xmlns:a16="http://schemas.microsoft.com/office/drawing/2014/main" id="{61D1CD75-32CC-2588-42CB-6F401A00970E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9FD4BB29-A0CB-E715-8A0F-0C038D6A5C31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2B756CC8-02FB-E186-BCBA-68A363A3DD83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AE642512-3660-593B-59D9-76159CF2EA78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B42B4B8-E515-F558-1482-DFF618204AED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811615F8-A52D-01A6-C822-A71E8BAE4E63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FE1C7B1F-63D5-E082-FA12-8C0232F043C2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82F7A0FE-8A70-870F-0AA1-6BCD70EA03E9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6ED6AD34-DE84-9001-F086-84DC016ACAFB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267B3D7-20E6-BB7B-7DAF-2B000397B4AB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5FCBC5D-47E0-A385-7D65-49DC444D47EE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696DA9E1-F7D5-6907-24DE-786EA604CF77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C346896-0272-AE34-9653-21955B39301F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4B82C83F-6EC8-6C12-F333-9E22A45E26C5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868DE10-0E7C-E897-EEE7-D784E7392365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76D61CDB-6420-8CA7-8CBC-52220673B8A8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82FF2AA-47AC-E6F3-E69F-4422F75857BB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34574779-1490-FE67-C439-12D5CBAF2B3E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E8699F7A-F9A0-F664-6EDC-AF8C7E10DC0B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3A0A0430-6887-9B56-7FA5-79AE82850A59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CBDCA95F-A42F-8E23-3437-5AE3EDBD75DC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AFC1862A-013A-9A5E-6F56-20B4CCD1804A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F0C0B60-83EC-3772-39C7-4935BDF2D0FF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701E04C-70F3-A476-D830-F5D560E5B097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ED02BBC3-51AF-D9D4-4C0F-9D39FC32152E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BBAB34EC-BCE9-2F57-1BDD-68A0C0AB4E47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8DD5CD97-DD4E-A708-E335-78623432CECC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08682200-6A5C-DEFE-E5F6-33D2687398D5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4DB9C9CD-33C3-5B95-F69F-CFE6C67C93BE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97D7F067-C9BC-2B20-6B11-4A13F5F03175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61C7D70D-8EED-C08D-E6D9-47C60A82EB47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D6C134D-EC55-89BB-3553-A00F887E1A9A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C1D1F98F-2268-C52F-2925-2BFA9308EB1A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BBC2D9EF-9AEE-9B9A-19EF-21C8BB26513A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2DF9AEC1-D548-5D05-442E-39D5FBDB7EBC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CFAE8ECC-BAC3-0408-815F-335BF020E2B3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9834685-1B88-7B0D-9C09-4A2680D7090B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0E9C668C-6575-F3FD-4802-6EA40B64590E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4937AA71-641C-EBE9-8FFB-0E43CA1D84AC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750EFE38-E2B9-2DE2-4E3D-BFC2F9D3EBF4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2A561895-CC25-E061-3247-DA912AE1DCD8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255E9390-CF15-9F1C-84CD-2D54EBC16BAF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E796376C-4DAF-83A7-6CDF-D52D99E0CA0D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398F6DEA-8D9F-37A6-B9E1-9F46CC6432DD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8F26DF6A-C6DD-2975-54D4-414E562EAFDA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70A382F-02A6-F456-98A6-85726E5FBA3E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D6A77560-6BB8-F7F2-8E97-0FC0E99095C2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5C9E9572-AA4C-74CF-ED04-060C090E81A9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27A5EFE8-6891-1EA5-475A-DD8B384B01F6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B81C72DD-0B77-6CD8-9B60-6CE2E3594E66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11D8DB08-0482-DE11-45E6-B1257C7B6D35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3ADD7FD5-772B-7244-687E-38DBD120CF1A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18" name="Picture 217">
            <a:extLst>
              <a:ext uri="{FF2B5EF4-FFF2-40B4-BE49-F238E27FC236}">
                <a16:creationId xmlns:a16="http://schemas.microsoft.com/office/drawing/2014/main" id="{1FA86FD2-CFA6-AD88-D062-C2B796B54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924" y="1080041"/>
            <a:ext cx="7986452" cy="21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46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40519627-FAD2-1031-2944-14BC1BDA7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92" y="219919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B548E3-8DDC-FF28-32D3-6098203BD105}"/>
              </a:ext>
            </a:extLst>
          </p:cNvPr>
          <p:cNvSpPr/>
          <p:nvPr/>
        </p:nvSpPr>
        <p:spPr>
          <a:xfrm>
            <a:off x="1657667" y="503845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altLang="zh-CN" sz="3600" b="1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Luyện</a:t>
            </a:r>
            <a:r>
              <a:rPr lang="en-US" altLang="zh-CN" sz="3600" b="1" dirty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đọc</a:t>
            </a:r>
            <a:r>
              <a:rPr lang="en-US" altLang="zh-CN" sz="3600" b="1" dirty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nhóm</a:t>
            </a:r>
            <a:endParaRPr lang="zh-CN" altLang="en-US" sz="3600" b="1" dirty="0">
              <a:solidFill>
                <a:srgbClr val="0070C0"/>
              </a:solidFill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7B88AE-F238-D56A-2B28-4D6A68B071F5}"/>
              </a:ext>
            </a:extLst>
          </p:cNvPr>
          <p:cNvSpPr/>
          <p:nvPr/>
        </p:nvSpPr>
        <p:spPr>
          <a:xfrm>
            <a:off x="784093" y="1641006"/>
            <a:ext cx="55998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altLang="zh-CN" sz="36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Yêu</a:t>
            </a:r>
            <a:r>
              <a:rPr lang="zh-CN" altLang="en-US" sz="36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cầu</a:t>
            </a:r>
            <a:endParaRPr lang="zh-CN" altLang="en-US" sz="36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defTabSz="457200">
              <a:buSzPts val="2800"/>
            </a:pPr>
            <a:r>
              <a:rPr lang="en-US" altLang="zh-CN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Phân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công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đọc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theo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đoạn</a:t>
            </a:r>
            <a:endParaRPr lang="zh-CN" altLang="en-US" sz="36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defTabSz="457200">
              <a:buSzPts val="2800"/>
            </a:pPr>
            <a:r>
              <a:rPr lang="en-US" altLang="zh-CN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Tất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cả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thành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viên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đều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đọc</a:t>
            </a:r>
            <a:endParaRPr lang="zh-CN" altLang="en-US" sz="36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75714D-D8AA-104A-1E8C-9DA9AD3EA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972" y="1166873"/>
            <a:ext cx="4637808" cy="233326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91F9C4F-D0A9-97A2-82D4-F80843EA7A3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791" y="3733393"/>
            <a:ext cx="4396989" cy="2231472"/>
          </a:xfrm>
          <a:prstGeom prst="rect">
            <a:avLst/>
          </a:prstGeom>
        </p:spPr>
      </p:pic>
      <p:pic>
        <p:nvPicPr>
          <p:cNvPr id="40" name="Kí hiệu - Khám phá &amp; Luyện tập">
            <a:extLst>
              <a:ext uri="{FF2B5EF4-FFF2-40B4-BE49-F238E27FC236}">
                <a16:creationId xmlns:a16="http://schemas.microsoft.com/office/drawing/2014/main" id="{86B962E5-6A48-DB3D-96B0-88013988A2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0194" y="536096"/>
            <a:ext cx="851896" cy="85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61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48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>
            <a:extLst>
              <a:ext uri="{FF2B5EF4-FFF2-40B4-BE49-F238E27FC236}">
                <a16:creationId xmlns:a16="http://schemas.microsoft.com/office/drawing/2014/main" id="{E4B12936-C357-A9F5-24E1-C07CF0C8BA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48" t="-4552"/>
          <a:stretch/>
        </p:blipFill>
        <p:spPr>
          <a:xfrm>
            <a:off x="7170431" y="3152734"/>
            <a:ext cx="5374599" cy="3685867"/>
          </a:xfrm>
          <a:prstGeom prst="rect">
            <a:avLst/>
          </a:prstGeom>
        </p:spPr>
      </p:pic>
      <p:pic>
        <p:nvPicPr>
          <p:cNvPr id="7" name="Picture 40">
            <a:extLst>
              <a:ext uri="{FF2B5EF4-FFF2-40B4-BE49-F238E27FC236}">
                <a16:creationId xmlns:a16="http://schemas.microsoft.com/office/drawing/2014/main" id="{3BD167CB-582E-7F92-6804-63038581D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53950" y="-278411"/>
            <a:ext cx="8509142" cy="3268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B7F3F4-CEB8-DA61-56BA-2F2F46523F9B}"/>
              </a:ext>
            </a:extLst>
          </p:cNvPr>
          <p:cNvSpPr txBox="1"/>
          <p:nvPr/>
        </p:nvSpPr>
        <p:spPr>
          <a:xfrm>
            <a:off x="1387774" y="775442"/>
            <a:ext cx="920938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7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7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toàn</a:t>
            </a:r>
            <a:r>
              <a:rPr kumimoji="0" lang="en-US" sz="7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bài</a:t>
            </a:r>
            <a:endParaRPr kumimoji="0" lang="en-US" sz="7000" b="1" i="0" u="none" strike="noStrike" kern="1200" cap="none" spc="0" normalizeH="0" baseline="0" noProof="0" dirty="0">
              <a:ln w="19050">
                <a:solidFill>
                  <a:srgbClr val="002060"/>
                </a:solidFill>
              </a:ln>
              <a:solidFill>
                <a:srgbClr val="00B050"/>
              </a:solidFill>
              <a:effectLst/>
              <a:uLnTx/>
              <a:uFillTx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7F14702-7220-0C5E-5970-EBD0E690A795}"/>
              </a:ext>
            </a:extLst>
          </p:cNvPr>
          <p:cNvGrpSpPr/>
          <p:nvPr/>
        </p:nvGrpSpPr>
        <p:grpSpPr>
          <a:xfrm>
            <a:off x="127591" y="2664297"/>
            <a:ext cx="8495414" cy="3666080"/>
            <a:chOff x="4953840" y="3817600"/>
            <a:chExt cx="7506352" cy="284269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E8822CA-C659-3A59-BED0-9DA1323478A7}"/>
                </a:ext>
              </a:extLst>
            </p:cNvPr>
            <p:cNvGrpSpPr/>
            <p:nvPr/>
          </p:nvGrpSpPr>
          <p:grpSpPr>
            <a:xfrm>
              <a:off x="4953840" y="3817600"/>
              <a:ext cx="7506352" cy="2842692"/>
              <a:chOff x="3087940" y="1255651"/>
              <a:chExt cx="7506352" cy="2842692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E5E164C0-41E0-F00C-6C23-6CBB39CA7DEF}"/>
                  </a:ext>
                </a:extLst>
              </p:cNvPr>
              <p:cNvSpPr/>
              <p:nvPr/>
            </p:nvSpPr>
            <p:spPr>
              <a:xfrm>
                <a:off x="3087940" y="1724298"/>
                <a:ext cx="7506352" cy="2374045"/>
              </a:xfrm>
              <a:custGeom>
                <a:avLst/>
                <a:gdLst>
                  <a:gd name="connsiteX0" fmla="*/ 0 w 7506352"/>
                  <a:gd name="connsiteY0" fmla="*/ 478892 h 2374045"/>
                  <a:gd name="connsiteX1" fmla="*/ 478892 w 7506352"/>
                  <a:gd name="connsiteY1" fmla="*/ 0 h 2374045"/>
                  <a:gd name="connsiteX2" fmla="*/ 1068263 w 7506352"/>
                  <a:gd name="connsiteY2" fmla="*/ 0 h 2374045"/>
                  <a:gd name="connsiteX3" fmla="*/ 1526663 w 7506352"/>
                  <a:gd name="connsiteY3" fmla="*/ 0 h 2374045"/>
                  <a:gd name="connsiteX4" fmla="*/ 1985063 w 7506352"/>
                  <a:gd name="connsiteY4" fmla="*/ 0 h 2374045"/>
                  <a:gd name="connsiteX5" fmla="*/ 2443462 w 7506352"/>
                  <a:gd name="connsiteY5" fmla="*/ 0 h 2374045"/>
                  <a:gd name="connsiteX6" fmla="*/ 3098319 w 7506352"/>
                  <a:gd name="connsiteY6" fmla="*/ 0 h 2374045"/>
                  <a:gd name="connsiteX7" fmla="*/ 3753176 w 7506352"/>
                  <a:gd name="connsiteY7" fmla="*/ 0 h 2374045"/>
                  <a:gd name="connsiteX8" fmla="*/ 4408033 w 7506352"/>
                  <a:gd name="connsiteY8" fmla="*/ 0 h 2374045"/>
                  <a:gd name="connsiteX9" fmla="*/ 5193861 w 7506352"/>
                  <a:gd name="connsiteY9" fmla="*/ 0 h 2374045"/>
                  <a:gd name="connsiteX10" fmla="*/ 5848718 w 7506352"/>
                  <a:gd name="connsiteY10" fmla="*/ 0 h 2374045"/>
                  <a:gd name="connsiteX11" fmla="*/ 7027460 w 7506352"/>
                  <a:gd name="connsiteY11" fmla="*/ 0 h 2374045"/>
                  <a:gd name="connsiteX12" fmla="*/ 7506352 w 7506352"/>
                  <a:gd name="connsiteY12" fmla="*/ 478892 h 2374045"/>
                  <a:gd name="connsiteX13" fmla="*/ 7506352 w 7506352"/>
                  <a:gd name="connsiteY13" fmla="*/ 950979 h 2374045"/>
                  <a:gd name="connsiteX14" fmla="*/ 7506352 w 7506352"/>
                  <a:gd name="connsiteY14" fmla="*/ 1408903 h 2374045"/>
                  <a:gd name="connsiteX15" fmla="*/ 7506352 w 7506352"/>
                  <a:gd name="connsiteY15" fmla="*/ 1895153 h 2374045"/>
                  <a:gd name="connsiteX16" fmla="*/ 7027460 w 7506352"/>
                  <a:gd name="connsiteY16" fmla="*/ 2374045 h 2374045"/>
                  <a:gd name="connsiteX17" fmla="*/ 6372603 w 7506352"/>
                  <a:gd name="connsiteY17" fmla="*/ 2374045 h 2374045"/>
                  <a:gd name="connsiteX18" fmla="*/ 5586775 w 7506352"/>
                  <a:gd name="connsiteY18" fmla="*/ 2374045 h 2374045"/>
                  <a:gd name="connsiteX19" fmla="*/ 4931918 w 7506352"/>
                  <a:gd name="connsiteY19" fmla="*/ 2374045 h 2374045"/>
                  <a:gd name="connsiteX20" fmla="*/ 4342547 w 7506352"/>
                  <a:gd name="connsiteY20" fmla="*/ 2374045 h 2374045"/>
                  <a:gd name="connsiteX21" fmla="*/ 3622205 w 7506352"/>
                  <a:gd name="connsiteY21" fmla="*/ 2374045 h 2374045"/>
                  <a:gd name="connsiteX22" fmla="*/ 2967348 w 7506352"/>
                  <a:gd name="connsiteY22" fmla="*/ 2374045 h 2374045"/>
                  <a:gd name="connsiteX23" fmla="*/ 2377977 w 7506352"/>
                  <a:gd name="connsiteY23" fmla="*/ 2374045 h 2374045"/>
                  <a:gd name="connsiteX24" fmla="*/ 1919577 w 7506352"/>
                  <a:gd name="connsiteY24" fmla="*/ 2374045 h 2374045"/>
                  <a:gd name="connsiteX25" fmla="*/ 1330206 w 7506352"/>
                  <a:gd name="connsiteY25" fmla="*/ 2374045 h 2374045"/>
                  <a:gd name="connsiteX26" fmla="*/ 478892 w 7506352"/>
                  <a:gd name="connsiteY26" fmla="*/ 2374045 h 2374045"/>
                  <a:gd name="connsiteX27" fmla="*/ 0 w 7506352"/>
                  <a:gd name="connsiteY27" fmla="*/ 1895153 h 2374045"/>
                  <a:gd name="connsiteX28" fmla="*/ 0 w 7506352"/>
                  <a:gd name="connsiteY28" fmla="*/ 1465554 h 2374045"/>
                  <a:gd name="connsiteX29" fmla="*/ 0 w 7506352"/>
                  <a:gd name="connsiteY29" fmla="*/ 965142 h 2374045"/>
                  <a:gd name="connsiteX30" fmla="*/ 0 w 7506352"/>
                  <a:gd name="connsiteY30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506352" h="2374045" fill="none" extrusionOk="0">
                    <a:moveTo>
                      <a:pt x="0" y="478892"/>
                    </a:moveTo>
                    <a:cubicBezTo>
                      <a:pt x="20938" y="238542"/>
                      <a:pt x="240901" y="-31240"/>
                      <a:pt x="478892" y="0"/>
                    </a:cubicBezTo>
                    <a:cubicBezTo>
                      <a:pt x="750671" y="-28321"/>
                      <a:pt x="928278" y="223"/>
                      <a:pt x="1068263" y="0"/>
                    </a:cubicBezTo>
                    <a:cubicBezTo>
                      <a:pt x="1208248" y="-223"/>
                      <a:pt x="1332861" y="-1717"/>
                      <a:pt x="1526663" y="0"/>
                    </a:cubicBezTo>
                    <a:cubicBezTo>
                      <a:pt x="1720465" y="1717"/>
                      <a:pt x="1793010" y="17706"/>
                      <a:pt x="1985063" y="0"/>
                    </a:cubicBezTo>
                    <a:cubicBezTo>
                      <a:pt x="2177116" y="-17706"/>
                      <a:pt x="2300951" y="-1682"/>
                      <a:pt x="2443462" y="0"/>
                    </a:cubicBezTo>
                    <a:cubicBezTo>
                      <a:pt x="2585973" y="1682"/>
                      <a:pt x="2799615" y="9978"/>
                      <a:pt x="3098319" y="0"/>
                    </a:cubicBezTo>
                    <a:cubicBezTo>
                      <a:pt x="3397023" y="-9978"/>
                      <a:pt x="3526270" y="-17426"/>
                      <a:pt x="3753176" y="0"/>
                    </a:cubicBezTo>
                    <a:cubicBezTo>
                      <a:pt x="3980082" y="17426"/>
                      <a:pt x="4210002" y="24145"/>
                      <a:pt x="4408033" y="0"/>
                    </a:cubicBezTo>
                    <a:cubicBezTo>
                      <a:pt x="4606064" y="-24145"/>
                      <a:pt x="4803376" y="21373"/>
                      <a:pt x="5193861" y="0"/>
                    </a:cubicBezTo>
                    <a:cubicBezTo>
                      <a:pt x="5584346" y="-21373"/>
                      <a:pt x="5524582" y="7319"/>
                      <a:pt x="5848718" y="0"/>
                    </a:cubicBezTo>
                    <a:cubicBezTo>
                      <a:pt x="6172854" y="-7319"/>
                      <a:pt x="6565906" y="42678"/>
                      <a:pt x="7027460" y="0"/>
                    </a:cubicBezTo>
                    <a:cubicBezTo>
                      <a:pt x="7271307" y="-43586"/>
                      <a:pt x="7497251" y="221568"/>
                      <a:pt x="7506352" y="478892"/>
                    </a:cubicBezTo>
                    <a:cubicBezTo>
                      <a:pt x="7500792" y="581942"/>
                      <a:pt x="7522889" y="795313"/>
                      <a:pt x="7506352" y="950979"/>
                    </a:cubicBezTo>
                    <a:cubicBezTo>
                      <a:pt x="7489815" y="1106645"/>
                      <a:pt x="7526038" y="1279452"/>
                      <a:pt x="7506352" y="1408903"/>
                    </a:cubicBezTo>
                    <a:cubicBezTo>
                      <a:pt x="7486666" y="1538354"/>
                      <a:pt x="7494716" y="1778975"/>
                      <a:pt x="7506352" y="1895153"/>
                    </a:cubicBezTo>
                    <a:cubicBezTo>
                      <a:pt x="7525699" y="2180722"/>
                      <a:pt x="7318746" y="2380018"/>
                      <a:pt x="7027460" y="2374045"/>
                    </a:cubicBezTo>
                    <a:cubicBezTo>
                      <a:pt x="6799745" y="2402986"/>
                      <a:pt x="6630014" y="2346209"/>
                      <a:pt x="6372603" y="2374045"/>
                    </a:cubicBezTo>
                    <a:cubicBezTo>
                      <a:pt x="6115192" y="2401881"/>
                      <a:pt x="5924607" y="2395203"/>
                      <a:pt x="5586775" y="2374045"/>
                    </a:cubicBezTo>
                    <a:cubicBezTo>
                      <a:pt x="5248943" y="2352887"/>
                      <a:pt x="5075124" y="2394050"/>
                      <a:pt x="4931918" y="2374045"/>
                    </a:cubicBezTo>
                    <a:cubicBezTo>
                      <a:pt x="4788712" y="2354040"/>
                      <a:pt x="4619459" y="2395009"/>
                      <a:pt x="4342547" y="2374045"/>
                    </a:cubicBezTo>
                    <a:cubicBezTo>
                      <a:pt x="4065635" y="2353081"/>
                      <a:pt x="3803179" y="2372634"/>
                      <a:pt x="3622205" y="2374045"/>
                    </a:cubicBezTo>
                    <a:cubicBezTo>
                      <a:pt x="3441231" y="2375456"/>
                      <a:pt x="3286293" y="2404159"/>
                      <a:pt x="2967348" y="2374045"/>
                    </a:cubicBezTo>
                    <a:cubicBezTo>
                      <a:pt x="2648403" y="2343931"/>
                      <a:pt x="2596418" y="2347028"/>
                      <a:pt x="2377977" y="2374045"/>
                    </a:cubicBezTo>
                    <a:cubicBezTo>
                      <a:pt x="2159536" y="2401062"/>
                      <a:pt x="2083092" y="2357956"/>
                      <a:pt x="1919577" y="2374045"/>
                    </a:cubicBezTo>
                    <a:cubicBezTo>
                      <a:pt x="1756062" y="2390134"/>
                      <a:pt x="1515394" y="2356699"/>
                      <a:pt x="1330206" y="2374045"/>
                    </a:cubicBezTo>
                    <a:cubicBezTo>
                      <a:pt x="1145018" y="2391391"/>
                      <a:pt x="655246" y="2347934"/>
                      <a:pt x="478892" y="2374045"/>
                    </a:cubicBezTo>
                    <a:cubicBezTo>
                      <a:pt x="177203" y="2324637"/>
                      <a:pt x="41273" y="2198922"/>
                      <a:pt x="0" y="1895153"/>
                    </a:cubicBezTo>
                    <a:cubicBezTo>
                      <a:pt x="-14815" y="1699161"/>
                      <a:pt x="-9057" y="1601312"/>
                      <a:pt x="0" y="1465554"/>
                    </a:cubicBezTo>
                    <a:cubicBezTo>
                      <a:pt x="9057" y="1329796"/>
                      <a:pt x="2594" y="1185084"/>
                      <a:pt x="0" y="965142"/>
                    </a:cubicBezTo>
                    <a:cubicBezTo>
                      <a:pt x="-2594" y="745200"/>
                      <a:pt x="2512" y="648951"/>
                      <a:pt x="0" y="478892"/>
                    </a:cubicBezTo>
                    <a:close/>
                  </a:path>
                  <a:path w="7506352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669425" y="-30363"/>
                      <a:pt x="908244" y="4671"/>
                      <a:pt x="1199234" y="0"/>
                    </a:cubicBezTo>
                    <a:cubicBezTo>
                      <a:pt x="1490224" y="-4671"/>
                      <a:pt x="1519033" y="12498"/>
                      <a:pt x="1723120" y="0"/>
                    </a:cubicBezTo>
                    <a:cubicBezTo>
                      <a:pt x="1927207" y="-12498"/>
                      <a:pt x="2008496" y="-17335"/>
                      <a:pt x="2247005" y="0"/>
                    </a:cubicBezTo>
                    <a:cubicBezTo>
                      <a:pt x="2485514" y="17335"/>
                      <a:pt x="2618295" y="-26425"/>
                      <a:pt x="2967348" y="0"/>
                    </a:cubicBezTo>
                    <a:cubicBezTo>
                      <a:pt x="3316401" y="26425"/>
                      <a:pt x="3332064" y="6882"/>
                      <a:pt x="3556719" y="0"/>
                    </a:cubicBezTo>
                    <a:cubicBezTo>
                      <a:pt x="3781374" y="-6882"/>
                      <a:pt x="4126093" y="-724"/>
                      <a:pt x="4342547" y="0"/>
                    </a:cubicBezTo>
                    <a:cubicBezTo>
                      <a:pt x="4559001" y="724"/>
                      <a:pt x="4857768" y="6764"/>
                      <a:pt x="5128375" y="0"/>
                    </a:cubicBezTo>
                    <a:cubicBezTo>
                      <a:pt x="5398982" y="-6764"/>
                      <a:pt x="5567200" y="24842"/>
                      <a:pt x="5848718" y="0"/>
                    </a:cubicBezTo>
                    <a:cubicBezTo>
                      <a:pt x="6130236" y="-24842"/>
                      <a:pt x="6258641" y="20920"/>
                      <a:pt x="6372603" y="0"/>
                    </a:cubicBezTo>
                    <a:cubicBezTo>
                      <a:pt x="6486566" y="-20920"/>
                      <a:pt x="6852193" y="-23996"/>
                      <a:pt x="7027460" y="0"/>
                    </a:cubicBezTo>
                    <a:cubicBezTo>
                      <a:pt x="7294088" y="-14018"/>
                      <a:pt x="7553014" y="224162"/>
                      <a:pt x="7506352" y="478892"/>
                    </a:cubicBezTo>
                    <a:cubicBezTo>
                      <a:pt x="7503633" y="611288"/>
                      <a:pt x="7499484" y="808677"/>
                      <a:pt x="7506352" y="922654"/>
                    </a:cubicBezTo>
                    <a:cubicBezTo>
                      <a:pt x="7513220" y="1036631"/>
                      <a:pt x="7498574" y="1227926"/>
                      <a:pt x="7506352" y="1366416"/>
                    </a:cubicBezTo>
                    <a:cubicBezTo>
                      <a:pt x="7514130" y="1504906"/>
                      <a:pt x="7514954" y="1729111"/>
                      <a:pt x="7506352" y="1895153"/>
                    </a:cubicBezTo>
                    <a:cubicBezTo>
                      <a:pt x="7529329" y="2164852"/>
                      <a:pt x="7275185" y="2368498"/>
                      <a:pt x="7027460" y="2374045"/>
                    </a:cubicBezTo>
                    <a:cubicBezTo>
                      <a:pt x="6851365" y="2391143"/>
                      <a:pt x="6680746" y="2376742"/>
                      <a:pt x="6503575" y="2374045"/>
                    </a:cubicBezTo>
                    <a:cubicBezTo>
                      <a:pt x="6326404" y="2371348"/>
                      <a:pt x="5994339" y="2384277"/>
                      <a:pt x="5717746" y="2374045"/>
                    </a:cubicBezTo>
                    <a:cubicBezTo>
                      <a:pt x="5441153" y="2363813"/>
                      <a:pt x="5341794" y="2393066"/>
                      <a:pt x="4997404" y="2374045"/>
                    </a:cubicBezTo>
                    <a:cubicBezTo>
                      <a:pt x="4653014" y="2355024"/>
                      <a:pt x="4531280" y="2400088"/>
                      <a:pt x="4408033" y="2374045"/>
                    </a:cubicBezTo>
                    <a:cubicBezTo>
                      <a:pt x="4284786" y="2348002"/>
                      <a:pt x="3997884" y="2348580"/>
                      <a:pt x="3884147" y="2374045"/>
                    </a:cubicBezTo>
                    <a:cubicBezTo>
                      <a:pt x="3770410" y="2399510"/>
                      <a:pt x="3501944" y="2353536"/>
                      <a:pt x="3360262" y="2374045"/>
                    </a:cubicBezTo>
                    <a:cubicBezTo>
                      <a:pt x="3218581" y="2394554"/>
                      <a:pt x="2890609" y="2384359"/>
                      <a:pt x="2574434" y="2374045"/>
                    </a:cubicBezTo>
                    <a:cubicBezTo>
                      <a:pt x="2258259" y="2363731"/>
                      <a:pt x="2129182" y="2403065"/>
                      <a:pt x="1985063" y="2374045"/>
                    </a:cubicBezTo>
                    <a:cubicBezTo>
                      <a:pt x="1840944" y="2345025"/>
                      <a:pt x="1362052" y="2357229"/>
                      <a:pt x="1199234" y="2374045"/>
                    </a:cubicBezTo>
                    <a:cubicBezTo>
                      <a:pt x="1036416" y="2390861"/>
                      <a:pt x="820990" y="2406213"/>
                      <a:pt x="478892" y="2374045"/>
                    </a:cubicBezTo>
                    <a:cubicBezTo>
                      <a:pt x="235766" y="2400289"/>
                      <a:pt x="-20797" y="2120669"/>
                      <a:pt x="0" y="1895153"/>
                    </a:cubicBezTo>
                    <a:cubicBezTo>
                      <a:pt x="2366" y="1727065"/>
                      <a:pt x="3755" y="1601435"/>
                      <a:pt x="0" y="1423066"/>
                    </a:cubicBezTo>
                    <a:cubicBezTo>
                      <a:pt x="-3755" y="1244697"/>
                      <a:pt x="411" y="1151208"/>
                      <a:pt x="0" y="979304"/>
                    </a:cubicBezTo>
                    <a:cubicBezTo>
                      <a:pt x="-411" y="807400"/>
                      <a:pt x="-10122" y="697451"/>
                      <a:pt x="0" y="478892"/>
                    </a:cubicBezTo>
                    <a:close/>
                  </a:path>
                </a:pathLst>
              </a:custGeom>
              <a:solidFill>
                <a:sysClr val="window" lastClr="FFFFFF">
                  <a:alpha val="85000"/>
                </a:sysClr>
              </a:solidFill>
              <a:ln w="38100" cap="flat" cmpd="sng" algn="ctr">
                <a:solidFill>
                  <a:srgbClr val="002060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1.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đúng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2.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to,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rõ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3.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ngắt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,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nghỉ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đúng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chỗ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0DB93DA8-072E-3193-A9C9-2397D3C723B0}"/>
                  </a:ext>
                </a:extLst>
              </p:cNvPr>
              <p:cNvSpPr/>
              <p:nvPr/>
            </p:nvSpPr>
            <p:spPr>
              <a:xfrm>
                <a:off x="4445671" y="1255651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rgbClr val="CCFFFF"/>
              </a:solidFill>
              <a:ln w="38100" cap="flat" cmpd="sng" algn="ctr">
                <a:solidFill>
                  <a:srgbClr val="00206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Tiêu</a:t>
                </a:r>
                <a:r>
                  <a:rPr kumimoji="0" 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chí</a:t>
                </a:r>
                <a:r>
                  <a:rPr kumimoji="0" 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đánh</a:t>
                </a:r>
                <a:r>
                  <a:rPr kumimoji="0" 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giá</a:t>
                </a:r>
                <a:endParaRPr kumimoji="0" lang="en-US" sz="44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2D83886-ED64-D632-2B7C-D8646B94D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22519" y="4842941"/>
              <a:ext cx="469963" cy="46996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31B4A9D-D6C8-A71A-7AB6-9B3F7ED27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5845" y="4842941"/>
              <a:ext cx="469963" cy="46996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DB763CB-B7FD-72E4-8542-E2F9DE413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79193" y="4842941"/>
              <a:ext cx="469963" cy="46996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6E69A8D-09E9-1936-C476-7F0B49329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31474" y="5427115"/>
              <a:ext cx="469963" cy="4699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B2FF4B2-CFA5-0EEC-4CE3-C0C488AB5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74801" y="5427115"/>
              <a:ext cx="469963" cy="46996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BEFEFBF-CAA6-A64B-35BE-006DF7190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88150" y="5427115"/>
              <a:ext cx="469963" cy="46996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6CEB663-F299-6257-22E8-86931DFDE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49274" y="5931439"/>
              <a:ext cx="469963" cy="46996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E311D7D-026C-8C74-4445-4405DCB1B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92600" y="5931439"/>
              <a:ext cx="469963" cy="4699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C6848A-2293-E30A-2F1A-B3A9DAF7B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05947" y="5931439"/>
              <a:ext cx="469963" cy="4699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726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-202018" y="-85059"/>
            <a:ext cx="12206176" cy="6800492"/>
          </a:xfrm>
          <a:custGeom>
            <a:avLst/>
            <a:gdLst>
              <a:gd name="connsiteX0" fmla="*/ 1133438 w 12206176"/>
              <a:gd name="connsiteY0" fmla="*/ 0 h 6800492"/>
              <a:gd name="connsiteX1" fmla="*/ 12206176 w 12206176"/>
              <a:gd name="connsiteY1" fmla="*/ 0 h 6800492"/>
              <a:gd name="connsiteX2" fmla="*/ 12206176 w 12206176"/>
              <a:gd name="connsiteY2" fmla="*/ 0 h 6800492"/>
              <a:gd name="connsiteX3" fmla="*/ 12206176 w 12206176"/>
              <a:gd name="connsiteY3" fmla="*/ 5667054 h 6800492"/>
              <a:gd name="connsiteX4" fmla="*/ 11072738 w 12206176"/>
              <a:gd name="connsiteY4" fmla="*/ 6800492 h 6800492"/>
              <a:gd name="connsiteX5" fmla="*/ 0 w 12206176"/>
              <a:gd name="connsiteY5" fmla="*/ 6800492 h 6800492"/>
              <a:gd name="connsiteX6" fmla="*/ 0 w 12206176"/>
              <a:gd name="connsiteY6" fmla="*/ 6800492 h 6800492"/>
              <a:gd name="connsiteX7" fmla="*/ 0 w 12206176"/>
              <a:gd name="connsiteY7" fmla="*/ 1133438 h 6800492"/>
              <a:gd name="connsiteX8" fmla="*/ 1133438 w 12206176"/>
              <a:gd name="connsiteY8" fmla="*/ 0 h 680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6176" h="6800492" fill="none" extrusionOk="0">
                <a:moveTo>
                  <a:pt x="1133438" y="0"/>
                </a:moveTo>
                <a:cubicBezTo>
                  <a:pt x="2372513" y="78011"/>
                  <a:pt x="9524440" y="21937"/>
                  <a:pt x="12206176" y="0"/>
                </a:cubicBezTo>
                <a:lnTo>
                  <a:pt x="12206176" y="0"/>
                </a:lnTo>
                <a:cubicBezTo>
                  <a:pt x="12360648" y="2049944"/>
                  <a:pt x="12371802" y="4842671"/>
                  <a:pt x="12206176" y="5667054"/>
                </a:cubicBezTo>
                <a:cubicBezTo>
                  <a:pt x="12256561" y="6230352"/>
                  <a:pt x="11632434" y="6795522"/>
                  <a:pt x="11072738" y="6800492"/>
                </a:cubicBezTo>
                <a:cubicBezTo>
                  <a:pt x="9333912" y="6655408"/>
                  <a:pt x="4525008" y="6835571"/>
                  <a:pt x="0" y="6800492"/>
                </a:cubicBezTo>
                <a:lnTo>
                  <a:pt x="0" y="6800492"/>
                </a:lnTo>
                <a:cubicBezTo>
                  <a:pt x="42204" y="4579316"/>
                  <a:pt x="161297" y="3729752"/>
                  <a:pt x="0" y="1133438"/>
                </a:cubicBezTo>
                <a:cubicBezTo>
                  <a:pt x="13591" y="509193"/>
                  <a:pt x="510614" y="38208"/>
                  <a:pt x="1133438" y="0"/>
                </a:cubicBezTo>
                <a:close/>
              </a:path>
              <a:path w="12206176" h="6800492" stroke="0" extrusionOk="0">
                <a:moveTo>
                  <a:pt x="1133438" y="0"/>
                </a:moveTo>
                <a:cubicBezTo>
                  <a:pt x="2264331" y="-16420"/>
                  <a:pt x="8683257" y="-157111"/>
                  <a:pt x="12206176" y="0"/>
                </a:cubicBezTo>
                <a:lnTo>
                  <a:pt x="12206176" y="0"/>
                </a:lnTo>
                <a:cubicBezTo>
                  <a:pt x="12342266" y="1102252"/>
                  <a:pt x="12088889" y="4594947"/>
                  <a:pt x="12206176" y="5667054"/>
                </a:cubicBezTo>
                <a:cubicBezTo>
                  <a:pt x="12183878" y="6357666"/>
                  <a:pt x="11750951" y="6835970"/>
                  <a:pt x="11072738" y="6800492"/>
                </a:cubicBezTo>
                <a:cubicBezTo>
                  <a:pt x="8254935" y="6682997"/>
                  <a:pt x="1895213" y="6882114"/>
                  <a:pt x="0" y="6800492"/>
                </a:cubicBezTo>
                <a:lnTo>
                  <a:pt x="0" y="6800492"/>
                </a:lnTo>
                <a:cubicBezTo>
                  <a:pt x="-46332" y="4342807"/>
                  <a:pt x="133940" y="2029663"/>
                  <a:pt x="0" y="1133438"/>
                </a:cubicBezTo>
                <a:cubicBezTo>
                  <a:pt x="9432" y="496129"/>
                  <a:pt x="590074" y="7738"/>
                  <a:pt x="1133438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9830600"/>
              </p:ext>
            </p:extLst>
          </p:nvPr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6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263C4-090A-AFC1-0C93-6663F4F0F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D8E91-1B5D-FCB9-3FEC-3E0BB8DAF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FC4F182D-F7B6-18AF-0C99-17B0046DE30D}"/>
              </a:ext>
            </a:extLst>
          </p:cNvPr>
          <p:cNvSpPr/>
          <p:nvPr/>
        </p:nvSpPr>
        <p:spPr>
          <a:xfrm>
            <a:off x="1273277" y="73326"/>
            <a:ext cx="9645445" cy="556055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1B7F5635-07D3-D20E-AE7A-2020D5CA47D7}"/>
              </a:ext>
            </a:extLst>
          </p:cNvPr>
          <p:cNvSpPr/>
          <p:nvPr/>
        </p:nvSpPr>
        <p:spPr>
          <a:xfrm>
            <a:off x="1479755" y="523462"/>
            <a:ext cx="9094838" cy="4660283"/>
          </a:xfrm>
          <a:prstGeom prst="cloud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26">
            <a:extLst>
              <a:ext uri="{FF2B5EF4-FFF2-40B4-BE49-F238E27FC236}">
                <a16:creationId xmlns:a16="http://schemas.microsoft.com/office/drawing/2014/main" id="{C0249F9B-C489-E4F6-BCB9-7C17DCBA28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09322" y="613642"/>
            <a:ext cx="1715878" cy="1482090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DC44EC0F-CB75-78A1-3581-3E23D972D7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5908" y="3710762"/>
            <a:ext cx="4878825" cy="33297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DC7410-21DA-863F-BC4C-51B5B8E38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736" y="1845106"/>
            <a:ext cx="8602202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389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92;p47">
            <a:extLst>
              <a:ext uri="{FF2B5EF4-FFF2-40B4-BE49-F238E27FC236}">
                <a16:creationId xmlns:a16="http://schemas.microsoft.com/office/drawing/2014/main" id="{3F41962B-582A-7E7E-11A3-AEE3E03304C6}"/>
              </a:ext>
            </a:extLst>
          </p:cNvPr>
          <p:cNvSpPr/>
          <p:nvPr/>
        </p:nvSpPr>
        <p:spPr>
          <a:xfrm>
            <a:off x="2794015" y="232373"/>
            <a:ext cx="7461154" cy="1200328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2D38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FC3772-0C02-BFC3-9472-BD28E47366AF}"/>
              </a:ext>
            </a:extLst>
          </p:cNvPr>
          <p:cNvSpPr txBox="1"/>
          <p:nvPr/>
        </p:nvSpPr>
        <p:spPr>
          <a:xfrm>
            <a:off x="1766396" y="354640"/>
            <a:ext cx="95376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5000" b="1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14D01068-043E-40B0-9793-98AD8699C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35351" y="423091"/>
            <a:ext cx="1553071" cy="8188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DF26D87-85B8-7F08-C0DA-E897AAAF0A44}"/>
              </a:ext>
            </a:extLst>
          </p:cNvPr>
          <p:cNvSpPr/>
          <p:nvPr/>
        </p:nvSpPr>
        <p:spPr>
          <a:xfrm>
            <a:off x="815083" y="1607464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15D3656-7CBF-498B-1A2C-F93E105257D5}"/>
              </a:ext>
            </a:extLst>
          </p:cNvPr>
          <p:cNvSpPr/>
          <p:nvPr/>
        </p:nvSpPr>
        <p:spPr>
          <a:xfrm>
            <a:off x="587340" y="1782227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 chi tiết nào trong bài thơ cho thấy các bạn nhận ra "mỗi đứa mình một khác"?</a:t>
            </a:r>
          </a:p>
        </p:txBody>
      </p:sp>
      <p:pic>
        <p:nvPicPr>
          <p:cNvPr id="9" name="Picture 18">
            <a:extLst>
              <a:ext uri="{FF2B5EF4-FFF2-40B4-BE49-F238E27FC236}">
                <a16:creationId xmlns:a16="http://schemas.microsoft.com/office/drawing/2014/main" id="{0BD4CEDC-74D0-2476-B9EB-D069AAD3CE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1407" y="1782227"/>
            <a:ext cx="962210" cy="138447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1A040E8-0338-A47E-F573-DFEB1EC3F4A9}"/>
              </a:ext>
            </a:extLst>
          </p:cNvPr>
          <p:cNvSpPr/>
          <p:nvPr/>
        </p:nvSpPr>
        <p:spPr>
          <a:xfrm>
            <a:off x="815083" y="344794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F5116AC-A490-9C94-7671-91BA3D401EE8}"/>
              </a:ext>
            </a:extLst>
          </p:cNvPr>
          <p:cNvSpPr/>
          <p:nvPr/>
        </p:nvSpPr>
        <p:spPr>
          <a:xfrm>
            <a:off x="587340" y="3622704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>
                <a:solidFill>
                  <a:schemeClr val="tx1"/>
                </a:solidFill>
              </a:rPr>
              <a:t>Bạn nhỏ lo lắng điều gì về sự khác biệt đó? 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E04E87D-8C57-AB23-32D4-D8AC4FD302C3}"/>
              </a:ext>
            </a:extLst>
          </p:cNvPr>
          <p:cNvSpPr/>
          <p:nvPr/>
        </p:nvSpPr>
        <p:spPr>
          <a:xfrm>
            <a:off x="731588" y="5244477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85BC73-C136-1E0D-C597-FC66E352C641}"/>
              </a:ext>
            </a:extLst>
          </p:cNvPr>
          <p:cNvSpPr/>
          <p:nvPr/>
        </p:nvSpPr>
        <p:spPr>
          <a:xfrm>
            <a:off x="765544" y="5419240"/>
            <a:ext cx="10300134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nhỏ đã phát hiện ra điều gì khi ngắm nhìn vườn hoa của mẹ? 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9">
            <a:extLst>
              <a:ext uri="{FF2B5EF4-FFF2-40B4-BE49-F238E27FC236}">
                <a16:creationId xmlns:a16="http://schemas.microsoft.com/office/drawing/2014/main" id="{21C789CB-57D1-DB16-4685-AAAA784806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3078" y="3461270"/>
            <a:ext cx="1007928" cy="1465188"/>
          </a:xfrm>
          <a:prstGeom prst="rect">
            <a:avLst/>
          </a:prstGeom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id="{62AA9389-13F0-92B7-D554-8D1C90A0C6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5474" y="5328747"/>
            <a:ext cx="948127" cy="153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3221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92;p47">
            <a:extLst>
              <a:ext uri="{FF2B5EF4-FFF2-40B4-BE49-F238E27FC236}">
                <a16:creationId xmlns:a16="http://schemas.microsoft.com/office/drawing/2014/main" id="{348A3988-2575-5509-C3D0-2C2445AF92CA}"/>
              </a:ext>
            </a:extLst>
          </p:cNvPr>
          <p:cNvSpPr/>
          <p:nvPr/>
        </p:nvSpPr>
        <p:spPr>
          <a:xfrm>
            <a:off x="2794015" y="232373"/>
            <a:ext cx="7461154" cy="1200328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2D38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88311D-6A29-6A66-2E22-CE11ED692FCA}"/>
              </a:ext>
            </a:extLst>
          </p:cNvPr>
          <p:cNvSpPr txBox="1"/>
          <p:nvPr/>
        </p:nvSpPr>
        <p:spPr>
          <a:xfrm>
            <a:off x="1862088" y="439701"/>
            <a:ext cx="95376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5000" b="1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25D59901-6BE3-FA32-2164-332D97A362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35351" y="423091"/>
            <a:ext cx="1553071" cy="8188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6C47D80-AFA1-1B55-F611-6895DEE291E1}"/>
              </a:ext>
            </a:extLst>
          </p:cNvPr>
          <p:cNvSpPr/>
          <p:nvPr/>
        </p:nvSpPr>
        <p:spPr>
          <a:xfrm>
            <a:off x="815083" y="1607464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B54D899-1A17-1858-F8F3-038D67B3A348}"/>
              </a:ext>
            </a:extLst>
          </p:cNvPr>
          <p:cNvSpPr/>
          <p:nvPr/>
        </p:nvSpPr>
        <p:spPr>
          <a:xfrm>
            <a:off x="587340" y="1782227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ảnh dàn đồng ca ở cuối bài thơ thể hiện điều gì? Tìm câu trả lời đúng.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529351-51CA-721F-1A6D-B85A05BF1FE2}"/>
              </a:ext>
            </a:extLst>
          </p:cNvPr>
          <p:cNvSpPr/>
          <p:nvPr/>
        </p:nvSpPr>
        <p:spPr>
          <a:xfrm>
            <a:off x="815083" y="3862610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C23E267-568C-D086-45B7-01E777846E57}"/>
              </a:ext>
            </a:extLst>
          </p:cNvPr>
          <p:cNvSpPr/>
          <p:nvPr/>
        </p:nvSpPr>
        <p:spPr>
          <a:xfrm>
            <a:off x="850605" y="4037373"/>
            <a:ext cx="10441172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em, bài thơ muốn nói đến điều kì diệu gì? Điều kì diệu đó thể hiện như thế nào trong lớp của em? 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26E1526B-2296-FD72-06BE-F76C774963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7809" y="1820154"/>
            <a:ext cx="1044267" cy="1540406"/>
          </a:xfrm>
          <a:prstGeom prst="rect">
            <a:avLst/>
          </a:prstGeom>
        </p:spPr>
      </p:pic>
      <p:pic>
        <p:nvPicPr>
          <p:cNvPr id="12" name="Picture 22">
            <a:extLst>
              <a:ext uri="{FF2B5EF4-FFF2-40B4-BE49-F238E27FC236}">
                <a16:creationId xmlns:a16="http://schemas.microsoft.com/office/drawing/2014/main" id="{13A09F74-236F-9FB6-89CA-204D2BCEFC5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8245" y="4124395"/>
            <a:ext cx="965933" cy="161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22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DDA029D-84A6-F0D3-9934-EE1EE0DA94F5}"/>
              </a:ext>
            </a:extLst>
          </p:cNvPr>
          <p:cNvSpPr/>
          <p:nvPr/>
        </p:nvSpPr>
        <p:spPr>
          <a:xfrm>
            <a:off x="1065465" y="169525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ABF3E2B-F720-5853-0C59-7260D6E44686}"/>
              </a:ext>
            </a:extLst>
          </p:cNvPr>
          <p:cNvSpPr/>
          <p:nvPr/>
        </p:nvSpPr>
        <p:spPr>
          <a:xfrm>
            <a:off x="837722" y="344288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 chi tiết nào trong bài thơ cho thấy các bạn nhận ra "mỗi đứa mình một khác"?</a:t>
            </a: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B17B044B-BC16-A574-3B1B-29D8679D22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1789" y="344288"/>
            <a:ext cx="962210" cy="138447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2B7222F-D5C0-3A9D-AFBB-F4534B787737}"/>
              </a:ext>
            </a:extLst>
          </p:cNvPr>
          <p:cNvSpPr/>
          <p:nvPr/>
        </p:nvSpPr>
        <p:spPr>
          <a:xfrm>
            <a:off x="1541721" y="1598141"/>
            <a:ext cx="9845749" cy="2888799"/>
          </a:xfrm>
          <a:custGeom>
            <a:avLst/>
            <a:gdLst>
              <a:gd name="connsiteX0" fmla="*/ 0 w 9845749"/>
              <a:gd name="connsiteY0" fmla="*/ 361995 h 2888799"/>
              <a:gd name="connsiteX1" fmla="*/ 361995 w 9845749"/>
              <a:gd name="connsiteY1" fmla="*/ 0 h 2888799"/>
              <a:gd name="connsiteX2" fmla="*/ 831114 w 9845749"/>
              <a:gd name="connsiteY2" fmla="*/ 0 h 2888799"/>
              <a:gd name="connsiteX3" fmla="*/ 1391451 w 9845749"/>
              <a:gd name="connsiteY3" fmla="*/ 0 h 2888799"/>
              <a:gd name="connsiteX4" fmla="*/ 1951787 w 9845749"/>
              <a:gd name="connsiteY4" fmla="*/ 0 h 2888799"/>
              <a:gd name="connsiteX5" fmla="*/ 2329689 w 9845749"/>
              <a:gd name="connsiteY5" fmla="*/ 0 h 2888799"/>
              <a:gd name="connsiteX6" fmla="*/ 2890025 w 9845749"/>
              <a:gd name="connsiteY6" fmla="*/ 0 h 2888799"/>
              <a:gd name="connsiteX7" fmla="*/ 3359144 w 9845749"/>
              <a:gd name="connsiteY7" fmla="*/ 0 h 2888799"/>
              <a:gd name="connsiteX8" fmla="*/ 3737046 w 9845749"/>
              <a:gd name="connsiteY8" fmla="*/ 0 h 2888799"/>
              <a:gd name="connsiteX9" fmla="*/ 4571035 w 9845749"/>
              <a:gd name="connsiteY9" fmla="*/ 0 h 2888799"/>
              <a:gd name="connsiteX10" fmla="*/ 5222589 w 9845749"/>
              <a:gd name="connsiteY10" fmla="*/ 0 h 2888799"/>
              <a:gd name="connsiteX11" fmla="*/ 5782926 w 9845749"/>
              <a:gd name="connsiteY11" fmla="*/ 0 h 2888799"/>
              <a:gd name="connsiteX12" fmla="*/ 6525698 w 9845749"/>
              <a:gd name="connsiteY12" fmla="*/ 0 h 2888799"/>
              <a:gd name="connsiteX13" fmla="*/ 7177252 w 9845749"/>
              <a:gd name="connsiteY13" fmla="*/ 0 h 2888799"/>
              <a:gd name="connsiteX14" fmla="*/ 7737589 w 9845749"/>
              <a:gd name="connsiteY14" fmla="*/ 0 h 2888799"/>
              <a:gd name="connsiteX15" fmla="*/ 8115490 w 9845749"/>
              <a:gd name="connsiteY15" fmla="*/ 0 h 2888799"/>
              <a:gd name="connsiteX16" fmla="*/ 8675827 w 9845749"/>
              <a:gd name="connsiteY16" fmla="*/ 0 h 2888799"/>
              <a:gd name="connsiteX17" fmla="*/ 9483754 w 9845749"/>
              <a:gd name="connsiteY17" fmla="*/ 0 h 2888799"/>
              <a:gd name="connsiteX18" fmla="*/ 9845749 w 9845749"/>
              <a:gd name="connsiteY18" fmla="*/ 361995 h 2888799"/>
              <a:gd name="connsiteX19" fmla="*/ 9845749 w 9845749"/>
              <a:gd name="connsiteY19" fmla="*/ 838253 h 2888799"/>
              <a:gd name="connsiteX20" fmla="*/ 9845749 w 9845749"/>
              <a:gd name="connsiteY20" fmla="*/ 1422751 h 2888799"/>
              <a:gd name="connsiteX21" fmla="*/ 9845749 w 9845749"/>
              <a:gd name="connsiteY21" fmla="*/ 1920657 h 2888799"/>
              <a:gd name="connsiteX22" fmla="*/ 9845749 w 9845749"/>
              <a:gd name="connsiteY22" fmla="*/ 2526804 h 2888799"/>
              <a:gd name="connsiteX23" fmla="*/ 9483754 w 9845749"/>
              <a:gd name="connsiteY23" fmla="*/ 2888799 h 2888799"/>
              <a:gd name="connsiteX24" fmla="*/ 8923417 w 9845749"/>
              <a:gd name="connsiteY24" fmla="*/ 2888799 h 2888799"/>
              <a:gd name="connsiteX25" fmla="*/ 8271863 w 9845749"/>
              <a:gd name="connsiteY25" fmla="*/ 2888799 h 2888799"/>
              <a:gd name="connsiteX26" fmla="*/ 7529091 w 9845749"/>
              <a:gd name="connsiteY26" fmla="*/ 2888799 h 2888799"/>
              <a:gd name="connsiteX27" fmla="*/ 6786320 w 9845749"/>
              <a:gd name="connsiteY27" fmla="*/ 2888799 h 2888799"/>
              <a:gd name="connsiteX28" fmla="*/ 6317201 w 9845749"/>
              <a:gd name="connsiteY28" fmla="*/ 2888799 h 2888799"/>
              <a:gd name="connsiteX29" fmla="*/ 5939299 w 9845749"/>
              <a:gd name="connsiteY29" fmla="*/ 2888799 h 2888799"/>
              <a:gd name="connsiteX30" fmla="*/ 5105310 w 9845749"/>
              <a:gd name="connsiteY30" fmla="*/ 2888799 h 2888799"/>
              <a:gd name="connsiteX31" fmla="*/ 4544973 w 9845749"/>
              <a:gd name="connsiteY31" fmla="*/ 2888799 h 2888799"/>
              <a:gd name="connsiteX32" fmla="*/ 3984636 w 9845749"/>
              <a:gd name="connsiteY32" fmla="*/ 2888799 h 2888799"/>
              <a:gd name="connsiteX33" fmla="*/ 3333082 w 9845749"/>
              <a:gd name="connsiteY33" fmla="*/ 2888799 h 2888799"/>
              <a:gd name="connsiteX34" fmla="*/ 2499093 w 9845749"/>
              <a:gd name="connsiteY34" fmla="*/ 2888799 h 2888799"/>
              <a:gd name="connsiteX35" fmla="*/ 1938756 w 9845749"/>
              <a:gd name="connsiteY35" fmla="*/ 2888799 h 2888799"/>
              <a:gd name="connsiteX36" fmla="*/ 1287202 w 9845749"/>
              <a:gd name="connsiteY36" fmla="*/ 2888799 h 2888799"/>
              <a:gd name="connsiteX37" fmla="*/ 361995 w 9845749"/>
              <a:gd name="connsiteY37" fmla="*/ 2888799 h 2888799"/>
              <a:gd name="connsiteX38" fmla="*/ 0 w 9845749"/>
              <a:gd name="connsiteY38" fmla="*/ 2526804 h 2888799"/>
              <a:gd name="connsiteX39" fmla="*/ 0 w 9845749"/>
              <a:gd name="connsiteY39" fmla="*/ 2028898 h 2888799"/>
              <a:gd name="connsiteX40" fmla="*/ 0 w 9845749"/>
              <a:gd name="connsiteY40" fmla="*/ 1444400 h 2888799"/>
              <a:gd name="connsiteX41" fmla="*/ 0 w 9845749"/>
              <a:gd name="connsiteY41" fmla="*/ 903197 h 2888799"/>
              <a:gd name="connsiteX42" fmla="*/ 0 w 9845749"/>
              <a:gd name="connsiteY42" fmla="*/ 361995 h 2888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845749" h="2888799" fill="none" extrusionOk="0">
                <a:moveTo>
                  <a:pt x="0" y="361995"/>
                </a:moveTo>
                <a:cubicBezTo>
                  <a:pt x="42177" y="163929"/>
                  <a:pt x="153903" y="14092"/>
                  <a:pt x="361995" y="0"/>
                </a:cubicBezTo>
                <a:cubicBezTo>
                  <a:pt x="465752" y="-1176"/>
                  <a:pt x="728880" y="4324"/>
                  <a:pt x="831114" y="0"/>
                </a:cubicBezTo>
                <a:cubicBezTo>
                  <a:pt x="933348" y="-4324"/>
                  <a:pt x="1209117" y="15155"/>
                  <a:pt x="1391451" y="0"/>
                </a:cubicBezTo>
                <a:cubicBezTo>
                  <a:pt x="1573785" y="-15155"/>
                  <a:pt x="1828644" y="-7696"/>
                  <a:pt x="1951787" y="0"/>
                </a:cubicBezTo>
                <a:cubicBezTo>
                  <a:pt x="2074930" y="7696"/>
                  <a:pt x="2249871" y="15896"/>
                  <a:pt x="2329689" y="0"/>
                </a:cubicBezTo>
                <a:cubicBezTo>
                  <a:pt x="2409507" y="-15896"/>
                  <a:pt x="2726510" y="-17303"/>
                  <a:pt x="2890025" y="0"/>
                </a:cubicBezTo>
                <a:cubicBezTo>
                  <a:pt x="3053540" y="17303"/>
                  <a:pt x="3260793" y="-11375"/>
                  <a:pt x="3359144" y="0"/>
                </a:cubicBezTo>
                <a:cubicBezTo>
                  <a:pt x="3457495" y="11375"/>
                  <a:pt x="3592915" y="-14190"/>
                  <a:pt x="3737046" y="0"/>
                </a:cubicBezTo>
                <a:cubicBezTo>
                  <a:pt x="3881177" y="14190"/>
                  <a:pt x="4255797" y="12917"/>
                  <a:pt x="4571035" y="0"/>
                </a:cubicBezTo>
                <a:cubicBezTo>
                  <a:pt x="4886273" y="-12917"/>
                  <a:pt x="4934788" y="27612"/>
                  <a:pt x="5222589" y="0"/>
                </a:cubicBezTo>
                <a:cubicBezTo>
                  <a:pt x="5510390" y="-27612"/>
                  <a:pt x="5574915" y="8706"/>
                  <a:pt x="5782926" y="0"/>
                </a:cubicBezTo>
                <a:cubicBezTo>
                  <a:pt x="5990937" y="-8706"/>
                  <a:pt x="6194120" y="-6706"/>
                  <a:pt x="6525698" y="0"/>
                </a:cubicBezTo>
                <a:cubicBezTo>
                  <a:pt x="6857276" y="6706"/>
                  <a:pt x="6909033" y="24522"/>
                  <a:pt x="7177252" y="0"/>
                </a:cubicBezTo>
                <a:cubicBezTo>
                  <a:pt x="7445471" y="-24522"/>
                  <a:pt x="7510009" y="487"/>
                  <a:pt x="7737589" y="0"/>
                </a:cubicBezTo>
                <a:cubicBezTo>
                  <a:pt x="7965169" y="-487"/>
                  <a:pt x="7949898" y="-14277"/>
                  <a:pt x="8115490" y="0"/>
                </a:cubicBezTo>
                <a:cubicBezTo>
                  <a:pt x="8281082" y="14277"/>
                  <a:pt x="8399958" y="-6075"/>
                  <a:pt x="8675827" y="0"/>
                </a:cubicBezTo>
                <a:cubicBezTo>
                  <a:pt x="8951696" y="6075"/>
                  <a:pt x="9287981" y="-28712"/>
                  <a:pt x="9483754" y="0"/>
                </a:cubicBezTo>
                <a:cubicBezTo>
                  <a:pt x="9673620" y="-13357"/>
                  <a:pt x="9865072" y="180463"/>
                  <a:pt x="9845749" y="361995"/>
                </a:cubicBezTo>
                <a:cubicBezTo>
                  <a:pt x="9822008" y="478290"/>
                  <a:pt x="9846828" y="612903"/>
                  <a:pt x="9845749" y="838253"/>
                </a:cubicBezTo>
                <a:cubicBezTo>
                  <a:pt x="9844670" y="1063603"/>
                  <a:pt x="9866351" y="1259887"/>
                  <a:pt x="9845749" y="1422751"/>
                </a:cubicBezTo>
                <a:cubicBezTo>
                  <a:pt x="9825147" y="1585615"/>
                  <a:pt x="9829335" y="1690143"/>
                  <a:pt x="9845749" y="1920657"/>
                </a:cubicBezTo>
                <a:cubicBezTo>
                  <a:pt x="9862163" y="2151171"/>
                  <a:pt x="9863862" y="2247881"/>
                  <a:pt x="9845749" y="2526804"/>
                </a:cubicBezTo>
                <a:cubicBezTo>
                  <a:pt x="9806881" y="2738114"/>
                  <a:pt x="9699866" y="2849713"/>
                  <a:pt x="9483754" y="2888799"/>
                </a:cubicBezTo>
                <a:cubicBezTo>
                  <a:pt x="9242950" y="2867484"/>
                  <a:pt x="9168028" y="2879883"/>
                  <a:pt x="8923417" y="2888799"/>
                </a:cubicBezTo>
                <a:cubicBezTo>
                  <a:pt x="8678806" y="2897715"/>
                  <a:pt x="8572094" y="2898518"/>
                  <a:pt x="8271863" y="2888799"/>
                </a:cubicBezTo>
                <a:cubicBezTo>
                  <a:pt x="7971632" y="2879080"/>
                  <a:pt x="7694764" y="2916570"/>
                  <a:pt x="7529091" y="2888799"/>
                </a:cubicBezTo>
                <a:cubicBezTo>
                  <a:pt x="7363418" y="2861028"/>
                  <a:pt x="6947791" y="2873548"/>
                  <a:pt x="6786320" y="2888799"/>
                </a:cubicBezTo>
                <a:cubicBezTo>
                  <a:pt x="6624849" y="2904050"/>
                  <a:pt x="6497878" y="2899339"/>
                  <a:pt x="6317201" y="2888799"/>
                </a:cubicBezTo>
                <a:cubicBezTo>
                  <a:pt x="6136524" y="2878259"/>
                  <a:pt x="6071184" y="2886155"/>
                  <a:pt x="5939299" y="2888799"/>
                </a:cubicBezTo>
                <a:cubicBezTo>
                  <a:pt x="5807414" y="2891443"/>
                  <a:pt x="5469938" y="2857090"/>
                  <a:pt x="5105310" y="2888799"/>
                </a:cubicBezTo>
                <a:cubicBezTo>
                  <a:pt x="4740682" y="2920508"/>
                  <a:pt x="4799451" y="2864591"/>
                  <a:pt x="4544973" y="2888799"/>
                </a:cubicBezTo>
                <a:cubicBezTo>
                  <a:pt x="4290495" y="2913007"/>
                  <a:pt x="4254181" y="2886207"/>
                  <a:pt x="3984636" y="2888799"/>
                </a:cubicBezTo>
                <a:cubicBezTo>
                  <a:pt x="3715091" y="2891391"/>
                  <a:pt x="3636771" y="2914163"/>
                  <a:pt x="3333082" y="2888799"/>
                </a:cubicBezTo>
                <a:cubicBezTo>
                  <a:pt x="3029393" y="2863435"/>
                  <a:pt x="2786862" y="2898735"/>
                  <a:pt x="2499093" y="2888799"/>
                </a:cubicBezTo>
                <a:cubicBezTo>
                  <a:pt x="2211324" y="2878863"/>
                  <a:pt x="2086790" y="2896171"/>
                  <a:pt x="1938756" y="2888799"/>
                </a:cubicBezTo>
                <a:cubicBezTo>
                  <a:pt x="1790722" y="2881427"/>
                  <a:pt x="1427923" y="2884489"/>
                  <a:pt x="1287202" y="2888799"/>
                </a:cubicBezTo>
                <a:cubicBezTo>
                  <a:pt x="1146481" y="2893109"/>
                  <a:pt x="660353" y="2889952"/>
                  <a:pt x="361995" y="2888799"/>
                </a:cubicBezTo>
                <a:cubicBezTo>
                  <a:pt x="121968" y="2894553"/>
                  <a:pt x="-23393" y="2741417"/>
                  <a:pt x="0" y="2526804"/>
                </a:cubicBezTo>
                <a:cubicBezTo>
                  <a:pt x="-24465" y="2423241"/>
                  <a:pt x="23752" y="2269873"/>
                  <a:pt x="0" y="2028898"/>
                </a:cubicBezTo>
                <a:cubicBezTo>
                  <a:pt x="-23752" y="1787923"/>
                  <a:pt x="-6190" y="1664576"/>
                  <a:pt x="0" y="1444400"/>
                </a:cubicBezTo>
                <a:cubicBezTo>
                  <a:pt x="6190" y="1224224"/>
                  <a:pt x="16617" y="1048649"/>
                  <a:pt x="0" y="903197"/>
                </a:cubicBezTo>
                <a:cubicBezTo>
                  <a:pt x="-16617" y="757745"/>
                  <a:pt x="-14114" y="500544"/>
                  <a:pt x="0" y="361995"/>
                </a:cubicBezTo>
                <a:close/>
              </a:path>
              <a:path w="9845749" h="2888799" stroke="0" extrusionOk="0">
                <a:moveTo>
                  <a:pt x="0" y="361995"/>
                </a:moveTo>
                <a:cubicBezTo>
                  <a:pt x="583" y="179885"/>
                  <a:pt x="178764" y="29828"/>
                  <a:pt x="361995" y="0"/>
                </a:cubicBezTo>
                <a:cubicBezTo>
                  <a:pt x="622330" y="14816"/>
                  <a:pt x="860288" y="-24634"/>
                  <a:pt x="1104767" y="0"/>
                </a:cubicBezTo>
                <a:cubicBezTo>
                  <a:pt x="1349246" y="24634"/>
                  <a:pt x="1479386" y="22924"/>
                  <a:pt x="1573886" y="0"/>
                </a:cubicBezTo>
                <a:cubicBezTo>
                  <a:pt x="1668386" y="-22924"/>
                  <a:pt x="1931152" y="16817"/>
                  <a:pt x="2043005" y="0"/>
                </a:cubicBezTo>
                <a:cubicBezTo>
                  <a:pt x="2154858" y="-16817"/>
                  <a:pt x="2459519" y="28410"/>
                  <a:pt x="2785777" y="0"/>
                </a:cubicBezTo>
                <a:cubicBezTo>
                  <a:pt x="3112035" y="-28410"/>
                  <a:pt x="3172777" y="23314"/>
                  <a:pt x="3346113" y="0"/>
                </a:cubicBezTo>
                <a:cubicBezTo>
                  <a:pt x="3519449" y="-23314"/>
                  <a:pt x="3965966" y="-101"/>
                  <a:pt x="4180103" y="0"/>
                </a:cubicBezTo>
                <a:cubicBezTo>
                  <a:pt x="4394240" y="101"/>
                  <a:pt x="4696586" y="-2950"/>
                  <a:pt x="5014092" y="0"/>
                </a:cubicBezTo>
                <a:cubicBezTo>
                  <a:pt x="5331598" y="2950"/>
                  <a:pt x="5476267" y="-3621"/>
                  <a:pt x="5756864" y="0"/>
                </a:cubicBezTo>
                <a:cubicBezTo>
                  <a:pt x="6037461" y="3621"/>
                  <a:pt x="6106121" y="3688"/>
                  <a:pt x="6225983" y="0"/>
                </a:cubicBezTo>
                <a:cubicBezTo>
                  <a:pt x="6345845" y="-3688"/>
                  <a:pt x="6467331" y="-13742"/>
                  <a:pt x="6603884" y="0"/>
                </a:cubicBezTo>
                <a:cubicBezTo>
                  <a:pt x="6740437" y="13742"/>
                  <a:pt x="7226231" y="15478"/>
                  <a:pt x="7437874" y="0"/>
                </a:cubicBezTo>
                <a:cubicBezTo>
                  <a:pt x="7649517" y="-15478"/>
                  <a:pt x="7858402" y="31987"/>
                  <a:pt x="8089428" y="0"/>
                </a:cubicBezTo>
                <a:cubicBezTo>
                  <a:pt x="8320454" y="-31987"/>
                  <a:pt x="8532794" y="-16218"/>
                  <a:pt x="8740982" y="0"/>
                </a:cubicBezTo>
                <a:cubicBezTo>
                  <a:pt x="8949170" y="16218"/>
                  <a:pt x="9319705" y="13926"/>
                  <a:pt x="9483754" y="0"/>
                </a:cubicBezTo>
                <a:cubicBezTo>
                  <a:pt x="9698366" y="-4291"/>
                  <a:pt x="9848246" y="204353"/>
                  <a:pt x="9845749" y="361995"/>
                </a:cubicBezTo>
                <a:cubicBezTo>
                  <a:pt x="9846573" y="536280"/>
                  <a:pt x="9871137" y="821664"/>
                  <a:pt x="9845749" y="946493"/>
                </a:cubicBezTo>
                <a:cubicBezTo>
                  <a:pt x="9820361" y="1071322"/>
                  <a:pt x="9830122" y="1261378"/>
                  <a:pt x="9845749" y="1466048"/>
                </a:cubicBezTo>
                <a:cubicBezTo>
                  <a:pt x="9861376" y="1670719"/>
                  <a:pt x="9841624" y="1840312"/>
                  <a:pt x="9845749" y="2050546"/>
                </a:cubicBezTo>
                <a:cubicBezTo>
                  <a:pt x="9849874" y="2260780"/>
                  <a:pt x="9829788" y="2365263"/>
                  <a:pt x="9845749" y="2526804"/>
                </a:cubicBezTo>
                <a:cubicBezTo>
                  <a:pt x="9853893" y="2724513"/>
                  <a:pt x="9706376" y="2900354"/>
                  <a:pt x="9483754" y="2888799"/>
                </a:cubicBezTo>
                <a:cubicBezTo>
                  <a:pt x="9265683" y="2911181"/>
                  <a:pt x="9228777" y="2868031"/>
                  <a:pt x="9014635" y="2888799"/>
                </a:cubicBezTo>
                <a:cubicBezTo>
                  <a:pt x="8800493" y="2909567"/>
                  <a:pt x="8387741" y="2896154"/>
                  <a:pt x="8180646" y="2888799"/>
                </a:cubicBezTo>
                <a:cubicBezTo>
                  <a:pt x="7973551" y="2881444"/>
                  <a:pt x="7780154" y="2864950"/>
                  <a:pt x="7620309" y="2888799"/>
                </a:cubicBezTo>
                <a:cubicBezTo>
                  <a:pt x="7460464" y="2912648"/>
                  <a:pt x="7070321" y="2857112"/>
                  <a:pt x="6786320" y="2888799"/>
                </a:cubicBezTo>
                <a:cubicBezTo>
                  <a:pt x="6502319" y="2920486"/>
                  <a:pt x="6308356" y="2867652"/>
                  <a:pt x="5952330" y="2888799"/>
                </a:cubicBezTo>
                <a:cubicBezTo>
                  <a:pt x="5596304" y="2909947"/>
                  <a:pt x="5544725" y="2885992"/>
                  <a:pt x="5391994" y="2888799"/>
                </a:cubicBezTo>
                <a:cubicBezTo>
                  <a:pt x="5239263" y="2891606"/>
                  <a:pt x="5182529" y="2895737"/>
                  <a:pt x="5014092" y="2888799"/>
                </a:cubicBezTo>
                <a:cubicBezTo>
                  <a:pt x="4845655" y="2881861"/>
                  <a:pt x="4755162" y="2885414"/>
                  <a:pt x="4544973" y="2888799"/>
                </a:cubicBezTo>
                <a:cubicBezTo>
                  <a:pt x="4334784" y="2892184"/>
                  <a:pt x="4291935" y="2893228"/>
                  <a:pt x="4075854" y="2888799"/>
                </a:cubicBezTo>
                <a:cubicBezTo>
                  <a:pt x="3859773" y="2884370"/>
                  <a:pt x="3615150" y="2862361"/>
                  <a:pt x="3333082" y="2888799"/>
                </a:cubicBezTo>
                <a:cubicBezTo>
                  <a:pt x="3051014" y="2915237"/>
                  <a:pt x="3134274" y="2894030"/>
                  <a:pt x="2955181" y="2888799"/>
                </a:cubicBezTo>
                <a:cubicBezTo>
                  <a:pt x="2776088" y="2883568"/>
                  <a:pt x="2584906" y="2903659"/>
                  <a:pt x="2486062" y="2888799"/>
                </a:cubicBezTo>
                <a:cubicBezTo>
                  <a:pt x="2387218" y="2873939"/>
                  <a:pt x="2067683" y="2924473"/>
                  <a:pt x="1652072" y="2888799"/>
                </a:cubicBezTo>
                <a:cubicBezTo>
                  <a:pt x="1236461" y="2853126"/>
                  <a:pt x="1443316" y="2901463"/>
                  <a:pt x="1274171" y="2888799"/>
                </a:cubicBezTo>
                <a:cubicBezTo>
                  <a:pt x="1105026" y="2876135"/>
                  <a:pt x="696378" y="2921247"/>
                  <a:pt x="361995" y="2888799"/>
                </a:cubicBezTo>
                <a:cubicBezTo>
                  <a:pt x="185201" y="2888996"/>
                  <a:pt x="18136" y="2758717"/>
                  <a:pt x="0" y="2526804"/>
                </a:cubicBezTo>
                <a:cubicBezTo>
                  <a:pt x="-11366" y="2394800"/>
                  <a:pt x="-21961" y="2188303"/>
                  <a:pt x="0" y="1963954"/>
                </a:cubicBezTo>
                <a:cubicBezTo>
                  <a:pt x="21961" y="1739605"/>
                  <a:pt x="11538" y="1543283"/>
                  <a:pt x="0" y="1422751"/>
                </a:cubicBezTo>
                <a:cubicBezTo>
                  <a:pt x="-11538" y="1302219"/>
                  <a:pt x="-22738" y="955229"/>
                  <a:pt x="0" y="838253"/>
                </a:cubicBezTo>
                <a:cubicBezTo>
                  <a:pt x="22738" y="721277"/>
                  <a:pt x="7307" y="578892"/>
                  <a:pt x="0" y="361995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2EE292-6E1C-A2F3-B4D3-945E27B54DD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746B34-9C52-9CAB-D851-C33B2E57F46F}"/>
              </a:ext>
            </a:extLst>
          </p:cNvPr>
          <p:cNvSpPr txBox="1"/>
          <p:nvPr/>
        </p:nvSpPr>
        <p:spPr>
          <a:xfrm>
            <a:off x="1701209" y="2041450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lạ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đứa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ngân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Chẳng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F4C7F5-12BD-5EF9-DD48-0DD905F8E168}"/>
              </a:ext>
            </a:extLst>
          </p:cNvPr>
          <p:cNvSpPr txBox="1"/>
          <p:nvPr/>
        </p:nvSpPr>
        <p:spPr>
          <a:xfrm>
            <a:off x="7145079" y="2030818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thích đứng đầu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hay giận dỗi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thích thay đổi 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nhiều ước mơ.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D83F94-A610-8B0F-BD3A-880729FCDD4E}"/>
              </a:ext>
            </a:extLst>
          </p:cNvPr>
          <p:cNvSpPr/>
          <p:nvPr/>
        </p:nvSpPr>
        <p:spPr>
          <a:xfrm>
            <a:off x="1706127" y="3455581"/>
            <a:ext cx="4694674" cy="54226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5CD584-3B04-A327-52A9-EDCA63222C9A}"/>
              </a:ext>
            </a:extLst>
          </p:cNvPr>
          <p:cNvSpPr/>
          <p:nvPr/>
        </p:nvSpPr>
        <p:spPr>
          <a:xfrm>
            <a:off x="7054303" y="2052085"/>
            <a:ext cx="4003557" cy="457200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BBF71A-88A6-78A2-006D-E472089E6ACE}"/>
              </a:ext>
            </a:extLst>
          </p:cNvPr>
          <p:cNvSpPr/>
          <p:nvPr/>
        </p:nvSpPr>
        <p:spPr>
          <a:xfrm>
            <a:off x="7086200" y="2551816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3E1F5D-C950-9E07-712F-710C0573766A}"/>
              </a:ext>
            </a:extLst>
          </p:cNvPr>
          <p:cNvSpPr/>
          <p:nvPr/>
        </p:nvSpPr>
        <p:spPr>
          <a:xfrm>
            <a:off x="7107465" y="3051546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FC2C0AA-B36D-06EB-9E55-48FCF35BFCCB}"/>
              </a:ext>
            </a:extLst>
          </p:cNvPr>
          <p:cNvSpPr/>
          <p:nvPr/>
        </p:nvSpPr>
        <p:spPr>
          <a:xfrm>
            <a:off x="7086200" y="3530012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617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15" grpId="0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24784FB-3404-9FE1-E588-78CCE92766DE}"/>
              </a:ext>
            </a:extLst>
          </p:cNvPr>
          <p:cNvSpPr/>
          <p:nvPr/>
        </p:nvSpPr>
        <p:spPr>
          <a:xfrm>
            <a:off x="3074867" y="1534346"/>
            <a:ext cx="6026603" cy="2899431"/>
          </a:xfrm>
          <a:custGeom>
            <a:avLst/>
            <a:gdLst>
              <a:gd name="connsiteX0" fmla="*/ 0 w 6026603"/>
              <a:gd name="connsiteY0" fmla="*/ 363328 h 2899431"/>
              <a:gd name="connsiteX1" fmla="*/ 363328 w 6026603"/>
              <a:gd name="connsiteY1" fmla="*/ 0 h 2899431"/>
              <a:gd name="connsiteX2" fmla="*/ 866823 w 6026603"/>
              <a:gd name="connsiteY2" fmla="*/ 0 h 2899431"/>
              <a:gd name="connsiteX3" fmla="*/ 1423317 w 6026603"/>
              <a:gd name="connsiteY3" fmla="*/ 0 h 2899431"/>
              <a:gd name="connsiteX4" fmla="*/ 2191810 w 6026603"/>
              <a:gd name="connsiteY4" fmla="*/ 0 h 2899431"/>
              <a:gd name="connsiteX5" fmla="*/ 2695305 w 6026603"/>
              <a:gd name="connsiteY5" fmla="*/ 0 h 2899431"/>
              <a:gd name="connsiteX6" fmla="*/ 3198800 w 6026603"/>
              <a:gd name="connsiteY6" fmla="*/ 0 h 2899431"/>
              <a:gd name="connsiteX7" fmla="*/ 3702295 w 6026603"/>
              <a:gd name="connsiteY7" fmla="*/ 0 h 2899431"/>
              <a:gd name="connsiteX8" fmla="*/ 4364788 w 6026603"/>
              <a:gd name="connsiteY8" fmla="*/ 0 h 2899431"/>
              <a:gd name="connsiteX9" fmla="*/ 5027281 w 6026603"/>
              <a:gd name="connsiteY9" fmla="*/ 0 h 2899431"/>
              <a:gd name="connsiteX10" fmla="*/ 5663275 w 6026603"/>
              <a:gd name="connsiteY10" fmla="*/ 0 h 2899431"/>
              <a:gd name="connsiteX11" fmla="*/ 6026603 w 6026603"/>
              <a:gd name="connsiteY11" fmla="*/ 363328 h 2899431"/>
              <a:gd name="connsiteX12" fmla="*/ 6026603 w 6026603"/>
              <a:gd name="connsiteY12" fmla="*/ 863066 h 2899431"/>
              <a:gd name="connsiteX13" fmla="*/ 6026603 w 6026603"/>
              <a:gd name="connsiteY13" fmla="*/ 1427988 h 2899431"/>
              <a:gd name="connsiteX14" fmla="*/ 6026603 w 6026603"/>
              <a:gd name="connsiteY14" fmla="*/ 1971182 h 2899431"/>
              <a:gd name="connsiteX15" fmla="*/ 6026603 w 6026603"/>
              <a:gd name="connsiteY15" fmla="*/ 2536103 h 2899431"/>
              <a:gd name="connsiteX16" fmla="*/ 5663275 w 6026603"/>
              <a:gd name="connsiteY16" fmla="*/ 2899431 h 2899431"/>
              <a:gd name="connsiteX17" fmla="*/ 5106781 w 6026603"/>
              <a:gd name="connsiteY17" fmla="*/ 2899431 h 2899431"/>
              <a:gd name="connsiteX18" fmla="*/ 4550286 w 6026603"/>
              <a:gd name="connsiteY18" fmla="*/ 2899431 h 2899431"/>
              <a:gd name="connsiteX19" fmla="*/ 4046791 w 6026603"/>
              <a:gd name="connsiteY19" fmla="*/ 2899431 h 2899431"/>
              <a:gd name="connsiteX20" fmla="*/ 3278299 w 6026603"/>
              <a:gd name="connsiteY20" fmla="*/ 2899431 h 2899431"/>
              <a:gd name="connsiteX21" fmla="*/ 2615805 w 6026603"/>
              <a:gd name="connsiteY21" fmla="*/ 2899431 h 2899431"/>
              <a:gd name="connsiteX22" fmla="*/ 2006312 w 6026603"/>
              <a:gd name="connsiteY22" fmla="*/ 2899431 h 2899431"/>
              <a:gd name="connsiteX23" fmla="*/ 1290819 w 6026603"/>
              <a:gd name="connsiteY23" fmla="*/ 2899431 h 2899431"/>
              <a:gd name="connsiteX24" fmla="*/ 363328 w 6026603"/>
              <a:gd name="connsiteY24" fmla="*/ 2899431 h 2899431"/>
              <a:gd name="connsiteX25" fmla="*/ 0 w 6026603"/>
              <a:gd name="connsiteY25" fmla="*/ 2536103 h 2899431"/>
              <a:gd name="connsiteX26" fmla="*/ 0 w 6026603"/>
              <a:gd name="connsiteY26" fmla="*/ 2036365 h 2899431"/>
              <a:gd name="connsiteX27" fmla="*/ 0 w 6026603"/>
              <a:gd name="connsiteY27" fmla="*/ 1514899 h 2899431"/>
              <a:gd name="connsiteX28" fmla="*/ 0 w 6026603"/>
              <a:gd name="connsiteY28" fmla="*/ 1036888 h 2899431"/>
              <a:gd name="connsiteX29" fmla="*/ 0 w 6026603"/>
              <a:gd name="connsiteY29" fmla="*/ 363328 h 2899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26603" h="2899431" fill="none" extrusionOk="0">
                <a:moveTo>
                  <a:pt x="0" y="363328"/>
                </a:moveTo>
                <a:cubicBezTo>
                  <a:pt x="-706" y="168415"/>
                  <a:pt x="137075" y="-28330"/>
                  <a:pt x="363328" y="0"/>
                </a:cubicBezTo>
                <a:cubicBezTo>
                  <a:pt x="596890" y="-12381"/>
                  <a:pt x="643774" y="-22314"/>
                  <a:pt x="866823" y="0"/>
                </a:cubicBezTo>
                <a:cubicBezTo>
                  <a:pt x="1089872" y="22314"/>
                  <a:pt x="1301437" y="14603"/>
                  <a:pt x="1423317" y="0"/>
                </a:cubicBezTo>
                <a:cubicBezTo>
                  <a:pt x="1545197" y="-14603"/>
                  <a:pt x="1815897" y="22863"/>
                  <a:pt x="2191810" y="0"/>
                </a:cubicBezTo>
                <a:cubicBezTo>
                  <a:pt x="2567723" y="-22863"/>
                  <a:pt x="2468663" y="-116"/>
                  <a:pt x="2695305" y="0"/>
                </a:cubicBezTo>
                <a:cubicBezTo>
                  <a:pt x="2921948" y="116"/>
                  <a:pt x="3010935" y="4312"/>
                  <a:pt x="3198800" y="0"/>
                </a:cubicBezTo>
                <a:cubicBezTo>
                  <a:pt x="3386666" y="-4312"/>
                  <a:pt x="3575178" y="-4743"/>
                  <a:pt x="3702295" y="0"/>
                </a:cubicBezTo>
                <a:cubicBezTo>
                  <a:pt x="3829412" y="4743"/>
                  <a:pt x="4114180" y="-30720"/>
                  <a:pt x="4364788" y="0"/>
                </a:cubicBezTo>
                <a:cubicBezTo>
                  <a:pt x="4615396" y="30720"/>
                  <a:pt x="4885495" y="-7453"/>
                  <a:pt x="5027281" y="0"/>
                </a:cubicBezTo>
                <a:cubicBezTo>
                  <a:pt x="5169067" y="7453"/>
                  <a:pt x="5466678" y="-17808"/>
                  <a:pt x="5663275" y="0"/>
                </a:cubicBezTo>
                <a:cubicBezTo>
                  <a:pt x="5884100" y="-43383"/>
                  <a:pt x="6033073" y="116326"/>
                  <a:pt x="6026603" y="363328"/>
                </a:cubicBezTo>
                <a:cubicBezTo>
                  <a:pt x="6031641" y="520557"/>
                  <a:pt x="6012790" y="688572"/>
                  <a:pt x="6026603" y="863066"/>
                </a:cubicBezTo>
                <a:cubicBezTo>
                  <a:pt x="6040416" y="1037560"/>
                  <a:pt x="6032482" y="1278722"/>
                  <a:pt x="6026603" y="1427988"/>
                </a:cubicBezTo>
                <a:cubicBezTo>
                  <a:pt x="6020724" y="1577254"/>
                  <a:pt x="6013134" y="1821801"/>
                  <a:pt x="6026603" y="1971182"/>
                </a:cubicBezTo>
                <a:cubicBezTo>
                  <a:pt x="6040072" y="2120563"/>
                  <a:pt x="6007027" y="2341621"/>
                  <a:pt x="6026603" y="2536103"/>
                </a:cubicBezTo>
                <a:cubicBezTo>
                  <a:pt x="6011727" y="2732052"/>
                  <a:pt x="5844045" y="2859521"/>
                  <a:pt x="5663275" y="2899431"/>
                </a:cubicBezTo>
                <a:cubicBezTo>
                  <a:pt x="5444482" y="2899356"/>
                  <a:pt x="5350932" y="2915505"/>
                  <a:pt x="5106781" y="2899431"/>
                </a:cubicBezTo>
                <a:cubicBezTo>
                  <a:pt x="4862630" y="2883357"/>
                  <a:pt x="4745548" y="2877377"/>
                  <a:pt x="4550286" y="2899431"/>
                </a:cubicBezTo>
                <a:cubicBezTo>
                  <a:pt x="4355024" y="2921485"/>
                  <a:pt x="4240139" y="2922784"/>
                  <a:pt x="4046791" y="2899431"/>
                </a:cubicBezTo>
                <a:cubicBezTo>
                  <a:pt x="3853444" y="2876078"/>
                  <a:pt x="3610835" y="2886823"/>
                  <a:pt x="3278299" y="2899431"/>
                </a:cubicBezTo>
                <a:cubicBezTo>
                  <a:pt x="2945763" y="2912039"/>
                  <a:pt x="2794676" y="2903125"/>
                  <a:pt x="2615805" y="2899431"/>
                </a:cubicBezTo>
                <a:cubicBezTo>
                  <a:pt x="2436934" y="2895737"/>
                  <a:pt x="2252671" y="2871189"/>
                  <a:pt x="2006312" y="2899431"/>
                </a:cubicBezTo>
                <a:cubicBezTo>
                  <a:pt x="1759953" y="2927673"/>
                  <a:pt x="1538044" y="2868256"/>
                  <a:pt x="1290819" y="2899431"/>
                </a:cubicBezTo>
                <a:cubicBezTo>
                  <a:pt x="1043594" y="2930606"/>
                  <a:pt x="721289" y="2902095"/>
                  <a:pt x="363328" y="2899431"/>
                </a:cubicBezTo>
                <a:cubicBezTo>
                  <a:pt x="158837" y="2928519"/>
                  <a:pt x="38816" y="2744968"/>
                  <a:pt x="0" y="2536103"/>
                </a:cubicBezTo>
                <a:cubicBezTo>
                  <a:pt x="17523" y="2291678"/>
                  <a:pt x="-21589" y="2144393"/>
                  <a:pt x="0" y="2036365"/>
                </a:cubicBezTo>
                <a:cubicBezTo>
                  <a:pt x="21589" y="1928337"/>
                  <a:pt x="-12912" y="1643707"/>
                  <a:pt x="0" y="1514899"/>
                </a:cubicBezTo>
                <a:cubicBezTo>
                  <a:pt x="12912" y="1386091"/>
                  <a:pt x="3232" y="1234881"/>
                  <a:pt x="0" y="1036888"/>
                </a:cubicBezTo>
                <a:cubicBezTo>
                  <a:pt x="-3232" y="838895"/>
                  <a:pt x="14833" y="558031"/>
                  <a:pt x="0" y="363328"/>
                </a:cubicBezTo>
                <a:close/>
              </a:path>
              <a:path w="6026603" h="2899431" stroke="0" extrusionOk="0">
                <a:moveTo>
                  <a:pt x="0" y="363328"/>
                </a:moveTo>
                <a:cubicBezTo>
                  <a:pt x="966" y="192197"/>
                  <a:pt x="184474" y="38967"/>
                  <a:pt x="363328" y="0"/>
                </a:cubicBezTo>
                <a:cubicBezTo>
                  <a:pt x="584255" y="29931"/>
                  <a:pt x="848132" y="-1613"/>
                  <a:pt x="1078821" y="0"/>
                </a:cubicBezTo>
                <a:cubicBezTo>
                  <a:pt x="1309510" y="1613"/>
                  <a:pt x="1481455" y="2399"/>
                  <a:pt x="1635315" y="0"/>
                </a:cubicBezTo>
                <a:cubicBezTo>
                  <a:pt x="1789175" y="-2399"/>
                  <a:pt x="1965978" y="19280"/>
                  <a:pt x="2191810" y="0"/>
                </a:cubicBezTo>
                <a:cubicBezTo>
                  <a:pt x="2417642" y="-19280"/>
                  <a:pt x="2640079" y="-14179"/>
                  <a:pt x="2907303" y="0"/>
                </a:cubicBezTo>
                <a:cubicBezTo>
                  <a:pt x="3174527" y="14179"/>
                  <a:pt x="3278727" y="-15208"/>
                  <a:pt x="3516796" y="0"/>
                </a:cubicBezTo>
                <a:cubicBezTo>
                  <a:pt x="3754865" y="15208"/>
                  <a:pt x="3957610" y="10594"/>
                  <a:pt x="4285289" y="0"/>
                </a:cubicBezTo>
                <a:cubicBezTo>
                  <a:pt x="4612968" y="-10594"/>
                  <a:pt x="4708155" y="-23430"/>
                  <a:pt x="5053781" y="0"/>
                </a:cubicBezTo>
                <a:cubicBezTo>
                  <a:pt x="5399407" y="23430"/>
                  <a:pt x="5458064" y="-17841"/>
                  <a:pt x="5663275" y="0"/>
                </a:cubicBezTo>
                <a:cubicBezTo>
                  <a:pt x="5858880" y="-2272"/>
                  <a:pt x="6020720" y="162615"/>
                  <a:pt x="6026603" y="363328"/>
                </a:cubicBezTo>
                <a:cubicBezTo>
                  <a:pt x="6023515" y="586316"/>
                  <a:pt x="6004275" y="674829"/>
                  <a:pt x="6026603" y="906522"/>
                </a:cubicBezTo>
                <a:cubicBezTo>
                  <a:pt x="6048931" y="1138215"/>
                  <a:pt x="6003012" y="1273908"/>
                  <a:pt x="6026603" y="1449716"/>
                </a:cubicBezTo>
                <a:cubicBezTo>
                  <a:pt x="6050194" y="1625524"/>
                  <a:pt x="6047737" y="1860881"/>
                  <a:pt x="6026603" y="1992909"/>
                </a:cubicBezTo>
                <a:cubicBezTo>
                  <a:pt x="6005469" y="2124937"/>
                  <a:pt x="6017197" y="2353024"/>
                  <a:pt x="6026603" y="2536103"/>
                </a:cubicBezTo>
                <a:cubicBezTo>
                  <a:pt x="6054913" y="2728493"/>
                  <a:pt x="5866692" y="2946112"/>
                  <a:pt x="5663275" y="2899431"/>
                </a:cubicBezTo>
                <a:cubicBezTo>
                  <a:pt x="5362911" y="2902865"/>
                  <a:pt x="5203025" y="2905849"/>
                  <a:pt x="4894783" y="2899431"/>
                </a:cubicBezTo>
                <a:cubicBezTo>
                  <a:pt x="4586541" y="2893013"/>
                  <a:pt x="4560947" y="2922268"/>
                  <a:pt x="4285289" y="2899431"/>
                </a:cubicBezTo>
                <a:cubicBezTo>
                  <a:pt x="4009631" y="2876594"/>
                  <a:pt x="3795990" y="2917212"/>
                  <a:pt x="3516796" y="2899431"/>
                </a:cubicBezTo>
                <a:cubicBezTo>
                  <a:pt x="3237602" y="2881650"/>
                  <a:pt x="3051160" y="2930109"/>
                  <a:pt x="2801304" y="2899431"/>
                </a:cubicBezTo>
                <a:cubicBezTo>
                  <a:pt x="2551448" y="2868753"/>
                  <a:pt x="2379243" y="2892815"/>
                  <a:pt x="2191810" y="2899431"/>
                </a:cubicBezTo>
                <a:cubicBezTo>
                  <a:pt x="2004377" y="2906047"/>
                  <a:pt x="1774496" y="2905949"/>
                  <a:pt x="1635315" y="2899431"/>
                </a:cubicBezTo>
                <a:cubicBezTo>
                  <a:pt x="1496135" y="2892913"/>
                  <a:pt x="1346310" y="2905914"/>
                  <a:pt x="1078821" y="2899431"/>
                </a:cubicBezTo>
                <a:cubicBezTo>
                  <a:pt x="811332" y="2892948"/>
                  <a:pt x="569799" y="2923430"/>
                  <a:pt x="363328" y="2899431"/>
                </a:cubicBezTo>
                <a:cubicBezTo>
                  <a:pt x="180695" y="2924967"/>
                  <a:pt x="-32673" y="2766669"/>
                  <a:pt x="0" y="2536103"/>
                </a:cubicBezTo>
                <a:cubicBezTo>
                  <a:pt x="7224" y="2397840"/>
                  <a:pt x="-5586" y="2225485"/>
                  <a:pt x="0" y="2014637"/>
                </a:cubicBezTo>
                <a:cubicBezTo>
                  <a:pt x="5586" y="1803789"/>
                  <a:pt x="-18321" y="1702587"/>
                  <a:pt x="0" y="1493171"/>
                </a:cubicBezTo>
                <a:cubicBezTo>
                  <a:pt x="18321" y="1283755"/>
                  <a:pt x="-7081" y="1135179"/>
                  <a:pt x="0" y="1015161"/>
                </a:cubicBezTo>
                <a:cubicBezTo>
                  <a:pt x="7081" y="895143"/>
                  <a:pt x="10860" y="652943"/>
                  <a:pt x="0" y="363328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có nghĩ vu vơ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 khác nhau nhiều thế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mỗi người một vẻ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 mình có cách xa?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1B7427-2361-2875-491B-8545C2ECC56A}"/>
              </a:ext>
            </a:extLst>
          </p:cNvPr>
          <p:cNvSpPr txBox="1"/>
          <p:nvPr/>
        </p:nvSpPr>
        <p:spPr>
          <a:xfrm>
            <a:off x="2500708" y="5008905"/>
            <a:ext cx="86674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lo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lắng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gắn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…)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39D72B9-3A5A-26D5-57A9-BFC80914B435}"/>
              </a:ext>
            </a:extLst>
          </p:cNvPr>
          <p:cNvSpPr/>
          <p:nvPr/>
        </p:nvSpPr>
        <p:spPr>
          <a:xfrm>
            <a:off x="1065465" y="56753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08AE2EE-D50A-29F2-8480-4BEA8EB1344C}"/>
              </a:ext>
            </a:extLst>
          </p:cNvPr>
          <p:cNvSpPr/>
          <p:nvPr/>
        </p:nvSpPr>
        <p:spPr>
          <a:xfrm>
            <a:off x="837722" y="231516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>
                <a:solidFill>
                  <a:schemeClr val="tx1"/>
                </a:solidFill>
              </a:rPr>
              <a:t>Bạn nhỏ lo lắng điều gì về sự khác biệt đó? </a:t>
            </a:r>
          </a:p>
        </p:txBody>
      </p:sp>
      <p:pic>
        <p:nvPicPr>
          <p:cNvPr id="23" name="Picture 19">
            <a:extLst>
              <a:ext uri="{FF2B5EF4-FFF2-40B4-BE49-F238E27FC236}">
                <a16:creationId xmlns:a16="http://schemas.microsoft.com/office/drawing/2014/main" id="{0F312DED-9955-FC0D-0B57-31372226E8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3460" y="70082"/>
            <a:ext cx="1007928" cy="146518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4C22922-3E6E-1F9C-DDE7-C515E912DBBC}"/>
              </a:ext>
            </a:extLst>
          </p:cNvPr>
          <p:cNvSpPr/>
          <p:nvPr/>
        </p:nvSpPr>
        <p:spPr>
          <a:xfrm>
            <a:off x="3840164" y="2364384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BA7CAD8-40B9-8A9C-0292-BC24C91C4DF5}"/>
              </a:ext>
            </a:extLst>
          </p:cNvPr>
          <p:cNvSpPr/>
          <p:nvPr/>
        </p:nvSpPr>
        <p:spPr>
          <a:xfrm>
            <a:off x="3850796" y="2991705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C3E26E9-BE88-613E-C2BD-FD9D65B976D9}"/>
              </a:ext>
            </a:extLst>
          </p:cNvPr>
          <p:cNvSpPr/>
          <p:nvPr/>
        </p:nvSpPr>
        <p:spPr>
          <a:xfrm>
            <a:off x="3893327" y="3725351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4A65D6C-AA53-F970-0E88-30407CD8C1D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4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25" grpId="0" animBg="1"/>
      <p:bldP spid="26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CC162FC-4CF8-1DCB-7975-4ED933A64ED8}"/>
              </a:ext>
            </a:extLst>
          </p:cNvPr>
          <p:cNvSpPr/>
          <p:nvPr/>
        </p:nvSpPr>
        <p:spPr>
          <a:xfrm>
            <a:off x="1065465" y="13250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4DB0D86-3DD0-928F-1090-40A93872F6F4}"/>
              </a:ext>
            </a:extLst>
          </p:cNvPr>
          <p:cNvSpPr/>
          <p:nvPr/>
        </p:nvSpPr>
        <p:spPr>
          <a:xfrm>
            <a:off x="837722" y="307264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Bạn nhỏ đã phát hiện ra điều gì khi ngắm nhìn vườn hoa của mẹ? 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0">
            <a:extLst>
              <a:ext uri="{FF2B5EF4-FFF2-40B4-BE49-F238E27FC236}">
                <a16:creationId xmlns:a16="http://schemas.microsoft.com/office/drawing/2014/main" id="{C5DDBE00-AAFA-5D68-0221-362277A0B5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9351" y="216771"/>
            <a:ext cx="948127" cy="153750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4BDE6C-B6B2-94A7-65B6-16283DFD412D}"/>
              </a:ext>
            </a:extLst>
          </p:cNvPr>
          <p:cNvSpPr/>
          <p:nvPr/>
        </p:nvSpPr>
        <p:spPr>
          <a:xfrm>
            <a:off x="1541721" y="1598142"/>
            <a:ext cx="9845749" cy="2506026"/>
          </a:xfrm>
          <a:custGeom>
            <a:avLst/>
            <a:gdLst>
              <a:gd name="connsiteX0" fmla="*/ 0 w 9845749"/>
              <a:gd name="connsiteY0" fmla="*/ 314030 h 2506026"/>
              <a:gd name="connsiteX1" fmla="*/ 314030 w 9845749"/>
              <a:gd name="connsiteY1" fmla="*/ 0 h 2506026"/>
              <a:gd name="connsiteX2" fmla="*/ 788083 w 9845749"/>
              <a:gd name="connsiteY2" fmla="*/ 0 h 2506026"/>
              <a:gd name="connsiteX3" fmla="*/ 1538666 w 9845749"/>
              <a:gd name="connsiteY3" fmla="*/ 0 h 2506026"/>
              <a:gd name="connsiteX4" fmla="*/ 2197072 w 9845749"/>
              <a:gd name="connsiteY4" fmla="*/ 0 h 2506026"/>
              <a:gd name="connsiteX5" fmla="*/ 2763302 w 9845749"/>
              <a:gd name="connsiteY5" fmla="*/ 0 h 2506026"/>
              <a:gd name="connsiteX6" fmla="*/ 3329531 w 9845749"/>
              <a:gd name="connsiteY6" fmla="*/ 0 h 2506026"/>
              <a:gd name="connsiteX7" fmla="*/ 3711407 w 9845749"/>
              <a:gd name="connsiteY7" fmla="*/ 0 h 2506026"/>
              <a:gd name="connsiteX8" fmla="*/ 4277636 w 9845749"/>
              <a:gd name="connsiteY8" fmla="*/ 0 h 2506026"/>
              <a:gd name="connsiteX9" fmla="*/ 4751689 w 9845749"/>
              <a:gd name="connsiteY9" fmla="*/ 0 h 2506026"/>
              <a:gd name="connsiteX10" fmla="*/ 5133565 w 9845749"/>
              <a:gd name="connsiteY10" fmla="*/ 0 h 2506026"/>
              <a:gd name="connsiteX11" fmla="*/ 5976325 w 9845749"/>
              <a:gd name="connsiteY11" fmla="*/ 0 h 2506026"/>
              <a:gd name="connsiteX12" fmla="*/ 6634731 w 9845749"/>
              <a:gd name="connsiteY12" fmla="*/ 0 h 2506026"/>
              <a:gd name="connsiteX13" fmla="*/ 7200960 w 9845749"/>
              <a:gd name="connsiteY13" fmla="*/ 0 h 2506026"/>
              <a:gd name="connsiteX14" fmla="*/ 7951544 w 9845749"/>
              <a:gd name="connsiteY14" fmla="*/ 0 h 2506026"/>
              <a:gd name="connsiteX15" fmla="*/ 8609950 w 9845749"/>
              <a:gd name="connsiteY15" fmla="*/ 0 h 2506026"/>
              <a:gd name="connsiteX16" fmla="*/ 9531719 w 9845749"/>
              <a:gd name="connsiteY16" fmla="*/ 0 h 2506026"/>
              <a:gd name="connsiteX17" fmla="*/ 9845749 w 9845749"/>
              <a:gd name="connsiteY17" fmla="*/ 314030 h 2506026"/>
              <a:gd name="connsiteX18" fmla="*/ 9845749 w 9845749"/>
              <a:gd name="connsiteY18" fmla="*/ 902459 h 2506026"/>
              <a:gd name="connsiteX19" fmla="*/ 9845749 w 9845749"/>
              <a:gd name="connsiteY19" fmla="*/ 1472109 h 2506026"/>
              <a:gd name="connsiteX20" fmla="*/ 9845749 w 9845749"/>
              <a:gd name="connsiteY20" fmla="*/ 2191996 h 2506026"/>
              <a:gd name="connsiteX21" fmla="*/ 9531719 w 9845749"/>
              <a:gd name="connsiteY21" fmla="*/ 2506026 h 2506026"/>
              <a:gd name="connsiteX22" fmla="*/ 8781136 w 9845749"/>
              <a:gd name="connsiteY22" fmla="*/ 2506026 h 2506026"/>
              <a:gd name="connsiteX23" fmla="*/ 8307083 w 9845749"/>
              <a:gd name="connsiteY23" fmla="*/ 2506026 h 2506026"/>
              <a:gd name="connsiteX24" fmla="*/ 7464323 w 9845749"/>
              <a:gd name="connsiteY24" fmla="*/ 2506026 h 2506026"/>
              <a:gd name="connsiteX25" fmla="*/ 7082447 w 9845749"/>
              <a:gd name="connsiteY25" fmla="*/ 2506026 h 2506026"/>
              <a:gd name="connsiteX26" fmla="*/ 6331864 w 9845749"/>
              <a:gd name="connsiteY26" fmla="*/ 2506026 h 2506026"/>
              <a:gd name="connsiteX27" fmla="*/ 5673458 w 9845749"/>
              <a:gd name="connsiteY27" fmla="*/ 2506026 h 2506026"/>
              <a:gd name="connsiteX28" fmla="*/ 4922875 w 9845749"/>
              <a:gd name="connsiteY28" fmla="*/ 2506026 h 2506026"/>
              <a:gd name="connsiteX29" fmla="*/ 4172291 w 9845749"/>
              <a:gd name="connsiteY29" fmla="*/ 2506026 h 2506026"/>
              <a:gd name="connsiteX30" fmla="*/ 3698239 w 9845749"/>
              <a:gd name="connsiteY30" fmla="*/ 2506026 h 2506026"/>
              <a:gd name="connsiteX31" fmla="*/ 3316363 w 9845749"/>
              <a:gd name="connsiteY31" fmla="*/ 2506026 h 2506026"/>
              <a:gd name="connsiteX32" fmla="*/ 2473603 w 9845749"/>
              <a:gd name="connsiteY32" fmla="*/ 2506026 h 2506026"/>
              <a:gd name="connsiteX33" fmla="*/ 1907373 w 9845749"/>
              <a:gd name="connsiteY33" fmla="*/ 2506026 h 2506026"/>
              <a:gd name="connsiteX34" fmla="*/ 1341144 w 9845749"/>
              <a:gd name="connsiteY34" fmla="*/ 2506026 h 2506026"/>
              <a:gd name="connsiteX35" fmla="*/ 314030 w 9845749"/>
              <a:gd name="connsiteY35" fmla="*/ 2506026 h 2506026"/>
              <a:gd name="connsiteX36" fmla="*/ 0 w 9845749"/>
              <a:gd name="connsiteY36" fmla="*/ 2191996 h 2506026"/>
              <a:gd name="connsiteX37" fmla="*/ 0 w 9845749"/>
              <a:gd name="connsiteY37" fmla="*/ 1603567 h 2506026"/>
              <a:gd name="connsiteX38" fmla="*/ 0 w 9845749"/>
              <a:gd name="connsiteY38" fmla="*/ 996358 h 2506026"/>
              <a:gd name="connsiteX39" fmla="*/ 0 w 9845749"/>
              <a:gd name="connsiteY39" fmla="*/ 314030 h 2506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845749" h="2506026" fill="none" extrusionOk="0">
                <a:moveTo>
                  <a:pt x="0" y="314030"/>
                </a:moveTo>
                <a:cubicBezTo>
                  <a:pt x="9232" y="120734"/>
                  <a:pt x="145250" y="-33331"/>
                  <a:pt x="314030" y="0"/>
                </a:cubicBezTo>
                <a:cubicBezTo>
                  <a:pt x="447307" y="-17134"/>
                  <a:pt x="593053" y="-15174"/>
                  <a:pt x="788083" y="0"/>
                </a:cubicBezTo>
                <a:cubicBezTo>
                  <a:pt x="983113" y="15174"/>
                  <a:pt x="1211323" y="7032"/>
                  <a:pt x="1538666" y="0"/>
                </a:cubicBezTo>
                <a:cubicBezTo>
                  <a:pt x="1866009" y="-7032"/>
                  <a:pt x="2056554" y="19205"/>
                  <a:pt x="2197072" y="0"/>
                </a:cubicBezTo>
                <a:cubicBezTo>
                  <a:pt x="2337590" y="-19205"/>
                  <a:pt x="2532571" y="3944"/>
                  <a:pt x="2763302" y="0"/>
                </a:cubicBezTo>
                <a:cubicBezTo>
                  <a:pt x="2994033" y="-3944"/>
                  <a:pt x="3167628" y="-17175"/>
                  <a:pt x="3329531" y="0"/>
                </a:cubicBezTo>
                <a:cubicBezTo>
                  <a:pt x="3491434" y="17175"/>
                  <a:pt x="3556156" y="9337"/>
                  <a:pt x="3711407" y="0"/>
                </a:cubicBezTo>
                <a:cubicBezTo>
                  <a:pt x="3866658" y="-9337"/>
                  <a:pt x="4037423" y="-12459"/>
                  <a:pt x="4277636" y="0"/>
                </a:cubicBezTo>
                <a:cubicBezTo>
                  <a:pt x="4517849" y="12459"/>
                  <a:pt x="4597370" y="-9814"/>
                  <a:pt x="4751689" y="0"/>
                </a:cubicBezTo>
                <a:cubicBezTo>
                  <a:pt x="4906008" y="9814"/>
                  <a:pt x="4996475" y="18522"/>
                  <a:pt x="5133565" y="0"/>
                </a:cubicBezTo>
                <a:cubicBezTo>
                  <a:pt x="5270655" y="-18522"/>
                  <a:pt x="5587935" y="23752"/>
                  <a:pt x="5976325" y="0"/>
                </a:cubicBezTo>
                <a:cubicBezTo>
                  <a:pt x="6364715" y="-23752"/>
                  <a:pt x="6469269" y="12085"/>
                  <a:pt x="6634731" y="0"/>
                </a:cubicBezTo>
                <a:cubicBezTo>
                  <a:pt x="6800193" y="-12085"/>
                  <a:pt x="7054884" y="-25803"/>
                  <a:pt x="7200960" y="0"/>
                </a:cubicBezTo>
                <a:cubicBezTo>
                  <a:pt x="7347036" y="25803"/>
                  <a:pt x="7765070" y="-24521"/>
                  <a:pt x="7951544" y="0"/>
                </a:cubicBezTo>
                <a:cubicBezTo>
                  <a:pt x="8138018" y="24521"/>
                  <a:pt x="8288953" y="-31408"/>
                  <a:pt x="8609950" y="0"/>
                </a:cubicBezTo>
                <a:cubicBezTo>
                  <a:pt x="8930947" y="31408"/>
                  <a:pt x="9154029" y="-11705"/>
                  <a:pt x="9531719" y="0"/>
                </a:cubicBezTo>
                <a:cubicBezTo>
                  <a:pt x="9711748" y="11893"/>
                  <a:pt x="9821623" y="163183"/>
                  <a:pt x="9845749" y="314030"/>
                </a:cubicBezTo>
                <a:cubicBezTo>
                  <a:pt x="9836408" y="518378"/>
                  <a:pt x="9840466" y="661438"/>
                  <a:pt x="9845749" y="902459"/>
                </a:cubicBezTo>
                <a:cubicBezTo>
                  <a:pt x="9851032" y="1143480"/>
                  <a:pt x="9872591" y="1275585"/>
                  <a:pt x="9845749" y="1472109"/>
                </a:cubicBezTo>
                <a:cubicBezTo>
                  <a:pt x="9818908" y="1668633"/>
                  <a:pt x="9826185" y="1939927"/>
                  <a:pt x="9845749" y="2191996"/>
                </a:cubicBezTo>
                <a:cubicBezTo>
                  <a:pt x="9827167" y="2393834"/>
                  <a:pt x="9709399" y="2527676"/>
                  <a:pt x="9531719" y="2506026"/>
                </a:cubicBezTo>
                <a:cubicBezTo>
                  <a:pt x="9285008" y="2493857"/>
                  <a:pt x="9079674" y="2506140"/>
                  <a:pt x="8781136" y="2506026"/>
                </a:cubicBezTo>
                <a:cubicBezTo>
                  <a:pt x="8482598" y="2505912"/>
                  <a:pt x="8451308" y="2526119"/>
                  <a:pt x="8307083" y="2506026"/>
                </a:cubicBezTo>
                <a:cubicBezTo>
                  <a:pt x="8162858" y="2485933"/>
                  <a:pt x="7700425" y="2482695"/>
                  <a:pt x="7464323" y="2506026"/>
                </a:cubicBezTo>
                <a:cubicBezTo>
                  <a:pt x="7228221" y="2529357"/>
                  <a:pt x="7215466" y="2498695"/>
                  <a:pt x="7082447" y="2506026"/>
                </a:cubicBezTo>
                <a:cubicBezTo>
                  <a:pt x="6949428" y="2513357"/>
                  <a:pt x="6569448" y="2499159"/>
                  <a:pt x="6331864" y="2506026"/>
                </a:cubicBezTo>
                <a:cubicBezTo>
                  <a:pt x="6094280" y="2512893"/>
                  <a:pt x="5986427" y="2495506"/>
                  <a:pt x="5673458" y="2506026"/>
                </a:cubicBezTo>
                <a:cubicBezTo>
                  <a:pt x="5360489" y="2516546"/>
                  <a:pt x="5079374" y="2488740"/>
                  <a:pt x="4922875" y="2506026"/>
                </a:cubicBezTo>
                <a:cubicBezTo>
                  <a:pt x="4766376" y="2523312"/>
                  <a:pt x="4500849" y="2492111"/>
                  <a:pt x="4172291" y="2506026"/>
                </a:cubicBezTo>
                <a:cubicBezTo>
                  <a:pt x="3843733" y="2519941"/>
                  <a:pt x="3843908" y="2508574"/>
                  <a:pt x="3698239" y="2506026"/>
                </a:cubicBezTo>
                <a:cubicBezTo>
                  <a:pt x="3552570" y="2503478"/>
                  <a:pt x="3466825" y="2523150"/>
                  <a:pt x="3316363" y="2506026"/>
                </a:cubicBezTo>
                <a:cubicBezTo>
                  <a:pt x="3165901" y="2488902"/>
                  <a:pt x="2680124" y="2542749"/>
                  <a:pt x="2473603" y="2506026"/>
                </a:cubicBezTo>
                <a:cubicBezTo>
                  <a:pt x="2267082" y="2469303"/>
                  <a:pt x="2046192" y="2499473"/>
                  <a:pt x="1907373" y="2506026"/>
                </a:cubicBezTo>
                <a:cubicBezTo>
                  <a:pt x="1768554" y="2512580"/>
                  <a:pt x="1504976" y="2519717"/>
                  <a:pt x="1341144" y="2506026"/>
                </a:cubicBezTo>
                <a:cubicBezTo>
                  <a:pt x="1177312" y="2492335"/>
                  <a:pt x="589969" y="2478460"/>
                  <a:pt x="314030" y="2506026"/>
                </a:cubicBezTo>
                <a:cubicBezTo>
                  <a:pt x="143078" y="2498163"/>
                  <a:pt x="-4771" y="2351141"/>
                  <a:pt x="0" y="2191996"/>
                </a:cubicBezTo>
                <a:cubicBezTo>
                  <a:pt x="12747" y="1914313"/>
                  <a:pt x="-5210" y="1843647"/>
                  <a:pt x="0" y="1603567"/>
                </a:cubicBezTo>
                <a:cubicBezTo>
                  <a:pt x="5210" y="1363487"/>
                  <a:pt x="-10857" y="1127540"/>
                  <a:pt x="0" y="996358"/>
                </a:cubicBezTo>
                <a:cubicBezTo>
                  <a:pt x="10857" y="865176"/>
                  <a:pt x="3199" y="613601"/>
                  <a:pt x="0" y="314030"/>
                </a:cubicBezTo>
                <a:close/>
              </a:path>
              <a:path w="9845749" h="2506026" stroke="0" extrusionOk="0">
                <a:moveTo>
                  <a:pt x="0" y="314030"/>
                </a:moveTo>
                <a:cubicBezTo>
                  <a:pt x="529" y="156775"/>
                  <a:pt x="158759" y="32455"/>
                  <a:pt x="314030" y="0"/>
                </a:cubicBezTo>
                <a:cubicBezTo>
                  <a:pt x="634911" y="25273"/>
                  <a:pt x="777213" y="5736"/>
                  <a:pt x="1064613" y="0"/>
                </a:cubicBezTo>
                <a:cubicBezTo>
                  <a:pt x="1352013" y="-5736"/>
                  <a:pt x="1420099" y="-5096"/>
                  <a:pt x="1538666" y="0"/>
                </a:cubicBezTo>
                <a:cubicBezTo>
                  <a:pt x="1657233" y="5096"/>
                  <a:pt x="1876749" y="19983"/>
                  <a:pt x="2012718" y="0"/>
                </a:cubicBezTo>
                <a:cubicBezTo>
                  <a:pt x="2148687" y="-19983"/>
                  <a:pt x="2485242" y="29519"/>
                  <a:pt x="2763302" y="0"/>
                </a:cubicBezTo>
                <a:cubicBezTo>
                  <a:pt x="3041362" y="-29519"/>
                  <a:pt x="3200471" y="-11474"/>
                  <a:pt x="3329531" y="0"/>
                </a:cubicBezTo>
                <a:cubicBezTo>
                  <a:pt x="3458591" y="11474"/>
                  <a:pt x="3851516" y="1940"/>
                  <a:pt x="4172291" y="0"/>
                </a:cubicBezTo>
                <a:cubicBezTo>
                  <a:pt x="4493066" y="-1940"/>
                  <a:pt x="4802861" y="16723"/>
                  <a:pt x="5015051" y="0"/>
                </a:cubicBezTo>
                <a:cubicBezTo>
                  <a:pt x="5227241" y="-16723"/>
                  <a:pt x="5501392" y="19400"/>
                  <a:pt x="5765635" y="0"/>
                </a:cubicBezTo>
                <a:cubicBezTo>
                  <a:pt x="6029878" y="-19400"/>
                  <a:pt x="6141703" y="-8334"/>
                  <a:pt x="6239687" y="0"/>
                </a:cubicBezTo>
                <a:cubicBezTo>
                  <a:pt x="6337671" y="8334"/>
                  <a:pt x="6528880" y="-12774"/>
                  <a:pt x="6621563" y="0"/>
                </a:cubicBezTo>
                <a:cubicBezTo>
                  <a:pt x="6714246" y="12774"/>
                  <a:pt x="7166431" y="-38103"/>
                  <a:pt x="7464323" y="0"/>
                </a:cubicBezTo>
                <a:cubicBezTo>
                  <a:pt x="7762215" y="38103"/>
                  <a:pt x="7823739" y="-23242"/>
                  <a:pt x="8122729" y="0"/>
                </a:cubicBezTo>
                <a:cubicBezTo>
                  <a:pt x="8421719" y="23242"/>
                  <a:pt x="8464558" y="-3111"/>
                  <a:pt x="8781136" y="0"/>
                </a:cubicBezTo>
                <a:cubicBezTo>
                  <a:pt x="9097714" y="3111"/>
                  <a:pt x="9356430" y="33142"/>
                  <a:pt x="9531719" y="0"/>
                </a:cubicBezTo>
                <a:cubicBezTo>
                  <a:pt x="9741594" y="-10647"/>
                  <a:pt x="9846948" y="160895"/>
                  <a:pt x="9845749" y="314030"/>
                </a:cubicBezTo>
                <a:cubicBezTo>
                  <a:pt x="9872837" y="575818"/>
                  <a:pt x="9819353" y="698738"/>
                  <a:pt x="9845749" y="977578"/>
                </a:cubicBezTo>
                <a:cubicBezTo>
                  <a:pt x="9872145" y="1256418"/>
                  <a:pt x="9865070" y="1405946"/>
                  <a:pt x="9845749" y="1584787"/>
                </a:cubicBezTo>
                <a:cubicBezTo>
                  <a:pt x="9826428" y="1763628"/>
                  <a:pt x="9845995" y="2022792"/>
                  <a:pt x="9845749" y="2191996"/>
                </a:cubicBezTo>
                <a:cubicBezTo>
                  <a:pt x="9832085" y="2327220"/>
                  <a:pt x="9729798" y="2488008"/>
                  <a:pt x="9531719" y="2506026"/>
                </a:cubicBezTo>
                <a:cubicBezTo>
                  <a:pt x="9300703" y="2513994"/>
                  <a:pt x="9158473" y="2510688"/>
                  <a:pt x="9057666" y="2506026"/>
                </a:cubicBezTo>
                <a:cubicBezTo>
                  <a:pt x="8956859" y="2501364"/>
                  <a:pt x="8767784" y="2484241"/>
                  <a:pt x="8583614" y="2506026"/>
                </a:cubicBezTo>
                <a:cubicBezTo>
                  <a:pt x="8399444" y="2527811"/>
                  <a:pt x="8028842" y="2523446"/>
                  <a:pt x="7740854" y="2506026"/>
                </a:cubicBezTo>
                <a:cubicBezTo>
                  <a:pt x="7452866" y="2488606"/>
                  <a:pt x="7402564" y="2480021"/>
                  <a:pt x="7174624" y="2506026"/>
                </a:cubicBezTo>
                <a:cubicBezTo>
                  <a:pt x="6946684" y="2532032"/>
                  <a:pt x="6752924" y="2499222"/>
                  <a:pt x="6331864" y="2506026"/>
                </a:cubicBezTo>
                <a:cubicBezTo>
                  <a:pt x="5910804" y="2512830"/>
                  <a:pt x="5698888" y="2499252"/>
                  <a:pt x="5489104" y="2506026"/>
                </a:cubicBezTo>
                <a:cubicBezTo>
                  <a:pt x="5279320" y="2512800"/>
                  <a:pt x="5179833" y="2508557"/>
                  <a:pt x="4922875" y="2506026"/>
                </a:cubicBezTo>
                <a:cubicBezTo>
                  <a:pt x="4665917" y="2503495"/>
                  <a:pt x="4668502" y="2501124"/>
                  <a:pt x="4540999" y="2506026"/>
                </a:cubicBezTo>
                <a:cubicBezTo>
                  <a:pt x="4413496" y="2510928"/>
                  <a:pt x="4255552" y="2516574"/>
                  <a:pt x="4066946" y="2506026"/>
                </a:cubicBezTo>
                <a:cubicBezTo>
                  <a:pt x="3878340" y="2495478"/>
                  <a:pt x="3752200" y="2510532"/>
                  <a:pt x="3592894" y="2506026"/>
                </a:cubicBezTo>
                <a:cubicBezTo>
                  <a:pt x="3433588" y="2501520"/>
                  <a:pt x="3094767" y="2477139"/>
                  <a:pt x="2842310" y="2506026"/>
                </a:cubicBezTo>
                <a:cubicBezTo>
                  <a:pt x="2589853" y="2534913"/>
                  <a:pt x="2643165" y="2519522"/>
                  <a:pt x="2460435" y="2506026"/>
                </a:cubicBezTo>
                <a:cubicBezTo>
                  <a:pt x="2277705" y="2492530"/>
                  <a:pt x="2093843" y="2498547"/>
                  <a:pt x="1986382" y="2506026"/>
                </a:cubicBezTo>
                <a:cubicBezTo>
                  <a:pt x="1878921" y="2513505"/>
                  <a:pt x="1401152" y="2523302"/>
                  <a:pt x="1143622" y="2506026"/>
                </a:cubicBezTo>
                <a:cubicBezTo>
                  <a:pt x="886092" y="2488750"/>
                  <a:pt x="669340" y="2476451"/>
                  <a:pt x="314030" y="2506026"/>
                </a:cubicBezTo>
                <a:cubicBezTo>
                  <a:pt x="117568" y="2534665"/>
                  <a:pt x="29230" y="2383077"/>
                  <a:pt x="0" y="2191996"/>
                </a:cubicBezTo>
                <a:cubicBezTo>
                  <a:pt x="-2988" y="1907022"/>
                  <a:pt x="13837" y="1831974"/>
                  <a:pt x="0" y="1566007"/>
                </a:cubicBezTo>
                <a:cubicBezTo>
                  <a:pt x="-13837" y="1300040"/>
                  <a:pt x="17454" y="1250287"/>
                  <a:pt x="0" y="940019"/>
                </a:cubicBezTo>
                <a:cubicBezTo>
                  <a:pt x="-17454" y="629751"/>
                  <a:pt x="9432" y="459487"/>
                  <a:pt x="0" y="31403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3E42AEA-2D65-9219-25F6-9654C270472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FB13C8-B48E-E8AC-9750-45977F07E8A1}"/>
              </a:ext>
            </a:extLst>
          </p:cNvPr>
          <p:cNvSpPr txBox="1"/>
          <p:nvPr/>
        </p:nvSpPr>
        <p:spPr>
          <a:xfrm>
            <a:off x="1701209" y="2041450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Tớ bỗng phát hiện ra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Trong vườn hoa của mẹ 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Lung linh màu sắc thế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Từng bông hoa tươi xinh.</a:t>
            </a:r>
            <a:endParaRPr lang="vi-VN" sz="30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C2AFE3-AFA4-1440-70BC-A68D972CD8A8}"/>
              </a:ext>
            </a:extLst>
          </p:cNvPr>
          <p:cNvSpPr txBox="1"/>
          <p:nvPr/>
        </p:nvSpPr>
        <p:spPr>
          <a:xfrm>
            <a:off x="6811925" y="2009553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Cũng giống như chúng mình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Ai cũng đều đáng mến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Và khi giọng hòa quyện 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Dàn đồng ca vang lừng.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806246E-0669-4DFB-C044-01C5DD0F9F1C}"/>
              </a:ext>
            </a:extLst>
          </p:cNvPr>
          <p:cNvSpPr txBox="1"/>
          <p:nvPr/>
        </p:nvSpPr>
        <p:spPr>
          <a:xfrm>
            <a:off x="2436338" y="4398622"/>
            <a:ext cx="911062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riêng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lung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linh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vi-VN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vi-VN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mến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i="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782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8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34CCB5F3-1AFE-014E-9F82-FC7639CCBFA6}"/>
              </a:ext>
            </a:extLst>
          </p:cNvPr>
          <p:cNvSpPr/>
          <p:nvPr/>
        </p:nvSpPr>
        <p:spPr>
          <a:xfrm>
            <a:off x="2752725" y="1343025"/>
            <a:ext cx="9372600" cy="4998781"/>
          </a:xfrm>
          <a:custGeom>
            <a:avLst/>
            <a:gdLst>
              <a:gd name="connsiteX0" fmla="*/ 833147 w 9372600"/>
              <a:gd name="connsiteY0" fmla="*/ 0 h 4998781"/>
              <a:gd name="connsiteX1" fmla="*/ 9372600 w 9372600"/>
              <a:gd name="connsiteY1" fmla="*/ 0 h 4998781"/>
              <a:gd name="connsiteX2" fmla="*/ 9372600 w 9372600"/>
              <a:gd name="connsiteY2" fmla="*/ 0 h 4998781"/>
              <a:gd name="connsiteX3" fmla="*/ 9372600 w 9372600"/>
              <a:gd name="connsiteY3" fmla="*/ 4165634 h 4998781"/>
              <a:gd name="connsiteX4" fmla="*/ 8539453 w 9372600"/>
              <a:gd name="connsiteY4" fmla="*/ 4998781 h 4998781"/>
              <a:gd name="connsiteX5" fmla="*/ 0 w 9372600"/>
              <a:gd name="connsiteY5" fmla="*/ 4998781 h 4998781"/>
              <a:gd name="connsiteX6" fmla="*/ 0 w 9372600"/>
              <a:gd name="connsiteY6" fmla="*/ 4998781 h 4998781"/>
              <a:gd name="connsiteX7" fmla="*/ 0 w 9372600"/>
              <a:gd name="connsiteY7" fmla="*/ 833147 h 4998781"/>
              <a:gd name="connsiteX8" fmla="*/ 833147 w 9372600"/>
              <a:gd name="connsiteY8" fmla="*/ 0 h 4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72600" h="4998781" fill="none" extrusionOk="0">
                <a:moveTo>
                  <a:pt x="833147" y="0"/>
                </a:moveTo>
                <a:cubicBezTo>
                  <a:pt x="4520346" y="78011"/>
                  <a:pt x="7427953" y="21937"/>
                  <a:pt x="9372600" y="0"/>
                </a:cubicBezTo>
                <a:lnTo>
                  <a:pt x="9372600" y="0"/>
                </a:lnTo>
                <a:cubicBezTo>
                  <a:pt x="9527072" y="1446287"/>
                  <a:pt x="9538226" y="2904194"/>
                  <a:pt x="9372600" y="4165634"/>
                </a:cubicBezTo>
                <a:cubicBezTo>
                  <a:pt x="9382784" y="4613098"/>
                  <a:pt x="8988603" y="4997957"/>
                  <a:pt x="8539453" y="4998781"/>
                </a:cubicBezTo>
                <a:cubicBezTo>
                  <a:pt x="5903630" y="4853697"/>
                  <a:pt x="3540830" y="5033860"/>
                  <a:pt x="0" y="4998781"/>
                </a:cubicBezTo>
                <a:lnTo>
                  <a:pt x="0" y="4998781"/>
                </a:lnTo>
                <a:cubicBezTo>
                  <a:pt x="42204" y="3300547"/>
                  <a:pt x="161297" y="2843963"/>
                  <a:pt x="0" y="833147"/>
                </a:cubicBezTo>
                <a:cubicBezTo>
                  <a:pt x="67982" y="381695"/>
                  <a:pt x="374720" y="20663"/>
                  <a:pt x="833147" y="0"/>
                </a:cubicBezTo>
                <a:close/>
              </a:path>
              <a:path w="9372600" h="4998781" stroke="0" extrusionOk="0">
                <a:moveTo>
                  <a:pt x="833147" y="0"/>
                </a:moveTo>
                <a:cubicBezTo>
                  <a:pt x="1704425" y="-16420"/>
                  <a:pt x="7134999" y="-157111"/>
                  <a:pt x="9372600" y="0"/>
                </a:cubicBezTo>
                <a:lnTo>
                  <a:pt x="9372600" y="0"/>
                </a:lnTo>
                <a:cubicBezTo>
                  <a:pt x="9508690" y="1000791"/>
                  <a:pt x="9255313" y="3201043"/>
                  <a:pt x="9372600" y="4165634"/>
                </a:cubicBezTo>
                <a:cubicBezTo>
                  <a:pt x="9352888" y="4682904"/>
                  <a:pt x="9006800" y="5003680"/>
                  <a:pt x="8539453" y="4998781"/>
                </a:cubicBezTo>
                <a:cubicBezTo>
                  <a:pt x="6556428" y="4881286"/>
                  <a:pt x="2804782" y="5080403"/>
                  <a:pt x="0" y="4998781"/>
                </a:cubicBezTo>
                <a:lnTo>
                  <a:pt x="0" y="4998781"/>
                </a:lnTo>
                <a:cubicBezTo>
                  <a:pt x="-46332" y="4126446"/>
                  <a:pt x="133940" y="2502907"/>
                  <a:pt x="0" y="833147"/>
                </a:cubicBezTo>
                <a:cubicBezTo>
                  <a:pt x="4668" y="367407"/>
                  <a:pt x="391077" y="1692"/>
                  <a:pt x="833147" y="0"/>
                </a:cubicBezTo>
                <a:close/>
              </a:path>
            </a:pathLst>
          </a:custGeom>
          <a:solidFill>
            <a:srgbClr val="FFFF00">
              <a:alpha val="81000"/>
            </a:srgbClr>
          </a:solidFill>
          <a:ln w="76200">
            <a:solidFill>
              <a:schemeClr val="accent4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Luật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:</a:t>
            </a: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Giáo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viên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thu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âm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giọng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nói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của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1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số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bạn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trong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lớp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.</a:t>
            </a:r>
            <a:endParaRPr lang="vi-VN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Chia lớp thành 4 đội mỗi đội cử ra 1 bạn đại diện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</a:t>
            </a: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ơ tay để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</a:t>
            </a: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ành quyền trả lời sau khi nghe giọng nói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đã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được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thu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âm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trước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.</a:t>
            </a:r>
            <a:endParaRPr lang="vi-VN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Khi bạn nói xong, đội nào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</a:t>
            </a: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ơ tay thì đội đó được quyền trả lời trước. Đội nào trả lời đúng tên bạn thì đội đó ghi được 1 điểm.</a:t>
            </a:r>
            <a:endParaRPr lang="en-US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Kết thúc trò chơi, đội nào giành được nhiều điểm nhất thì là đội chiến thắng.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8756BBD3-DF13-C51D-936D-D8D5205D632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87648" y="1234256"/>
            <a:ext cx="692203" cy="7558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917954-CB72-1C52-96FF-D0CADC78C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493" y="294101"/>
            <a:ext cx="11565114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862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4A65D6C-AA53-F970-0E88-30407CD8C1D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8BE8041-4E5A-44C6-73EA-3FD421E62310}"/>
              </a:ext>
            </a:extLst>
          </p:cNvPr>
          <p:cNvSpPr/>
          <p:nvPr/>
        </p:nvSpPr>
        <p:spPr>
          <a:xfrm>
            <a:off x="2394383" y="1765005"/>
            <a:ext cx="9005172" cy="3794519"/>
          </a:xfrm>
          <a:custGeom>
            <a:avLst/>
            <a:gdLst>
              <a:gd name="connsiteX0" fmla="*/ 0 w 9005172"/>
              <a:gd name="connsiteY0" fmla="*/ 475491 h 3794519"/>
              <a:gd name="connsiteX1" fmla="*/ 475491 w 9005172"/>
              <a:gd name="connsiteY1" fmla="*/ 0 h 3794519"/>
              <a:gd name="connsiteX2" fmla="*/ 985590 w 9005172"/>
              <a:gd name="connsiteY2" fmla="*/ 0 h 3794519"/>
              <a:gd name="connsiteX3" fmla="*/ 1737314 w 9005172"/>
              <a:gd name="connsiteY3" fmla="*/ 0 h 3794519"/>
              <a:gd name="connsiteX4" fmla="*/ 2408497 w 9005172"/>
              <a:gd name="connsiteY4" fmla="*/ 0 h 3794519"/>
              <a:gd name="connsiteX5" fmla="*/ 2999137 w 9005172"/>
              <a:gd name="connsiteY5" fmla="*/ 0 h 3794519"/>
              <a:gd name="connsiteX6" fmla="*/ 3589778 w 9005172"/>
              <a:gd name="connsiteY6" fmla="*/ 0 h 3794519"/>
              <a:gd name="connsiteX7" fmla="*/ 4019335 w 9005172"/>
              <a:gd name="connsiteY7" fmla="*/ 0 h 3794519"/>
              <a:gd name="connsiteX8" fmla="*/ 4609975 w 9005172"/>
              <a:gd name="connsiteY8" fmla="*/ 0 h 3794519"/>
              <a:gd name="connsiteX9" fmla="*/ 5120074 w 9005172"/>
              <a:gd name="connsiteY9" fmla="*/ 0 h 3794519"/>
              <a:gd name="connsiteX10" fmla="*/ 5549631 w 9005172"/>
              <a:gd name="connsiteY10" fmla="*/ 0 h 3794519"/>
              <a:gd name="connsiteX11" fmla="*/ 6381897 w 9005172"/>
              <a:gd name="connsiteY11" fmla="*/ 0 h 3794519"/>
              <a:gd name="connsiteX12" fmla="*/ 7053080 w 9005172"/>
              <a:gd name="connsiteY12" fmla="*/ 0 h 3794519"/>
              <a:gd name="connsiteX13" fmla="*/ 7643720 w 9005172"/>
              <a:gd name="connsiteY13" fmla="*/ 0 h 3794519"/>
              <a:gd name="connsiteX14" fmla="*/ 8529681 w 9005172"/>
              <a:gd name="connsiteY14" fmla="*/ 0 h 3794519"/>
              <a:gd name="connsiteX15" fmla="*/ 9005172 w 9005172"/>
              <a:gd name="connsiteY15" fmla="*/ 475491 h 3794519"/>
              <a:gd name="connsiteX16" fmla="*/ 9005172 w 9005172"/>
              <a:gd name="connsiteY16" fmla="*/ 1072634 h 3794519"/>
              <a:gd name="connsiteX17" fmla="*/ 9005172 w 9005172"/>
              <a:gd name="connsiteY17" fmla="*/ 1612906 h 3794519"/>
              <a:gd name="connsiteX18" fmla="*/ 9005172 w 9005172"/>
              <a:gd name="connsiteY18" fmla="*/ 2153178 h 3794519"/>
              <a:gd name="connsiteX19" fmla="*/ 9005172 w 9005172"/>
              <a:gd name="connsiteY19" fmla="*/ 2636579 h 3794519"/>
              <a:gd name="connsiteX20" fmla="*/ 9005172 w 9005172"/>
              <a:gd name="connsiteY20" fmla="*/ 3319028 h 3794519"/>
              <a:gd name="connsiteX21" fmla="*/ 8529681 w 9005172"/>
              <a:gd name="connsiteY21" fmla="*/ 3794519 h 3794519"/>
              <a:gd name="connsiteX22" fmla="*/ 7777957 w 9005172"/>
              <a:gd name="connsiteY22" fmla="*/ 3794519 h 3794519"/>
              <a:gd name="connsiteX23" fmla="*/ 7267858 w 9005172"/>
              <a:gd name="connsiteY23" fmla="*/ 3794519 h 3794519"/>
              <a:gd name="connsiteX24" fmla="*/ 6435592 w 9005172"/>
              <a:gd name="connsiteY24" fmla="*/ 3794519 h 3794519"/>
              <a:gd name="connsiteX25" fmla="*/ 6006035 w 9005172"/>
              <a:gd name="connsiteY25" fmla="*/ 3794519 h 3794519"/>
              <a:gd name="connsiteX26" fmla="*/ 5254310 w 9005172"/>
              <a:gd name="connsiteY26" fmla="*/ 3794519 h 3794519"/>
              <a:gd name="connsiteX27" fmla="*/ 4583128 w 9005172"/>
              <a:gd name="connsiteY27" fmla="*/ 3794519 h 3794519"/>
              <a:gd name="connsiteX28" fmla="*/ 3831404 w 9005172"/>
              <a:gd name="connsiteY28" fmla="*/ 3794519 h 3794519"/>
              <a:gd name="connsiteX29" fmla="*/ 3079679 w 9005172"/>
              <a:gd name="connsiteY29" fmla="*/ 3794519 h 3794519"/>
              <a:gd name="connsiteX30" fmla="*/ 2569580 w 9005172"/>
              <a:gd name="connsiteY30" fmla="*/ 3794519 h 3794519"/>
              <a:gd name="connsiteX31" fmla="*/ 2140024 w 9005172"/>
              <a:gd name="connsiteY31" fmla="*/ 3794519 h 3794519"/>
              <a:gd name="connsiteX32" fmla="*/ 1307757 w 9005172"/>
              <a:gd name="connsiteY32" fmla="*/ 3794519 h 3794519"/>
              <a:gd name="connsiteX33" fmla="*/ 475491 w 9005172"/>
              <a:gd name="connsiteY33" fmla="*/ 3794519 h 3794519"/>
              <a:gd name="connsiteX34" fmla="*/ 0 w 9005172"/>
              <a:gd name="connsiteY34" fmla="*/ 3319028 h 3794519"/>
              <a:gd name="connsiteX35" fmla="*/ 0 w 9005172"/>
              <a:gd name="connsiteY35" fmla="*/ 2693450 h 3794519"/>
              <a:gd name="connsiteX36" fmla="*/ 0 w 9005172"/>
              <a:gd name="connsiteY36" fmla="*/ 2153178 h 3794519"/>
              <a:gd name="connsiteX37" fmla="*/ 0 w 9005172"/>
              <a:gd name="connsiteY37" fmla="*/ 1584470 h 3794519"/>
              <a:gd name="connsiteX38" fmla="*/ 0 w 9005172"/>
              <a:gd name="connsiteY38" fmla="*/ 1044198 h 3794519"/>
              <a:gd name="connsiteX39" fmla="*/ 0 w 9005172"/>
              <a:gd name="connsiteY39" fmla="*/ 475491 h 379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005172" h="3794519" fill="none" extrusionOk="0">
                <a:moveTo>
                  <a:pt x="0" y="475491"/>
                </a:moveTo>
                <a:cubicBezTo>
                  <a:pt x="7833" y="196033"/>
                  <a:pt x="220373" y="-53631"/>
                  <a:pt x="475491" y="0"/>
                </a:cubicBezTo>
                <a:cubicBezTo>
                  <a:pt x="648009" y="12751"/>
                  <a:pt x="766629" y="24208"/>
                  <a:pt x="985590" y="0"/>
                </a:cubicBezTo>
                <a:cubicBezTo>
                  <a:pt x="1204551" y="-24208"/>
                  <a:pt x="1542035" y="-13906"/>
                  <a:pt x="1737314" y="0"/>
                </a:cubicBezTo>
                <a:cubicBezTo>
                  <a:pt x="1932593" y="13906"/>
                  <a:pt x="2188120" y="20091"/>
                  <a:pt x="2408497" y="0"/>
                </a:cubicBezTo>
                <a:cubicBezTo>
                  <a:pt x="2628874" y="-20091"/>
                  <a:pt x="2727159" y="-23075"/>
                  <a:pt x="2999137" y="0"/>
                </a:cubicBezTo>
                <a:cubicBezTo>
                  <a:pt x="3271115" y="23075"/>
                  <a:pt x="3325982" y="15747"/>
                  <a:pt x="3589778" y="0"/>
                </a:cubicBezTo>
                <a:cubicBezTo>
                  <a:pt x="3853574" y="-15747"/>
                  <a:pt x="3920804" y="-8254"/>
                  <a:pt x="4019335" y="0"/>
                </a:cubicBezTo>
                <a:cubicBezTo>
                  <a:pt x="4117866" y="8254"/>
                  <a:pt x="4340481" y="-17508"/>
                  <a:pt x="4609975" y="0"/>
                </a:cubicBezTo>
                <a:cubicBezTo>
                  <a:pt x="4879469" y="17508"/>
                  <a:pt x="4921556" y="17826"/>
                  <a:pt x="5120074" y="0"/>
                </a:cubicBezTo>
                <a:cubicBezTo>
                  <a:pt x="5318592" y="-17826"/>
                  <a:pt x="5400353" y="-15067"/>
                  <a:pt x="5549631" y="0"/>
                </a:cubicBezTo>
                <a:cubicBezTo>
                  <a:pt x="5698909" y="15067"/>
                  <a:pt x="6090238" y="-12060"/>
                  <a:pt x="6381897" y="0"/>
                </a:cubicBezTo>
                <a:cubicBezTo>
                  <a:pt x="6673556" y="12060"/>
                  <a:pt x="6817802" y="-5338"/>
                  <a:pt x="7053080" y="0"/>
                </a:cubicBezTo>
                <a:cubicBezTo>
                  <a:pt x="7288358" y="5338"/>
                  <a:pt x="7380579" y="-16206"/>
                  <a:pt x="7643720" y="0"/>
                </a:cubicBezTo>
                <a:cubicBezTo>
                  <a:pt x="7906861" y="16206"/>
                  <a:pt x="8126291" y="-27340"/>
                  <a:pt x="8529681" y="0"/>
                </a:cubicBezTo>
                <a:cubicBezTo>
                  <a:pt x="8794857" y="7612"/>
                  <a:pt x="9028687" y="168994"/>
                  <a:pt x="9005172" y="475491"/>
                </a:cubicBezTo>
                <a:cubicBezTo>
                  <a:pt x="8990633" y="731549"/>
                  <a:pt x="9019568" y="809105"/>
                  <a:pt x="9005172" y="1072634"/>
                </a:cubicBezTo>
                <a:cubicBezTo>
                  <a:pt x="8990776" y="1336163"/>
                  <a:pt x="9030217" y="1415625"/>
                  <a:pt x="9005172" y="1612906"/>
                </a:cubicBezTo>
                <a:cubicBezTo>
                  <a:pt x="8980127" y="1810187"/>
                  <a:pt x="8993455" y="1956743"/>
                  <a:pt x="9005172" y="2153178"/>
                </a:cubicBezTo>
                <a:cubicBezTo>
                  <a:pt x="9016889" y="2349613"/>
                  <a:pt x="9010322" y="2424100"/>
                  <a:pt x="9005172" y="2636579"/>
                </a:cubicBezTo>
                <a:cubicBezTo>
                  <a:pt x="9000022" y="2849058"/>
                  <a:pt x="8994776" y="3046648"/>
                  <a:pt x="9005172" y="3319028"/>
                </a:cubicBezTo>
                <a:cubicBezTo>
                  <a:pt x="8999487" y="3590324"/>
                  <a:pt x="8794320" y="3804887"/>
                  <a:pt x="8529681" y="3794519"/>
                </a:cubicBezTo>
                <a:cubicBezTo>
                  <a:pt x="8285321" y="3825260"/>
                  <a:pt x="7951557" y="3784045"/>
                  <a:pt x="7777957" y="3794519"/>
                </a:cubicBezTo>
                <a:cubicBezTo>
                  <a:pt x="7604357" y="3804993"/>
                  <a:pt x="7487670" y="3783551"/>
                  <a:pt x="7267858" y="3794519"/>
                </a:cubicBezTo>
                <a:cubicBezTo>
                  <a:pt x="7048046" y="3805487"/>
                  <a:pt x="6703538" y="3787436"/>
                  <a:pt x="6435592" y="3794519"/>
                </a:cubicBezTo>
                <a:cubicBezTo>
                  <a:pt x="6167646" y="3801602"/>
                  <a:pt x="6103286" y="3775826"/>
                  <a:pt x="6006035" y="3794519"/>
                </a:cubicBezTo>
                <a:cubicBezTo>
                  <a:pt x="5908784" y="3813212"/>
                  <a:pt x="5589317" y="3807376"/>
                  <a:pt x="5254310" y="3794519"/>
                </a:cubicBezTo>
                <a:cubicBezTo>
                  <a:pt x="4919304" y="3781662"/>
                  <a:pt x="4730137" y="3794874"/>
                  <a:pt x="4583128" y="3794519"/>
                </a:cubicBezTo>
                <a:cubicBezTo>
                  <a:pt x="4436119" y="3794164"/>
                  <a:pt x="4002910" y="3828208"/>
                  <a:pt x="3831404" y="3794519"/>
                </a:cubicBezTo>
                <a:cubicBezTo>
                  <a:pt x="3659898" y="3760830"/>
                  <a:pt x="3406926" y="3781110"/>
                  <a:pt x="3079679" y="3794519"/>
                </a:cubicBezTo>
                <a:cubicBezTo>
                  <a:pt x="2752433" y="3807928"/>
                  <a:pt x="2780393" y="3781884"/>
                  <a:pt x="2569580" y="3794519"/>
                </a:cubicBezTo>
                <a:cubicBezTo>
                  <a:pt x="2358767" y="3807154"/>
                  <a:pt x="2331293" y="3807693"/>
                  <a:pt x="2140024" y="3794519"/>
                </a:cubicBezTo>
                <a:cubicBezTo>
                  <a:pt x="1948755" y="3781345"/>
                  <a:pt x="1680662" y="3814692"/>
                  <a:pt x="1307757" y="3794519"/>
                </a:cubicBezTo>
                <a:cubicBezTo>
                  <a:pt x="934852" y="3774346"/>
                  <a:pt x="884526" y="3755759"/>
                  <a:pt x="475491" y="3794519"/>
                </a:cubicBezTo>
                <a:cubicBezTo>
                  <a:pt x="180721" y="3788006"/>
                  <a:pt x="6419" y="3554403"/>
                  <a:pt x="0" y="3319028"/>
                </a:cubicBezTo>
                <a:cubicBezTo>
                  <a:pt x="27165" y="3160764"/>
                  <a:pt x="-30118" y="2842616"/>
                  <a:pt x="0" y="2693450"/>
                </a:cubicBezTo>
                <a:cubicBezTo>
                  <a:pt x="30118" y="2544284"/>
                  <a:pt x="-1113" y="2381019"/>
                  <a:pt x="0" y="2153178"/>
                </a:cubicBezTo>
                <a:cubicBezTo>
                  <a:pt x="1113" y="1925337"/>
                  <a:pt x="2685" y="1764705"/>
                  <a:pt x="0" y="1584470"/>
                </a:cubicBezTo>
                <a:cubicBezTo>
                  <a:pt x="-2685" y="1404235"/>
                  <a:pt x="-6249" y="1309681"/>
                  <a:pt x="0" y="1044198"/>
                </a:cubicBezTo>
                <a:cubicBezTo>
                  <a:pt x="6249" y="778715"/>
                  <a:pt x="-5832" y="750649"/>
                  <a:pt x="0" y="475491"/>
                </a:cubicBezTo>
                <a:close/>
              </a:path>
              <a:path w="9005172" h="3794519" stroke="0" extrusionOk="0">
                <a:moveTo>
                  <a:pt x="0" y="475491"/>
                </a:moveTo>
                <a:cubicBezTo>
                  <a:pt x="541" y="229436"/>
                  <a:pt x="223119" y="18288"/>
                  <a:pt x="475491" y="0"/>
                </a:cubicBezTo>
                <a:cubicBezTo>
                  <a:pt x="686546" y="-589"/>
                  <a:pt x="1061268" y="-20139"/>
                  <a:pt x="1227215" y="0"/>
                </a:cubicBezTo>
                <a:cubicBezTo>
                  <a:pt x="1393162" y="20139"/>
                  <a:pt x="1615360" y="-10979"/>
                  <a:pt x="1737314" y="0"/>
                </a:cubicBezTo>
                <a:cubicBezTo>
                  <a:pt x="1859268" y="10979"/>
                  <a:pt x="2044406" y="-18826"/>
                  <a:pt x="2247413" y="0"/>
                </a:cubicBezTo>
                <a:cubicBezTo>
                  <a:pt x="2450420" y="18826"/>
                  <a:pt x="2675448" y="28100"/>
                  <a:pt x="2999137" y="0"/>
                </a:cubicBezTo>
                <a:cubicBezTo>
                  <a:pt x="3322826" y="-28100"/>
                  <a:pt x="3456524" y="-1160"/>
                  <a:pt x="3589778" y="0"/>
                </a:cubicBezTo>
                <a:cubicBezTo>
                  <a:pt x="3723032" y="1160"/>
                  <a:pt x="4206523" y="16559"/>
                  <a:pt x="4422044" y="0"/>
                </a:cubicBezTo>
                <a:cubicBezTo>
                  <a:pt x="4637565" y="-16559"/>
                  <a:pt x="4988477" y="40450"/>
                  <a:pt x="5254310" y="0"/>
                </a:cubicBezTo>
                <a:cubicBezTo>
                  <a:pt x="5520143" y="-40450"/>
                  <a:pt x="5842084" y="-1745"/>
                  <a:pt x="6006035" y="0"/>
                </a:cubicBezTo>
                <a:cubicBezTo>
                  <a:pt x="6169986" y="1745"/>
                  <a:pt x="6262719" y="-2755"/>
                  <a:pt x="6516133" y="0"/>
                </a:cubicBezTo>
                <a:cubicBezTo>
                  <a:pt x="6769547" y="2755"/>
                  <a:pt x="6850956" y="-3266"/>
                  <a:pt x="6945690" y="0"/>
                </a:cubicBezTo>
                <a:cubicBezTo>
                  <a:pt x="7040424" y="3266"/>
                  <a:pt x="7575336" y="32268"/>
                  <a:pt x="7777957" y="0"/>
                </a:cubicBezTo>
                <a:cubicBezTo>
                  <a:pt x="7980578" y="-32268"/>
                  <a:pt x="8168336" y="-11636"/>
                  <a:pt x="8529681" y="0"/>
                </a:cubicBezTo>
                <a:cubicBezTo>
                  <a:pt x="8795548" y="-42287"/>
                  <a:pt x="8989941" y="183976"/>
                  <a:pt x="9005172" y="475491"/>
                </a:cubicBezTo>
                <a:cubicBezTo>
                  <a:pt x="8998214" y="579386"/>
                  <a:pt x="9017614" y="737045"/>
                  <a:pt x="9005172" y="958892"/>
                </a:cubicBezTo>
                <a:cubicBezTo>
                  <a:pt x="8992730" y="1180739"/>
                  <a:pt x="8996070" y="1320306"/>
                  <a:pt x="9005172" y="1584470"/>
                </a:cubicBezTo>
                <a:cubicBezTo>
                  <a:pt x="9014274" y="1848634"/>
                  <a:pt x="9004396" y="1872327"/>
                  <a:pt x="9005172" y="2124742"/>
                </a:cubicBezTo>
                <a:cubicBezTo>
                  <a:pt x="9005948" y="2377157"/>
                  <a:pt x="9017583" y="2450914"/>
                  <a:pt x="9005172" y="2665014"/>
                </a:cubicBezTo>
                <a:cubicBezTo>
                  <a:pt x="8992761" y="2879114"/>
                  <a:pt x="8986212" y="3083420"/>
                  <a:pt x="9005172" y="3319028"/>
                </a:cubicBezTo>
                <a:cubicBezTo>
                  <a:pt x="9000754" y="3569279"/>
                  <a:pt x="8833509" y="3764381"/>
                  <a:pt x="8529681" y="3794519"/>
                </a:cubicBezTo>
                <a:cubicBezTo>
                  <a:pt x="8408727" y="3783641"/>
                  <a:pt x="8179665" y="3774211"/>
                  <a:pt x="8019582" y="3794519"/>
                </a:cubicBezTo>
                <a:cubicBezTo>
                  <a:pt x="7859499" y="3814827"/>
                  <a:pt x="7637279" y="3811048"/>
                  <a:pt x="7509484" y="3794519"/>
                </a:cubicBezTo>
                <a:cubicBezTo>
                  <a:pt x="7381689" y="3777990"/>
                  <a:pt x="6996073" y="3784974"/>
                  <a:pt x="6677217" y="3794519"/>
                </a:cubicBezTo>
                <a:cubicBezTo>
                  <a:pt x="6358361" y="3804064"/>
                  <a:pt x="6312770" y="3806170"/>
                  <a:pt x="6086577" y="3794519"/>
                </a:cubicBezTo>
                <a:cubicBezTo>
                  <a:pt x="5860384" y="3782868"/>
                  <a:pt x="5424071" y="3805470"/>
                  <a:pt x="5254310" y="3794519"/>
                </a:cubicBezTo>
                <a:cubicBezTo>
                  <a:pt x="5084549" y="3783568"/>
                  <a:pt x="4734467" y="3762996"/>
                  <a:pt x="4422044" y="3794519"/>
                </a:cubicBezTo>
                <a:cubicBezTo>
                  <a:pt x="4109621" y="3826042"/>
                  <a:pt x="4094842" y="3815336"/>
                  <a:pt x="3831403" y="3794519"/>
                </a:cubicBezTo>
                <a:cubicBezTo>
                  <a:pt x="3567964" y="3773702"/>
                  <a:pt x="3539214" y="3777917"/>
                  <a:pt x="3401847" y="3794519"/>
                </a:cubicBezTo>
                <a:cubicBezTo>
                  <a:pt x="3264480" y="3811121"/>
                  <a:pt x="3142381" y="3800858"/>
                  <a:pt x="2891748" y="3794519"/>
                </a:cubicBezTo>
                <a:cubicBezTo>
                  <a:pt x="2641115" y="3788180"/>
                  <a:pt x="2527106" y="3784189"/>
                  <a:pt x="2381649" y="3794519"/>
                </a:cubicBezTo>
                <a:cubicBezTo>
                  <a:pt x="2236192" y="3804849"/>
                  <a:pt x="1947310" y="3827195"/>
                  <a:pt x="1629925" y="3794519"/>
                </a:cubicBezTo>
                <a:cubicBezTo>
                  <a:pt x="1312540" y="3761843"/>
                  <a:pt x="1327004" y="3803217"/>
                  <a:pt x="1200368" y="3794519"/>
                </a:cubicBezTo>
                <a:cubicBezTo>
                  <a:pt x="1073732" y="3785821"/>
                  <a:pt x="627241" y="3777274"/>
                  <a:pt x="475491" y="3794519"/>
                </a:cubicBezTo>
                <a:cubicBezTo>
                  <a:pt x="182675" y="3778741"/>
                  <a:pt x="4816" y="3618650"/>
                  <a:pt x="0" y="3319028"/>
                </a:cubicBezTo>
                <a:cubicBezTo>
                  <a:pt x="-28854" y="3132827"/>
                  <a:pt x="11636" y="3008621"/>
                  <a:pt x="0" y="2721885"/>
                </a:cubicBezTo>
                <a:cubicBezTo>
                  <a:pt x="-11636" y="2435149"/>
                  <a:pt x="-15695" y="2388469"/>
                  <a:pt x="0" y="2238484"/>
                </a:cubicBezTo>
                <a:cubicBezTo>
                  <a:pt x="15695" y="2088499"/>
                  <a:pt x="-2197" y="1834767"/>
                  <a:pt x="0" y="1669777"/>
                </a:cubicBezTo>
                <a:cubicBezTo>
                  <a:pt x="2197" y="1504787"/>
                  <a:pt x="4846" y="1355068"/>
                  <a:pt x="0" y="1101069"/>
                </a:cubicBezTo>
                <a:cubicBezTo>
                  <a:pt x="-4846" y="847070"/>
                  <a:pt x="26663" y="692867"/>
                  <a:pt x="0" y="47549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Một tập thể thích hát.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Một tập thể thống nhất. 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Một tập thể đầy sức mạnh.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Một tập thể rất đông người.</a:t>
            </a: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DF649B-E507-E523-B61C-0976D50382EF}"/>
              </a:ext>
            </a:extLst>
          </p:cNvPr>
          <p:cNvSpPr/>
          <p:nvPr/>
        </p:nvSpPr>
        <p:spPr>
          <a:xfrm>
            <a:off x="1065465" y="87915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A62B823-9171-B40E-6C6D-9DC07977A660}"/>
              </a:ext>
            </a:extLst>
          </p:cNvPr>
          <p:cNvSpPr/>
          <p:nvPr/>
        </p:nvSpPr>
        <p:spPr>
          <a:xfrm>
            <a:off x="1180213" y="230780"/>
            <a:ext cx="10324215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ảnh dàn đồng ca ở cuối bài thơ thể hiện </a:t>
            </a:r>
            <a:endParaRPr lang="en-US" sz="37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iều</a:t>
            </a:r>
            <a:r>
              <a:rPr lang="en-US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gì? Tìm câu trả lời đúng.</a:t>
            </a:r>
          </a:p>
        </p:txBody>
      </p:sp>
      <p:pic>
        <p:nvPicPr>
          <p:cNvPr id="9" name="Picture 21">
            <a:extLst>
              <a:ext uri="{FF2B5EF4-FFF2-40B4-BE49-F238E27FC236}">
                <a16:creationId xmlns:a16="http://schemas.microsoft.com/office/drawing/2014/main" id="{6CB3EC1E-7076-39FA-0757-8F014F87552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5540" y="87954"/>
            <a:ext cx="1044267" cy="154040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188938C-D828-58DF-F02B-0E940CCC2AC0}"/>
              </a:ext>
            </a:extLst>
          </p:cNvPr>
          <p:cNvSpPr/>
          <p:nvPr/>
        </p:nvSpPr>
        <p:spPr>
          <a:xfrm>
            <a:off x="3062177" y="2860158"/>
            <a:ext cx="723014" cy="606056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3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4A65D6C-AA53-F970-0E88-30407CD8C1D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4CBFDD4-0DE2-C16D-A906-5E0A65A42A31}"/>
              </a:ext>
            </a:extLst>
          </p:cNvPr>
          <p:cNvSpPr/>
          <p:nvPr/>
        </p:nvSpPr>
        <p:spPr>
          <a:xfrm>
            <a:off x="2260818" y="1757727"/>
            <a:ext cx="9005172" cy="4855724"/>
          </a:xfrm>
          <a:custGeom>
            <a:avLst/>
            <a:gdLst>
              <a:gd name="connsiteX0" fmla="*/ 0 w 9005172"/>
              <a:gd name="connsiteY0" fmla="*/ 608471 h 4855724"/>
              <a:gd name="connsiteX1" fmla="*/ 608471 w 9005172"/>
              <a:gd name="connsiteY1" fmla="*/ 0 h 4855724"/>
              <a:gd name="connsiteX2" fmla="*/ 1257490 w 9005172"/>
              <a:gd name="connsiteY2" fmla="*/ 0 h 4855724"/>
              <a:gd name="connsiteX3" fmla="*/ 1906509 w 9005172"/>
              <a:gd name="connsiteY3" fmla="*/ 0 h 4855724"/>
              <a:gd name="connsiteX4" fmla="*/ 2477646 w 9005172"/>
              <a:gd name="connsiteY4" fmla="*/ 0 h 4855724"/>
              <a:gd name="connsiteX5" fmla="*/ 3048783 w 9005172"/>
              <a:gd name="connsiteY5" fmla="*/ 0 h 4855724"/>
              <a:gd name="connsiteX6" fmla="*/ 3464155 w 9005172"/>
              <a:gd name="connsiteY6" fmla="*/ 0 h 4855724"/>
              <a:gd name="connsiteX7" fmla="*/ 4035292 w 9005172"/>
              <a:gd name="connsiteY7" fmla="*/ 0 h 4855724"/>
              <a:gd name="connsiteX8" fmla="*/ 4528547 w 9005172"/>
              <a:gd name="connsiteY8" fmla="*/ 0 h 4855724"/>
              <a:gd name="connsiteX9" fmla="*/ 4943919 w 9005172"/>
              <a:gd name="connsiteY9" fmla="*/ 0 h 4855724"/>
              <a:gd name="connsiteX10" fmla="*/ 5748703 w 9005172"/>
              <a:gd name="connsiteY10" fmla="*/ 0 h 4855724"/>
              <a:gd name="connsiteX11" fmla="*/ 6397722 w 9005172"/>
              <a:gd name="connsiteY11" fmla="*/ 0 h 4855724"/>
              <a:gd name="connsiteX12" fmla="*/ 6968859 w 9005172"/>
              <a:gd name="connsiteY12" fmla="*/ 0 h 4855724"/>
              <a:gd name="connsiteX13" fmla="*/ 7695760 w 9005172"/>
              <a:gd name="connsiteY13" fmla="*/ 0 h 4855724"/>
              <a:gd name="connsiteX14" fmla="*/ 8396701 w 9005172"/>
              <a:gd name="connsiteY14" fmla="*/ 0 h 4855724"/>
              <a:gd name="connsiteX15" fmla="*/ 9005172 w 9005172"/>
              <a:gd name="connsiteY15" fmla="*/ 608471 h 4855724"/>
              <a:gd name="connsiteX16" fmla="*/ 9005172 w 9005172"/>
              <a:gd name="connsiteY16" fmla="*/ 1142159 h 4855724"/>
              <a:gd name="connsiteX17" fmla="*/ 9005172 w 9005172"/>
              <a:gd name="connsiteY17" fmla="*/ 1712235 h 4855724"/>
              <a:gd name="connsiteX18" fmla="*/ 9005172 w 9005172"/>
              <a:gd name="connsiteY18" fmla="*/ 2209535 h 4855724"/>
              <a:gd name="connsiteX19" fmla="*/ 9005172 w 9005172"/>
              <a:gd name="connsiteY19" fmla="*/ 2743223 h 4855724"/>
              <a:gd name="connsiteX20" fmla="*/ 9005172 w 9005172"/>
              <a:gd name="connsiteY20" fmla="*/ 3240523 h 4855724"/>
              <a:gd name="connsiteX21" fmla="*/ 9005172 w 9005172"/>
              <a:gd name="connsiteY21" fmla="*/ 4247253 h 4855724"/>
              <a:gd name="connsiteX22" fmla="*/ 8396701 w 9005172"/>
              <a:gd name="connsiteY22" fmla="*/ 4855724 h 4855724"/>
              <a:gd name="connsiteX23" fmla="*/ 7591917 w 9005172"/>
              <a:gd name="connsiteY23" fmla="*/ 4855724 h 4855724"/>
              <a:gd name="connsiteX24" fmla="*/ 7176545 w 9005172"/>
              <a:gd name="connsiteY24" fmla="*/ 4855724 h 4855724"/>
              <a:gd name="connsiteX25" fmla="*/ 6449644 w 9005172"/>
              <a:gd name="connsiteY25" fmla="*/ 4855724 h 4855724"/>
              <a:gd name="connsiteX26" fmla="*/ 5800624 w 9005172"/>
              <a:gd name="connsiteY26" fmla="*/ 4855724 h 4855724"/>
              <a:gd name="connsiteX27" fmla="*/ 5073723 w 9005172"/>
              <a:gd name="connsiteY27" fmla="*/ 4855724 h 4855724"/>
              <a:gd name="connsiteX28" fmla="*/ 4346821 w 9005172"/>
              <a:gd name="connsiteY28" fmla="*/ 4855724 h 4855724"/>
              <a:gd name="connsiteX29" fmla="*/ 3853567 w 9005172"/>
              <a:gd name="connsiteY29" fmla="*/ 4855724 h 4855724"/>
              <a:gd name="connsiteX30" fmla="*/ 3438195 w 9005172"/>
              <a:gd name="connsiteY30" fmla="*/ 4855724 h 4855724"/>
              <a:gd name="connsiteX31" fmla="*/ 2633411 w 9005172"/>
              <a:gd name="connsiteY31" fmla="*/ 4855724 h 4855724"/>
              <a:gd name="connsiteX32" fmla="*/ 2062274 w 9005172"/>
              <a:gd name="connsiteY32" fmla="*/ 4855724 h 4855724"/>
              <a:gd name="connsiteX33" fmla="*/ 1491137 w 9005172"/>
              <a:gd name="connsiteY33" fmla="*/ 4855724 h 4855724"/>
              <a:gd name="connsiteX34" fmla="*/ 608471 w 9005172"/>
              <a:gd name="connsiteY34" fmla="*/ 4855724 h 4855724"/>
              <a:gd name="connsiteX35" fmla="*/ 0 w 9005172"/>
              <a:gd name="connsiteY35" fmla="*/ 4247253 h 4855724"/>
              <a:gd name="connsiteX36" fmla="*/ 0 w 9005172"/>
              <a:gd name="connsiteY36" fmla="*/ 3713565 h 4855724"/>
              <a:gd name="connsiteX37" fmla="*/ 0 w 9005172"/>
              <a:gd name="connsiteY37" fmla="*/ 3143489 h 4855724"/>
              <a:gd name="connsiteX38" fmla="*/ 0 w 9005172"/>
              <a:gd name="connsiteY38" fmla="*/ 2537025 h 4855724"/>
              <a:gd name="connsiteX39" fmla="*/ 0 w 9005172"/>
              <a:gd name="connsiteY39" fmla="*/ 1894174 h 4855724"/>
              <a:gd name="connsiteX40" fmla="*/ 0 w 9005172"/>
              <a:gd name="connsiteY40" fmla="*/ 1324098 h 4855724"/>
              <a:gd name="connsiteX41" fmla="*/ 0 w 9005172"/>
              <a:gd name="connsiteY41" fmla="*/ 608471 h 485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005172" h="4855724" fill="none" extrusionOk="0">
                <a:moveTo>
                  <a:pt x="0" y="608471"/>
                </a:moveTo>
                <a:cubicBezTo>
                  <a:pt x="38169" y="317692"/>
                  <a:pt x="247704" y="11712"/>
                  <a:pt x="608471" y="0"/>
                </a:cubicBezTo>
                <a:cubicBezTo>
                  <a:pt x="767912" y="29012"/>
                  <a:pt x="951827" y="-7078"/>
                  <a:pt x="1257490" y="0"/>
                </a:cubicBezTo>
                <a:cubicBezTo>
                  <a:pt x="1563153" y="7078"/>
                  <a:pt x="1715623" y="27304"/>
                  <a:pt x="1906509" y="0"/>
                </a:cubicBezTo>
                <a:cubicBezTo>
                  <a:pt x="2097395" y="-27304"/>
                  <a:pt x="2270824" y="14013"/>
                  <a:pt x="2477646" y="0"/>
                </a:cubicBezTo>
                <a:cubicBezTo>
                  <a:pt x="2684468" y="-14013"/>
                  <a:pt x="2863956" y="-8925"/>
                  <a:pt x="3048783" y="0"/>
                </a:cubicBezTo>
                <a:cubicBezTo>
                  <a:pt x="3233610" y="8925"/>
                  <a:pt x="3301544" y="-14825"/>
                  <a:pt x="3464155" y="0"/>
                </a:cubicBezTo>
                <a:cubicBezTo>
                  <a:pt x="3626766" y="14825"/>
                  <a:pt x="3790617" y="-6797"/>
                  <a:pt x="4035292" y="0"/>
                </a:cubicBezTo>
                <a:cubicBezTo>
                  <a:pt x="4279967" y="6797"/>
                  <a:pt x="4392871" y="23439"/>
                  <a:pt x="4528547" y="0"/>
                </a:cubicBezTo>
                <a:cubicBezTo>
                  <a:pt x="4664224" y="-23439"/>
                  <a:pt x="4771628" y="-2060"/>
                  <a:pt x="4943919" y="0"/>
                </a:cubicBezTo>
                <a:cubicBezTo>
                  <a:pt x="5116210" y="2060"/>
                  <a:pt x="5559593" y="24510"/>
                  <a:pt x="5748703" y="0"/>
                </a:cubicBezTo>
                <a:cubicBezTo>
                  <a:pt x="5937813" y="-24510"/>
                  <a:pt x="6078438" y="13453"/>
                  <a:pt x="6397722" y="0"/>
                </a:cubicBezTo>
                <a:cubicBezTo>
                  <a:pt x="6717006" y="-13453"/>
                  <a:pt x="6743200" y="25197"/>
                  <a:pt x="6968859" y="0"/>
                </a:cubicBezTo>
                <a:cubicBezTo>
                  <a:pt x="7194518" y="-25197"/>
                  <a:pt x="7360330" y="27677"/>
                  <a:pt x="7695760" y="0"/>
                </a:cubicBezTo>
                <a:cubicBezTo>
                  <a:pt x="8031190" y="-27677"/>
                  <a:pt x="8173634" y="-34024"/>
                  <a:pt x="8396701" y="0"/>
                </a:cubicBezTo>
                <a:cubicBezTo>
                  <a:pt x="8721839" y="82869"/>
                  <a:pt x="9051448" y="282202"/>
                  <a:pt x="9005172" y="608471"/>
                </a:cubicBezTo>
                <a:cubicBezTo>
                  <a:pt x="9008954" y="849727"/>
                  <a:pt x="8995427" y="951307"/>
                  <a:pt x="9005172" y="1142159"/>
                </a:cubicBezTo>
                <a:cubicBezTo>
                  <a:pt x="9014917" y="1333011"/>
                  <a:pt x="8995023" y="1555479"/>
                  <a:pt x="9005172" y="1712235"/>
                </a:cubicBezTo>
                <a:cubicBezTo>
                  <a:pt x="9015321" y="1868991"/>
                  <a:pt x="9022541" y="2023421"/>
                  <a:pt x="9005172" y="2209535"/>
                </a:cubicBezTo>
                <a:cubicBezTo>
                  <a:pt x="8987803" y="2395649"/>
                  <a:pt x="9026848" y="2598924"/>
                  <a:pt x="9005172" y="2743223"/>
                </a:cubicBezTo>
                <a:cubicBezTo>
                  <a:pt x="8983496" y="2887522"/>
                  <a:pt x="8988633" y="3126826"/>
                  <a:pt x="9005172" y="3240523"/>
                </a:cubicBezTo>
                <a:cubicBezTo>
                  <a:pt x="9021711" y="3354220"/>
                  <a:pt x="9017363" y="3875106"/>
                  <a:pt x="9005172" y="4247253"/>
                </a:cubicBezTo>
                <a:cubicBezTo>
                  <a:pt x="9016753" y="4603017"/>
                  <a:pt x="8720501" y="4862219"/>
                  <a:pt x="8396701" y="4855724"/>
                </a:cubicBezTo>
                <a:cubicBezTo>
                  <a:pt x="8047835" y="4840654"/>
                  <a:pt x="7778680" y="4846669"/>
                  <a:pt x="7591917" y="4855724"/>
                </a:cubicBezTo>
                <a:cubicBezTo>
                  <a:pt x="7405154" y="4864779"/>
                  <a:pt x="7300917" y="4876479"/>
                  <a:pt x="7176545" y="4855724"/>
                </a:cubicBezTo>
                <a:cubicBezTo>
                  <a:pt x="7052173" y="4834969"/>
                  <a:pt x="6627537" y="4883211"/>
                  <a:pt x="6449644" y="4855724"/>
                </a:cubicBezTo>
                <a:cubicBezTo>
                  <a:pt x="6271751" y="4828237"/>
                  <a:pt x="6113806" y="4871711"/>
                  <a:pt x="5800624" y="4855724"/>
                </a:cubicBezTo>
                <a:cubicBezTo>
                  <a:pt x="5487442" y="4839737"/>
                  <a:pt x="5300410" y="4881291"/>
                  <a:pt x="5073723" y="4855724"/>
                </a:cubicBezTo>
                <a:cubicBezTo>
                  <a:pt x="4847036" y="4830157"/>
                  <a:pt x="4616954" y="4870318"/>
                  <a:pt x="4346821" y="4855724"/>
                </a:cubicBezTo>
                <a:cubicBezTo>
                  <a:pt x="4076688" y="4841130"/>
                  <a:pt x="4001214" y="4836927"/>
                  <a:pt x="3853567" y="4855724"/>
                </a:cubicBezTo>
                <a:cubicBezTo>
                  <a:pt x="3705920" y="4874521"/>
                  <a:pt x="3552582" y="4858820"/>
                  <a:pt x="3438195" y="4855724"/>
                </a:cubicBezTo>
                <a:cubicBezTo>
                  <a:pt x="3323808" y="4852628"/>
                  <a:pt x="2968496" y="4832171"/>
                  <a:pt x="2633411" y="4855724"/>
                </a:cubicBezTo>
                <a:cubicBezTo>
                  <a:pt x="2298326" y="4879277"/>
                  <a:pt x="2276563" y="4843481"/>
                  <a:pt x="2062274" y="4855724"/>
                </a:cubicBezTo>
                <a:cubicBezTo>
                  <a:pt x="1847985" y="4867967"/>
                  <a:pt x="1620128" y="4838866"/>
                  <a:pt x="1491137" y="4855724"/>
                </a:cubicBezTo>
                <a:cubicBezTo>
                  <a:pt x="1362146" y="4872582"/>
                  <a:pt x="873321" y="4884564"/>
                  <a:pt x="608471" y="4855724"/>
                </a:cubicBezTo>
                <a:cubicBezTo>
                  <a:pt x="284883" y="4816241"/>
                  <a:pt x="-2599" y="4575517"/>
                  <a:pt x="0" y="4247253"/>
                </a:cubicBezTo>
                <a:cubicBezTo>
                  <a:pt x="20055" y="3986766"/>
                  <a:pt x="-6357" y="3923770"/>
                  <a:pt x="0" y="3713565"/>
                </a:cubicBezTo>
                <a:cubicBezTo>
                  <a:pt x="6357" y="3503360"/>
                  <a:pt x="-3433" y="3384894"/>
                  <a:pt x="0" y="3143489"/>
                </a:cubicBezTo>
                <a:cubicBezTo>
                  <a:pt x="3433" y="2902084"/>
                  <a:pt x="14382" y="2658461"/>
                  <a:pt x="0" y="2537025"/>
                </a:cubicBezTo>
                <a:cubicBezTo>
                  <a:pt x="-14382" y="2415589"/>
                  <a:pt x="15662" y="2062034"/>
                  <a:pt x="0" y="1894174"/>
                </a:cubicBezTo>
                <a:cubicBezTo>
                  <a:pt x="-15662" y="1726314"/>
                  <a:pt x="-5227" y="1491615"/>
                  <a:pt x="0" y="1324098"/>
                </a:cubicBezTo>
                <a:cubicBezTo>
                  <a:pt x="5227" y="1156581"/>
                  <a:pt x="-9802" y="905069"/>
                  <a:pt x="0" y="608471"/>
                </a:cubicBezTo>
                <a:close/>
              </a:path>
              <a:path w="9005172" h="4855724" stroke="0" extrusionOk="0">
                <a:moveTo>
                  <a:pt x="0" y="608471"/>
                </a:moveTo>
                <a:cubicBezTo>
                  <a:pt x="791" y="296597"/>
                  <a:pt x="281258" y="15789"/>
                  <a:pt x="608471" y="0"/>
                </a:cubicBezTo>
                <a:cubicBezTo>
                  <a:pt x="848925" y="34890"/>
                  <a:pt x="1136130" y="5341"/>
                  <a:pt x="1335372" y="0"/>
                </a:cubicBezTo>
                <a:cubicBezTo>
                  <a:pt x="1534614" y="-5341"/>
                  <a:pt x="1662101" y="15089"/>
                  <a:pt x="1828627" y="0"/>
                </a:cubicBezTo>
                <a:cubicBezTo>
                  <a:pt x="1995154" y="-15089"/>
                  <a:pt x="2113522" y="4524"/>
                  <a:pt x="2321882" y="0"/>
                </a:cubicBezTo>
                <a:cubicBezTo>
                  <a:pt x="2530243" y="-4524"/>
                  <a:pt x="2868114" y="-15458"/>
                  <a:pt x="3048783" y="0"/>
                </a:cubicBezTo>
                <a:cubicBezTo>
                  <a:pt x="3229452" y="15458"/>
                  <a:pt x="3401158" y="-27017"/>
                  <a:pt x="3619920" y="0"/>
                </a:cubicBezTo>
                <a:cubicBezTo>
                  <a:pt x="3838682" y="27017"/>
                  <a:pt x="4155098" y="-16232"/>
                  <a:pt x="4424704" y="0"/>
                </a:cubicBezTo>
                <a:cubicBezTo>
                  <a:pt x="4694310" y="16232"/>
                  <a:pt x="4964682" y="-5074"/>
                  <a:pt x="5229487" y="0"/>
                </a:cubicBezTo>
                <a:cubicBezTo>
                  <a:pt x="5494292" y="5074"/>
                  <a:pt x="5682125" y="-24688"/>
                  <a:pt x="5956389" y="0"/>
                </a:cubicBezTo>
                <a:cubicBezTo>
                  <a:pt x="6230653" y="24688"/>
                  <a:pt x="6239374" y="-19062"/>
                  <a:pt x="6449643" y="0"/>
                </a:cubicBezTo>
                <a:cubicBezTo>
                  <a:pt x="6659912" y="19062"/>
                  <a:pt x="6684270" y="7935"/>
                  <a:pt x="6865016" y="0"/>
                </a:cubicBezTo>
                <a:cubicBezTo>
                  <a:pt x="7045762" y="-7935"/>
                  <a:pt x="7412408" y="2392"/>
                  <a:pt x="7669800" y="0"/>
                </a:cubicBezTo>
                <a:cubicBezTo>
                  <a:pt x="7927192" y="-2392"/>
                  <a:pt x="8201777" y="-21531"/>
                  <a:pt x="8396701" y="0"/>
                </a:cubicBezTo>
                <a:cubicBezTo>
                  <a:pt x="8738724" y="-77466"/>
                  <a:pt x="8967206" y="200359"/>
                  <a:pt x="9005172" y="608471"/>
                </a:cubicBezTo>
                <a:cubicBezTo>
                  <a:pt x="9017995" y="771814"/>
                  <a:pt x="9001724" y="934550"/>
                  <a:pt x="9005172" y="1105771"/>
                </a:cubicBezTo>
                <a:cubicBezTo>
                  <a:pt x="9008620" y="1276992"/>
                  <a:pt x="9034008" y="1576978"/>
                  <a:pt x="9005172" y="1785011"/>
                </a:cubicBezTo>
                <a:cubicBezTo>
                  <a:pt x="8976336" y="1993044"/>
                  <a:pt x="9006429" y="2102724"/>
                  <a:pt x="9005172" y="2355086"/>
                </a:cubicBezTo>
                <a:cubicBezTo>
                  <a:pt x="9003915" y="2607449"/>
                  <a:pt x="8998085" y="2651601"/>
                  <a:pt x="9005172" y="2925162"/>
                </a:cubicBezTo>
                <a:cubicBezTo>
                  <a:pt x="9012259" y="3198723"/>
                  <a:pt x="9024194" y="3287295"/>
                  <a:pt x="9005172" y="3604402"/>
                </a:cubicBezTo>
                <a:cubicBezTo>
                  <a:pt x="8986150" y="3921509"/>
                  <a:pt x="9004992" y="4048353"/>
                  <a:pt x="9005172" y="4247253"/>
                </a:cubicBezTo>
                <a:cubicBezTo>
                  <a:pt x="9044999" y="4572471"/>
                  <a:pt x="8788160" y="4883932"/>
                  <a:pt x="8396701" y="4855724"/>
                </a:cubicBezTo>
                <a:cubicBezTo>
                  <a:pt x="8226509" y="4854870"/>
                  <a:pt x="8108519" y="4864924"/>
                  <a:pt x="7903446" y="4855724"/>
                </a:cubicBezTo>
                <a:cubicBezTo>
                  <a:pt x="7698373" y="4846524"/>
                  <a:pt x="7449721" y="4850734"/>
                  <a:pt x="7098663" y="4855724"/>
                </a:cubicBezTo>
                <a:cubicBezTo>
                  <a:pt x="6747605" y="4860714"/>
                  <a:pt x="6776981" y="4828994"/>
                  <a:pt x="6527526" y="4855724"/>
                </a:cubicBezTo>
                <a:cubicBezTo>
                  <a:pt x="6278071" y="4882454"/>
                  <a:pt x="5925209" y="4852332"/>
                  <a:pt x="5722742" y="4855724"/>
                </a:cubicBezTo>
                <a:cubicBezTo>
                  <a:pt x="5520275" y="4859116"/>
                  <a:pt x="5272983" y="4824210"/>
                  <a:pt x="4917958" y="4855724"/>
                </a:cubicBezTo>
                <a:cubicBezTo>
                  <a:pt x="4562933" y="4887238"/>
                  <a:pt x="4577849" y="4883457"/>
                  <a:pt x="4346821" y="4855724"/>
                </a:cubicBezTo>
                <a:cubicBezTo>
                  <a:pt x="4115793" y="4827991"/>
                  <a:pt x="4043012" y="4862993"/>
                  <a:pt x="3931449" y="4855724"/>
                </a:cubicBezTo>
                <a:cubicBezTo>
                  <a:pt x="3819886" y="4848455"/>
                  <a:pt x="3583682" y="4879772"/>
                  <a:pt x="3438195" y="4855724"/>
                </a:cubicBezTo>
                <a:cubicBezTo>
                  <a:pt x="3292708" y="4831676"/>
                  <a:pt x="3121358" y="4846707"/>
                  <a:pt x="2944940" y="4855724"/>
                </a:cubicBezTo>
                <a:cubicBezTo>
                  <a:pt x="2768522" y="4864741"/>
                  <a:pt x="2437064" y="4832777"/>
                  <a:pt x="2218039" y="4855724"/>
                </a:cubicBezTo>
                <a:cubicBezTo>
                  <a:pt x="1999014" y="4878671"/>
                  <a:pt x="1987948" y="4874854"/>
                  <a:pt x="1802666" y="4855724"/>
                </a:cubicBezTo>
                <a:cubicBezTo>
                  <a:pt x="1617384" y="4836594"/>
                  <a:pt x="1476110" y="4857152"/>
                  <a:pt x="1309412" y="4855724"/>
                </a:cubicBezTo>
                <a:cubicBezTo>
                  <a:pt x="1142714" y="4854296"/>
                  <a:pt x="925096" y="4823702"/>
                  <a:pt x="608471" y="4855724"/>
                </a:cubicBezTo>
                <a:cubicBezTo>
                  <a:pt x="273779" y="4834513"/>
                  <a:pt x="-12707" y="4535439"/>
                  <a:pt x="0" y="4247253"/>
                </a:cubicBezTo>
                <a:cubicBezTo>
                  <a:pt x="25158" y="4026644"/>
                  <a:pt x="-26947" y="3792774"/>
                  <a:pt x="0" y="3604402"/>
                </a:cubicBezTo>
                <a:cubicBezTo>
                  <a:pt x="26947" y="3416030"/>
                  <a:pt x="-29764" y="3296303"/>
                  <a:pt x="0" y="2997938"/>
                </a:cubicBezTo>
                <a:cubicBezTo>
                  <a:pt x="29764" y="2699573"/>
                  <a:pt x="-20851" y="2546568"/>
                  <a:pt x="0" y="2391474"/>
                </a:cubicBezTo>
                <a:cubicBezTo>
                  <a:pt x="20851" y="2236380"/>
                  <a:pt x="-19935" y="2061577"/>
                  <a:pt x="0" y="1785011"/>
                </a:cubicBezTo>
                <a:cubicBezTo>
                  <a:pt x="19935" y="1508445"/>
                  <a:pt x="-51618" y="953641"/>
                  <a:pt x="0" y="60847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42E2384-A22F-9CF4-964F-C206E2E885CA}"/>
              </a:ext>
            </a:extLst>
          </p:cNvPr>
          <p:cNvSpPr/>
          <p:nvPr/>
        </p:nvSpPr>
        <p:spPr>
          <a:xfrm>
            <a:off x="1020188" y="13250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1CB3EC1-9B22-A302-C4FE-B3AD950E669B}"/>
              </a:ext>
            </a:extLst>
          </p:cNvPr>
          <p:cNvSpPr/>
          <p:nvPr/>
        </p:nvSpPr>
        <p:spPr>
          <a:xfrm>
            <a:off x="1116419" y="307264"/>
            <a:ext cx="10504967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em, bài thơ muốn nói đến điều kì diệu gì? Điều kì diệu đó thể hiện như thế nào trong lớp của em? </a:t>
            </a:r>
          </a:p>
        </p:txBody>
      </p:sp>
      <p:pic>
        <p:nvPicPr>
          <p:cNvPr id="14" name="Picture 22">
            <a:extLst>
              <a:ext uri="{FF2B5EF4-FFF2-40B4-BE49-F238E27FC236}">
                <a16:creationId xmlns:a16="http://schemas.microsoft.com/office/drawing/2014/main" id="{5D0E66B2-32AE-86BE-05F9-7F0E6D4C02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3350" y="394286"/>
            <a:ext cx="965933" cy="16166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4D6A73B-89F7-527A-561F-6F05BF716C52}"/>
              </a:ext>
            </a:extLst>
          </p:cNvPr>
          <p:cNvSpPr txBox="1"/>
          <p:nvPr/>
        </p:nvSpPr>
        <p:spPr>
          <a:xfrm>
            <a:off x="2328530" y="3085631"/>
            <a:ext cx="8766127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cuốc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m</a:t>
            </a:r>
            <a:r>
              <a:rPr lang="vi-VN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ỗi người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vi-VN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sung,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quyện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diệu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HS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D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điềm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tĩnh</a:t>
            </a:r>
            <a:r>
              <a:rPr lang="en-US" sz="3000">
                <a:latin typeface="Cambria" panose="02040503050406030204" pitchFamily="18" charset="0"/>
                <a:ea typeface="Cambria" panose="02040503050406030204" pitchFamily="18" charset="0"/>
              </a:rPr>
              <a:t>…)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95D15A-2647-3512-6459-A05F80A8E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134" y="1701983"/>
            <a:ext cx="398103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99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6">
            <a:extLst>
              <a:ext uri="{FF2B5EF4-FFF2-40B4-BE49-F238E27FC236}">
                <a16:creationId xmlns:a16="http://schemas.microsoft.com/office/drawing/2014/main" id="{FE2E22F9-2C1A-40E7-F6BC-B8685EED9AD0}"/>
              </a:ext>
            </a:extLst>
          </p:cNvPr>
          <p:cNvSpPr/>
          <p:nvPr/>
        </p:nvSpPr>
        <p:spPr>
          <a:xfrm>
            <a:off x="1808779" y="1320162"/>
            <a:ext cx="5463005" cy="1984664"/>
          </a:xfrm>
          <a:custGeom>
            <a:avLst/>
            <a:gdLst>
              <a:gd name="connsiteX0" fmla="*/ 0 w 5463005"/>
              <a:gd name="connsiteY0" fmla="*/ 330784 h 1984664"/>
              <a:gd name="connsiteX1" fmla="*/ 330784 w 5463005"/>
              <a:gd name="connsiteY1" fmla="*/ 0 h 1984664"/>
              <a:gd name="connsiteX2" fmla="*/ 3186753 w 5463005"/>
              <a:gd name="connsiteY2" fmla="*/ 0 h 1984664"/>
              <a:gd name="connsiteX3" fmla="*/ 3186753 w 5463005"/>
              <a:gd name="connsiteY3" fmla="*/ 0 h 1984664"/>
              <a:gd name="connsiteX4" fmla="*/ 4552504 w 5463005"/>
              <a:gd name="connsiteY4" fmla="*/ 0 h 1984664"/>
              <a:gd name="connsiteX5" fmla="*/ 5132221 w 5463005"/>
              <a:gd name="connsiteY5" fmla="*/ 0 h 1984664"/>
              <a:gd name="connsiteX6" fmla="*/ 5463005 w 5463005"/>
              <a:gd name="connsiteY6" fmla="*/ 330784 h 1984664"/>
              <a:gd name="connsiteX7" fmla="*/ 5463005 w 5463005"/>
              <a:gd name="connsiteY7" fmla="*/ 1157721 h 1984664"/>
              <a:gd name="connsiteX8" fmla="*/ 6167132 w 5463005"/>
              <a:gd name="connsiteY8" fmla="*/ 1848476 h 1984664"/>
              <a:gd name="connsiteX9" fmla="*/ 5463005 w 5463005"/>
              <a:gd name="connsiteY9" fmla="*/ 1653887 h 1984664"/>
              <a:gd name="connsiteX10" fmla="*/ 5463005 w 5463005"/>
              <a:gd name="connsiteY10" fmla="*/ 1653880 h 1984664"/>
              <a:gd name="connsiteX11" fmla="*/ 5132221 w 5463005"/>
              <a:gd name="connsiteY11" fmla="*/ 1984664 h 1984664"/>
              <a:gd name="connsiteX12" fmla="*/ 4552504 w 5463005"/>
              <a:gd name="connsiteY12" fmla="*/ 1984664 h 1984664"/>
              <a:gd name="connsiteX13" fmla="*/ 3186753 w 5463005"/>
              <a:gd name="connsiteY13" fmla="*/ 1984664 h 1984664"/>
              <a:gd name="connsiteX14" fmla="*/ 3186753 w 5463005"/>
              <a:gd name="connsiteY14" fmla="*/ 1984664 h 1984664"/>
              <a:gd name="connsiteX15" fmla="*/ 330784 w 5463005"/>
              <a:gd name="connsiteY15" fmla="*/ 1984664 h 1984664"/>
              <a:gd name="connsiteX16" fmla="*/ 0 w 5463005"/>
              <a:gd name="connsiteY16" fmla="*/ 1653880 h 1984664"/>
              <a:gd name="connsiteX17" fmla="*/ 0 w 5463005"/>
              <a:gd name="connsiteY17" fmla="*/ 1653887 h 1984664"/>
              <a:gd name="connsiteX18" fmla="*/ 0 w 5463005"/>
              <a:gd name="connsiteY18" fmla="*/ 1157721 h 1984664"/>
              <a:gd name="connsiteX19" fmla="*/ 0 w 5463005"/>
              <a:gd name="connsiteY19" fmla="*/ 1157721 h 1984664"/>
              <a:gd name="connsiteX20" fmla="*/ 0 w 5463005"/>
              <a:gd name="connsiteY20" fmla="*/ 330784 h 198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63005" h="1984664" fill="none" extrusionOk="0">
                <a:moveTo>
                  <a:pt x="0" y="330784"/>
                </a:moveTo>
                <a:cubicBezTo>
                  <a:pt x="-6499" y="155910"/>
                  <a:pt x="154832" y="-18221"/>
                  <a:pt x="330784" y="0"/>
                </a:cubicBezTo>
                <a:cubicBezTo>
                  <a:pt x="799969" y="129591"/>
                  <a:pt x="2829988" y="-79037"/>
                  <a:pt x="3186753" y="0"/>
                </a:cubicBezTo>
                <a:lnTo>
                  <a:pt x="3186753" y="0"/>
                </a:lnTo>
                <a:cubicBezTo>
                  <a:pt x="3609370" y="86902"/>
                  <a:pt x="4140909" y="89826"/>
                  <a:pt x="4552504" y="0"/>
                </a:cubicBezTo>
                <a:cubicBezTo>
                  <a:pt x="4739529" y="35007"/>
                  <a:pt x="5011192" y="33966"/>
                  <a:pt x="5132221" y="0"/>
                </a:cubicBezTo>
                <a:cubicBezTo>
                  <a:pt x="5339838" y="20057"/>
                  <a:pt x="5443618" y="141811"/>
                  <a:pt x="5463005" y="330784"/>
                </a:cubicBezTo>
                <a:cubicBezTo>
                  <a:pt x="5524775" y="575903"/>
                  <a:pt x="5514370" y="877809"/>
                  <a:pt x="5463005" y="1157721"/>
                </a:cubicBezTo>
                <a:cubicBezTo>
                  <a:pt x="5541347" y="1289070"/>
                  <a:pt x="5918791" y="1555444"/>
                  <a:pt x="6167132" y="1848476"/>
                </a:cubicBezTo>
                <a:cubicBezTo>
                  <a:pt x="5963655" y="1812191"/>
                  <a:pt x="5783278" y="1681552"/>
                  <a:pt x="5463005" y="1653887"/>
                </a:cubicBezTo>
                <a:lnTo>
                  <a:pt x="5463005" y="1653880"/>
                </a:lnTo>
                <a:cubicBezTo>
                  <a:pt x="5490124" y="1818290"/>
                  <a:pt x="5320382" y="1988045"/>
                  <a:pt x="5132221" y="1984664"/>
                </a:cubicBezTo>
                <a:cubicBezTo>
                  <a:pt x="5048864" y="2026912"/>
                  <a:pt x="4722609" y="1984239"/>
                  <a:pt x="4552504" y="1984664"/>
                </a:cubicBezTo>
                <a:cubicBezTo>
                  <a:pt x="4362635" y="1890902"/>
                  <a:pt x="3840717" y="1977052"/>
                  <a:pt x="3186753" y="1984664"/>
                </a:cubicBezTo>
                <a:lnTo>
                  <a:pt x="3186753" y="1984664"/>
                </a:lnTo>
                <a:cubicBezTo>
                  <a:pt x="2332580" y="1944998"/>
                  <a:pt x="1045694" y="2112313"/>
                  <a:pt x="330784" y="1984664"/>
                </a:cubicBezTo>
                <a:cubicBezTo>
                  <a:pt x="136412" y="1970884"/>
                  <a:pt x="26535" y="1852598"/>
                  <a:pt x="0" y="1653880"/>
                </a:cubicBezTo>
                <a:lnTo>
                  <a:pt x="0" y="1653887"/>
                </a:lnTo>
                <a:cubicBezTo>
                  <a:pt x="-8008" y="1447095"/>
                  <a:pt x="-20760" y="1369473"/>
                  <a:pt x="0" y="1157721"/>
                </a:cubicBezTo>
                <a:lnTo>
                  <a:pt x="0" y="1157721"/>
                </a:lnTo>
                <a:cubicBezTo>
                  <a:pt x="62229" y="1055329"/>
                  <a:pt x="-54370" y="657288"/>
                  <a:pt x="0" y="330784"/>
                </a:cubicBezTo>
                <a:close/>
              </a:path>
              <a:path w="5463005" h="1984664" stroke="0" extrusionOk="0">
                <a:moveTo>
                  <a:pt x="0" y="330784"/>
                </a:moveTo>
                <a:cubicBezTo>
                  <a:pt x="2522" y="139890"/>
                  <a:pt x="126915" y="21841"/>
                  <a:pt x="330784" y="0"/>
                </a:cubicBezTo>
                <a:cubicBezTo>
                  <a:pt x="721989" y="-30226"/>
                  <a:pt x="2592164" y="19287"/>
                  <a:pt x="3186753" y="0"/>
                </a:cubicBezTo>
                <a:lnTo>
                  <a:pt x="3186753" y="0"/>
                </a:lnTo>
                <a:cubicBezTo>
                  <a:pt x="3485559" y="-23880"/>
                  <a:pt x="4351583" y="53747"/>
                  <a:pt x="4552504" y="0"/>
                </a:cubicBezTo>
                <a:cubicBezTo>
                  <a:pt x="4772518" y="21174"/>
                  <a:pt x="4945617" y="20681"/>
                  <a:pt x="5132221" y="0"/>
                </a:cubicBezTo>
                <a:cubicBezTo>
                  <a:pt x="5324286" y="-1119"/>
                  <a:pt x="5456891" y="139351"/>
                  <a:pt x="5463005" y="330784"/>
                </a:cubicBezTo>
                <a:cubicBezTo>
                  <a:pt x="5473746" y="484424"/>
                  <a:pt x="5460559" y="797739"/>
                  <a:pt x="5463005" y="1157721"/>
                </a:cubicBezTo>
                <a:cubicBezTo>
                  <a:pt x="5697321" y="1452111"/>
                  <a:pt x="5850717" y="1646226"/>
                  <a:pt x="6167132" y="1848476"/>
                </a:cubicBezTo>
                <a:cubicBezTo>
                  <a:pt x="5828687" y="1767158"/>
                  <a:pt x="5697091" y="1786292"/>
                  <a:pt x="5463005" y="1653887"/>
                </a:cubicBezTo>
                <a:lnTo>
                  <a:pt x="5463005" y="1653880"/>
                </a:lnTo>
                <a:cubicBezTo>
                  <a:pt x="5478720" y="1826912"/>
                  <a:pt x="5311978" y="1953271"/>
                  <a:pt x="5132221" y="1984664"/>
                </a:cubicBezTo>
                <a:cubicBezTo>
                  <a:pt x="4940120" y="1957518"/>
                  <a:pt x="4678667" y="2030346"/>
                  <a:pt x="4552504" y="1984664"/>
                </a:cubicBezTo>
                <a:cubicBezTo>
                  <a:pt x="4180579" y="2070634"/>
                  <a:pt x="3554324" y="1931504"/>
                  <a:pt x="3186753" y="1984664"/>
                </a:cubicBezTo>
                <a:lnTo>
                  <a:pt x="3186753" y="1984664"/>
                </a:lnTo>
                <a:cubicBezTo>
                  <a:pt x="2500108" y="2079696"/>
                  <a:pt x="926749" y="1934741"/>
                  <a:pt x="330784" y="1984664"/>
                </a:cubicBezTo>
                <a:cubicBezTo>
                  <a:pt x="146839" y="1980657"/>
                  <a:pt x="4453" y="1843661"/>
                  <a:pt x="0" y="1653880"/>
                </a:cubicBezTo>
                <a:lnTo>
                  <a:pt x="0" y="1653887"/>
                </a:lnTo>
                <a:cubicBezTo>
                  <a:pt x="-25661" y="1562446"/>
                  <a:pt x="-1624" y="1321114"/>
                  <a:pt x="0" y="1157721"/>
                </a:cubicBezTo>
                <a:lnTo>
                  <a:pt x="0" y="1157721"/>
                </a:lnTo>
                <a:cubicBezTo>
                  <a:pt x="52287" y="796198"/>
                  <a:pt x="-18272" y="724819"/>
                  <a:pt x="0" y="33078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44475365">
                  <a:prstGeom prst="wedgeRoundRectCallout">
                    <a:avLst>
                      <a:gd name="adj1" fmla="val 62889"/>
                      <a:gd name="adj2" fmla="val 43138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thuộc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lòng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thơ</a:t>
            </a:r>
            <a:endParaRPr lang="vi-VN" sz="5400" b="1" dirty="0">
              <a:solidFill>
                <a:srgbClr val="FF0000"/>
              </a:solidFill>
              <a:latin typeface="#9Slide07 IcielLa Chic Pro Shad" panose="02000506090000020004" pitchFamily="2" charset="0"/>
            </a:endParaRPr>
          </a:p>
        </p:txBody>
      </p:sp>
      <p:pic>
        <p:nvPicPr>
          <p:cNvPr id="5" name="Picture 2" descr="Office girl  waving hand, welcoming and greeting you cartoon art illustration premium vector">
            <a:extLst>
              <a:ext uri="{FF2B5EF4-FFF2-40B4-BE49-F238E27FC236}">
                <a16:creationId xmlns:a16="http://schemas.microsoft.com/office/drawing/2014/main" id="{7C66A393-1A9C-3A0F-F667-B801A393C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6575" y1="67760" x2="76551" y2="68200"/>
                        <a14:foregroundMark x1="76313" y1="67033" x2="75879" y2="68000"/>
                        <a14:foregroundMark x1="40895" y1="10400" x2="42013" y2="10400"/>
                        <a14:foregroundMark x1="48882" y1="11000" x2="50479" y2="10000"/>
                        <a14:backgroundMark x1="74601" y1="48600" x2="76997" y2="52000"/>
                        <a14:backgroundMark x1="76997" y1="53600" x2="78115" y2="58000"/>
                        <a14:backgroundMark x1="76677" y1="57400" x2="76198" y2="66800"/>
                        <a14:backgroundMark x1="77157" y1="67800" x2="77796" y2="51200"/>
                        <a14:backgroundMark x1="76837" y1="52800" x2="79073" y2="52400"/>
                        <a14:backgroundMark x1="76198" y1="68200" x2="76198" y2="69600"/>
                        <a14:backgroundMark x1="77796" y1="68800" x2="76518" y2="67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885" y="2169438"/>
            <a:ext cx="6025116" cy="481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02206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A5C2FF-71B6-ACFC-513D-50076F6892BA}"/>
              </a:ext>
            </a:extLst>
          </p:cNvPr>
          <p:cNvSpPr/>
          <p:nvPr/>
        </p:nvSpPr>
        <p:spPr>
          <a:xfrm>
            <a:off x="742150" y="914682"/>
            <a:ext cx="1682074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7B690FA-A633-A546-4C4A-E0B90ACC24DA}"/>
              </a:ext>
            </a:extLst>
          </p:cNvPr>
          <p:cNvSpPr/>
          <p:nvPr/>
        </p:nvSpPr>
        <p:spPr>
          <a:xfrm>
            <a:off x="2446766" y="952012"/>
            <a:ext cx="1285262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3A16001-408C-DF68-2FA3-00B493A92794}"/>
              </a:ext>
            </a:extLst>
          </p:cNvPr>
          <p:cNvSpPr/>
          <p:nvPr/>
        </p:nvSpPr>
        <p:spPr>
          <a:xfrm>
            <a:off x="731518" y="1382516"/>
            <a:ext cx="1979784" cy="35059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33323CB-0D87-E6EA-924D-BF5D2C0AEEA3}"/>
              </a:ext>
            </a:extLst>
          </p:cNvPr>
          <p:cNvSpPr/>
          <p:nvPr/>
        </p:nvSpPr>
        <p:spPr>
          <a:xfrm>
            <a:off x="2797641" y="1377315"/>
            <a:ext cx="1285262" cy="4089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C2AFF26-00E9-F7AF-B960-397CA2582168}"/>
              </a:ext>
            </a:extLst>
          </p:cNvPr>
          <p:cNvSpPr/>
          <p:nvPr/>
        </p:nvSpPr>
        <p:spPr>
          <a:xfrm>
            <a:off x="752783" y="1818451"/>
            <a:ext cx="1979784" cy="39312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A8D28D9-D36C-DD99-E120-791E48662CEC}"/>
              </a:ext>
            </a:extLst>
          </p:cNvPr>
          <p:cNvSpPr/>
          <p:nvPr/>
        </p:nvSpPr>
        <p:spPr>
          <a:xfrm>
            <a:off x="2818906" y="1813250"/>
            <a:ext cx="1285262" cy="34515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F4FA5E9-8D6B-FF29-B910-DBEC140D85A5}"/>
              </a:ext>
            </a:extLst>
          </p:cNvPr>
          <p:cNvSpPr/>
          <p:nvPr/>
        </p:nvSpPr>
        <p:spPr>
          <a:xfrm>
            <a:off x="765544" y="2243470"/>
            <a:ext cx="2264735" cy="39340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E0D7F72-348A-6355-60C2-7D85F5089D0D}"/>
              </a:ext>
            </a:extLst>
          </p:cNvPr>
          <p:cNvSpPr/>
          <p:nvPr/>
        </p:nvSpPr>
        <p:spPr>
          <a:xfrm>
            <a:off x="3084720" y="2238551"/>
            <a:ext cx="1572340" cy="3451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68FA15-1E43-5CCA-0092-CAAF17D608FF}"/>
              </a:ext>
            </a:extLst>
          </p:cNvPr>
          <p:cNvSpPr/>
          <p:nvPr/>
        </p:nvSpPr>
        <p:spPr>
          <a:xfrm>
            <a:off x="763415" y="2924235"/>
            <a:ext cx="1682074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9EDFC71-7056-D193-7894-DCDFD5DC9A03}"/>
              </a:ext>
            </a:extLst>
          </p:cNvPr>
          <p:cNvSpPr/>
          <p:nvPr/>
        </p:nvSpPr>
        <p:spPr>
          <a:xfrm>
            <a:off x="2478663" y="2929668"/>
            <a:ext cx="1402220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D47A62-DF13-379A-BF2E-4265E3FB9C29}"/>
              </a:ext>
            </a:extLst>
          </p:cNvPr>
          <p:cNvSpPr/>
          <p:nvPr/>
        </p:nvSpPr>
        <p:spPr>
          <a:xfrm>
            <a:off x="710253" y="3392068"/>
            <a:ext cx="1554482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A8C0C6A-2D0E-1630-B890-67C479DF425F}"/>
              </a:ext>
            </a:extLst>
          </p:cNvPr>
          <p:cNvSpPr/>
          <p:nvPr/>
        </p:nvSpPr>
        <p:spPr>
          <a:xfrm>
            <a:off x="2349796" y="3397501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1CC347D-1829-5FB4-2455-0A0C36E1B09C}"/>
              </a:ext>
            </a:extLst>
          </p:cNvPr>
          <p:cNvSpPr/>
          <p:nvPr/>
        </p:nvSpPr>
        <p:spPr>
          <a:xfrm>
            <a:off x="688988" y="3870251"/>
            <a:ext cx="1788398" cy="393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260D1C0-104E-5D19-0C54-CEC98BBFA347}"/>
              </a:ext>
            </a:extLst>
          </p:cNvPr>
          <p:cNvSpPr/>
          <p:nvPr/>
        </p:nvSpPr>
        <p:spPr>
          <a:xfrm>
            <a:off x="2509284" y="3812171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CDA9324-4A36-568D-C73C-1FE481E39A63}"/>
              </a:ext>
            </a:extLst>
          </p:cNvPr>
          <p:cNvSpPr/>
          <p:nvPr/>
        </p:nvSpPr>
        <p:spPr>
          <a:xfrm>
            <a:off x="774048" y="4253023"/>
            <a:ext cx="1788398" cy="393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3F2B6F6-110C-6F43-539E-110092CD3BC7}"/>
              </a:ext>
            </a:extLst>
          </p:cNvPr>
          <p:cNvSpPr/>
          <p:nvPr/>
        </p:nvSpPr>
        <p:spPr>
          <a:xfrm>
            <a:off x="2594344" y="4194943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68370D6-BAC1-0C73-EF1A-8B75F7CCA650}"/>
              </a:ext>
            </a:extLst>
          </p:cNvPr>
          <p:cNvSpPr/>
          <p:nvPr/>
        </p:nvSpPr>
        <p:spPr>
          <a:xfrm>
            <a:off x="667723" y="4997302"/>
            <a:ext cx="1724603" cy="40403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CBDC088-EB58-A740-E4EB-20E46D03776A}"/>
              </a:ext>
            </a:extLst>
          </p:cNvPr>
          <p:cNvSpPr/>
          <p:nvPr/>
        </p:nvSpPr>
        <p:spPr>
          <a:xfrm>
            <a:off x="2402959" y="4960487"/>
            <a:ext cx="95692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2E4FBA9-30CB-1870-640B-9EE996B92DC8}"/>
              </a:ext>
            </a:extLst>
          </p:cNvPr>
          <p:cNvSpPr/>
          <p:nvPr/>
        </p:nvSpPr>
        <p:spPr>
          <a:xfrm>
            <a:off x="710253" y="5390707"/>
            <a:ext cx="2234966" cy="37214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D9E5F48-6147-04A4-4479-060D203BFFC9}"/>
              </a:ext>
            </a:extLst>
          </p:cNvPr>
          <p:cNvSpPr/>
          <p:nvPr/>
        </p:nvSpPr>
        <p:spPr>
          <a:xfrm>
            <a:off x="3009015" y="5364525"/>
            <a:ext cx="141412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1B45A49-540C-F320-515D-DB81BD3DDA3B}"/>
              </a:ext>
            </a:extLst>
          </p:cNvPr>
          <p:cNvSpPr/>
          <p:nvPr/>
        </p:nvSpPr>
        <p:spPr>
          <a:xfrm>
            <a:off x="688988" y="5816009"/>
            <a:ext cx="2149905" cy="37214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12CE26C-F5E4-A32E-E840-CB5F6372F6C0}"/>
              </a:ext>
            </a:extLst>
          </p:cNvPr>
          <p:cNvSpPr/>
          <p:nvPr/>
        </p:nvSpPr>
        <p:spPr>
          <a:xfrm>
            <a:off x="2913323" y="5821726"/>
            <a:ext cx="1127049" cy="3770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A181471-A072-3FD2-BD71-4605C0F50089}"/>
              </a:ext>
            </a:extLst>
          </p:cNvPr>
          <p:cNvSpPr/>
          <p:nvPr/>
        </p:nvSpPr>
        <p:spPr>
          <a:xfrm>
            <a:off x="688989" y="6241311"/>
            <a:ext cx="1788398" cy="35087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E47539C-180E-4752-F346-7D4F023048BE}"/>
              </a:ext>
            </a:extLst>
          </p:cNvPr>
          <p:cNvSpPr/>
          <p:nvPr/>
        </p:nvSpPr>
        <p:spPr>
          <a:xfrm>
            <a:off x="2562449" y="6220046"/>
            <a:ext cx="1318435" cy="40403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CD860C8-921F-2B88-E6E9-3BE25DC82A01}"/>
              </a:ext>
            </a:extLst>
          </p:cNvPr>
          <p:cNvSpPr/>
          <p:nvPr/>
        </p:nvSpPr>
        <p:spPr>
          <a:xfrm>
            <a:off x="5133398" y="978195"/>
            <a:ext cx="1203608" cy="48909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2AD8A9E-9EA1-357F-DCD7-CEA5512FC1C7}"/>
              </a:ext>
            </a:extLst>
          </p:cNvPr>
          <p:cNvSpPr/>
          <p:nvPr/>
        </p:nvSpPr>
        <p:spPr>
          <a:xfrm>
            <a:off x="6358270" y="1026441"/>
            <a:ext cx="17012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D675A55-01C1-323C-D5AA-EECCF3C7511B}"/>
              </a:ext>
            </a:extLst>
          </p:cNvPr>
          <p:cNvSpPr/>
          <p:nvPr/>
        </p:nvSpPr>
        <p:spPr>
          <a:xfrm>
            <a:off x="5090866" y="1456943"/>
            <a:ext cx="1682074" cy="33996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C13D9BD-9D02-0760-FFB4-169184C659B9}"/>
              </a:ext>
            </a:extLst>
          </p:cNvPr>
          <p:cNvSpPr/>
          <p:nvPr/>
        </p:nvSpPr>
        <p:spPr>
          <a:xfrm>
            <a:off x="6816746" y="1441110"/>
            <a:ext cx="17105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7959F18-C842-0F83-4795-5A67423D4B72}"/>
              </a:ext>
            </a:extLst>
          </p:cNvPr>
          <p:cNvSpPr/>
          <p:nvPr/>
        </p:nvSpPr>
        <p:spPr>
          <a:xfrm>
            <a:off x="5186559" y="1882244"/>
            <a:ext cx="1299302" cy="36122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4C7AC72-3CB6-003C-6498-D2FFF1483E65}"/>
              </a:ext>
            </a:extLst>
          </p:cNvPr>
          <p:cNvSpPr/>
          <p:nvPr/>
        </p:nvSpPr>
        <p:spPr>
          <a:xfrm>
            <a:off x="6508401" y="1866412"/>
            <a:ext cx="17105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3875806-91E8-FC64-3CE5-D132CC7D99C1}"/>
              </a:ext>
            </a:extLst>
          </p:cNvPr>
          <p:cNvSpPr/>
          <p:nvPr/>
        </p:nvSpPr>
        <p:spPr>
          <a:xfrm>
            <a:off x="5165293" y="2286000"/>
            <a:ext cx="2054213" cy="31897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CFEA64E-D7D9-36ED-D626-CB5993D1EC83}"/>
              </a:ext>
            </a:extLst>
          </p:cNvPr>
          <p:cNvSpPr/>
          <p:nvPr/>
        </p:nvSpPr>
        <p:spPr>
          <a:xfrm>
            <a:off x="7273945" y="2227918"/>
            <a:ext cx="1380957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81A50D4-C575-7C7E-59CF-72CBEF1103AF}"/>
              </a:ext>
            </a:extLst>
          </p:cNvPr>
          <p:cNvSpPr/>
          <p:nvPr/>
        </p:nvSpPr>
        <p:spPr>
          <a:xfrm>
            <a:off x="5112130" y="2987749"/>
            <a:ext cx="2224335" cy="41466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DFEFAD2-3E64-2510-B4F7-57BF859F936D}"/>
              </a:ext>
            </a:extLst>
          </p:cNvPr>
          <p:cNvSpPr/>
          <p:nvPr/>
        </p:nvSpPr>
        <p:spPr>
          <a:xfrm>
            <a:off x="7412169" y="2950933"/>
            <a:ext cx="1646771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7946D2BF-CA7D-F936-8060-CD926E6789BC}"/>
              </a:ext>
            </a:extLst>
          </p:cNvPr>
          <p:cNvSpPr/>
          <p:nvPr/>
        </p:nvSpPr>
        <p:spPr>
          <a:xfrm>
            <a:off x="5112131" y="3413051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34D6F4F4-617F-8983-E1C6-4893996AC697}"/>
              </a:ext>
            </a:extLst>
          </p:cNvPr>
          <p:cNvSpPr/>
          <p:nvPr/>
        </p:nvSpPr>
        <p:spPr>
          <a:xfrm>
            <a:off x="6827380" y="3386868"/>
            <a:ext cx="1455384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2827003-216F-E7D1-2D60-AEF7E1CBAEA4}"/>
              </a:ext>
            </a:extLst>
          </p:cNvPr>
          <p:cNvSpPr/>
          <p:nvPr/>
        </p:nvSpPr>
        <p:spPr>
          <a:xfrm>
            <a:off x="5112131" y="3827721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DD824A99-7F97-8DC0-40EA-47A340450545}"/>
              </a:ext>
            </a:extLst>
          </p:cNvPr>
          <p:cNvSpPr/>
          <p:nvPr/>
        </p:nvSpPr>
        <p:spPr>
          <a:xfrm>
            <a:off x="6932427" y="3801538"/>
            <a:ext cx="1424763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7AD52A5-55F4-6DEA-309C-080D01106085}"/>
              </a:ext>
            </a:extLst>
          </p:cNvPr>
          <p:cNvSpPr/>
          <p:nvPr/>
        </p:nvSpPr>
        <p:spPr>
          <a:xfrm>
            <a:off x="5165294" y="4253023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D729883-E885-03B3-3C3F-DD06EC8A543D}"/>
              </a:ext>
            </a:extLst>
          </p:cNvPr>
          <p:cNvSpPr/>
          <p:nvPr/>
        </p:nvSpPr>
        <p:spPr>
          <a:xfrm>
            <a:off x="7017488" y="4226840"/>
            <a:ext cx="13928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400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6">
            <a:extLst>
              <a:ext uri="{FF2B5EF4-FFF2-40B4-BE49-F238E27FC236}">
                <a16:creationId xmlns:a16="http://schemas.microsoft.com/office/drawing/2014/main" id="{2706801C-F010-C07C-E8A7-7447DE6C0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881149" y="102743"/>
            <a:ext cx="5258412" cy="405829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AE9D6306-1D87-0316-8327-1B2506F59D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32029" y="3094074"/>
            <a:ext cx="8362248" cy="37154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C4A809-A446-01E8-4BA2-422E1AE30CC1}"/>
              </a:ext>
            </a:extLst>
          </p:cNvPr>
          <p:cNvSpPr txBox="1"/>
          <p:nvPr/>
        </p:nvSpPr>
        <p:spPr>
          <a:xfrm>
            <a:off x="4082902" y="3549800"/>
            <a:ext cx="777755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300" b="1" dirty="0">
                <a:solidFill>
                  <a:srgbClr val="CB1983"/>
                </a:solidFill>
                <a:latin typeface="Calibri" panose="020F0502020204030204"/>
              </a:rPr>
              <a:t>Bài thơ muốn nói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rằng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mỗi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chúng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ta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đều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vẻ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khác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nhau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.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Tuy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nhiên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mỗi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sự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khác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nhau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đó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sẽ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tạo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nên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tập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thể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thống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nhất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như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những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bông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hoa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trong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vườn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vậy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,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mỗi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bông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hoa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nét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mới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thể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tạo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nên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vườn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hoa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lung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linh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,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rực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rỡ</a:t>
            </a:r>
            <a:endParaRPr lang="en-US" sz="3300" dirty="0">
              <a:solidFill>
                <a:srgbClr val="CB1983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68C36B-0EF6-B9B7-0F3A-16EAC1C9EC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8351" y="116925"/>
            <a:ext cx="4633362" cy="4029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4458B4-C16D-402C-B832-7032864A026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74" y="3151584"/>
            <a:ext cx="4769676" cy="381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956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DBA3B4-A389-5CBB-A73A-619B706E2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7287" y="-418648"/>
            <a:ext cx="10099540" cy="6513816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4C62A9E1-A08A-40C7-F0CC-EFFCF33229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3844413"/>
            <a:ext cx="4717944" cy="30135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5E4BB0-605C-CEE5-4CE7-6FFAEA84D8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607" y="2529001"/>
            <a:ext cx="9358171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054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D35BFAA6-3FFD-B166-8EF5-C4C4E322D5F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05645" y="1744864"/>
            <a:ext cx="2543786" cy="5113136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68244A6-1F6B-B6F6-A4C9-05FAD87D280B}"/>
              </a:ext>
            </a:extLst>
          </p:cNvPr>
          <p:cNvSpPr/>
          <p:nvPr/>
        </p:nvSpPr>
        <p:spPr>
          <a:xfrm>
            <a:off x="3102794" y="390418"/>
            <a:ext cx="6462445" cy="2270588"/>
          </a:xfrm>
          <a:custGeom>
            <a:avLst/>
            <a:gdLst>
              <a:gd name="connsiteX0" fmla="*/ 0 w 6462445"/>
              <a:gd name="connsiteY0" fmla="*/ 378439 h 2270588"/>
              <a:gd name="connsiteX1" fmla="*/ 378439 w 6462445"/>
              <a:gd name="connsiteY1" fmla="*/ 0 h 2270588"/>
              <a:gd name="connsiteX2" fmla="*/ 3769760 w 6462445"/>
              <a:gd name="connsiteY2" fmla="*/ 0 h 2270588"/>
              <a:gd name="connsiteX3" fmla="*/ 3769760 w 6462445"/>
              <a:gd name="connsiteY3" fmla="*/ 0 h 2270588"/>
              <a:gd name="connsiteX4" fmla="*/ 5385371 w 6462445"/>
              <a:gd name="connsiteY4" fmla="*/ 0 h 2270588"/>
              <a:gd name="connsiteX5" fmla="*/ 6084006 w 6462445"/>
              <a:gd name="connsiteY5" fmla="*/ 0 h 2270588"/>
              <a:gd name="connsiteX6" fmla="*/ 6462445 w 6462445"/>
              <a:gd name="connsiteY6" fmla="*/ 378439 h 2270588"/>
              <a:gd name="connsiteX7" fmla="*/ 6462445 w 6462445"/>
              <a:gd name="connsiteY7" fmla="*/ 1324510 h 2270588"/>
              <a:gd name="connsiteX8" fmla="*/ 6462445 w 6462445"/>
              <a:gd name="connsiteY8" fmla="*/ 1324510 h 2270588"/>
              <a:gd name="connsiteX9" fmla="*/ 6462445 w 6462445"/>
              <a:gd name="connsiteY9" fmla="*/ 1892157 h 2270588"/>
              <a:gd name="connsiteX10" fmla="*/ 6462445 w 6462445"/>
              <a:gd name="connsiteY10" fmla="*/ 1892149 h 2270588"/>
              <a:gd name="connsiteX11" fmla="*/ 6084006 w 6462445"/>
              <a:gd name="connsiteY11" fmla="*/ 2270588 h 2270588"/>
              <a:gd name="connsiteX12" fmla="*/ 5385371 w 6462445"/>
              <a:gd name="connsiteY12" fmla="*/ 2270588 h 2270588"/>
              <a:gd name="connsiteX13" fmla="*/ 6210345 w 6462445"/>
              <a:gd name="connsiteY13" fmla="*/ 2636607 h 2270588"/>
              <a:gd name="connsiteX14" fmla="*/ 3769760 w 6462445"/>
              <a:gd name="connsiteY14" fmla="*/ 2270588 h 2270588"/>
              <a:gd name="connsiteX15" fmla="*/ 378439 w 6462445"/>
              <a:gd name="connsiteY15" fmla="*/ 2270588 h 2270588"/>
              <a:gd name="connsiteX16" fmla="*/ 0 w 6462445"/>
              <a:gd name="connsiteY16" fmla="*/ 1892149 h 2270588"/>
              <a:gd name="connsiteX17" fmla="*/ 0 w 6462445"/>
              <a:gd name="connsiteY17" fmla="*/ 1892157 h 2270588"/>
              <a:gd name="connsiteX18" fmla="*/ 0 w 6462445"/>
              <a:gd name="connsiteY18" fmla="*/ 1324510 h 2270588"/>
              <a:gd name="connsiteX19" fmla="*/ 0 w 6462445"/>
              <a:gd name="connsiteY19" fmla="*/ 1324510 h 2270588"/>
              <a:gd name="connsiteX20" fmla="*/ 0 w 6462445"/>
              <a:gd name="connsiteY20" fmla="*/ 378439 h 227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62445" h="2270588" fill="none" extrusionOk="0">
                <a:moveTo>
                  <a:pt x="0" y="378439"/>
                </a:moveTo>
                <a:cubicBezTo>
                  <a:pt x="-7704" y="154914"/>
                  <a:pt x="142816" y="19097"/>
                  <a:pt x="378439" y="0"/>
                </a:cubicBezTo>
                <a:cubicBezTo>
                  <a:pt x="1270382" y="-53942"/>
                  <a:pt x="2320684" y="134082"/>
                  <a:pt x="3769760" y="0"/>
                </a:cubicBezTo>
                <a:lnTo>
                  <a:pt x="3769760" y="0"/>
                </a:lnTo>
                <a:cubicBezTo>
                  <a:pt x="4371098" y="-70993"/>
                  <a:pt x="4958961" y="97160"/>
                  <a:pt x="5385371" y="0"/>
                </a:cubicBezTo>
                <a:cubicBezTo>
                  <a:pt x="5715456" y="-46480"/>
                  <a:pt x="5757204" y="-14489"/>
                  <a:pt x="6084006" y="0"/>
                </a:cubicBezTo>
                <a:cubicBezTo>
                  <a:pt x="6313304" y="-11157"/>
                  <a:pt x="6431647" y="160900"/>
                  <a:pt x="6462445" y="378439"/>
                </a:cubicBezTo>
                <a:cubicBezTo>
                  <a:pt x="6415666" y="538036"/>
                  <a:pt x="6509092" y="1189690"/>
                  <a:pt x="6462445" y="1324510"/>
                </a:cubicBezTo>
                <a:lnTo>
                  <a:pt x="6462445" y="1324510"/>
                </a:lnTo>
                <a:cubicBezTo>
                  <a:pt x="6482644" y="1438589"/>
                  <a:pt x="6414425" y="1653704"/>
                  <a:pt x="6462445" y="1892157"/>
                </a:cubicBezTo>
                <a:lnTo>
                  <a:pt x="6462445" y="1892149"/>
                </a:lnTo>
                <a:cubicBezTo>
                  <a:pt x="6460789" y="2098958"/>
                  <a:pt x="6257795" y="2284388"/>
                  <a:pt x="6084006" y="2270588"/>
                </a:cubicBezTo>
                <a:cubicBezTo>
                  <a:pt x="5870149" y="2301201"/>
                  <a:pt x="5515333" y="2272340"/>
                  <a:pt x="5385371" y="2270588"/>
                </a:cubicBezTo>
                <a:cubicBezTo>
                  <a:pt x="5516682" y="2328127"/>
                  <a:pt x="6039958" y="2559993"/>
                  <a:pt x="6210345" y="2636607"/>
                </a:cubicBezTo>
                <a:cubicBezTo>
                  <a:pt x="5725150" y="2579327"/>
                  <a:pt x="4249955" y="2407789"/>
                  <a:pt x="3769760" y="2270588"/>
                </a:cubicBezTo>
                <a:cubicBezTo>
                  <a:pt x="3082705" y="2419218"/>
                  <a:pt x="1853099" y="2283631"/>
                  <a:pt x="378439" y="2270588"/>
                </a:cubicBezTo>
                <a:cubicBezTo>
                  <a:pt x="166913" y="2275640"/>
                  <a:pt x="-18954" y="2119005"/>
                  <a:pt x="0" y="1892149"/>
                </a:cubicBezTo>
                <a:lnTo>
                  <a:pt x="0" y="1892157"/>
                </a:lnTo>
                <a:cubicBezTo>
                  <a:pt x="-20252" y="1728871"/>
                  <a:pt x="-21631" y="1470323"/>
                  <a:pt x="0" y="1324510"/>
                </a:cubicBezTo>
                <a:lnTo>
                  <a:pt x="0" y="1324510"/>
                </a:lnTo>
                <a:cubicBezTo>
                  <a:pt x="48015" y="1008093"/>
                  <a:pt x="81015" y="636027"/>
                  <a:pt x="0" y="378439"/>
                </a:cubicBezTo>
                <a:close/>
              </a:path>
              <a:path w="6462445" h="2270588" stroke="0" extrusionOk="0">
                <a:moveTo>
                  <a:pt x="0" y="378439"/>
                </a:moveTo>
                <a:cubicBezTo>
                  <a:pt x="27450" y="178907"/>
                  <a:pt x="166507" y="-2423"/>
                  <a:pt x="378439" y="0"/>
                </a:cubicBezTo>
                <a:cubicBezTo>
                  <a:pt x="1422668" y="-97575"/>
                  <a:pt x="2241615" y="127541"/>
                  <a:pt x="3769760" y="0"/>
                </a:cubicBezTo>
                <a:lnTo>
                  <a:pt x="3769760" y="0"/>
                </a:lnTo>
                <a:cubicBezTo>
                  <a:pt x="4098492" y="-132828"/>
                  <a:pt x="4899981" y="31186"/>
                  <a:pt x="5385371" y="0"/>
                </a:cubicBezTo>
                <a:cubicBezTo>
                  <a:pt x="5606192" y="27370"/>
                  <a:pt x="5985265" y="-23040"/>
                  <a:pt x="6084006" y="0"/>
                </a:cubicBezTo>
                <a:cubicBezTo>
                  <a:pt x="6288998" y="-27124"/>
                  <a:pt x="6421452" y="173977"/>
                  <a:pt x="6462445" y="378439"/>
                </a:cubicBezTo>
                <a:cubicBezTo>
                  <a:pt x="6469710" y="490456"/>
                  <a:pt x="6541571" y="1011122"/>
                  <a:pt x="6462445" y="1324510"/>
                </a:cubicBezTo>
                <a:lnTo>
                  <a:pt x="6462445" y="1324510"/>
                </a:lnTo>
                <a:cubicBezTo>
                  <a:pt x="6471539" y="1437992"/>
                  <a:pt x="6434664" y="1779122"/>
                  <a:pt x="6462445" y="1892157"/>
                </a:cubicBezTo>
                <a:lnTo>
                  <a:pt x="6462445" y="1892149"/>
                </a:lnTo>
                <a:cubicBezTo>
                  <a:pt x="6461070" y="2110714"/>
                  <a:pt x="6308115" y="2253038"/>
                  <a:pt x="6084006" y="2270588"/>
                </a:cubicBezTo>
                <a:cubicBezTo>
                  <a:pt x="5878274" y="2254026"/>
                  <a:pt x="5708916" y="2247119"/>
                  <a:pt x="5385371" y="2270588"/>
                </a:cubicBezTo>
                <a:cubicBezTo>
                  <a:pt x="5712456" y="2348417"/>
                  <a:pt x="6138701" y="2562679"/>
                  <a:pt x="6210345" y="2636607"/>
                </a:cubicBezTo>
                <a:cubicBezTo>
                  <a:pt x="5887183" y="2647004"/>
                  <a:pt x="4113027" y="2273739"/>
                  <a:pt x="3769760" y="2270588"/>
                </a:cubicBezTo>
                <a:cubicBezTo>
                  <a:pt x="2786716" y="2197009"/>
                  <a:pt x="1865108" y="2250570"/>
                  <a:pt x="378439" y="2270588"/>
                </a:cubicBezTo>
                <a:cubicBezTo>
                  <a:pt x="169998" y="2250009"/>
                  <a:pt x="-24520" y="2100739"/>
                  <a:pt x="0" y="1892149"/>
                </a:cubicBezTo>
                <a:lnTo>
                  <a:pt x="0" y="1892157"/>
                </a:lnTo>
                <a:cubicBezTo>
                  <a:pt x="44254" y="1795417"/>
                  <a:pt x="35039" y="1493019"/>
                  <a:pt x="0" y="1324510"/>
                </a:cubicBezTo>
                <a:lnTo>
                  <a:pt x="0" y="1324510"/>
                </a:lnTo>
                <a:cubicBezTo>
                  <a:pt x="-71756" y="1029605"/>
                  <a:pt x="53122" y="814535"/>
                  <a:pt x="0" y="37843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472319531">
                  <a:prstGeom prst="wedgeRoundRectCallout">
                    <a:avLst>
                      <a:gd name="adj1" fmla="val 46099"/>
                      <a:gd name="adj2" fmla="val 6612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342900" dist="355600" dir="5400000" algn="ctr" rotWithShape="0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Theo em, giọng đọc của bài như thế nào?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9778A30-4F39-6100-0289-BC80D62F44D1}"/>
              </a:ext>
            </a:extLst>
          </p:cNvPr>
          <p:cNvSpPr/>
          <p:nvPr/>
        </p:nvSpPr>
        <p:spPr>
          <a:xfrm>
            <a:off x="1193873" y="3615041"/>
            <a:ext cx="7346023" cy="2881901"/>
          </a:xfrm>
          <a:custGeom>
            <a:avLst/>
            <a:gdLst>
              <a:gd name="connsiteX0" fmla="*/ 0 w 7346023"/>
              <a:gd name="connsiteY0" fmla="*/ 480326 h 2881901"/>
              <a:gd name="connsiteX1" fmla="*/ 480326 w 7346023"/>
              <a:gd name="connsiteY1" fmla="*/ 0 h 2881901"/>
              <a:gd name="connsiteX2" fmla="*/ 6865697 w 7346023"/>
              <a:gd name="connsiteY2" fmla="*/ 0 h 2881901"/>
              <a:gd name="connsiteX3" fmla="*/ 7346023 w 7346023"/>
              <a:gd name="connsiteY3" fmla="*/ 480326 h 2881901"/>
              <a:gd name="connsiteX4" fmla="*/ 7346023 w 7346023"/>
              <a:gd name="connsiteY4" fmla="*/ 2401575 h 2881901"/>
              <a:gd name="connsiteX5" fmla="*/ 6865697 w 7346023"/>
              <a:gd name="connsiteY5" fmla="*/ 2881901 h 2881901"/>
              <a:gd name="connsiteX6" fmla="*/ 480326 w 7346023"/>
              <a:gd name="connsiteY6" fmla="*/ 2881901 h 2881901"/>
              <a:gd name="connsiteX7" fmla="*/ 0 w 7346023"/>
              <a:gd name="connsiteY7" fmla="*/ 2401575 h 2881901"/>
              <a:gd name="connsiteX8" fmla="*/ 0 w 7346023"/>
              <a:gd name="connsiteY8" fmla="*/ 480326 h 2881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6023" h="2881901" fill="none" extrusionOk="0">
                <a:moveTo>
                  <a:pt x="0" y="480326"/>
                </a:moveTo>
                <a:cubicBezTo>
                  <a:pt x="33615" y="211356"/>
                  <a:pt x="208046" y="12776"/>
                  <a:pt x="480326" y="0"/>
                </a:cubicBezTo>
                <a:cubicBezTo>
                  <a:pt x="3390526" y="-158131"/>
                  <a:pt x="4410175" y="70435"/>
                  <a:pt x="6865697" y="0"/>
                </a:cubicBezTo>
                <a:cubicBezTo>
                  <a:pt x="7098474" y="33178"/>
                  <a:pt x="7350054" y="209318"/>
                  <a:pt x="7346023" y="480326"/>
                </a:cubicBezTo>
                <a:cubicBezTo>
                  <a:pt x="7359064" y="1024167"/>
                  <a:pt x="7493610" y="1683241"/>
                  <a:pt x="7346023" y="2401575"/>
                </a:cubicBezTo>
                <a:cubicBezTo>
                  <a:pt x="7376780" y="2685086"/>
                  <a:pt x="7088123" y="2911283"/>
                  <a:pt x="6865697" y="2881901"/>
                </a:cubicBezTo>
                <a:cubicBezTo>
                  <a:pt x="4554397" y="2902600"/>
                  <a:pt x="1316761" y="2781609"/>
                  <a:pt x="480326" y="2881901"/>
                </a:cubicBezTo>
                <a:cubicBezTo>
                  <a:pt x="188070" y="2853477"/>
                  <a:pt x="13209" y="2672874"/>
                  <a:pt x="0" y="2401575"/>
                </a:cubicBezTo>
                <a:cubicBezTo>
                  <a:pt x="100569" y="1597195"/>
                  <a:pt x="31173" y="1107991"/>
                  <a:pt x="0" y="480326"/>
                </a:cubicBezTo>
                <a:close/>
              </a:path>
              <a:path w="7346023" h="2881901" stroke="0" extrusionOk="0">
                <a:moveTo>
                  <a:pt x="0" y="480326"/>
                </a:moveTo>
                <a:cubicBezTo>
                  <a:pt x="51880" y="220724"/>
                  <a:pt x="211103" y="-19502"/>
                  <a:pt x="480326" y="0"/>
                </a:cubicBezTo>
                <a:cubicBezTo>
                  <a:pt x="3612847" y="27515"/>
                  <a:pt x="5459840" y="-40110"/>
                  <a:pt x="6865697" y="0"/>
                </a:cubicBezTo>
                <a:cubicBezTo>
                  <a:pt x="7118077" y="28209"/>
                  <a:pt x="7340884" y="183606"/>
                  <a:pt x="7346023" y="480326"/>
                </a:cubicBezTo>
                <a:cubicBezTo>
                  <a:pt x="7476993" y="1194883"/>
                  <a:pt x="7265343" y="2011271"/>
                  <a:pt x="7346023" y="2401575"/>
                </a:cubicBezTo>
                <a:cubicBezTo>
                  <a:pt x="7379431" y="2695114"/>
                  <a:pt x="7113805" y="2842884"/>
                  <a:pt x="6865697" y="2881901"/>
                </a:cubicBezTo>
                <a:cubicBezTo>
                  <a:pt x="5644361" y="2959643"/>
                  <a:pt x="2954554" y="2905906"/>
                  <a:pt x="480326" y="2881901"/>
                </a:cubicBezTo>
                <a:cubicBezTo>
                  <a:pt x="237104" y="2855164"/>
                  <a:pt x="-48889" y="2652696"/>
                  <a:pt x="0" y="2401575"/>
                </a:cubicBezTo>
                <a:cubicBezTo>
                  <a:pt x="-101096" y="1548117"/>
                  <a:pt x="-111281" y="1366155"/>
                  <a:pt x="0" y="48032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739477"/>
            </a:solidFill>
            <a:extLst>
              <a:ext uri="{C807C97D-BFC1-408E-A445-0C87EB9F89A2}">
                <ask:lineSketchStyleProps xmlns:ask="http://schemas.microsoft.com/office/drawing/2018/sketchyshapes" sd="290392138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ngắt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nghỉ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FEEF2748-2BAA-4F6E-55FD-32BC5D9A3C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5677" y="2661006"/>
            <a:ext cx="1701368" cy="172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707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86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3EB1C213-92B6-3A09-ACD0-AA08C55319A4}"/>
              </a:ext>
            </a:extLst>
          </p:cNvPr>
          <p:cNvSpPr/>
          <p:nvPr/>
        </p:nvSpPr>
        <p:spPr>
          <a:xfrm rot="365892">
            <a:off x="776116" y="467358"/>
            <a:ext cx="10639768" cy="6587614"/>
          </a:xfrm>
          <a:prstGeom prst="cloud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63693D45-2CB6-5F55-8AC7-768F05387F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48" t="-4552"/>
          <a:stretch/>
        </p:blipFill>
        <p:spPr>
          <a:xfrm>
            <a:off x="7329920" y="3172133"/>
            <a:ext cx="5374599" cy="3685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F74018-F3D0-B68F-FB0E-74C4E330C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091" y="1146657"/>
            <a:ext cx="6706181" cy="23105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7D610D-199E-D79C-BBC4-9C99782A7A1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2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9">
            <a:extLst>
              <a:ext uri="{FF2B5EF4-FFF2-40B4-BE49-F238E27FC236}">
                <a16:creationId xmlns:a16="http://schemas.microsoft.com/office/drawing/2014/main" id="{4FCC39D0-2C04-17DD-C56D-03696B8F1F70}"/>
              </a:ext>
            </a:extLst>
          </p:cNvPr>
          <p:cNvSpPr/>
          <p:nvPr/>
        </p:nvSpPr>
        <p:spPr>
          <a:xfrm rot="365892">
            <a:off x="2051200" y="1048717"/>
            <a:ext cx="8360432" cy="4739030"/>
          </a:xfrm>
          <a:prstGeom prst="cloud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5DA4F0-E200-256E-1D7B-69E5AF61E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299" y="2212298"/>
            <a:ext cx="3152775" cy="1150435"/>
          </a:xfrm>
          <a:prstGeom prst="rect">
            <a:avLst/>
          </a:prstGeom>
        </p:spPr>
      </p:pic>
      <p:pic>
        <p:nvPicPr>
          <p:cNvPr id="2" name="Picture 1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E9F064F0-802B-592C-2339-8CA3E2DAB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938" y="3581783"/>
            <a:ext cx="3830313" cy="342358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6AFC7BE-BDDE-8786-9018-E5FBDD09AB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58" t="5779" r="12858" b="11553"/>
          <a:stretch/>
        </p:blipFill>
        <p:spPr>
          <a:xfrm>
            <a:off x="9467850" y="3220108"/>
            <a:ext cx="3043395" cy="3999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654BB6-970F-22D9-935F-E8CD2DD18C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4547" y="2519863"/>
            <a:ext cx="1920406" cy="16277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5F0D47-3C6E-59C7-7B02-CA17CDD843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5044" y="3507061"/>
            <a:ext cx="6180455" cy="106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484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37588"/>
              </p:ext>
            </p:extLst>
          </p:nvPr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560" y="185190"/>
            <a:ext cx="48528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026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C105007E-14B1-73BB-A78B-05463B9D52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49538" y="2150800"/>
            <a:ext cx="4419889" cy="36369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DE0D7B2-2BF7-9547-2D95-F677981747B5}"/>
              </a:ext>
            </a:extLst>
          </p:cNvPr>
          <p:cNvSpPr/>
          <p:nvPr/>
        </p:nvSpPr>
        <p:spPr>
          <a:xfrm>
            <a:off x="6712527" y="2732630"/>
            <a:ext cx="2618509" cy="1028700"/>
          </a:xfrm>
          <a:custGeom>
            <a:avLst/>
            <a:gdLst>
              <a:gd name="connsiteX0" fmla="*/ 0 w 2618509"/>
              <a:gd name="connsiteY0" fmla="*/ 400051 h 1028700"/>
              <a:gd name="connsiteX1" fmla="*/ 400051 w 2618509"/>
              <a:gd name="connsiteY1" fmla="*/ 0 h 1028700"/>
              <a:gd name="connsiteX2" fmla="*/ 988003 w 2618509"/>
              <a:gd name="connsiteY2" fmla="*/ 0 h 1028700"/>
              <a:gd name="connsiteX3" fmla="*/ 1557770 w 2618509"/>
              <a:gd name="connsiteY3" fmla="*/ 0 h 1028700"/>
              <a:gd name="connsiteX4" fmla="*/ 2218458 w 2618509"/>
              <a:gd name="connsiteY4" fmla="*/ 0 h 1028700"/>
              <a:gd name="connsiteX5" fmla="*/ 2618509 w 2618509"/>
              <a:gd name="connsiteY5" fmla="*/ 400051 h 1028700"/>
              <a:gd name="connsiteX6" fmla="*/ 2618509 w 2618509"/>
              <a:gd name="connsiteY6" fmla="*/ 628649 h 1028700"/>
              <a:gd name="connsiteX7" fmla="*/ 2218458 w 2618509"/>
              <a:gd name="connsiteY7" fmla="*/ 1028700 h 1028700"/>
              <a:gd name="connsiteX8" fmla="*/ 1594138 w 2618509"/>
              <a:gd name="connsiteY8" fmla="*/ 1028700 h 1028700"/>
              <a:gd name="connsiteX9" fmla="*/ 1006187 w 2618509"/>
              <a:gd name="connsiteY9" fmla="*/ 1028700 h 1028700"/>
              <a:gd name="connsiteX10" fmla="*/ 400051 w 2618509"/>
              <a:gd name="connsiteY10" fmla="*/ 1028700 h 1028700"/>
              <a:gd name="connsiteX11" fmla="*/ 0 w 2618509"/>
              <a:gd name="connsiteY11" fmla="*/ 628649 h 1028700"/>
              <a:gd name="connsiteX12" fmla="*/ 0 w 2618509"/>
              <a:gd name="connsiteY12" fmla="*/ 40005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18509" h="1028700" fill="none" extrusionOk="0">
                <a:moveTo>
                  <a:pt x="0" y="400051"/>
                </a:moveTo>
                <a:cubicBezTo>
                  <a:pt x="-7226" y="226364"/>
                  <a:pt x="153715" y="-22795"/>
                  <a:pt x="400051" y="0"/>
                </a:cubicBezTo>
                <a:cubicBezTo>
                  <a:pt x="528239" y="-16399"/>
                  <a:pt x="734255" y="-2185"/>
                  <a:pt x="988003" y="0"/>
                </a:cubicBezTo>
                <a:cubicBezTo>
                  <a:pt x="1241751" y="2185"/>
                  <a:pt x="1395937" y="-8103"/>
                  <a:pt x="1557770" y="0"/>
                </a:cubicBezTo>
                <a:cubicBezTo>
                  <a:pt x="1719603" y="8103"/>
                  <a:pt x="1949000" y="13504"/>
                  <a:pt x="2218458" y="0"/>
                </a:cubicBezTo>
                <a:cubicBezTo>
                  <a:pt x="2406706" y="29322"/>
                  <a:pt x="2645973" y="135551"/>
                  <a:pt x="2618509" y="400051"/>
                </a:cubicBezTo>
                <a:cubicBezTo>
                  <a:pt x="2620859" y="447882"/>
                  <a:pt x="2615091" y="536324"/>
                  <a:pt x="2618509" y="628649"/>
                </a:cubicBezTo>
                <a:cubicBezTo>
                  <a:pt x="2651709" y="851040"/>
                  <a:pt x="2490694" y="1033572"/>
                  <a:pt x="2218458" y="1028700"/>
                </a:cubicBezTo>
                <a:cubicBezTo>
                  <a:pt x="2042894" y="1051453"/>
                  <a:pt x="1851203" y="998549"/>
                  <a:pt x="1594138" y="1028700"/>
                </a:cubicBezTo>
                <a:cubicBezTo>
                  <a:pt x="1337073" y="1058851"/>
                  <a:pt x="1184076" y="1042141"/>
                  <a:pt x="1006187" y="1028700"/>
                </a:cubicBezTo>
                <a:cubicBezTo>
                  <a:pt x="828298" y="1015259"/>
                  <a:pt x="654612" y="1043465"/>
                  <a:pt x="400051" y="1028700"/>
                </a:cubicBezTo>
                <a:cubicBezTo>
                  <a:pt x="133106" y="1038476"/>
                  <a:pt x="29681" y="822064"/>
                  <a:pt x="0" y="628649"/>
                </a:cubicBezTo>
                <a:cubicBezTo>
                  <a:pt x="3047" y="515167"/>
                  <a:pt x="1679" y="511673"/>
                  <a:pt x="0" y="400051"/>
                </a:cubicBezTo>
                <a:close/>
              </a:path>
              <a:path w="2618509" h="1028700" stroke="0" extrusionOk="0">
                <a:moveTo>
                  <a:pt x="0" y="400051"/>
                </a:moveTo>
                <a:cubicBezTo>
                  <a:pt x="-848" y="160962"/>
                  <a:pt x="189961" y="5967"/>
                  <a:pt x="400051" y="0"/>
                </a:cubicBezTo>
                <a:cubicBezTo>
                  <a:pt x="629646" y="-6884"/>
                  <a:pt x="734795" y="-17769"/>
                  <a:pt x="1042555" y="0"/>
                </a:cubicBezTo>
                <a:cubicBezTo>
                  <a:pt x="1350315" y="17769"/>
                  <a:pt x="1360929" y="22822"/>
                  <a:pt x="1594138" y="0"/>
                </a:cubicBezTo>
                <a:cubicBezTo>
                  <a:pt x="1827347" y="-22822"/>
                  <a:pt x="2090450" y="2187"/>
                  <a:pt x="2218458" y="0"/>
                </a:cubicBezTo>
                <a:cubicBezTo>
                  <a:pt x="2396118" y="-4239"/>
                  <a:pt x="2626171" y="181723"/>
                  <a:pt x="2618509" y="400051"/>
                </a:cubicBezTo>
                <a:cubicBezTo>
                  <a:pt x="2625288" y="491946"/>
                  <a:pt x="2619631" y="534434"/>
                  <a:pt x="2618509" y="628649"/>
                </a:cubicBezTo>
                <a:cubicBezTo>
                  <a:pt x="2620219" y="857421"/>
                  <a:pt x="2476952" y="1059073"/>
                  <a:pt x="2218458" y="1028700"/>
                </a:cubicBezTo>
                <a:cubicBezTo>
                  <a:pt x="1966956" y="1037655"/>
                  <a:pt x="1910981" y="1009578"/>
                  <a:pt x="1612322" y="1028700"/>
                </a:cubicBezTo>
                <a:cubicBezTo>
                  <a:pt x="1313663" y="1047822"/>
                  <a:pt x="1296076" y="1030938"/>
                  <a:pt x="1024371" y="1028700"/>
                </a:cubicBezTo>
                <a:cubicBezTo>
                  <a:pt x="752666" y="1026462"/>
                  <a:pt x="653104" y="1056919"/>
                  <a:pt x="400051" y="1028700"/>
                </a:cubicBezTo>
                <a:cubicBezTo>
                  <a:pt x="190327" y="1059645"/>
                  <a:pt x="13674" y="833812"/>
                  <a:pt x="0" y="628649"/>
                </a:cubicBezTo>
                <a:cubicBezTo>
                  <a:pt x="4340" y="547120"/>
                  <a:pt x="9423" y="454617"/>
                  <a:pt x="0" y="40005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3888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liệu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B3F76E3-B3B0-3934-FD69-48DB492C0F4B}"/>
              </a:ext>
            </a:extLst>
          </p:cNvPr>
          <p:cNvSpPr/>
          <p:nvPr/>
        </p:nvSpPr>
        <p:spPr>
          <a:xfrm>
            <a:off x="5548742" y="1205167"/>
            <a:ext cx="3180588" cy="1028700"/>
          </a:xfrm>
          <a:custGeom>
            <a:avLst/>
            <a:gdLst>
              <a:gd name="connsiteX0" fmla="*/ 0 w 3180588"/>
              <a:gd name="connsiteY0" fmla="*/ 493570 h 1028700"/>
              <a:gd name="connsiteX1" fmla="*/ 493570 w 3180588"/>
              <a:gd name="connsiteY1" fmla="*/ 0 h 1028700"/>
              <a:gd name="connsiteX2" fmla="*/ 1041932 w 3180588"/>
              <a:gd name="connsiteY2" fmla="*/ 0 h 1028700"/>
              <a:gd name="connsiteX3" fmla="*/ 1612228 w 3180588"/>
              <a:gd name="connsiteY3" fmla="*/ 0 h 1028700"/>
              <a:gd name="connsiteX4" fmla="*/ 2204459 w 3180588"/>
              <a:gd name="connsiteY4" fmla="*/ 0 h 1028700"/>
              <a:gd name="connsiteX5" fmla="*/ 2687018 w 3180588"/>
              <a:gd name="connsiteY5" fmla="*/ 0 h 1028700"/>
              <a:gd name="connsiteX6" fmla="*/ 3180588 w 3180588"/>
              <a:gd name="connsiteY6" fmla="*/ 493570 h 1028700"/>
              <a:gd name="connsiteX7" fmla="*/ 3180588 w 3180588"/>
              <a:gd name="connsiteY7" fmla="*/ 535130 h 1028700"/>
              <a:gd name="connsiteX8" fmla="*/ 2687018 w 3180588"/>
              <a:gd name="connsiteY8" fmla="*/ 1028700 h 1028700"/>
              <a:gd name="connsiteX9" fmla="*/ 2094787 w 3180588"/>
              <a:gd name="connsiteY9" fmla="*/ 1028700 h 1028700"/>
              <a:gd name="connsiteX10" fmla="*/ 1568360 w 3180588"/>
              <a:gd name="connsiteY10" fmla="*/ 1028700 h 1028700"/>
              <a:gd name="connsiteX11" fmla="*/ 1019998 w 3180588"/>
              <a:gd name="connsiteY11" fmla="*/ 1028700 h 1028700"/>
              <a:gd name="connsiteX12" fmla="*/ 493570 w 3180588"/>
              <a:gd name="connsiteY12" fmla="*/ 1028700 h 1028700"/>
              <a:gd name="connsiteX13" fmla="*/ 0 w 3180588"/>
              <a:gd name="connsiteY13" fmla="*/ 535130 h 1028700"/>
              <a:gd name="connsiteX14" fmla="*/ 0 w 3180588"/>
              <a:gd name="connsiteY14" fmla="*/ 49357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80588" h="1028700" fill="none" extrusionOk="0">
                <a:moveTo>
                  <a:pt x="0" y="493570"/>
                </a:moveTo>
                <a:cubicBezTo>
                  <a:pt x="12540" y="190493"/>
                  <a:pt x="188025" y="-3688"/>
                  <a:pt x="493570" y="0"/>
                </a:cubicBezTo>
                <a:cubicBezTo>
                  <a:pt x="711624" y="-13421"/>
                  <a:pt x="874984" y="-18244"/>
                  <a:pt x="1041932" y="0"/>
                </a:cubicBezTo>
                <a:cubicBezTo>
                  <a:pt x="1208880" y="18244"/>
                  <a:pt x="1397346" y="-28365"/>
                  <a:pt x="1612228" y="0"/>
                </a:cubicBezTo>
                <a:cubicBezTo>
                  <a:pt x="1827110" y="28365"/>
                  <a:pt x="2036119" y="23916"/>
                  <a:pt x="2204459" y="0"/>
                </a:cubicBezTo>
                <a:cubicBezTo>
                  <a:pt x="2372799" y="-23916"/>
                  <a:pt x="2588741" y="-8797"/>
                  <a:pt x="2687018" y="0"/>
                </a:cubicBezTo>
                <a:cubicBezTo>
                  <a:pt x="2983002" y="1021"/>
                  <a:pt x="3189255" y="221802"/>
                  <a:pt x="3180588" y="493570"/>
                </a:cubicBezTo>
                <a:cubicBezTo>
                  <a:pt x="3181515" y="505368"/>
                  <a:pt x="3180591" y="516025"/>
                  <a:pt x="3180588" y="535130"/>
                </a:cubicBezTo>
                <a:cubicBezTo>
                  <a:pt x="3142490" y="782375"/>
                  <a:pt x="2978737" y="993158"/>
                  <a:pt x="2687018" y="1028700"/>
                </a:cubicBezTo>
                <a:cubicBezTo>
                  <a:pt x="2568530" y="1010032"/>
                  <a:pt x="2358066" y="1030117"/>
                  <a:pt x="2094787" y="1028700"/>
                </a:cubicBezTo>
                <a:cubicBezTo>
                  <a:pt x="1831508" y="1027283"/>
                  <a:pt x="1809113" y="1048108"/>
                  <a:pt x="1568360" y="1028700"/>
                </a:cubicBezTo>
                <a:cubicBezTo>
                  <a:pt x="1327607" y="1009292"/>
                  <a:pt x="1165510" y="1003469"/>
                  <a:pt x="1019998" y="1028700"/>
                </a:cubicBezTo>
                <a:cubicBezTo>
                  <a:pt x="874486" y="1053931"/>
                  <a:pt x="708012" y="1020122"/>
                  <a:pt x="493570" y="1028700"/>
                </a:cubicBezTo>
                <a:cubicBezTo>
                  <a:pt x="268619" y="1025418"/>
                  <a:pt x="-30403" y="801435"/>
                  <a:pt x="0" y="535130"/>
                </a:cubicBezTo>
                <a:cubicBezTo>
                  <a:pt x="-871" y="522408"/>
                  <a:pt x="1074" y="504371"/>
                  <a:pt x="0" y="493570"/>
                </a:cubicBezTo>
                <a:close/>
              </a:path>
              <a:path w="3180588" h="1028700" stroke="0" extrusionOk="0">
                <a:moveTo>
                  <a:pt x="0" y="493570"/>
                </a:moveTo>
                <a:cubicBezTo>
                  <a:pt x="-573" y="208705"/>
                  <a:pt x="276302" y="30421"/>
                  <a:pt x="493570" y="0"/>
                </a:cubicBezTo>
                <a:cubicBezTo>
                  <a:pt x="664053" y="29311"/>
                  <a:pt x="895100" y="9943"/>
                  <a:pt x="1085801" y="0"/>
                </a:cubicBezTo>
                <a:cubicBezTo>
                  <a:pt x="1276502" y="-9943"/>
                  <a:pt x="1401632" y="-8005"/>
                  <a:pt x="1568360" y="0"/>
                </a:cubicBezTo>
                <a:cubicBezTo>
                  <a:pt x="1735088" y="8005"/>
                  <a:pt x="1921853" y="-10307"/>
                  <a:pt x="2094787" y="0"/>
                </a:cubicBezTo>
                <a:cubicBezTo>
                  <a:pt x="2267721" y="10307"/>
                  <a:pt x="2439223" y="2129"/>
                  <a:pt x="2687018" y="0"/>
                </a:cubicBezTo>
                <a:cubicBezTo>
                  <a:pt x="2970542" y="10425"/>
                  <a:pt x="3156480" y="215818"/>
                  <a:pt x="3180588" y="493570"/>
                </a:cubicBezTo>
                <a:cubicBezTo>
                  <a:pt x="3179956" y="503078"/>
                  <a:pt x="3181637" y="519275"/>
                  <a:pt x="3180588" y="535130"/>
                </a:cubicBezTo>
                <a:cubicBezTo>
                  <a:pt x="3205017" y="791080"/>
                  <a:pt x="2997172" y="977899"/>
                  <a:pt x="2687018" y="1028700"/>
                </a:cubicBezTo>
                <a:cubicBezTo>
                  <a:pt x="2550889" y="1018550"/>
                  <a:pt x="2385478" y="1047705"/>
                  <a:pt x="2182525" y="1028700"/>
                </a:cubicBezTo>
                <a:cubicBezTo>
                  <a:pt x="1979572" y="1009695"/>
                  <a:pt x="1824761" y="1016802"/>
                  <a:pt x="1590294" y="1028700"/>
                </a:cubicBezTo>
                <a:cubicBezTo>
                  <a:pt x="1355827" y="1040598"/>
                  <a:pt x="1170917" y="1037324"/>
                  <a:pt x="1041932" y="1028700"/>
                </a:cubicBezTo>
                <a:cubicBezTo>
                  <a:pt x="912947" y="1020076"/>
                  <a:pt x="694525" y="1046719"/>
                  <a:pt x="493570" y="1028700"/>
                </a:cubicBezTo>
                <a:cubicBezTo>
                  <a:pt x="262079" y="1014718"/>
                  <a:pt x="52545" y="822351"/>
                  <a:pt x="0" y="535130"/>
                </a:cubicBezTo>
                <a:cubicBezTo>
                  <a:pt x="-1225" y="516441"/>
                  <a:pt x="-314" y="506998"/>
                  <a:pt x="0" y="493570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4798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lạ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454E68E-1417-DF63-9B7B-2366F1D6FA8E}"/>
              </a:ext>
            </a:extLst>
          </p:cNvPr>
          <p:cNvSpPr/>
          <p:nvPr/>
        </p:nvSpPr>
        <p:spPr>
          <a:xfrm>
            <a:off x="8167251" y="4094199"/>
            <a:ext cx="3262749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lung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linh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F4CA9C-2028-AB1D-8468-D55179F7C6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358" y="0"/>
            <a:ext cx="7571888" cy="10181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AE4A66-11E5-2FCE-36DB-4FD1AE1DE68A}"/>
              </a:ext>
            </a:extLst>
          </p:cNvPr>
          <p:cNvSpPr/>
          <p:nvPr/>
        </p:nvSpPr>
        <p:spPr>
          <a:xfrm>
            <a:off x="8847734" y="5487064"/>
            <a:ext cx="3262749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vang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lừng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585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ECCD5-3ED5-89CE-F25A-89412E41A7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34" b="93773" l="9994" r="89942">
                        <a14:foregroundMark x1="30782" y1="88112" x2="30779" y2="88800"/>
                        <a14:foregroundMark x1="30918" y1="58431" x2="30782" y2="88112"/>
                        <a14:foregroundMark x1="36417" y1="61464" x2="42400" y2="75172"/>
                        <a14:foregroundMark x1="41591" y1="59846" x2="40783" y2="64699"/>
                        <a14:foregroundMark x1="22186" y1="64092" x2="33668" y2="77800"/>
                        <a14:foregroundMark x1="45149" y1="10514" x2="52814" y2="8734"/>
                        <a14:foregroundMark x1="52814" y1="8734" x2="57115" y2="11524"/>
                        <a14:foregroundMark x1="22025" y1="70319" x2="32697" y2="82046"/>
                        <a14:foregroundMark x1="32859" y1="79013" x2="41591" y2="72139"/>
                        <a14:backgroundMark x1="26391" y1="91953" x2="33021" y2="94784"/>
                        <a14:backgroundMark x1="30433" y1="89123" x2="32374" y2="91751"/>
                        <a14:backgroundMark x1="29948" y1="91953" x2="30757" y2="92762"/>
                        <a14:backgroundMark x1="30757" y1="88112" x2="30757" y2="88112"/>
                        <a14:backgroundMark x1="31080" y1="90133" x2="32050" y2="89729"/>
                        <a14:backgroundMark x1="50935" y1="9972" x2="53792" y2="10491"/>
                        <a14:backgroundMark x1="46119" y1="9098" x2="47058" y2="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753" y="2290704"/>
            <a:ext cx="6354985" cy="50837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2172BDF-2294-5802-7442-3E2531186D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060958" y="-222421"/>
            <a:ext cx="6354985" cy="391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2DB5A0-4423-7F96-FBA9-AFB0BA66F0E8}"/>
              </a:ext>
            </a:extLst>
          </p:cNvPr>
          <p:cNvSpPr txBox="1"/>
          <p:nvPr/>
        </p:nvSpPr>
        <p:spPr>
          <a:xfrm>
            <a:off x="6400800" y="457414"/>
            <a:ext cx="440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lang="en-US" sz="8000" b="1" dirty="0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lang="en-US" sz="8000" b="1" dirty="0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lang="en-US" sz="8000" b="1" dirty="0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khó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3000">
                    <a:srgbClr val="CB1983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  <a:effectLst/>
              <a:uLnTx/>
              <a:uFillTx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BD07BA0-A765-E59D-599A-5FB2F2992B3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0348" y="-1"/>
            <a:ext cx="4527409" cy="2925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8B2061-E76D-FE2C-6BBE-19431AD46237}"/>
              </a:ext>
            </a:extLst>
          </p:cNvPr>
          <p:cNvSpPr txBox="1"/>
          <p:nvPr/>
        </p:nvSpPr>
        <p:spPr>
          <a:xfrm>
            <a:off x="914400" y="1594629"/>
            <a:ext cx="403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000000"/>
                </a:solidFill>
              </a:rPr>
              <a:t>ngân</a:t>
            </a:r>
            <a:r>
              <a:rPr lang="en-US" sz="5400" b="1" dirty="0">
                <a:solidFill>
                  <a:srgbClr val="000000"/>
                </a:solidFill>
              </a:rPr>
              <a:t> </a:t>
            </a:r>
            <a:r>
              <a:rPr lang="en-US" sz="5400" b="1" dirty="0" err="1">
                <a:solidFill>
                  <a:srgbClr val="000000"/>
                </a:solidFill>
              </a:rPr>
              <a:t>nga</a:t>
            </a:r>
            <a:endParaRPr lang="en-US" sz="5400" b="1" dirty="0"/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25E183B8-579A-D7FC-9F97-FDF3209854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67199" y="3624060"/>
            <a:ext cx="8008288" cy="3233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B75305-0855-F510-47DA-2AD15B6449B6}"/>
              </a:ext>
            </a:extLst>
          </p:cNvPr>
          <p:cNvSpPr txBox="1"/>
          <p:nvPr/>
        </p:nvSpPr>
        <p:spPr>
          <a:xfrm>
            <a:off x="505204" y="4023069"/>
            <a:ext cx="729288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</a:rPr>
              <a:t>Kéo dài tiếng rung khi hát hay ngâm thơ.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44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ECCD5-3ED5-89CE-F25A-89412E41A7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34" b="93773" l="9994" r="89942">
                        <a14:foregroundMark x1="30782" y1="88112" x2="30779" y2="88800"/>
                        <a14:foregroundMark x1="30918" y1="58431" x2="30782" y2="88112"/>
                        <a14:foregroundMark x1="36417" y1="61464" x2="42400" y2="75172"/>
                        <a14:foregroundMark x1="41591" y1="59846" x2="40783" y2="64699"/>
                        <a14:foregroundMark x1="22186" y1="64092" x2="33668" y2="77800"/>
                        <a14:foregroundMark x1="45149" y1="10514" x2="52814" y2="8734"/>
                        <a14:foregroundMark x1="52814" y1="8734" x2="57115" y2="11524"/>
                        <a14:foregroundMark x1="22025" y1="70319" x2="32697" y2="82046"/>
                        <a14:foregroundMark x1="32859" y1="79013" x2="41591" y2="72139"/>
                        <a14:backgroundMark x1="26391" y1="91953" x2="33021" y2="94784"/>
                        <a14:backgroundMark x1="30433" y1="89123" x2="32374" y2="91751"/>
                        <a14:backgroundMark x1="29948" y1="91953" x2="30757" y2="92762"/>
                        <a14:backgroundMark x1="30757" y1="88112" x2="30757" y2="88112"/>
                        <a14:backgroundMark x1="31080" y1="90133" x2="32050" y2="89729"/>
                        <a14:backgroundMark x1="50935" y1="9972" x2="53792" y2="10491"/>
                        <a14:backgroundMark x1="46119" y1="9098" x2="47058" y2="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753" y="2290704"/>
            <a:ext cx="6354985" cy="50837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2172BDF-2294-5802-7442-3E2531186D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060958" y="-222421"/>
            <a:ext cx="6354985" cy="391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2DB5A0-4423-7F96-FBA9-AFB0BA66F0E8}"/>
              </a:ext>
            </a:extLst>
          </p:cNvPr>
          <p:cNvSpPr txBox="1"/>
          <p:nvPr/>
        </p:nvSpPr>
        <p:spPr>
          <a:xfrm>
            <a:off x="6400800" y="457414"/>
            <a:ext cx="440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khó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3000">
                    <a:srgbClr val="CB1983"/>
                  </a:gs>
                  <a:gs pos="74000">
                    <a:srgbClr val="4472C4">
                      <a:lumMod val="45000"/>
                      <a:lumOff val="55000"/>
                    </a:srgbClr>
                  </a:gs>
                  <a:gs pos="83000">
                    <a:srgbClr val="4472C4">
                      <a:lumMod val="45000"/>
                      <a:lumOff val="55000"/>
                    </a:srgbClr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0"/>
                <a:tileRect/>
              </a:gra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BD07BA0-A765-E59D-599A-5FB2F2992B3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0348" y="-1"/>
            <a:ext cx="4527409" cy="2925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8B2061-E76D-FE2C-6BBE-19431AD46237}"/>
              </a:ext>
            </a:extLst>
          </p:cNvPr>
          <p:cNvSpPr txBox="1"/>
          <p:nvPr/>
        </p:nvSpPr>
        <p:spPr>
          <a:xfrm>
            <a:off x="914400" y="1594629"/>
            <a:ext cx="403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hòa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quyện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25E183B8-579A-D7FC-9F97-FDF3209854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67199" y="3624060"/>
            <a:ext cx="8008288" cy="3233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B75305-0855-F510-47DA-2AD15B6449B6}"/>
              </a:ext>
            </a:extLst>
          </p:cNvPr>
          <p:cNvSpPr txBox="1"/>
          <p:nvPr/>
        </p:nvSpPr>
        <p:spPr>
          <a:xfrm>
            <a:off x="505204" y="4023069"/>
            <a:ext cx="729288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</a:rPr>
              <a:t>Hòa lẫn vào nhau, như quyện lại làm một.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158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ECCD5-3ED5-89CE-F25A-89412E41A7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34" b="93773" l="9994" r="89942">
                        <a14:foregroundMark x1="30782" y1="88112" x2="30779" y2="88800"/>
                        <a14:foregroundMark x1="30918" y1="58431" x2="30782" y2="88112"/>
                        <a14:foregroundMark x1="36417" y1="61464" x2="42400" y2="75172"/>
                        <a14:foregroundMark x1="41591" y1="59846" x2="40783" y2="64699"/>
                        <a14:foregroundMark x1="22186" y1="64092" x2="33668" y2="77800"/>
                        <a14:foregroundMark x1="45149" y1="10514" x2="52814" y2="8734"/>
                        <a14:foregroundMark x1="52814" y1="8734" x2="57115" y2="11524"/>
                        <a14:foregroundMark x1="22025" y1="70319" x2="32697" y2="82046"/>
                        <a14:foregroundMark x1="32859" y1="79013" x2="41591" y2="72139"/>
                        <a14:backgroundMark x1="26391" y1="91953" x2="33021" y2="94784"/>
                        <a14:backgroundMark x1="30433" y1="89123" x2="32374" y2="91751"/>
                        <a14:backgroundMark x1="29948" y1="91953" x2="30757" y2="92762"/>
                        <a14:backgroundMark x1="30757" y1="88112" x2="30757" y2="88112"/>
                        <a14:backgroundMark x1="31080" y1="90133" x2="32050" y2="89729"/>
                        <a14:backgroundMark x1="50935" y1="9972" x2="53792" y2="10491"/>
                        <a14:backgroundMark x1="46119" y1="9098" x2="47058" y2="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753" y="2290704"/>
            <a:ext cx="6354985" cy="50837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2172BDF-2294-5802-7442-3E2531186D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060958" y="-222421"/>
            <a:ext cx="6354985" cy="391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2DB5A0-4423-7F96-FBA9-AFB0BA66F0E8}"/>
              </a:ext>
            </a:extLst>
          </p:cNvPr>
          <p:cNvSpPr txBox="1"/>
          <p:nvPr/>
        </p:nvSpPr>
        <p:spPr>
          <a:xfrm>
            <a:off x="6400800" y="457414"/>
            <a:ext cx="440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khó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3000">
                    <a:srgbClr val="CB1983"/>
                  </a:gs>
                  <a:gs pos="74000">
                    <a:srgbClr val="4472C4">
                      <a:lumMod val="45000"/>
                      <a:lumOff val="55000"/>
                    </a:srgbClr>
                  </a:gs>
                  <a:gs pos="83000">
                    <a:srgbClr val="4472C4">
                      <a:lumMod val="45000"/>
                      <a:lumOff val="55000"/>
                    </a:srgbClr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0"/>
                <a:tileRect/>
              </a:gra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BD07BA0-A765-E59D-599A-5FB2F2992B3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0348" y="-1"/>
            <a:ext cx="4527409" cy="2925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8B2061-E76D-FE2C-6BBE-19431AD46237}"/>
              </a:ext>
            </a:extLst>
          </p:cNvPr>
          <p:cNvSpPr txBox="1"/>
          <p:nvPr/>
        </p:nvSpPr>
        <p:spPr>
          <a:xfrm>
            <a:off x="712381" y="1583997"/>
            <a:ext cx="403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Dàn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25E183B8-579A-D7FC-9F97-FDF3209854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67199" y="3624060"/>
            <a:ext cx="8008288" cy="3233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B75305-0855-F510-47DA-2AD15B6449B6}"/>
              </a:ext>
            </a:extLst>
          </p:cNvPr>
          <p:cNvSpPr txBox="1"/>
          <p:nvPr/>
        </p:nvSpPr>
        <p:spPr>
          <a:xfrm>
            <a:off x="505204" y="4023069"/>
            <a:ext cx="708644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</a:rPr>
              <a:t>Nhiều người cùng hát chung một bài, một bè hay nhiều bè.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026" name="Picture 2" descr="Dàn Đồng Ca Mùa Hạ [Official Full HD] - YouTube">
            <a:extLst>
              <a:ext uri="{FF2B5EF4-FFF2-40B4-BE49-F238E27FC236}">
                <a16:creationId xmlns:a16="http://schemas.microsoft.com/office/drawing/2014/main" id="{D5D2C557-EB4A-F47C-5ADC-CE9A89383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310" y="3438967"/>
            <a:ext cx="5095360" cy="286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644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child's drawing of a child&#10;&#10;Description automatically generated with low confidence">
            <a:extLst>
              <a:ext uri="{FF2B5EF4-FFF2-40B4-BE49-F238E27FC236}">
                <a16:creationId xmlns:a16="http://schemas.microsoft.com/office/drawing/2014/main" id="{D686DC48-FB02-DA9B-285B-064F9F0E13F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8" b="95552" l="9994" r="89974">
                        <a14:foregroundMark x1="32859" y1="49476" x2="32859" y2="50245"/>
                        <a14:foregroundMark x1="67497" y1="10352" x2="75712" y2="11727"/>
                        <a14:backgroundMark x1="38972" y1="14962" x2="37193" y2="84877"/>
                        <a14:backgroundMark x1="37193" y1="84877" x2="37193" y2="84877"/>
                        <a14:backgroundMark x1="18338" y1="26648" x2="32050" y2="30287"/>
                        <a14:backgroundMark x1="32050" y1="30287" x2="33021" y2="33279"/>
                        <a14:backgroundMark x1="32374" y1="17792" x2="37354" y2="24222"/>
                        <a14:backgroundMark x1="32374" y1="20016" x2="36061" y2="35706"/>
                        <a14:backgroundMark x1="36061" y1="35706" x2="36061" y2="35706"/>
                        <a14:backgroundMark x1="29140" y1="33279" x2="33344" y2="60493"/>
                        <a14:backgroundMark x1="33344" y1="60493" x2="33344" y2="60493"/>
                        <a14:backgroundMark x1="28493" y1="32309" x2="26067" y2="75212"/>
                        <a14:backgroundMark x1="26067" y1="75212" x2="26067" y2="75212"/>
                        <a14:backgroundMark x1="22219" y1="67529" x2="34444" y2="68338"/>
                        <a14:backgroundMark x1="21734" y1="69551" x2="35576" y2="75819"/>
                        <a14:backgroundMark x1="35576" y1="75819" x2="35576" y2="75819"/>
                        <a14:backgroundMark x1="20925" y1="71775" x2="34120" y2="80226"/>
                        <a14:backgroundMark x1="33635" y1="81844" x2="36223" y2="84068"/>
                        <a14:backgroundMark x1="29625" y1="80833" x2="35576" y2="85888"/>
                        <a14:backgroundMark x1="29948" y1="81642" x2="35576" y2="86696"/>
                        <a14:backgroundMark x1="31727" y1="83461" x2="32697" y2="83866"/>
                        <a14:backgroundMark x1="32374" y1="83866" x2="35091" y2="85685"/>
                        <a14:backgroundMark x1="30272" y1="81642" x2="35737" y2="87101"/>
                        <a14:backgroundMark x1="31727" y1="83866" x2="33021" y2="85483"/>
                        <a14:backgroundMark x1="29787" y1="83461" x2="30595" y2="84270"/>
                        <a14:backgroundMark x1="32050" y1="85888" x2="33959" y2="87869"/>
                        <a14:backgroundMark x1="31080" y1="85281" x2="32536" y2="86090"/>
                        <a14:backgroundMark x1="30272" y1="84068" x2="32697" y2="86292"/>
                        <a14:backgroundMark x1="33635" y1="87869" x2="33635" y2="87869"/>
                        <a14:backgroundMark x1="31404" y1="90295" x2="33021" y2="91710"/>
                        <a14:backgroundMark x1="33344" y1="92317" x2="30918" y2="90295"/>
                        <a14:backgroundMark x1="32536" y1="84877" x2="36869" y2="94743"/>
                        <a14:backgroundMark x1="36869" y1="94743" x2="32374" y2="89082"/>
                        <a14:backgroundMark x1="32536" y1="80631" x2="32374" y2="96563"/>
                        <a14:backgroundMark x1="33182" y1="77194" x2="32536" y2="96967"/>
                        <a14:backgroundMark x1="33344" y1="79013" x2="32859" y2="95956"/>
                        <a14:backgroundMark x1="45569" y1="17388" x2="42691" y2="24626"/>
                        <a14:backgroundMark x1="45569" y1="17388" x2="44761" y2="22240"/>
                        <a14:backgroundMark x1="44276" y1="20218" x2="44276" y2="21027"/>
                        <a14:backgroundMark x1="44761" y1="19005" x2="45569" y2="20218"/>
                        <a14:backgroundMark x1="45569" y1="20421" x2="45569" y2="21634"/>
                        <a14:backgroundMark x1="44599" y1="19410" x2="43952" y2="18601"/>
                        <a14:backgroundMark x1="42691" y1="17792" x2="42691" y2="19814"/>
                        <a14:backgroundMark x1="42691" y1="19814" x2="42691" y2="19814"/>
                        <a14:backgroundMark x1="41882" y1="17388" x2="42529" y2="17388"/>
                        <a14:backgroundMark x1="43144" y1="17590" x2="44761" y2="19612"/>
                        <a14:backgroundMark x1="44761" y1="19207" x2="44761" y2="19207"/>
                        <a14:backgroundMark x1="44761" y1="18399" x2="44761" y2="18399"/>
                        <a14:backgroundMark x1="44761" y1="18399" x2="43790" y2="27052"/>
                        <a14:backgroundMark x1="43790" y1="13951" x2="43952" y2="19814"/>
                        <a14:backgroundMark x1="43305" y1="16175" x2="43790" y2="24019"/>
                        <a14:backgroundMark x1="28816" y1="37525" x2="41882" y2="46987"/>
                        <a14:backgroundMark x1="41882" y1="46987" x2="41882" y2="46987"/>
                        <a14:backgroundMark x1="37031" y1="34493" x2="29787" y2="52851"/>
                        <a14:backgroundMark x1="29140" y1="39345" x2="42367" y2="54266"/>
                        <a14:backgroundMark x1="42367" y1="54266" x2="42367" y2="54266"/>
                        <a14:backgroundMark x1="30918" y1="40760" x2="37840" y2="48605"/>
                        <a14:backgroundMark x1="37840" y1="48605" x2="37840" y2="48605"/>
                        <a14:backgroundMark x1="29948" y1="43591" x2="38810" y2="50829"/>
                        <a14:backgroundMark x1="32536" y1="40154" x2="37516" y2="47190"/>
                        <a14:backgroundMark x1="32859" y1="15973" x2="33797" y2="17186"/>
                        <a14:backgroundMark x1="32374" y1="16175" x2="33797" y2="17994"/>
                        <a14:backgroundMark x1="31242" y1="46583" x2="34929" y2="50222"/>
                        <a14:backgroundMark x1="31889" y1="57663" x2="33959" y2="68338"/>
                        <a14:backgroundMark x1="30272" y1="50627" x2="34929" y2="51638"/>
                        <a14:backgroundMark x1="29140" y1="33482" x2="37840" y2="40760"/>
                        <a14:backgroundMark x1="31565" y1="26243" x2="35737" y2="34088"/>
                        <a14:backgroundMark x1="33797" y1="33118" x2="35252" y2="35706"/>
                        <a14:backgroundMark x1="31565" y1="24424" x2="34605" y2="28872"/>
                        <a14:backgroundMark x1="30918" y1="35301" x2="33959" y2="33279"/>
                        <a14:backgroundMark x1="32536" y1="36919" x2="33344" y2="40356"/>
                        <a14:backgroundMark x1="31889" y1="32915" x2="33021" y2="38536"/>
                        <a14:backgroundMark x1="28816" y1="75010" x2="32374" y2="77194"/>
                        <a14:backgroundMark x1="31727" y1="70158" x2="35576" y2="74201"/>
                        <a14:backgroundMark x1="33021" y1="74808" x2="32697" y2="70158"/>
                        <a14:backgroundMark x1="32697" y1="47392" x2="32859" y2="47998"/>
                        <a14:backgroundMark x1="32697" y1="71775" x2="33182" y2="76830"/>
                        <a14:backgroundMark x1="32536" y1="68945" x2="33344" y2="697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35065" y="2819317"/>
            <a:ext cx="5581601" cy="44650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3A45E03-E827-2B3D-4F94-769821798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6001" y="442737"/>
            <a:ext cx="8622125" cy="6063166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B8788256-DBFA-0C11-8E1F-6B2F5D5EED5E}"/>
              </a:ext>
            </a:extLst>
          </p:cNvPr>
          <p:cNvSpPr/>
          <p:nvPr/>
        </p:nvSpPr>
        <p:spPr>
          <a:xfrm>
            <a:off x="2098318" y="1227096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A88D777-683C-D88F-B1A6-E23ABFC9694A}"/>
              </a:ext>
            </a:extLst>
          </p:cNvPr>
          <p:cNvSpPr/>
          <p:nvPr/>
        </p:nvSpPr>
        <p:spPr>
          <a:xfrm>
            <a:off x="2155735" y="312480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B1404C0-DAC9-B16F-0CDC-43A5EF61C450}"/>
              </a:ext>
            </a:extLst>
          </p:cNvPr>
          <p:cNvSpPr/>
          <p:nvPr/>
        </p:nvSpPr>
        <p:spPr>
          <a:xfrm>
            <a:off x="2098318" y="4933546"/>
            <a:ext cx="618661" cy="621057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3FD5F8F-908E-43DD-1152-B3C9F525288E}"/>
              </a:ext>
            </a:extLst>
          </p:cNvPr>
          <p:cNvSpPr/>
          <p:nvPr/>
        </p:nvSpPr>
        <p:spPr>
          <a:xfrm>
            <a:off x="5744830" y="1191938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938021B-B276-5B7D-76E4-E6E280C5EC54}"/>
              </a:ext>
            </a:extLst>
          </p:cNvPr>
          <p:cNvSpPr/>
          <p:nvPr/>
        </p:nvSpPr>
        <p:spPr>
          <a:xfrm>
            <a:off x="5744829" y="3055995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74659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432</TotalTime>
  <Words>1374</Words>
  <Application>Microsoft Office PowerPoint</Application>
  <PresentationFormat>Widescreen</PresentationFormat>
  <Paragraphs>201</Paragraphs>
  <Slides>28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#9Slide07 IcielLa Chic Pro Shad</vt:lpstr>
      <vt:lpstr>Arial</vt:lpstr>
      <vt:lpstr>Arial-Rounded</vt:lpstr>
      <vt:lpstr>Calibri</vt:lpstr>
      <vt:lpstr>Calibri Light</vt:lpstr>
      <vt:lpstr>Cambria</vt:lpstr>
      <vt:lpstr>Pattaya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Administrator</cp:lastModifiedBy>
  <cp:revision>88</cp:revision>
  <dcterms:created xsi:type="dcterms:W3CDTF">2023-03-05T01:12:13Z</dcterms:created>
  <dcterms:modified xsi:type="dcterms:W3CDTF">2024-10-17T14:08:48Z</dcterms:modified>
  <cp:category>9Slide.vn</cp:category>
</cp:coreProperties>
</file>