
<file path=[Content_Types].xml><?xml version="1.0" encoding="utf-8"?>
<Types xmlns="http://schemas.openxmlformats.org/package/2006/content-types">
  <Default Extension="png" ContentType="image/png"/>
  <Default Extension="mp3" ContentType="audio/mpeg"/>
  <Default Extension="bin" ContentType="application/vnd.ms-office.activeX"/>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activeX/activeX3.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x-wav"/>
  <Override PartName="/ppt/activeX/activeX4.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7"/>
  </p:notesMasterIdLst>
  <p:sldIdLst>
    <p:sldId id="2007577208" r:id="rId4"/>
    <p:sldId id="278" r:id="rId5"/>
    <p:sldId id="279" r:id="rId6"/>
    <p:sldId id="280" r:id="rId7"/>
    <p:sldId id="281" r:id="rId8"/>
    <p:sldId id="257" r:id="rId9"/>
    <p:sldId id="282" r:id="rId10"/>
    <p:sldId id="283" r:id="rId11"/>
    <p:sldId id="284" r:id="rId12"/>
    <p:sldId id="2007577207" r:id="rId13"/>
    <p:sldId id="270" r:id="rId14"/>
    <p:sldId id="273" r:id="rId15"/>
    <p:sldId id="286" r:id="rId16"/>
    <p:sldId id="285" r:id="rId17"/>
    <p:sldId id="287" r:id="rId18"/>
    <p:sldId id="502" r:id="rId19"/>
    <p:sldId id="2007577204" r:id="rId20"/>
    <p:sldId id="2007577189" r:id="rId21"/>
    <p:sldId id="2007577190" r:id="rId22"/>
    <p:sldId id="2007577191" r:id="rId23"/>
    <p:sldId id="2007577192" r:id="rId24"/>
    <p:sldId id="288" r:id="rId25"/>
    <p:sldId id="503" r:id="rId26"/>
    <p:sldId id="11532" r:id="rId27"/>
    <p:sldId id="11533" r:id="rId28"/>
    <p:sldId id="398" r:id="rId29"/>
    <p:sldId id="2007577185" r:id="rId30"/>
    <p:sldId id="2007577186" r:id="rId31"/>
    <p:sldId id="2007577193" r:id="rId32"/>
    <p:sldId id="2007577188" r:id="rId33"/>
    <p:sldId id="2007577194" r:id="rId34"/>
    <p:sldId id="2007577195" r:id="rId35"/>
    <p:sldId id="2007577196" r:id="rId36"/>
    <p:sldId id="2007577197" r:id="rId37"/>
    <p:sldId id="2007577198" r:id="rId38"/>
    <p:sldId id="2007577203" r:id="rId39"/>
    <p:sldId id="2007577206" r:id="rId40"/>
    <p:sldId id="2007577205" r:id="rId41"/>
    <p:sldId id="2007577187" r:id="rId42"/>
    <p:sldId id="2007577200" r:id="rId43"/>
    <p:sldId id="2007577201" r:id="rId44"/>
    <p:sldId id="2007577202" r:id="rId45"/>
    <p:sldId id="2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11/13/2024</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7.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44.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34.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32.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8.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9.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11/13/2024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61668BD8-5FBA-58E3-DC4A-AD8530F9A4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41.png"/><Relationship Id="rId7"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2.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26.xml"/><Relationship Id="rId6" Type="http://schemas.microsoft.com/office/2007/relationships/hdphoto" Target="../media/hdphoto22.wdp"/><Relationship Id="rId5" Type="http://schemas.openxmlformats.org/officeDocument/2006/relationships/image" Target="../media/image72.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83.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0.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slideLayout" Target="../slideLayouts/slideLayout13.xml"/><Relationship Id="rId7" Type="http://schemas.microsoft.com/office/2007/relationships/hdphoto" Target="../media/hdphoto5.wdp"/><Relationship Id="rId12"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10.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13.xml"/><Relationship Id="rId7" Type="http://schemas.openxmlformats.org/officeDocument/2006/relationships/image" Target="../media/image10.png"/><Relationship Id="rId12" Type="http://schemas.openxmlformats.org/officeDocument/2006/relationships/image" Target="../media/image16.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6.png"/><Relationship Id="rId1" Type="http://schemas.microsoft.com/office/2007/relationships/media" Target="../media/media4.mp3"/><Relationship Id="rId6" Type="http://schemas.openxmlformats.org/officeDocument/2006/relationships/image" Target="../media/image23.png"/><Relationship Id="rId11" Type="http://schemas.microsoft.com/office/2007/relationships/hdphoto" Target="../media/hdphoto7.wdp"/><Relationship Id="rId5" Type="http://schemas.openxmlformats.org/officeDocument/2006/relationships/image" Target="../media/image18.png"/><Relationship Id="rId15" Type="http://schemas.microsoft.com/office/2007/relationships/hdphoto" Target="../media/hdphoto8.wdp"/><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2.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10.png"/><Relationship Id="rId12" Type="http://schemas.openxmlformats.org/officeDocument/2006/relationships/image" Target="../media/image29.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31.png"/><Relationship Id="rId1" Type="http://schemas.microsoft.com/office/2007/relationships/media" Target="../media/media4.mp3"/><Relationship Id="rId6" Type="http://schemas.openxmlformats.org/officeDocument/2006/relationships/image" Target="../media/image18.png"/><Relationship Id="rId11" Type="http://schemas.microsoft.com/office/2007/relationships/hdphoto" Target="../media/hdphoto10.wdp"/><Relationship Id="rId5" Type="http://schemas.openxmlformats.org/officeDocument/2006/relationships/image" Target="../media/image27.png"/><Relationship Id="rId15" Type="http://schemas.microsoft.com/office/2007/relationships/hdphoto" Target="../media/hdphoto12.wdp"/><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2.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5.png"/><Relationship Id="rId3" Type="http://schemas.openxmlformats.org/officeDocument/2006/relationships/slideLayout" Target="../slideLayouts/slideLayout13.xml"/><Relationship Id="rId7" Type="http://schemas.openxmlformats.org/officeDocument/2006/relationships/image" Target="../media/image34.png"/><Relationship Id="rId12" Type="http://schemas.microsoft.com/office/2007/relationships/hdphoto" Target="../media/hdphoto4.wdp"/><Relationship Id="rId17" Type="http://schemas.openxmlformats.org/officeDocument/2006/relationships/image" Target="../media/image22.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6.png"/><Relationship Id="rId5" Type="http://schemas.openxmlformats.org/officeDocument/2006/relationships/image" Target="../media/image33.png"/><Relationship Id="rId15" Type="http://schemas.openxmlformats.org/officeDocument/2006/relationships/image" Target="../media/image35.png"/><Relationship Id="rId10" Type="http://schemas.microsoft.com/office/2007/relationships/hdphoto" Target="../media/hdphoto7.wdp"/><Relationship Id="rId4" Type="http://schemas.openxmlformats.org/officeDocument/2006/relationships/image" Target="../media/image32.png"/><Relationship Id="rId9" Type="http://schemas.openxmlformats.org/officeDocument/2006/relationships/image" Target="../media/image24.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624CAEBB-2B0B-70C8-95D5-A7AA6F498A49}"/>
              </a:ext>
            </a:extLst>
          </p:cNvPr>
          <p:cNvPicPr>
            <a:picLocks noChangeAspect="1"/>
          </p:cNvPicPr>
          <p:nvPr/>
        </p:nvPicPr>
        <p:blipFill>
          <a:blip r:embed="rId2"/>
          <a:stretch>
            <a:fillRect/>
          </a:stretch>
        </p:blipFill>
        <p:spPr>
          <a:xfrm>
            <a:off x="-1082040" y="-121920"/>
            <a:ext cx="13274040" cy="7406640"/>
          </a:xfrm>
          <a:prstGeom prst="rect">
            <a:avLst/>
          </a:prstGeom>
        </p:spPr>
      </p:pic>
      <p:pic>
        <p:nvPicPr>
          <p:cNvPr id="4" name="Picture 29" descr="FIREWRK6">
            <a:extLst>
              <a:ext uri="{FF2B5EF4-FFF2-40B4-BE49-F238E27FC236}">
                <a16:creationId xmlns:a16="http://schemas.microsoft.com/office/drawing/2014/main" id="{6B1FD97F-33A1-D0EA-4001-4C54523F0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320" y="4302119"/>
            <a:ext cx="1555086" cy="65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7" descr="FIREWRK5">
            <a:extLst>
              <a:ext uri="{FF2B5EF4-FFF2-40B4-BE49-F238E27FC236}">
                <a16:creationId xmlns:a16="http://schemas.microsoft.com/office/drawing/2014/main" id="{32FF392D-6003-B964-EAC0-53848FB97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3085" y="4433078"/>
            <a:ext cx="1730235" cy="65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8" descr="FIREWK3">
            <a:extLst>
              <a:ext uri="{FF2B5EF4-FFF2-40B4-BE49-F238E27FC236}">
                <a16:creationId xmlns:a16="http://schemas.microsoft.com/office/drawing/2014/main" id="{38107B22-3DFC-39C5-E850-39227B513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2509" y="4399197"/>
            <a:ext cx="1922474" cy="55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F1611CD4-BD96-6E8B-F4D7-8F764FC067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225"/>
          <a:stretch>
            <a:fillRect/>
          </a:stretch>
        </p:blipFill>
        <p:spPr>
          <a:xfrm>
            <a:off x="-1082040" y="5034053"/>
            <a:ext cx="13411623" cy="1872374"/>
          </a:xfrm>
          <a:prstGeom prst="rect">
            <a:avLst/>
          </a:prstGeom>
        </p:spPr>
      </p:pic>
      <p:pic>
        <p:nvPicPr>
          <p:cNvPr id="8" name="Picture 7">
            <a:extLst>
              <a:ext uri="{FF2B5EF4-FFF2-40B4-BE49-F238E27FC236}">
                <a16:creationId xmlns:a16="http://schemas.microsoft.com/office/drawing/2014/main" id="{BD69AAB5-62DB-432D-18BD-3DB53D660A98}"/>
              </a:ext>
            </a:extLst>
          </p:cNvPr>
          <p:cNvPicPr>
            <a:picLocks noChangeAspect="1"/>
          </p:cNvPicPr>
          <p:nvPr/>
        </p:nvPicPr>
        <p:blipFill>
          <a:blip r:embed="rId7"/>
          <a:stretch>
            <a:fillRect/>
          </a:stretch>
        </p:blipFill>
        <p:spPr>
          <a:xfrm>
            <a:off x="7097034" y="1880114"/>
            <a:ext cx="4901609" cy="1347333"/>
          </a:xfrm>
          <a:prstGeom prst="rect">
            <a:avLst/>
          </a:prstGeom>
        </p:spPr>
      </p:pic>
    </p:spTree>
    <p:extLst>
      <p:ext uri="{BB962C8B-B14F-4D97-AF65-F5344CB8AC3E}">
        <p14:creationId xmlns:p14="http://schemas.microsoft.com/office/powerpoint/2010/main" val="242687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par>
                                <p:cTn id="9" presetID="23" presetClass="exit" presetSubtype="272" repeatCount="indefinite" fill="hold" nodeType="withEffect">
                                  <p:stCondLst>
                                    <p:cond delay="0"/>
                                  </p:stCondLst>
                                  <p:childTnLst>
                                    <p:anim calcmode="lin" valueType="num">
                                      <p:cBhvr>
                                        <p:cTn id="10" dur="500"/>
                                        <p:tgtEl>
                                          <p:spTgt spid="4"/>
                                        </p:tgtEl>
                                        <p:attrNameLst>
                                          <p:attrName>ppt_w</p:attrName>
                                        </p:attrNameLst>
                                      </p:cBhvr>
                                      <p:tavLst>
                                        <p:tav tm="0">
                                          <p:val>
                                            <p:strVal val="ppt_w"/>
                                          </p:val>
                                        </p:tav>
                                        <p:tav tm="100000">
                                          <p:val>
                                            <p:strVal val="4/3*ppt_w"/>
                                          </p:val>
                                        </p:tav>
                                      </p:tavLst>
                                    </p:anim>
                                    <p:anim calcmode="lin" valueType="num">
                                      <p:cBhvr>
                                        <p:cTn id="11" dur="500"/>
                                        <p:tgtEl>
                                          <p:spTgt spid="4"/>
                                        </p:tgtEl>
                                        <p:attrNameLst>
                                          <p:attrName>ppt_h</p:attrName>
                                        </p:attrNameLst>
                                      </p:cBhvr>
                                      <p:tavLst>
                                        <p:tav tm="0">
                                          <p:val>
                                            <p:strVal val="ppt_h"/>
                                          </p:val>
                                        </p:tav>
                                        <p:tav tm="100000">
                                          <p:val>
                                            <p:strVal val="4/3*ppt_h"/>
                                          </p:val>
                                        </p:tav>
                                      </p:tavLst>
                                    </p:anim>
                                    <p:set>
                                      <p:cBhvr>
                                        <p:cTn id="12" dur="1" fill="hold">
                                          <p:stCondLst>
                                            <p:cond delay="499"/>
                                          </p:stCondLst>
                                        </p:cTn>
                                        <p:tgtEl>
                                          <p:spTgt spid="4"/>
                                        </p:tgtEl>
                                        <p:attrNameLst>
                                          <p:attrName>style.visibility</p:attrName>
                                        </p:attrNameLst>
                                      </p:cBhvr>
                                      <p:to>
                                        <p:strVal val="hidden"/>
                                      </p:to>
                                    </p:set>
                                  </p:childTnLst>
                                </p:cTn>
                              </p:par>
                              <p:par>
                                <p:cTn id="13" presetID="23" presetClass="entr" presetSubtype="272" repeatCount="indefinite"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2/3*#ppt_w"/>
                                          </p:val>
                                        </p:tav>
                                        <p:tav tm="100000">
                                          <p:val>
                                            <p:strVal val="#ppt_w"/>
                                          </p:val>
                                        </p:tav>
                                      </p:tavLst>
                                    </p:anim>
                                    <p:anim calcmode="lin" valueType="num">
                                      <p:cBhvr>
                                        <p:cTn id="16" dur="500" fill="hold"/>
                                        <p:tgtEl>
                                          <p:spTgt spid="5"/>
                                        </p:tgtEl>
                                        <p:attrNameLst>
                                          <p:attrName>ppt_h</p:attrName>
                                        </p:attrNameLst>
                                      </p:cBhvr>
                                      <p:tavLst>
                                        <p:tav tm="0">
                                          <p:val>
                                            <p:strVal val="2/3*#ppt_h"/>
                                          </p:val>
                                        </p:tav>
                                        <p:tav tm="100000">
                                          <p:val>
                                            <p:strVal val="#ppt_h"/>
                                          </p:val>
                                        </p:tav>
                                      </p:tavLst>
                                    </p:anim>
                                  </p:childTnLst>
                                </p:cTn>
                              </p:par>
                              <p:par>
                                <p:cTn id="17" presetID="23" presetClass="exit" presetSubtype="272" repeatCount="indefinite" fill="hold" nodeType="withEffect">
                                  <p:stCondLst>
                                    <p:cond delay="0"/>
                                  </p:stCondLst>
                                  <p:childTnLst>
                                    <p:anim calcmode="lin" valueType="num">
                                      <p:cBhvr>
                                        <p:cTn id="18" dur="500"/>
                                        <p:tgtEl>
                                          <p:spTgt spid="5"/>
                                        </p:tgtEl>
                                        <p:attrNameLst>
                                          <p:attrName>ppt_w</p:attrName>
                                        </p:attrNameLst>
                                      </p:cBhvr>
                                      <p:tavLst>
                                        <p:tav tm="0">
                                          <p:val>
                                            <p:strVal val="ppt_w"/>
                                          </p:val>
                                        </p:tav>
                                        <p:tav tm="100000">
                                          <p:val>
                                            <p:strVal val="4/3*ppt_w"/>
                                          </p:val>
                                        </p:tav>
                                      </p:tavLst>
                                    </p:anim>
                                    <p:anim calcmode="lin" valueType="num">
                                      <p:cBhvr>
                                        <p:cTn id="19" dur="500"/>
                                        <p:tgtEl>
                                          <p:spTgt spid="5"/>
                                        </p:tgtEl>
                                        <p:attrNameLst>
                                          <p:attrName>ppt_h</p:attrName>
                                        </p:attrNameLst>
                                      </p:cBhvr>
                                      <p:tavLst>
                                        <p:tav tm="0">
                                          <p:val>
                                            <p:strVal val="ppt_h"/>
                                          </p:val>
                                        </p:tav>
                                        <p:tav tm="100000">
                                          <p:val>
                                            <p:strVal val="4/3*ppt_h"/>
                                          </p:val>
                                        </p:tav>
                                      </p:tavLst>
                                    </p:anim>
                                    <p:set>
                                      <p:cBhvr>
                                        <p:cTn id="20" dur="1" fill="hold">
                                          <p:stCondLst>
                                            <p:cond delay="499"/>
                                          </p:stCondLst>
                                        </p:cTn>
                                        <p:tgtEl>
                                          <p:spTgt spid="5"/>
                                        </p:tgtEl>
                                        <p:attrNameLst>
                                          <p:attrName>style.visibility</p:attrName>
                                        </p:attrNameLst>
                                      </p:cBhvr>
                                      <p:to>
                                        <p:strVal val="hidden"/>
                                      </p:to>
                                    </p:set>
                                  </p:childTnLst>
                                </p:cTn>
                              </p:par>
                              <p:par>
                                <p:cTn id="21" presetID="23" presetClass="entr" presetSubtype="272" repeatCount="indefinite"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2/3*#ppt_w"/>
                                          </p:val>
                                        </p:tav>
                                        <p:tav tm="100000">
                                          <p:val>
                                            <p:strVal val="#ppt_w"/>
                                          </p:val>
                                        </p:tav>
                                      </p:tavLst>
                                    </p:anim>
                                    <p:anim calcmode="lin" valueType="num">
                                      <p:cBhvr>
                                        <p:cTn id="24" dur="500" fill="hold"/>
                                        <p:tgtEl>
                                          <p:spTgt spid="6"/>
                                        </p:tgtEl>
                                        <p:attrNameLst>
                                          <p:attrName>ppt_h</p:attrName>
                                        </p:attrNameLst>
                                      </p:cBhvr>
                                      <p:tavLst>
                                        <p:tav tm="0">
                                          <p:val>
                                            <p:strVal val="2/3*#ppt_h"/>
                                          </p:val>
                                        </p:tav>
                                        <p:tav tm="100000">
                                          <p:val>
                                            <p:strVal val="#ppt_h"/>
                                          </p:val>
                                        </p:tav>
                                      </p:tavLst>
                                    </p:anim>
                                  </p:childTnLst>
                                </p:cTn>
                              </p:par>
                              <p:par>
                                <p:cTn id="25" presetID="23" presetClass="exit" presetSubtype="272" repeatCount="indefinite" fill="hold" nodeType="withEffect">
                                  <p:stCondLst>
                                    <p:cond delay="0"/>
                                  </p:stCondLst>
                                  <p:childTnLst>
                                    <p:anim calcmode="lin" valueType="num">
                                      <p:cBhvr>
                                        <p:cTn id="26" dur="500"/>
                                        <p:tgtEl>
                                          <p:spTgt spid="6"/>
                                        </p:tgtEl>
                                        <p:attrNameLst>
                                          <p:attrName>ppt_w</p:attrName>
                                        </p:attrNameLst>
                                      </p:cBhvr>
                                      <p:tavLst>
                                        <p:tav tm="0">
                                          <p:val>
                                            <p:strVal val="ppt_w"/>
                                          </p:val>
                                        </p:tav>
                                        <p:tav tm="100000">
                                          <p:val>
                                            <p:strVal val="4/3*ppt_w"/>
                                          </p:val>
                                        </p:tav>
                                      </p:tavLst>
                                    </p:anim>
                                    <p:anim calcmode="lin" valueType="num">
                                      <p:cBhvr>
                                        <p:cTn id="27" dur="500"/>
                                        <p:tgtEl>
                                          <p:spTgt spid="6"/>
                                        </p:tgtEl>
                                        <p:attrNameLst>
                                          <p:attrName>ppt_h</p:attrName>
                                        </p:attrNameLst>
                                      </p:cBhvr>
                                      <p:tavLst>
                                        <p:tav tm="0">
                                          <p:val>
                                            <p:strVal val="ppt_h"/>
                                          </p:val>
                                        </p:tav>
                                        <p:tav tm="100000">
                                          <p:val>
                                            <p:strVal val="4/3*ppt_h"/>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AC2F-DD7C-CFE5-3B1A-08B2843B92F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454059D-F2FF-9F78-AE35-6681B657270B}"/>
              </a:ext>
            </a:extLst>
          </p:cNvPr>
          <p:cNvPicPr>
            <a:picLocks noGrp="1" noChangeAspect="1"/>
          </p:cNvPicPr>
          <p:nvPr>
            <p:ph idx="1"/>
          </p:nvPr>
        </p:nvPicPr>
        <p:blipFill>
          <a:blip r:embed="rId2"/>
          <a:stretch>
            <a:fillRect/>
          </a:stretch>
        </p:blipFill>
        <p:spPr>
          <a:xfrm>
            <a:off x="0" y="-121920"/>
            <a:ext cx="12191999" cy="7406640"/>
          </a:xfrm>
          <a:prstGeom prst="rect">
            <a:avLst/>
          </a:prstGeom>
        </p:spPr>
      </p:pic>
      <p:sp>
        <p:nvSpPr>
          <p:cNvPr id="5" name="TextBox 4">
            <a:extLst>
              <a:ext uri="{FF2B5EF4-FFF2-40B4-BE49-F238E27FC236}">
                <a16:creationId xmlns:a16="http://schemas.microsoft.com/office/drawing/2014/main" id="{D4215D90-5CB1-4A71-A710-263A82A2B10A}"/>
              </a:ext>
            </a:extLst>
          </p:cNvPr>
          <p:cNvSpPr txBox="1"/>
          <p:nvPr/>
        </p:nvSpPr>
        <p:spPr>
          <a:xfrm rot="971134">
            <a:off x="1233643" y="1380170"/>
            <a:ext cx="7428429" cy="646331"/>
          </a:xfrm>
          <a:prstGeom prst="rect">
            <a:avLst/>
          </a:prstGeom>
          <a:solidFill>
            <a:srgbClr val="0070C0"/>
          </a:solidFill>
        </p:spPr>
        <p:txBody>
          <a:bodyPr wrap="square">
            <a:spAutoFit/>
          </a:bodyPr>
          <a:lstStyle/>
          <a:p>
            <a:pPr algn="ctr"/>
            <a:r>
              <a:rPr lang="en-US" sz="3600" dirty="0">
                <a:solidFill>
                  <a:srgbClr val="FF0000"/>
                </a:solidFill>
              </a:rPr>
              <a:t>TRƯỜNG TIỂU HỌC </a:t>
            </a:r>
            <a:r>
              <a:rPr lang="en-US" sz="3200" dirty="0">
                <a:solidFill>
                  <a:srgbClr val="FF0000"/>
                </a:solidFill>
              </a:rPr>
              <a:t>THẠNH</a:t>
            </a:r>
            <a:r>
              <a:rPr lang="en-US" sz="3600" dirty="0">
                <a:solidFill>
                  <a:srgbClr val="FF0000"/>
                </a:solidFill>
              </a:rPr>
              <a:t> PHÚ</a:t>
            </a:r>
          </a:p>
        </p:txBody>
      </p:sp>
      <p:pic>
        <p:nvPicPr>
          <p:cNvPr id="6" name="图片 26">
            <a:extLst>
              <a:ext uri="{FF2B5EF4-FFF2-40B4-BE49-F238E27FC236}">
                <a16:creationId xmlns:a16="http://schemas.microsoft.com/office/drawing/2014/main" id="{6E6DF473-F254-D568-AB8C-D51F90CBF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1005" y="-362097"/>
            <a:ext cx="3442387" cy="4130864"/>
          </a:xfrm>
          <a:prstGeom prst="rect">
            <a:avLst/>
          </a:prstGeom>
        </p:spPr>
      </p:pic>
      <p:pic>
        <p:nvPicPr>
          <p:cNvPr id="7" name="图片 2">
            <a:extLst>
              <a:ext uri="{FF2B5EF4-FFF2-40B4-BE49-F238E27FC236}">
                <a16:creationId xmlns:a16="http://schemas.microsoft.com/office/drawing/2014/main" id="{C53F16B9-6AEC-A7E2-BAAD-FA6CB0B2A0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a:fillRect/>
          </a:stretch>
        </p:blipFill>
        <p:spPr>
          <a:xfrm>
            <a:off x="0" y="5034053"/>
            <a:ext cx="12329583" cy="1872374"/>
          </a:xfrm>
          <a:prstGeom prst="rect">
            <a:avLst/>
          </a:prstGeom>
        </p:spPr>
      </p:pic>
      <p:pic>
        <p:nvPicPr>
          <p:cNvPr id="8" name="Picture 15" descr="Dove-02-june">
            <a:extLst>
              <a:ext uri="{FF2B5EF4-FFF2-40B4-BE49-F238E27FC236}">
                <a16:creationId xmlns:a16="http://schemas.microsoft.com/office/drawing/2014/main" id="{D1F846D7-3308-33E0-3B88-68FB24870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685117" y="681038"/>
            <a:ext cx="142670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Dove-02-june">
            <a:extLst>
              <a:ext uri="{FF2B5EF4-FFF2-40B4-BE49-F238E27FC236}">
                <a16:creationId xmlns:a16="http://schemas.microsoft.com/office/drawing/2014/main" id="{E03DCCC7-1C09-9FCF-D0B0-69CE45F9FD2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35636" y="357644"/>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Dove-02-june">
            <a:extLst>
              <a:ext uri="{FF2B5EF4-FFF2-40B4-BE49-F238E27FC236}">
                <a16:creationId xmlns:a16="http://schemas.microsoft.com/office/drawing/2014/main" id="{70190782-CBB4-4B40-EFB2-A338F19D5E4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50297" y="152863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0A1DBD5-EA2C-DA06-3CDA-802727951F3D}"/>
              </a:ext>
            </a:extLst>
          </p:cNvPr>
          <p:cNvPicPr>
            <a:picLocks noChangeAspect="1"/>
          </p:cNvPicPr>
          <p:nvPr/>
        </p:nvPicPr>
        <p:blipFill>
          <a:blip r:embed="rId6"/>
          <a:stretch>
            <a:fillRect/>
          </a:stretch>
        </p:blipFill>
        <p:spPr>
          <a:xfrm>
            <a:off x="9188141" y="2158066"/>
            <a:ext cx="3072650" cy="1182727"/>
          </a:xfrm>
          <a:prstGeom prst="rect">
            <a:avLst/>
          </a:prstGeom>
        </p:spPr>
      </p:pic>
      <p:pic>
        <p:nvPicPr>
          <p:cNvPr id="12" name="Picture 11">
            <a:extLst>
              <a:ext uri="{FF2B5EF4-FFF2-40B4-BE49-F238E27FC236}">
                <a16:creationId xmlns:a16="http://schemas.microsoft.com/office/drawing/2014/main" id="{C07532C7-DD52-3F6E-6F59-46C26E29CCE7}"/>
              </a:ext>
            </a:extLst>
          </p:cNvPr>
          <p:cNvPicPr>
            <a:picLocks noChangeAspect="1"/>
          </p:cNvPicPr>
          <p:nvPr/>
        </p:nvPicPr>
        <p:blipFill>
          <a:blip r:embed="rId7"/>
          <a:stretch>
            <a:fillRect/>
          </a:stretch>
        </p:blipFill>
        <p:spPr>
          <a:xfrm>
            <a:off x="2989285" y="4924669"/>
            <a:ext cx="9730059" cy="1146147"/>
          </a:xfrm>
          <a:prstGeom prst="rect">
            <a:avLst/>
          </a:prstGeom>
        </p:spPr>
      </p:pic>
    </p:spTree>
    <p:extLst>
      <p:ext uri="{BB962C8B-B14F-4D97-AF65-F5344CB8AC3E}">
        <p14:creationId xmlns:p14="http://schemas.microsoft.com/office/powerpoint/2010/main" val="397009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7"/>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6"/>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7"/>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191280" imgH="1295280"/>
        </mc:Choice>
        <mc:Fallback>
          <p:control name="TextBox1" r:id="rId2" imgW="619128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8"/>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7"/>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spid="4098" name="TextBox1" r:id="rId2" imgW="5334120" imgH="1266840"/>
        </mc:Choice>
        <mc:Fallback>
          <p:control name="TextBox1" r:id="rId2" imgW="5334120" imgH="126684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2868</Words>
  <Application>Microsoft Office PowerPoint</Application>
  <PresentationFormat>Widescreen</PresentationFormat>
  <Paragraphs>200</Paragraphs>
  <Slides>43</Slides>
  <Notes>5</Notes>
  <HiddenSlides>0</HiddenSlides>
  <MMClips>7</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43</vt:i4>
      </vt:variant>
    </vt:vector>
  </HeadingPairs>
  <TitlesOfParts>
    <vt:vector size="64" baseType="lpstr">
      <vt:lpstr>等线</vt:lpstr>
      <vt:lpstr>微软雅黑</vt:lpstr>
      <vt:lpstr>Arial</vt:lpstr>
      <vt:lpstr>Arial-Rounded</vt:lpstr>
      <vt:lpstr>Calibri</vt:lpstr>
      <vt:lpstr>Calibri Light</vt:lpstr>
      <vt:lpstr>Cambria</vt:lpstr>
      <vt:lpstr>iCiel Crocante</vt:lpstr>
      <vt:lpstr>PT Sans</vt:lpstr>
      <vt:lpstr>Segoe UI Historic</vt:lpstr>
      <vt:lpstr>Times New Roman</vt:lpstr>
      <vt:lpstr>TsangerYuMo W04</vt:lpstr>
      <vt:lpstr>UTM Cookies</vt:lpstr>
      <vt:lpstr>UVN Bach Dang Nang</vt:lpstr>
      <vt:lpstr>Wingdings</vt:lpstr>
      <vt:lpstr>字魂27号-布丁体</vt:lpstr>
      <vt:lpstr>思源黑体 CN Bold</vt:lpstr>
      <vt:lpstr>思源黑体 CN Light</vt:lpstr>
      <vt:lpstr>1_Office Theme</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86</cp:revision>
  <dcterms:created xsi:type="dcterms:W3CDTF">2023-08-17T11:22:51Z</dcterms:created>
  <dcterms:modified xsi:type="dcterms:W3CDTF">2024-11-13T13:11:34Z</dcterms:modified>
</cp:coreProperties>
</file>