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31"/>
  </p:notesMasterIdLst>
  <p:handoutMasterIdLst>
    <p:handoutMasterId r:id="rId32"/>
  </p:handoutMasterIdLst>
  <p:sldIdLst>
    <p:sldId id="335" r:id="rId3"/>
    <p:sldId id="257" r:id="rId4"/>
    <p:sldId id="256" r:id="rId5"/>
    <p:sldId id="258" r:id="rId6"/>
    <p:sldId id="267" r:id="rId7"/>
    <p:sldId id="268" r:id="rId8"/>
    <p:sldId id="269" r:id="rId9"/>
    <p:sldId id="270" r:id="rId10"/>
    <p:sldId id="312" r:id="rId11"/>
    <p:sldId id="337" r:id="rId12"/>
    <p:sldId id="338" r:id="rId13"/>
    <p:sldId id="314" r:id="rId14"/>
    <p:sldId id="11687" r:id="rId15"/>
    <p:sldId id="11688" r:id="rId16"/>
    <p:sldId id="11689" r:id="rId17"/>
    <p:sldId id="11690" r:id="rId18"/>
    <p:sldId id="11691" r:id="rId19"/>
    <p:sldId id="11692" r:id="rId20"/>
    <p:sldId id="11693" r:id="rId21"/>
    <p:sldId id="11694" r:id="rId22"/>
    <p:sldId id="11695" r:id="rId23"/>
    <p:sldId id="11696" r:id="rId24"/>
    <p:sldId id="264" r:id="rId25"/>
    <p:sldId id="11697" r:id="rId26"/>
    <p:sldId id="259" r:id="rId27"/>
    <p:sldId id="260" r:id="rId28"/>
    <p:sldId id="263" r:id="rId29"/>
    <p:sldId id="3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9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0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3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7BAE28D7-CD73-97B1-0745-00788DECFB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7" r:id="rId5"/>
    <p:sldLayoutId id="2147483677" r:id="rId6"/>
    <p:sldLayoutId id="2147483678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AA341D8-52A6-F58A-CE3D-9FCDC960A4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5.xml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g"/><Relationship Id="rId11" Type="http://schemas.openxmlformats.org/officeDocument/2006/relationships/slide" Target="slide23.xml"/><Relationship Id="rId5" Type="http://schemas.openxmlformats.org/officeDocument/2006/relationships/audio" Target="../media/audio4.wav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43.jpg"/><Relationship Id="rId10" Type="http://schemas.openxmlformats.org/officeDocument/2006/relationships/slide" Target="slide23.xml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3.jpg"/><Relationship Id="rId7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15.gif"/><Relationship Id="rId3" Type="http://schemas.microsoft.com/office/2007/relationships/media" Target="../media/media3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21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D041BE1-5B99-CD1C-B654-1FF9B3B232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14C21-7375-2A8F-F6B4-EC1DAB2D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69577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0DBA0-BD20-497A-B7A3-1A0EEA9814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C57EA-FB8C-DDE1-7ABD-4D084821B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C8D79-D9CA-47C7-30E7-C72B58CF5A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</TotalTime>
  <Words>837</Words>
  <Application>Microsoft Office PowerPoint</Application>
  <PresentationFormat>Widescreen</PresentationFormat>
  <Paragraphs>103</Paragraphs>
  <Slides>28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Britannic Bold</vt:lpstr>
      <vt:lpstr>Calibri</vt:lpstr>
      <vt:lpstr>Calibri Light</vt:lpstr>
      <vt:lpstr>Cambria</vt:lpstr>
      <vt:lpstr>SVN-Newton</vt:lpstr>
      <vt:lpstr>SVN-Ready</vt:lpstr>
      <vt:lpstr>Tahoma</vt:lpstr>
      <vt:lpstr>Times New Roman</vt:lpstr>
      <vt:lpstr>字魂36号-正文宋楷</vt:lpstr>
      <vt:lpstr>方正卡通简体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36</cp:revision>
  <dcterms:created xsi:type="dcterms:W3CDTF">2023-10-09T22:58:28Z</dcterms:created>
  <dcterms:modified xsi:type="dcterms:W3CDTF">2025-04-11T00:12:06Z</dcterms:modified>
  <cp:category>9Slide.vn</cp:category>
</cp:coreProperties>
</file>