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2"/>
  </p:notesMasterIdLst>
  <p:sldIdLst>
    <p:sldId id="257" r:id="rId2"/>
    <p:sldId id="321" r:id="rId3"/>
    <p:sldId id="322" r:id="rId4"/>
    <p:sldId id="323" r:id="rId5"/>
    <p:sldId id="324" r:id="rId6"/>
    <p:sldId id="283" r:id="rId7"/>
    <p:sldId id="325" r:id="rId8"/>
    <p:sldId id="294" r:id="rId9"/>
    <p:sldId id="295" r:id="rId10"/>
    <p:sldId id="326" r:id="rId11"/>
    <p:sldId id="327" r:id="rId12"/>
    <p:sldId id="328" r:id="rId13"/>
    <p:sldId id="329" r:id="rId14"/>
    <p:sldId id="330" r:id="rId15"/>
    <p:sldId id="331" r:id="rId16"/>
    <p:sldId id="332" r:id="rId17"/>
    <p:sldId id="333" r:id="rId18"/>
    <p:sldId id="334" r:id="rId19"/>
    <p:sldId id="335"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111" autoAdjust="0"/>
  </p:normalViewPr>
  <p:slideViewPr>
    <p:cSldViewPr snapToGrid="0">
      <p:cViewPr varScale="1">
        <p:scale>
          <a:sx n="61" d="100"/>
          <a:sy n="61" d="100"/>
        </p:scale>
        <p:origin x="1160" y="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D37A9D-117A-419D-BC1C-9ADA5B8DE7D1}" type="slidenum">
              <a:rPr lang="en-US" smtClean="0"/>
              <a:t>4</a:t>
            </a:fld>
            <a:endParaRPr lang="en-US"/>
          </a:p>
        </p:txBody>
      </p:sp>
    </p:spTree>
    <p:extLst>
      <p:ext uri="{BB962C8B-B14F-4D97-AF65-F5344CB8AC3E}">
        <p14:creationId xmlns:p14="http://schemas.microsoft.com/office/powerpoint/2010/main" val="7701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7A9D-117A-419D-BC1C-9ADA5B8DE7D1}" type="slidenum">
              <a:rPr lang="en-US" smtClean="0"/>
              <a:t>6</a:t>
            </a:fld>
            <a:endParaRPr lang="en-US"/>
          </a:p>
        </p:txBody>
      </p:sp>
    </p:spTree>
    <p:extLst>
      <p:ext uri="{BB962C8B-B14F-4D97-AF65-F5344CB8AC3E}">
        <p14:creationId xmlns:p14="http://schemas.microsoft.com/office/powerpoint/2010/main" val="26248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24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5165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630574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160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0448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2369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61992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2247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782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26499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729236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61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2024/10/17</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5429" y="1417639"/>
            <a:ext cx="3338286" cy="3972479"/>
          </a:xfrm>
          <a:prstGeom prst="rect">
            <a:avLst/>
          </a:prstGeom>
        </p:spPr>
      </p:pic>
    </p:spTree>
    <p:extLst>
      <p:ext uri="{BB962C8B-B14F-4D97-AF65-F5344CB8AC3E}">
        <p14:creationId xmlns:p14="http://schemas.microsoft.com/office/powerpoint/2010/main" val="33408023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1059691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A18C9446-D487-8E44-5D3B-5A46674AD63F}"/>
              </a:ext>
            </a:extLst>
          </p:cNvPr>
          <p:cNvPicPr>
            <a:picLocks noChangeAspect="1"/>
          </p:cNvPicPr>
          <p:nvPr/>
        </p:nvPicPr>
        <p:blipFill>
          <a:blip r:embed="rId8"/>
          <a:stretch>
            <a:fillRect/>
          </a:stretch>
        </p:blipFill>
        <p:spPr>
          <a:xfrm>
            <a:off x="3343470" y="947131"/>
            <a:ext cx="4285859" cy="810838"/>
          </a:xfrm>
          <a:prstGeom prst="rect">
            <a:avLst/>
          </a:prstGeom>
        </p:spPr>
      </p:pic>
      <p:pic>
        <p:nvPicPr>
          <p:cNvPr id="11" name="Picture 10">
            <a:extLst>
              <a:ext uri="{FF2B5EF4-FFF2-40B4-BE49-F238E27FC236}">
                <a16:creationId xmlns:a16="http://schemas.microsoft.com/office/drawing/2014/main"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id="{8C10E6E3-4C6B-69CF-49CB-188AD411C314}"/>
              </a:ext>
            </a:extLst>
          </p:cNvPr>
          <p:cNvPicPr>
            <a:picLocks noChangeAspect="1"/>
          </p:cNvPicPr>
          <p:nvPr/>
        </p:nvPicPr>
        <p:blipFill>
          <a:blip r:embed="rId10"/>
          <a:stretch>
            <a:fillRect/>
          </a:stretch>
        </p:blipFill>
        <p:spPr>
          <a:xfrm>
            <a:off x="2937022" y="2077445"/>
            <a:ext cx="6675699" cy="1755800"/>
          </a:xfrm>
          <a:prstGeom prst="rect">
            <a:avLst/>
          </a:prstGeom>
        </p:spPr>
      </p:pic>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id="{BD7DF792-C5BE-1F3C-D50D-149AB49F76AA}"/>
              </a:ext>
            </a:extLst>
          </p:cNvPr>
          <p:cNvSpPr txBox="1"/>
          <p:nvPr/>
        </p:nvSpPr>
        <p:spPr>
          <a:xfrm>
            <a:off x="6727266" y="2467755"/>
            <a:ext cx="4855133" cy="1569660"/>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id="{65730F1C-96FF-1F18-8A8A-E8F3F7DF1ED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id="{BA534DAC-36D2-4F65-D686-8E99E4F574B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id="{D19D0624-6E0D-2736-E11E-EDBDC3F75D8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id="{7BF4F188-DE72-9CDC-1762-698F0BC30107}"/>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val="3029345102"/>
                    </a:ext>
                  </a:extLst>
                </a:gridCol>
                <a:gridCol w="5057491">
                  <a:extLst>
                    <a:ext uri="{9D8B030D-6E8A-4147-A177-3AD203B41FA5}">
                      <a16:colId xmlns:a16="http://schemas.microsoft.com/office/drawing/2014/main"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8574004"/>
                  </a:ext>
                </a:extLst>
              </a:tr>
            </a:tbl>
          </a:graphicData>
        </a:graphic>
      </p:graphicFrame>
      <p:grpSp>
        <p:nvGrpSpPr>
          <p:cNvPr id="9" name="Group 8">
            <a:extLst>
              <a:ext uri="{FF2B5EF4-FFF2-40B4-BE49-F238E27FC236}">
                <a16:creationId xmlns:a16="http://schemas.microsoft.com/office/drawing/2014/main"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id="{54325B52-947E-10D2-E280-115EAAA47A5C}"/>
              </a:ext>
            </a:extLst>
          </p:cNvPr>
          <p:cNvPicPr>
            <a:picLocks noChangeAspect="1"/>
          </p:cNvPicPr>
          <p:nvPr/>
        </p:nvPicPr>
        <p:blipFill>
          <a:blip r:embed="rId4"/>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37F1563-B36D-D182-4DC5-7C2F8219472F}"/>
              </a:ext>
            </a:extLst>
          </p:cNvPr>
          <p:cNvPicPr>
            <a:picLocks noChangeAspect="1"/>
          </p:cNvPicPr>
          <p:nvPr/>
        </p:nvPicPr>
        <p:blipFill>
          <a:blip r:embed="rId3"/>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id="{5BEF4465-C84B-5287-FF0A-81E214573C84}"/>
              </a:ext>
            </a:extLst>
          </p:cNvPr>
          <p:cNvPicPr>
            <a:picLocks noChangeAspect="1"/>
          </p:cNvPicPr>
          <p:nvPr/>
        </p:nvPicPr>
        <p:blipFill>
          <a:blip r:embed="rId5"/>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697D6DF-D1CD-46EB-4F89-40FD4A094C98}"/>
              </a:ext>
            </a:extLst>
          </p:cNvPr>
          <p:cNvPicPr>
            <a:picLocks noChangeAspect="1"/>
          </p:cNvPicPr>
          <p:nvPr/>
        </p:nvPicPr>
        <p:blipFill>
          <a:blip r:embed="rId4"/>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id="{2F79CB31-03DA-6C9A-0D65-84D8914F1AF3}"/>
              </a:ext>
            </a:extLst>
          </p:cNvPr>
          <p:cNvPicPr>
            <a:picLocks noChangeAspect="1"/>
          </p:cNvPicPr>
          <p:nvPr/>
        </p:nvPicPr>
        <p:blipFill>
          <a:blip r:embed="rId5"/>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CF151E8-1488-974E-738F-16CD0F2F078D}"/>
              </a:ext>
            </a:extLst>
          </p:cNvPr>
          <p:cNvPicPr>
            <a:picLocks noChangeAspect="1"/>
          </p:cNvPicPr>
          <p:nvPr/>
        </p:nvPicPr>
        <p:blipFill>
          <a:blip r:embed="rId4"/>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id="{251797CA-0B08-8ECD-C559-BC6EF4793B17}"/>
              </a:ext>
            </a:extLst>
          </p:cNvPr>
          <p:cNvPicPr>
            <a:picLocks noChangeAspect="1"/>
          </p:cNvPicPr>
          <p:nvPr/>
        </p:nvPicPr>
        <p:blipFill>
          <a:blip r:embed="rId5"/>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1D3CE82-F686-DEF6-C7AC-F3E78B7A15EC}"/>
              </a:ext>
            </a:extLst>
          </p:cNvPr>
          <p:cNvPicPr>
            <a:picLocks noChangeAspect="1"/>
          </p:cNvPicPr>
          <p:nvPr/>
        </p:nvPicPr>
        <p:blipFill>
          <a:blip r:embed="rId3"/>
          <a:stretch>
            <a:fillRect/>
          </a:stretch>
        </p:blipFill>
        <p:spPr>
          <a:xfrm>
            <a:off x="2688491" y="573796"/>
            <a:ext cx="6712278" cy="5895343"/>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id="{1ABDB971-47F9-0587-7E09-C5811CF3FFAD}"/>
              </a:ext>
            </a:extLst>
          </p:cNvPr>
          <p:cNvPicPr>
            <a:picLocks noChangeAspect="1"/>
          </p:cNvPicPr>
          <p:nvPr/>
        </p:nvPicPr>
        <p:blipFill>
          <a:blip r:embed="rId4"/>
          <a:stretch>
            <a:fillRect/>
          </a:stretch>
        </p:blipFill>
        <p:spPr>
          <a:xfrm>
            <a:off x="4000780" y="680193"/>
            <a:ext cx="4128180" cy="2750694"/>
          </a:xfrm>
          <a:prstGeom prst="rect">
            <a:avLst/>
          </a:prstGeom>
        </p:spPr>
      </p:pic>
      <p:pic>
        <p:nvPicPr>
          <p:cNvPr id="6" name="Hình ảnh 12">
            <a:extLst>
              <a:ext uri="{FF2B5EF4-FFF2-40B4-BE49-F238E27FC236}">
                <a16:creationId xmlns:a16="http://schemas.microsoft.com/office/drawing/2014/main" id="{56BB2DF0-B52E-103B-9B6E-1E7C3377E1B1}"/>
              </a:ext>
            </a:extLst>
          </p:cNvPr>
          <p:cNvPicPr>
            <a:picLocks noChangeAspect="1"/>
          </p:cNvPicPr>
          <p:nvPr/>
        </p:nvPicPr>
        <p:blipFill>
          <a:blip r:embed="rId5"/>
          <a:stretch>
            <a:fillRect/>
          </a:stretch>
        </p:blipFill>
        <p:spPr>
          <a:xfrm>
            <a:off x="3193405" y="3430887"/>
            <a:ext cx="5742930" cy="1176630"/>
          </a:xfrm>
          <a:prstGeom prst="rect">
            <a:avLst/>
          </a:prstGeom>
        </p:spPr>
      </p:pic>
      <p:sp>
        <p:nvSpPr>
          <p:cNvPr id="7" name="Speech Bubble: Oval 6">
            <a:extLst>
              <a:ext uri="{FF2B5EF4-FFF2-40B4-BE49-F238E27FC236}">
                <a16:creationId xmlns:a16="http://schemas.microsoft.com/office/drawing/2014/main" id="{9F922CC5-E36A-A650-4479-AD163099BF8B}"/>
              </a:ext>
            </a:extLst>
          </p:cNvPr>
          <p:cNvSpPr/>
          <p:nvPr/>
        </p:nvSpPr>
        <p:spPr>
          <a:xfrm rot="11684997">
            <a:off x="3003629" y="4412284"/>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1B2D9A-2B63-3DEA-E2D9-BB4209C11708}"/>
              </a:ext>
            </a:extLst>
          </p:cNvPr>
          <p:cNvSpPr txBox="1"/>
          <p:nvPr/>
        </p:nvSpPr>
        <p:spPr>
          <a:xfrm>
            <a:off x="3190875" y="4791075"/>
            <a:ext cx="18764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chung</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sự</a:t>
            </a:r>
            <a:r>
              <a:rPr lang="en-US" sz="2800" b="1" dirty="0"/>
              <a:t> </a:t>
            </a:r>
            <a:r>
              <a:rPr lang="en-US" sz="2800" b="1" dirty="0" err="1"/>
              <a:t>vật</a:t>
            </a:r>
            <a:endParaRPr lang="en-US" sz="2800" b="1" dirty="0"/>
          </a:p>
        </p:txBody>
      </p:sp>
      <p:sp>
        <p:nvSpPr>
          <p:cNvPr id="9" name="Speech Bubble: Oval 8">
            <a:extLst>
              <a:ext uri="{FF2B5EF4-FFF2-40B4-BE49-F238E27FC236}">
                <a16:creationId xmlns:a16="http://schemas.microsoft.com/office/drawing/2014/main" id="{A987BBF7-DAD6-1802-87E0-934CC817A222}"/>
              </a:ext>
            </a:extLst>
          </p:cNvPr>
          <p:cNvSpPr/>
          <p:nvPr/>
        </p:nvSpPr>
        <p:spPr>
          <a:xfrm rot="11684997">
            <a:off x="6839791" y="4514838"/>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0C2F53-1A12-B32F-26C9-A56FA9FFF164}"/>
              </a:ext>
            </a:extLst>
          </p:cNvPr>
          <p:cNvSpPr txBox="1"/>
          <p:nvPr/>
        </p:nvSpPr>
        <p:spPr>
          <a:xfrm>
            <a:off x="6962775" y="4914899"/>
            <a:ext cx="21050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riêng</a:t>
            </a:r>
            <a:r>
              <a:rPr lang="en-US" sz="2800" b="1" dirty="0"/>
              <a:t> </a:t>
            </a:r>
            <a:r>
              <a:rPr lang="en-US" sz="2800" b="1" dirty="0" err="1"/>
              <a:t>một</a:t>
            </a:r>
            <a:r>
              <a:rPr lang="en-US" sz="2800" b="1" dirty="0"/>
              <a:t> </a:t>
            </a:r>
            <a:r>
              <a:rPr lang="en-US" sz="2800" b="1" dirty="0" err="1"/>
              <a:t>sự</a:t>
            </a:r>
            <a:r>
              <a:rPr lang="en-US" sz="2800" b="1" dirty="0"/>
              <a:t> </a:t>
            </a:r>
            <a:r>
              <a:rPr lang="en-US" sz="2800" b="1" dirty="0" err="1"/>
              <a:t>vật</a:t>
            </a:r>
            <a:r>
              <a:rPr lang="en-US" sz="2800" b="1" dirty="0"/>
              <a:t> </a:t>
            </a:r>
            <a:r>
              <a:rPr lang="en-US" sz="2800" b="1" dirty="0" err="1"/>
              <a:t>cụ</a:t>
            </a:r>
            <a:r>
              <a:rPr lang="en-US" sz="2800" b="1" dirty="0"/>
              <a:t> </a:t>
            </a:r>
            <a:r>
              <a:rPr lang="en-US" sz="2800" b="1" dirty="0" err="1"/>
              <a:t>thể</a:t>
            </a:r>
            <a:endParaRPr lang="en-US" sz="2800" b="1" dirty="0"/>
          </a:p>
        </p:txBody>
      </p:sp>
    </p:spTree>
    <p:extLst>
      <p:ext uri="{BB962C8B-B14F-4D97-AF65-F5344CB8AC3E}">
        <p14:creationId xmlns:p14="http://schemas.microsoft.com/office/powerpoint/2010/main" val="3060501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grpSp>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600"/>
                  </a:solidFill>
                  <a:effectLst/>
                  <a:uLnTx/>
                  <a:uFillTx/>
                  <a:latin typeface="Calibri" panose="020F0502020204030204"/>
                  <a:ea typeface="+mn-ea"/>
                  <a:cs typeface="+mn-cs"/>
                </a:rPr>
                <a:t>Các bạn hãy hoạt động nhóm đôi để hoàn thành bài tập này nhé!</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id="{81FB45B0-FE25-B29D-5A4C-97BA05D5E962}"/>
              </a:ext>
            </a:extLst>
          </p:cNvPr>
          <p:cNvPicPr>
            <a:picLocks noChangeAspect="1"/>
          </p:cNvPicPr>
          <p:nvPr/>
        </p:nvPicPr>
        <p:blipFill>
          <a:blip r:embed="rId3"/>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id="{135B6B77-D693-7684-B541-EADDEBE6E255}"/>
              </a:ext>
            </a:extLst>
          </p:cNvPr>
          <p:cNvGrpSpPr/>
          <p:nvPr/>
        </p:nvGrpSpPr>
        <p:grpSpPr>
          <a:xfrm>
            <a:off x="4548890" y="1752600"/>
            <a:ext cx="3956935" cy="1909949"/>
            <a:chOff x="4529840" y="2371725"/>
            <a:chExt cx="3956935" cy="1909949"/>
          </a:xfrm>
        </p:grpSpPr>
        <p:pic>
          <p:nvPicPr>
            <p:cNvPr id="38" name="Picture 37">
              <a:extLst>
                <a:ext uri="{FF2B5EF4-FFF2-40B4-BE49-F238E27FC236}">
                  <a16:creationId xmlns:a16="http://schemas.microsoft.com/office/drawing/2014/main"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id="{C9992EA4-774B-165F-43AE-1434430DA43B}"/>
              </a:ext>
            </a:extLst>
          </p:cNvPr>
          <p:cNvPicPr>
            <a:picLocks noChangeAspect="1"/>
          </p:cNvPicPr>
          <p:nvPr/>
        </p:nvPicPr>
        <p:blipFill>
          <a:blip r:embed="rId5"/>
          <a:stretch>
            <a:fillRect/>
          </a:stretch>
        </p:blipFill>
        <p:spPr>
          <a:xfrm>
            <a:off x="8901112" y="2514600"/>
            <a:ext cx="2600325" cy="3581400"/>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90B975F-4BF7-7E79-68CE-79693AAD9C72}"/>
              </a:ext>
            </a:extLst>
          </p:cNvPr>
          <p:cNvPicPr>
            <a:picLocks noChangeAspect="1"/>
          </p:cNvPicPr>
          <p:nvPr/>
        </p:nvPicPr>
        <p:blipFill>
          <a:blip r:embed="rId6"/>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210</TotalTime>
  <Words>518</Words>
  <Application>Microsoft Office PowerPoint</Application>
  <PresentationFormat>Widescreen</PresentationFormat>
  <Paragraphs>74</Paragraphs>
  <Slides>20</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等线</vt:lpstr>
      <vt:lpstr>Arial</vt:lpstr>
      <vt:lpstr>Calibri</vt:lpstr>
      <vt:lpstr>Franklin Gothic Book</vt:lpstr>
      <vt:lpstr>SVN-SAF</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34</cp:revision>
  <dcterms:created xsi:type="dcterms:W3CDTF">2023-06-20T10:43:50Z</dcterms:created>
  <dcterms:modified xsi:type="dcterms:W3CDTF">2024-10-17T14:26:29Z</dcterms:modified>
  <cp:category>9Slide.vn</cp:category>
</cp:coreProperties>
</file>