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9"/>
  </p:notesMasterIdLst>
  <p:sldIdLst>
    <p:sldId id="257" r:id="rId2"/>
    <p:sldId id="268" r:id="rId3"/>
    <p:sldId id="270" r:id="rId4"/>
    <p:sldId id="267" r:id="rId5"/>
    <p:sldId id="307" r:id="rId6"/>
    <p:sldId id="271" r:id="rId7"/>
    <p:sldId id="274" r:id="rId8"/>
    <p:sldId id="275" r:id="rId9"/>
    <p:sldId id="276" r:id="rId10"/>
    <p:sldId id="272" r:id="rId11"/>
    <p:sldId id="323" r:id="rId12"/>
    <p:sldId id="324" r:id="rId13"/>
    <p:sldId id="325" r:id="rId14"/>
    <p:sldId id="326" r:id="rId15"/>
    <p:sldId id="327" r:id="rId16"/>
    <p:sldId id="328" r:id="rId17"/>
    <p:sldId id="283" r:id="rId18"/>
    <p:sldId id="279" r:id="rId19"/>
    <p:sldId id="273" r:id="rId20"/>
    <p:sldId id="330" r:id="rId21"/>
    <p:sldId id="331" r:id="rId22"/>
    <p:sldId id="332" r:id="rId23"/>
    <p:sldId id="281" r:id="rId24"/>
    <p:sldId id="282" r:id="rId25"/>
    <p:sldId id="334" r:id="rId26"/>
    <p:sldId id="335" r:id="rId27"/>
    <p:sldId id="336" r:id="rId28"/>
    <p:sldId id="306" r:id="rId29"/>
    <p:sldId id="338" r:id="rId30"/>
    <p:sldId id="350" r:id="rId31"/>
    <p:sldId id="348" r:id="rId32"/>
    <p:sldId id="349" r:id="rId33"/>
    <p:sldId id="337" r:id="rId34"/>
    <p:sldId id="352" r:id="rId35"/>
    <p:sldId id="351" r:id="rId36"/>
    <p:sldId id="299"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230" autoAdjust="0"/>
  </p:normalViewPr>
  <p:slideViewPr>
    <p:cSldViewPr snapToGrid="0">
      <p:cViewPr varScale="1">
        <p:scale>
          <a:sx n="65" d="100"/>
          <a:sy n="65" d="100"/>
        </p:scale>
        <p:origin x="13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37</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2023/8/23</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06057" y="963788"/>
            <a:ext cx="3338286" cy="3972479"/>
          </a:xfrm>
          <a:prstGeom prst="rect">
            <a:avLst/>
          </a:prstGeom>
        </p:spPr>
      </p:pic>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14.pn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7.wmf"/><Relationship Id="rId10"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7.sv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7.wmf"/><Relationship Id="rId10"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7.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7.wmf"/><Relationship Id="rId10"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7.sv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9.wmf"/><Relationship Id="rId10"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7.sv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9.wmf"/><Relationship Id="rId10"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7.sv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0.sv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63.svg"/><Relationship Id="rId17" Type="http://schemas.openxmlformats.org/officeDocument/2006/relationships/image" Target="../media/image49.png"/><Relationship Id="rId2" Type="http://schemas.openxmlformats.org/officeDocument/2006/relationships/image" Target="../media/image2.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6.png"/><Relationship Id="rId5" Type="http://schemas.openxmlformats.org/officeDocument/2006/relationships/image" Target="../media/image5.png"/><Relationship Id="rId15" Type="http://schemas.openxmlformats.org/officeDocument/2006/relationships/image" Target="../media/image4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0.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2.jpe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1.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7.png"/><Relationship Id="rId18" Type="http://schemas.openxmlformats.org/officeDocument/2006/relationships/image" Target="../media/image15.svg"/><Relationship Id="rId3" Type="http://schemas.openxmlformats.org/officeDocument/2006/relationships/audio" Target="../media/audio1.wav"/><Relationship Id="rId21" Type="http://schemas.openxmlformats.org/officeDocument/2006/relationships/image" Target="../media/image57.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9.png"/><Relationship Id="rId2" Type="http://schemas.openxmlformats.org/officeDocument/2006/relationships/notesSlide" Target="../notesSlides/notesSlide12.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7.sv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5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81.svg"/><Relationship Id="rId5" Type="http://schemas.openxmlformats.org/officeDocument/2006/relationships/image" Target="../media/image44.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63.svg"/><Relationship Id="rId17" Type="http://schemas.openxmlformats.org/officeDocument/2006/relationships/image" Target="../media/image63.png"/><Relationship Id="rId2" Type="http://schemas.openxmlformats.org/officeDocument/2006/relationships/image" Target="../media/image2.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6.png"/><Relationship Id="rId5" Type="http://schemas.openxmlformats.org/officeDocument/2006/relationships/image" Target="../media/image5.png"/><Relationship Id="rId15" Type="http://schemas.openxmlformats.org/officeDocument/2006/relationships/image" Target="../media/image4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65.sv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openxmlformats.org/officeDocument/2006/relationships/notesSlide" Target="../notesSlides/notesSlide14.xml"/><Relationship Id="rId16" Type="http://schemas.openxmlformats.org/officeDocument/2006/relationships/image" Target="../media/image9.png"/><Relationship Id="rId20"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9.sv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0.png"/><Relationship Id="rId5" Type="http://schemas.openxmlformats.org/officeDocument/2006/relationships/image" Target="../media/image5.png"/><Relationship Id="rId15" Type="http://schemas.openxmlformats.org/officeDocument/2006/relationships/image" Target="../media/image23.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7.png"/><Relationship Id="rId5" Type="http://schemas.openxmlformats.org/officeDocument/2006/relationships/image" Target="../media/image5.png"/><Relationship Id="rId15" Type="http://schemas.openxmlformats.org/officeDocument/2006/relationships/image" Target="../media/image30.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7.sv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id="{6804790B-F438-D552-6C82-3A56B771535C}"/>
              </a:ext>
            </a:extLst>
          </p:cNvPr>
          <p:cNvSpPr txBox="1"/>
          <p:nvPr/>
        </p:nvSpPr>
        <p:spPr>
          <a:xfrm>
            <a:off x="1325581" y="149183"/>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tháng</a:t>
            </a:r>
            <a:r>
              <a:rPr lang="en-US" sz="3500" b="1" dirty="0">
                <a:ln w="0"/>
                <a:latin typeface="Calibri" panose="020F0502020204030204" pitchFamily="34" charset="0"/>
                <a:cs typeface="Calibri" panose="020F0502020204030204" pitchFamily="34" charset="0"/>
              </a:rPr>
              <a:t>….</a:t>
            </a:r>
            <a:r>
              <a:rPr lang="en-US" sz="3500" b="1" dirty="0" err="1">
                <a:ln w="0"/>
                <a:latin typeface="Calibri" panose="020F0502020204030204" pitchFamily="34" charset="0"/>
                <a:cs typeface="Calibri" panose="020F0502020204030204" pitchFamily="34" charset="0"/>
              </a:rPr>
              <a:t>năm</a:t>
            </a:r>
            <a:r>
              <a:rPr lang="en-US" sz="3500" b="1" dirty="0">
                <a:ln w="0"/>
                <a:latin typeface="Calibri" panose="020F0502020204030204" pitchFamily="34" charset="0"/>
                <a:cs typeface="Calibri" panose="020F0502020204030204" pitchFamily="34" charset="0"/>
              </a:rPr>
              <a:t>.....</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xmlns=""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xmlns=""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1026" name="TextBox1" r:id="rId2" imgW="5286240" imgH="1790640"/>
        </mc:Choice>
        <mc:Fallback>
          <p:control name="TextBox1" r:id="rId2"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xmlns=""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xmlns=""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spid="2050" name="TextBox1" r:id="rId2" imgW="5286240" imgH="1790640"/>
        </mc:Choice>
        <mc:Fallback>
          <p:control name="TextBox1" r:id="rId2"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xmlns=""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xmlns=""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3074" name="TextBox1" r:id="rId2" imgW="5286240" imgH="1790640"/>
        </mc:Choice>
        <mc:Fallback>
          <p:control name="TextBox1" r:id="rId2"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xmlns=""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xmlns=""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098" name="TextBox1" r:id="rId2" imgW="5286240" imgH="1790640"/>
        </mc:Choice>
        <mc:Fallback>
          <p:control name="TextBox1" r:id="rId2"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xmlns=""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xmlns=""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5122" name="TextBox1" r:id="rId2" imgW="5286240" imgH="1790640"/>
        </mc:Choice>
        <mc:Fallback>
          <p:control name="TextBox1" r:id="rId2" imgW="52862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7"/>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xmln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1"/>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1"/>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2"/>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1"/>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1"/>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xmln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3"/>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3"/>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4"/>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asvg="http://schemas.microsoft.com/office/drawing/2016/SVG/main" xmlns=""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asvg="http://schemas.microsoft.com/office/drawing/2016/SVG/main" xmlns=""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7"/>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3"/>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4"/>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5"/>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8"/>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4"/>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5"/>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2"/>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3"/>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4"/>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5"/>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xmlns=""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xmlns=""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4"/>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287</TotalTime>
  <Words>2483</Words>
  <Application>Microsoft Office PowerPoint</Application>
  <PresentationFormat>Widescreen</PresentationFormat>
  <Paragraphs>163</Paragraphs>
  <Slides>37</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#9Slide05 SVNClementine</vt:lpstr>
      <vt:lpstr>Arial</vt:lpstr>
      <vt:lpstr>Calibri</vt:lpstr>
      <vt:lpstr>Cambria</vt:lpstr>
      <vt:lpstr>等线</vt:lpstr>
      <vt:lpstr>Franklin Gothic Book</vt:lpstr>
      <vt:lpstr>Segoe UI Historic</vt:lpstr>
      <vt:lpstr>黑体</vt:lpstr>
      <vt:lpstr>UTM Cookies</vt:lpstr>
      <vt:lpstr>UTM Duepuntozero</vt:lpstr>
      <vt:lpstr>UTM French Vanilla</vt:lpstr>
      <vt:lpstr>UVN Banh Mi</vt:lpstr>
      <vt:lpstr>印品黑体</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9Slide</cp:lastModifiedBy>
  <cp:revision>65</cp:revision>
  <dcterms:created xsi:type="dcterms:W3CDTF">2023-07-10T10:49:30Z</dcterms:created>
  <dcterms:modified xsi:type="dcterms:W3CDTF">2023-08-23T11:50:11Z</dcterms:modified>
  <cp:category>9Slide.vn</cp:category>
</cp:coreProperties>
</file>