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1"/>
  </p:notesMasterIdLst>
  <p:sldIdLst>
    <p:sldId id="382" r:id="rId2"/>
    <p:sldId id="287" r:id="rId3"/>
    <p:sldId id="384" r:id="rId4"/>
    <p:sldId id="262" r:id="rId5"/>
    <p:sldId id="286" r:id="rId6"/>
    <p:sldId id="288" r:id="rId7"/>
    <p:sldId id="277" r:id="rId8"/>
    <p:sldId id="291" r:id="rId9"/>
    <p:sldId id="259" r:id="rId10"/>
    <p:sldId id="292" r:id="rId11"/>
    <p:sldId id="261" r:id="rId12"/>
    <p:sldId id="290" r:id="rId13"/>
    <p:sldId id="385" r:id="rId14"/>
    <p:sldId id="269" r:id="rId15"/>
    <p:sldId id="296" r:id="rId16"/>
    <p:sldId id="297" r:id="rId17"/>
    <p:sldId id="298" r:id="rId18"/>
    <p:sldId id="386" r:id="rId19"/>
    <p:sldId id="3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563" autoAdjust="0"/>
  </p:normalViewPr>
  <p:slideViewPr>
    <p:cSldViewPr snapToGrid="0">
      <p:cViewPr varScale="1">
        <p:scale>
          <a:sx n="61" d="100"/>
          <a:sy n="61" d="100"/>
        </p:scale>
        <p:origin x="114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10/17/2024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10/17/2024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8973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10/17/2024</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737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10/17/2024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17372" y="1268588"/>
            <a:ext cx="3338286" cy="3972479"/>
          </a:xfrm>
          <a:prstGeom prst="rect">
            <a:avLst/>
          </a:prstGeom>
        </p:spPr>
      </p:pic>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63" r:id="rId4"/>
    <p:sldLayoutId id="2147483664" r:id="rId5"/>
    <p:sldLayoutId id="2147483665" r:id="rId6"/>
    <p:sldLayoutId id="2147483666"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37.png"/><Relationship Id="rId2" Type="http://schemas.openxmlformats.org/officeDocument/2006/relationships/audio" Target="../media/audio2.wav"/><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39.svg"/><Relationship Id="rId10" Type="http://schemas.openxmlformats.org/officeDocument/2006/relationships/image" Target="../media/image35.svg"/><Relationship Id="rId4" Type="http://schemas.microsoft.com/office/2007/relationships/hdphoto" Target="../media/hdphoto1.wdp"/><Relationship Id="rId9" Type="http://schemas.openxmlformats.org/officeDocument/2006/relationships/image" Target="../media/image34.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46.svg"/><Relationship Id="rId12"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13.png"/><Relationship Id="rId10"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46.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33.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4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6.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customXml" Target="../ink/ink2.xml"/><Relationship Id="rId5" Type="http://schemas.openxmlformats.org/officeDocument/2006/relationships/image" Target="../media/image14.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customXml" Target="../ink/ink1.xml"/><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131</TotalTime>
  <Words>590</Words>
  <Application>Microsoft Office PowerPoint</Application>
  <PresentationFormat>Widescreen</PresentationFormat>
  <Paragraphs>74</Paragraphs>
  <Slides>19</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等线</vt:lpstr>
      <vt:lpstr>Arial</vt:lpstr>
      <vt:lpstr>Calibri</vt:lpstr>
      <vt:lpstr>Calibri (Body)</vt:lpstr>
      <vt:lpstr>Calibri Light</vt:lpstr>
      <vt:lpstr>HP001 4H</vt:lpstr>
      <vt:lpstr>Wingdings</vt:lpstr>
      <vt:lpstr>字魂36号-正文宋楷</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36</cp:revision>
  <dcterms:created xsi:type="dcterms:W3CDTF">2023-07-02T10:47:43Z</dcterms:created>
  <dcterms:modified xsi:type="dcterms:W3CDTF">2024-10-17T14:40:40Z</dcterms:modified>
  <cp:category>9Slide.vn</cp:category>
</cp:coreProperties>
</file>