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5794" autoAdjust="0"/>
  </p:normalViewPr>
  <p:slideViewPr>
    <p:cSldViewPr snapToGrid="0">
      <p:cViewPr varScale="1">
        <p:scale>
          <a:sx n="65" d="100"/>
          <a:sy n="65" d="100"/>
        </p:scale>
        <p:origin x="13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06058" y="1297617"/>
            <a:ext cx="2612572" cy="3972479"/>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5.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8.xml"/><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1.png"/><Relationship Id="rId5" Type="http://schemas.openxmlformats.org/officeDocument/2006/relationships/image" Target="../media/image66.png"/><Relationship Id="rId10" Type="http://schemas.microsoft.com/office/2007/relationships/hdphoto" Target="../media/hdphoto6.wdp"/><Relationship Id="rId4" Type="http://schemas.openxmlformats.org/officeDocument/2006/relationships/image" Target="../media/image56.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68.png"/><Relationship Id="rId11" Type="http://schemas.microsoft.com/office/2007/relationships/hdphoto" Target="../media/hdphoto6.wdp"/><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55.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5.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3.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375</TotalTime>
  <Words>2338</Words>
  <Application>Microsoft Office PowerPoint</Application>
  <PresentationFormat>Widescreen</PresentationFormat>
  <Paragraphs>125</Paragraphs>
  <Slides>35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宋体</vt:lpstr>
      <vt:lpstr>#9Slide03 Ample</vt:lpstr>
      <vt:lpstr>#9Slide03 AmpleSoft Bold</vt:lpstr>
      <vt:lpstr>Arial</vt:lpstr>
      <vt:lpstr>Calibri</vt:lpstr>
      <vt:lpstr>Cambria</vt:lpstr>
      <vt:lpstr>等线</vt:lpstr>
      <vt:lpstr>Times New Roman</vt:lpstr>
      <vt:lpstr>UTM Mabella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83</cp:revision>
  <dcterms:created xsi:type="dcterms:W3CDTF">2023-07-02T00:29:01Z</dcterms:created>
  <dcterms:modified xsi:type="dcterms:W3CDTF">2023-08-23T12:16:33Z</dcterms:modified>
  <cp:category>9Slide.vn</cp:category>
</cp:coreProperties>
</file>