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7" r:id="rId2"/>
    <p:sldId id="316" r:id="rId3"/>
    <p:sldId id="290" r:id="rId4"/>
    <p:sldId id="291" r:id="rId5"/>
    <p:sldId id="318" r:id="rId6"/>
    <p:sldId id="319" r:id="rId7"/>
    <p:sldId id="320" r:id="rId8"/>
    <p:sldId id="321" r:id="rId9"/>
    <p:sldId id="322" r:id="rId10"/>
    <p:sldId id="307" r:id="rId11"/>
    <p:sldId id="309" r:id="rId12"/>
    <p:sldId id="312" r:id="rId13"/>
    <p:sldId id="323" r:id="rId14"/>
    <p:sldId id="324" r:id="rId15"/>
    <p:sldId id="325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8452" autoAdjust="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BD6-ECEB-4F6E-AB34-39A92BF86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94EEC-A8EE-43F7-BA25-4045B6DBC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B4DF-4015-4549-A964-7E067D4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A4FC-E394-462B-B2FF-A399EFB8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D8BE-9829-4031-8199-6FB8108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37F0-2A56-41F0-8297-64EB921C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B94AC-5F7E-4DD3-89A4-6E540FFD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8A3E-ED38-4ACF-8F97-B2DAF17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DF56-A8E1-4AD8-973C-58114BDD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9631-D116-408A-95B1-B8EEADBB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9F08B-EBB4-43D1-90D9-B9E5C03B2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29F33-A049-463D-95E2-341CB8E9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1784-C455-411C-833F-97CF4282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3E68-6D04-4D29-9E2F-1B475696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DC18-1A1B-4EC3-B481-BAA9C572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D62E-1836-4EDA-A4E5-D8A9F818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87F9-AC45-416E-BCA0-22EBF043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57F3-B135-4DD9-9879-39C176CE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882C-D623-481B-8AF2-475DC2B1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A15B-DF3D-4654-9635-914B5E77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DC4E-C878-45FF-8B45-FB53FFA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16A0-7134-4F24-B995-FBA8D3C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3975-591A-4F81-883E-E4BF8BD5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F4F3-552D-4D39-A93B-54D81EA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4C9F-D1AF-407D-BB25-CB537FC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37AD-753A-4F45-B631-7FB7EF5A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A67-C0B9-49BD-93EC-6ECC0F81C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E698-A9E2-497B-9662-E89222126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C800-6152-4C52-AEC5-27922E83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4F6BE-20A8-4112-9B1E-D465B24C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B8EF-5197-4005-AEAC-61A35C82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38EE-6659-497C-A2B9-1CBE5D6E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FB04-A745-47E9-A7CA-8EE15080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72F2-0100-4578-A6E5-B52F8017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0644E-97AC-44D2-8ADC-FBA45FF0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68D4-50E0-4C8A-BF5B-DF51FBF5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036E5-F7CF-4E73-93F3-876B217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B7EF-FD05-495C-9DA3-7D63371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134F4-5B4F-460F-AA31-68D3A73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436-F078-4165-B9C9-25E15884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44995-89F8-479D-960C-CAFE08F8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CEC1-35D9-427E-BC45-0A00320C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B7F09-F0BC-4BEA-A61A-A0E052C7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B3AF1-928E-42D2-8FB0-BBC11F2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A91A8-595B-4299-B3F5-DE949DAC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38FD1-B5E7-462D-B0B6-8E8DAF1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3F33-A45A-472B-9895-1F4052FE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6BF2-D42C-4B6A-9AC3-79547960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78A97-7C31-4DD6-8D5D-A94B5AFA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43FB-4EA5-4012-96B1-461101C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CF95-EE7A-4CA7-BB69-B113F12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1D5CF-5B1B-4290-AFDB-DD6C7524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B6B-6CC0-424A-85E3-93A20A11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680A3-F279-4376-9615-62FE37B81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B6CF0-7FD3-4E61-9018-38224664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900C2-A7A5-4B73-B30F-5D20D06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A7BE-3335-4277-88D2-7E2D895A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DB55-27C0-4BB0-86CB-A7260B7F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52B3D-CF2E-4EE6-90D7-290C7A76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2578-337A-4DA2-9A1F-9E895DD7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FED1-6A5B-494E-9344-700774F4E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9532-9457-4550-B8B4-71D0A39565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7F5E-096E-459E-9097-2DF908B48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1CAD-A8B5-446D-B808-BEF71184C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5429" y="1500817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1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3.gif"/><Relationship Id="rId5" Type="http://schemas.openxmlformats.org/officeDocument/2006/relationships/image" Target="../media/image4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microsoft.com/office/2007/relationships/hdphoto" Target="../media/hdphoto2.wdp"/><Relationship Id="rId9" Type="http://schemas.openxmlformats.org/officeDocument/2006/relationships/image" Target="../media/image41.png"/><Relationship Id="rId1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8.wdp"/><Relationship Id="rId1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3.png"/><Relationship Id="rId5" Type="http://schemas.microsoft.com/office/2007/relationships/hdphoto" Target="../media/hdphoto3.wdp"/><Relationship Id="rId15" Type="http://schemas.openxmlformats.org/officeDocument/2006/relationships/image" Target="../media/image36.png"/><Relationship Id="rId10" Type="http://schemas.microsoft.com/office/2007/relationships/hdphoto" Target="../media/hdphoto7.wdp"/><Relationship Id="rId19" Type="http://schemas.microsoft.com/office/2007/relationships/hdphoto" Target="../media/hdphoto9.wdp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6.wdp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384</Words>
  <Application>Microsoft Office PowerPoint</Application>
  <PresentationFormat>Widescreen</PresentationFormat>
  <Paragraphs>43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Coiny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Administrator</cp:lastModifiedBy>
  <cp:revision>25</cp:revision>
  <dcterms:created xsi:type="dcterms:W3CDTF">2023-07-13T09:30:50Z</dcterms:created>
  <dcterms:modified xsi:type="dcterms:W3CDTF">2024-10-29T14:44:27Z</dcterms:modified>
  <cp:category>9Slide.vn</cp:category>
</cp:coreProperties>
</file>