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20" r:id="rId2"/>
    <p:sldId id="260" r:id="rId3"/>
    <p:sldId id="305" r:id="rId4"/>
    <p:sldId id="339" r:id="rId5"/>
    <p:sldId id="340" r:id="rId6"/>
    <p:sldId id="353" r:id="rId7"/>
    <p:sldId id="322" r:id="rId8"/>
    <p:sldId id="342" r:id="rId9"/>
    <p:sldId id="357" r:id="rId10"/>
    <p:sldId id="323" r:id="rId11"/>
    <p:sldId id="358" r:id="rId12"/>
    <p:sldId id="359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5000" autoAdjust="0"/>
  </p:normalViewPr>
  <p:slideViewPr>
    <p:cSldViewPr snapToGrid="0">
      <p:cViewPr varScale="1">
        <p:scale>
          <a:sx n="61" d="100"/>
          <a:sy n="61" d="100"/>
        </p:scale>
        <p:origin x="13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76058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9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</TotalTime>
  <Words>261</Words>
  <Application>Microsoft Office PowerPoint</Application>
  <PresentationFormat>Widescreen</PresentationFormat>
  <Paragraphs>39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21</cp:revision>
  <dcterms:created xsi:type="dcterms:W3CDTF">2023-07-12T12:41:36Z</dcterms:created>
  <dcterms:modified xsi:type="dcterms:W3CDTF">2024-10-29T14:41:06Z</dcterms:modified>
  <cp:category>9Slide.vn</cp:category>
</cp:coreProperties>
</file>