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13" r:id="rId2"/>
    <p:sldId id="540" r:id="rId3"/>
    <p:sldId id="541" r:id="rId4"/>
    <p:sldId id="542" r:id="rId5"/>
    <p:sldId id="263" r:id="rId6"/>
    <p:sldId id="265" r:id="rId7"/>
    <p:sldId id="264" r:id="rId8"/>
    <p:sldId id="266" r:id="rId9"/>
    <p:sldId id="539" r:id="rId10"/>
    <p:sldId id="316" r:id="rId11"/>
    <p:sldId id="543" r:id="rId12"/>
    <p:sldId id="318" r:id="rId13"/>
    <p:sldId id="544" r:id="rId14"/>
    <p:sldId id="545" r:id="rId15"/>
    <p:sldId id="492" r:id="rId16"/>
    <p:sldId id="493" r:id="rId17"/>
    <p:sldId id="498" r:id="rId18"/>
    <p:sldId id="261" r:id="rId19"/>
    <p:sldId id="496" r:id="rId20"/>
    <p:sldId id="546" r:id="rId21"/>
    <p:sldId id="547" r:id="rId22"/>
    <p:sldId id="548" r:id="rId23"/>
    <p:sldId id="549" r:id="rId24"/>
    <p:sldId id="272" r:id="rId25"/>
    <p:sldId id="499" r:id="rId26"/>
    <p:sldId id="500" r:id="rId27"/>
    <p:sldId id="501" r:id="rId28"/>
    <p:sldId id="502" r:id="rId29"/>
    <p:sldId id="279" r:id="rId30"/>
    <p:sldId id="550" r:id="rId31"/>
    <p:sldId id="507" r:id="rId32"/>
    <p:sldId id="258" r:id="rId33"/>
    <p:sldId id="551" r:id="rId34"/>
    <p:sldId id="509" r:id="rId35"/>
    <p:sldId id="552" r:id="rId36"/>
    <p:sldId id="512" r:id="rId37"/>
    <p:sldId id="555" r:id="rId38"/>
    <p:sldId id="554" r:id="rId39"/>
    <p:sldId id="553" r:id="rId40"/>
    <p:sldId id="556" r:id="rId41"/>
    <p:sldId id="537" r:id="rId42"/>
    <p:sldId id="55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1" d="100"/>
          <a:sy n="61" d="100"/>
        </p:scale>
        <p:origin x="8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4153B-47D5-4ED3-9BE5-A79DF26736E7}"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9717C-A4DB-4982-A7B0-8E5DBE551B40}" type="slidenum">
              <a:rPr lang="en-US" smtClean="0"/>
              <a:t>‹#›</a:t>
            </a:fld>
            <a:endParaRPr lang="en-US"/>
          </a:p>
        </p:txBody>
      </p:sp>
    </p:spTree>
    <p:extLst>
      <p:ext uri="{BB962C8B-B14F-4D97-AF65-F5344CB8AC3E}">
        <p14:creationId xmlns:p14="http://schemas.microsoft.com/office/powerpoint/2010/main" val="1103421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57349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110668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12</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466D-57E6-4E8D-B9DC-F557A8327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245014-0260-414B-B2AA-1E7179879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98830E-C238-45E4-B4B1-45488114FAB4}"/>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5" name="Footer Placeholder 4">
            <a:extLst>
              <a:ext uri="{FF2B5EF4-FFF2-40B4-BE49-F238E27FC236}">
                <a16:creationId xmlns:a16="http://schemas.microsoft.com/office/drawing/2014/main" id="{EFF7221B-E8B3-4B7A-856C-5D0FCE035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6CAB5-8224-4A2D-B5C1-97F7C87C845F}"/>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125470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FBF4-68C7-4AB5-8BF9-A653B35B7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DF4F36-881B-486C-BC8B-692D5F792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2915C-60EC-48A9-9002-850704C3D3F4}"/>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5" name="Footer Placeholder 4">
            <a:extLst>
              <a:ext uri="{FF2B5EF4-FFF2-40B4-BE49-F238E27FC236}">
                <a16:creationId xmlns:a16="http://schemas.microsoft.com/office/drawing/2014/main" id="{313EC22A-1C29-4AE2-BF56-628DFD09A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13C6E-A387-4C96-B159-68E8E8740633}"/>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135031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BD329E-F5A4-499F-B528-DAB7E1E6C3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7383E-141F-4DB8-BDB0-47B2030CD6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48BCE-663A-440E-B43F-6F68617F01EB}"/>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5" name="Footer Placeholder 4">
            <a:extLst>
              <a:ext uri="{FF2B5EF4-FFF2-40B4-BE49-F238E27FC236}">
                <a16:creationId xmlns:a16="http://schemas.microsoft.com/office/drawing/2014/main" id="{179AA855-78E3-4DCA-9A01-F5D6F1FE1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EB2F2-2FD1-4B68-90DE-746A14874A14}"/>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328514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53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2824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6482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88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18954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4484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8262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7D41-F022-41CA-8E37-48F5DE255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A3B59-D1FB-4A15-9C92-9EEE083B68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2713C-5415-4BAB-A441-E306193E079A}"/>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5" name="Footer Placeholder 4">
            <a:extLst>
              <a:ext uri="{FF2B5EF4-FFF2-40B4-BE49-F238E27FC236}">
                <a16:creationId xmlns:a16="http://schemas.microsoft.com/office/drawing/2014/main" id="{E739D5C4-1636-4A96-8D88-60F472DB2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4E05D-B3F0-4B6E-9221-2E314E6F6444}"/>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114396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4ABC-032F-4985-82AB-9F0B3ABD53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E957BE-BCE7-44E9-A6B7-B00DACAB0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94753-D118-406C-9BF8-15310700C384}"/>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5" name="Footer Placeholder 4">
            <a:extLst>
              <a:ext uri="{FF2B5EF4-FFF2-40B4-BE49-F238E27FC236}">
                <a16:creationId xmlns:a16="http://schemas.microsoft.com/office/drawing/2014/main" id="{37C848E0-FEF2-4458-9800-A32FB2571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051C5-7A1E-47C5-9A11-A8A1013FF99B}"/>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174120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6EA6-5C70-49C4-A628-8F9E985DA3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8D496-BCA0-4494-A97E-717F4BFDF2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49ACB-0760-4412-82C5-CABE4075A7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D0AFE0-1124-4CAA-9EEF-5807FB403CF5}"/>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6" name="Footer Placeholder 5">
            <a:extLst>
              <a:ext uri="{FF2B5EF4-FFF2-40B4-BE49-F238E27FC236}">
                <a16:creationId xmlns:a16="http://schemas.microsoft.com/office/drawing/2014/main" id="{A660DE20-9525-4F9F-AD87-8610A79AA0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6719A-CD82-4FD2-8E59-AF7557374826}"/>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293028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AE18-8DDA-4F5C-892B-14B5DEBE3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F5CEB2-EB58-4563-80DF-1733B9616B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086D6B-C724-4935-97FA-DD43F8639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A1763F-716B-4FAF-BBA5-46826D830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6E2CC-B134-4AC7-B72B-8CBBD36C46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8E862-C48E-45FC-A73D-F781823679F9}"/>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8" name="Footer Placeholder 7">
            <a:extLst>
              <a:ext uri="{FF2B5EF4-FFF2-40B4-BE49-F238E27FC236}">
                <a16:creationId xmlns:a16="http://schemas.microsoft.com/office/drawing/2014/main" id="{0A775C57-9BFF-4CEC-8581-4A110E2934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89DEB9-BF2C-428F-BDB6-750E93492E6B}"/>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68898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FA41-B527-42DB-A104-2DA3A95A58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275F00-5929-4DF4-928F-71E0668ED4A7}"/>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4" name="Footer Placeholder 3">
            <a:extLst>
              <a:ext uri="{FF2B5EF4-FFF2-40B4-BE49-F238E27FC236}">
                <a16:creationId xmlns:a16="http://schemas.microsoft.com/office/drawing/2014/main" id="{8B9F7472-A6F6-41FE-83B9-0F7068AAF2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1053E3-88FB-400E-A8DB-C7BD4DB1AFB4}"/>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254937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69E6F6-64C7-4FD5-AED3-BEA439E9CB8B}"/>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3" name="Footer Placeholder 2">
            <a:extLst>
              <a:ext uri="{FF2B5EF4-FFF2-40B4-BE49-F238E27FC236}">
                <a16:creationId xmlns:a16="http://schemas.microsoft.com/office/drawing/2014/main" id="{E5D8D998-2705-410D-8116-12301B551F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FF3DF3-9EAD-4C63-B3A2-FFFC74A1875F}"/>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81879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90AF-8754-47C6-B4DF-D1489F2F8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858218-565E-47D8-9125-5922E1C28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EEB032-D453-4349-B42A-318756213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83BE3-ACE7-4524-9A3A-752F6D34737C}"/>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6" name="Footer Placeholder 5">
            <a:extLst>
              <a:ext uri="{FF2B5EF4-FFF2-40B4-BE49-F238E27FC236}">
                <a16:creationId xmlns:a16="http://schemas.microsoft.com/office/drawing/2014/main" id="{C75A2BA2-FBA9-489B-892D-97E833D2B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BDD40-EEBE-439D-AF9A-DA690E972276}"/>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269766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BA1E-B38E-4340-91FE-D3FBACF60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B61111-9346-4B73-9764-0B1E60765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CF89E9-4D8B-4E74-9212-2DB92DD5E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DBD43-1DBD-40D8-A151-98A4BF2569FF}"/>
              </a:ext>
            </a:extLst>
          </p:cNvPr>
          <p:cNvSpPr>
            <a:spLocks noGrp="1"/>
          </p:cNvSpPr>
          <p:nvPr>
            <p:ph type="dt" sz="half" idx="10"/>
          </p:nvPr>
        </p:nvSpPr>
        <p:spPr/>
        <p:txBody>
          <a:bodyPr/>
          <a:lstStyle/>
          <a:p>
            <a:fld id="{70CA4D5A-4FDD-4DA6-9080-A0F96DFADEC8}" type="datetimeFigureOut">
              <a:rPr lang="en-US" smtClean="0"/>
              <a:t>11/2/2024</a:t>
            </a:fld>
            <a:endParaRPr lang="en-US"/>
          </a:p>
        </p:txBody>
      </p:sp>
      <p:sp>
        <p:nvSpPr>
          <p:cNvPr id="6" name="Footer Placeholder 5">
            <a:extLst>
              <a:ext uri="{FF2B5EF4-FFF2-40B4-BE49-F238E27FC236}">
                <a16:creationId xmlns:a16="http://schemas.microsoft.com/office/drawing/2014/main" id="{7892ABB4-F314-4AC9-A126-47DFD66509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B998B-DD71-4500-A136-EAC9CF254266}"/>
              </a:ext>
            </a:extLst>
          </p:cNvPr>
          <p:cNvSpPr>
            <a:spLocks noGrp="1"/>
          </p:cNvSpPr>
          <p:nvPr>
            <p:ph type="sldNum" sz="quarter" idx="12"/>
          </p:nvPr>
        </p:nvSpPr>
        <p:spPr/>
        <p:txBody>
          <a:bodyPr/>
          <a:lstStyle/>
          <a:p>
            <a:fld id="{EAD36C70-5BBD-4BC8-8048-997AE7F3D983}" type="slidenum">
              <a:rPr lang="en-US" smtClean="0"/>
              <a:t>‹#›</a:t>
            </a:fld>
            <a:endParaRPr lang="en-US"/>
          </a:p>
        </p:txBody>
      </p:sp>
    </p:spTree>
    <p:extLst>
      <p:ext uri="{BB962C8B-B14F-4D97-AF65-F5344CB8AC3E}">
        <p14:creationId xmlns:p14="http://schemas.microsoft.com/office/powerpoint/2010/main" val="1030051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73A65-EBE1-4E5C-9839-599D4F3CF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78FB3-62F2-42C0-8EE5-3B3817B855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03035-3EEF-4AA3-A715-AE2F4269D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A4D5A-4FDD-4DA6-9080-A0F96DFADEC8}" type="datetimeFigureOut">
              <a:rPr lang="en-US" smtClean="0"/>
              <a:t>11/2/2024</a:t>
            </a:fld>
            <a:endParaRPr lang="en-US"/>
          </a:p>
        </p:txBody>
      </p:sp>
      <p:sp>
        <p:nvSpPr>
          <p:cNvPr id="5" name="Footer Placeholder 4">
            <a:extLst>
              <a:ext uri="{FF2B5EF4-FFF2-40B4-BE49-F238E27FC236}">
                <a16:creationId xmlns:a16="http://schemas.microsoft.com/office/drawing/2014/main" id="{80BD7FF4-96D2-4F0A-BE33-29ACFB05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D3B3D0-2E83-49D5-8783-DB1045D00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36C70-5BBD-4BC8-8048-997AE7F3D983}" type="slidenum">
              <a:rPr lang="en-US" smtClean="0"/>
              <a:t>‹#›</a:t>
            </a:fld>
            <a:endParaRPr lang="en-US"/>
          </a:p>
        </p:txBody>
      </p:sp>
    </p:spTree>
    <p:extLst>
      <p:ext uri="{BB962C8B-B14F-4D97-AF65-F5344CB8AC3E}">
        <p14:creationId xmlns:p14="http://schemas.microsoft.com/office/powerpoint/2010/main" val="29227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34.png"/><Relationship Id="rId4" Type="http://schemas.microsoft.com/office/2007/relationships/hdphoto" Target="../media/hdphoto14.wdp"/><Relationship Id="rId9"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4.png"/><Relationship Id="rId5" Type="http://schemas.microsoft.com/office/2007/relationships/hdphoto" Target="../media/hdphoto16.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6.xml"/><Relationship Id="rId5" Type="http://schemas.openxmlformats.org/officeDocument/2006/relationships/image" Target="../media/image40.png"/><Relationship Id="rId4" Type="http://schemas.microsoft.com/office/2007/relationships/hdphoto" Target="../media/hdphoto17.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png"/><Relationship Id="rId4" Type="http://schemas.microsoft.com/office/2007/relationships/hdphoto" Target="../media/hdphoto18.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2.png"/><Relationship Id="rId4" Type="http://schemas.microsoft.com/office/2007/relationships/hdphoto" Target="../media/hdphoto18.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2.png"/><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2.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2.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microsoft.com/office/2007/relationships/hdphoto" Target="../media/hdphoto19.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microsoft.com/office/2007/relationships/hdphoto" Target="../media/hdphoto19.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20.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7.png"/><Relationship Id="rId5" Type="http://schemas.microsoft.com/office/2007/relationships/hdphoto" Target="../media/hdphoto21.wdp"/><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0.png"/><Relationship Id="rId5" Type="http://schemas.microsoft.com/office/2007/relationships/hdphoto" Target="../media/hdphoto22.wdp"/><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1.jpeg"/><Relationship Id="rId4" Type="http://schemas.microsoft.com/office/2007/relationships/hdphoto" Target="../media/hdphoto18.wdp"/></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7.jpeg"/><Relationship Id="rId4" Type="http://schemas.microsoft.com/office/2007/relationships/hdphoto" Target="../media/hdphoto18.wdp"/></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3.jpeg"/><Relationship Id="rId4" Type="http://schemas.microsoft.com/office/2007/relationships/hdphoto" Target="../media/hdphoto18.wdp"/></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8.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5.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4.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7.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6.png"/><Relationship Id="rId14" Type="http://schemas.openxmlformats.org/officeDocument/2006/relationships/image" Target="../media/image18.png"/><Relationship Id="rId22"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microsoft.com/office/2007/relationships/hdphoto" Target="../media/hdphoto22.wdp"/></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5257800" y="1286367"/>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4800600" y="133044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4800600" y="1449265"/>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3"/>
          <a:stretch>
            <a:fillRect/>
          </a:stretch>
        </p:blipFill>
        <p:spPr>
          <a:xfrm>
            <a:off x="116333" y="0"/>
            <a:ext cx="6431837" cy="1286367"/>
          </a:xfrm>
          <a:prstGeom prst="rect">
            <a:avLst/>
          </a:prstGeom>
        </p:spPr>
      </p:pic>
    </p:spTree>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9791286" y="3048000"/>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922169" y="4055035"/>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103621" y="3449443"/>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45167"/>
            <a:ext cx="12192000" cy="3292884"/>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Times New Roman" pitchFamily="18" charset="0"/>
                <a:cs typeface="Times New Roman" pitchFamily="18" charset="0"/>
              </a:rPr>
              <a:t>Hằng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ngày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các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bạn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học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sinh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vùng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cao</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phải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bộ</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mấy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tiếng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đồng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hồ</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mới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đến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được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điểm</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trường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đến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được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với</a:t>
            </a:r>
            <a:r>
              <a:rPr lang="en-US" sz="3200" dirty="0">
                <a:solidFill>
                  <a:prstClr val="white"/>
                </a:solidFill>
                <a:latin typeface="Times New Roman" pitchFamily="18" charset="0"/>
                <a:cs typeface="Times New Roman" pitchFamily="18" charset="0"/>
              </a:rPr>
              <a:t> con </a:t>
            </a:r>
            <a:r>
              <a:rPr lang="en-US" sz="3200" dirty="0" err="1">
                <a:solidFill>
                  <a:prstClr val="white"/>
                </a:solidFill>
                <a:latin typeface="Times New Roman" pitchFamily="18" charset="0"/>
                <a:cs typeface="Times New Roman" pitchFamily="18" charset="0"/>
              </a:rPr>
              <a:t>chữ</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Bây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giờ</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các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bạn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miền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xuôi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ơi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hãy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giúp</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các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bạn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ấy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có</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xe</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đạp</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học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nhé</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bằng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cách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là</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trả</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lời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đúng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các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câu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hỏi</a:t>
            </a:r>
            <a:r>
              <a:rPr lang="en-US" sz="32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3"/>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6"/>
          <a:stretch>
            <a:fillRect/>
          </a:stretch>
        </p:blipFill>
        <p:spPr>
          <a:xfrm>
            <a:off x="723034" y="346497"/>
            <a:ext cx="10979848" cy="1231499"/>
          </a:xfrm>
          <a:prstGeom prst="rect">
            <a:avLst/>
          </a:prstGeom>
        </p:spPr>
      </p:pic>
    </p:spTree>
    <p:extLst>
      <p:ext uri="{BB962C8B-B14F-4D97-AF65-F5344CB8AC3E}">
        <p14:creationId xmlns:p14="http://schemas.microsoft.com/office/powerpoint/2010/main" val="3291494159"/>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a16="http://schemas.microsoft.com/office/drawing/2014/main"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7"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6"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7"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6"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200400" y="754262"/>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020006" y="1534096"/>
            <a:ext cx="7748688" cy="3401471"/>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174896" y="24691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2821</Words>
  <Application>Microsoft Office PowerPoint</Application>
  <PresentationFormat>Widescreen</PresentationFormat>
  <Paragraphs>125</Paragraphs>
  <Slides>42</Slides>
  <Notes>35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#9Slide05 SVNClementine</vt:lpstr>
      <vt:lpstr>#9Slide07 SVNBeachwood Sans</vt:lpstr>
      <vt:lpstr>Arial</vt:lpstr>
      <vt:lpstr>Arvo</vt:lpstr>
      <vt:lpstr>Calibri</vt:lpstr>
      <vt:lpstr>Calibri Light</vt:lpstr>
      <vt:lpstr>Segoe UI Historic</vt:lpstr>
      <vt:lpstr>Symbol</vt:lpstr>
      <vt:lpstr>Times New Roman</vt:lpstr>
      <vt:lpstr>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cp:revision>
  <dcterms:created xsi:type="dcterms:W3CDTF">2023-09-27T03:43:37Z</dcterms:created>
  <dcterms:modified xsi:type="dcterms:W3CDTF">2024-11-02T13:15:09Z</dcterms:modified>
</cp:coreProperties>
</file>