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410" r:id="rId2"/>
    <p:sldId id="411" r:id="rId3"/>
    <p:sldId id="257" r:id="rId4"/>
    <p:sldId id="412" r:id="rId5"/>
    <p:sldId id="423" r:id="rId6"/>
    <p:sldId id="424" r:id="rId7"/>
    <p:sldId id="425" r:id="rId8"/>
    <p:sldId id="426" r:id="rId9"/>
    <p:sldId id="413" r:id="rId10"/>
    <p:sldId id="428" r:id="rId11"/>
    <p:sldId id="429" r:id="rId12"/>
    <p:sldId id="414" r:id="rId13"/>
    <p:sldId id="430" r:id="rId14"/>
    <p:sldId id="416" r:id="rId15"/>
    <p:sldId id="431" r:id="rId16"/>
    <p:sldId id="433" r:id="rId17"/>
    <p:sldId id="434" r:id="rId18"/>
    <p:sldId id="417" r:id="rId19"/>
    <p:sldId id="435" r:id="rId20"/>
    <p:sldId id="294" r:id="rId21"/>
    <p:sldId id="315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>
      <p:cViewPr varScale="1">
        <p:scale>
          <a:sx n="61" d="100"/>
          <a:sy n="61" d="100"/>
        </p:scale>
        <p:origin x="812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737360-9C08-43DC-90D5-F2FAA3053B86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B2D2A0-C748-4D67-808B-8C9D69B721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2545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70526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124E51-5753-954C-905F-86AE04B2329E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09173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124E51-5753-954C-905F-86AE04B2329E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11856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124E51-5753-954C-905F-86AE04B2329E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72033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2AB23A-7B86-40CD-99A8-B4FDDC4C58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2F05D3-120E-4207-B124-2C42BB05EA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7D055D-1A33-4BA6-B67E-7341A30D29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274FC-30E4-4A0C-BC03-98A8EA39E6D3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CDB782-D31C-4E1F-9EAF-045348EDBC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29316B-53F1-4353-8B93-260B2689AE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C717D-D474-4CE9-968D-E1A779A4B2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6130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8363E9-1CA2-4696-9081-9936A0E2E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F05979-D906-4A23-86CC-B664FF6573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C7787B-406C-49FC-9FC3-60CB2DABB4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274FC-30E4-4A0C-BC03-98A8EA39E6D3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B66D49-C662-472C-981C-DEAC54E77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5ABD0A-72FC-4261-858F-A3F6673ED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C717D-D474-4CE9-968D-E1A779A4B2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5691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E95412-ED55-4A02-8F9C-26DAC831CD0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9691DA-67EB-480B-A685-097BD88CB5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A669E0-B963-4282-831D-10E5A07D86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274FC-30E4-4A0C-BC03-98A8EA39E6D3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F3B887-45FA-4D73-8EB9-0F3781938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3B5753-D05D-40CF-9E01-A1812EDEA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C717D-D474-4CE9-968D-E1A779A4B2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065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33EBC-1DB1-40C2-9B41-619504A045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D488CB-5DA5-419A-B290-5F6ACE6602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F5BAF6-D383-4326-BDCC-EB30AF6C67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274FC-30E4-4A0C-BC03-98A8EA39E6D3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D23A3E-225C-4763-AD9B-E19139B6A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671636-0F6D-452F-9C7C-17854817F9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C717D-D474-4CE9-968D-E1A779A4B2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4541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A18AE-0B13-4BC1-87F4-1AAC4DAABD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4409EE-F69E-410C-AAA3-118CDD4104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0A3453-5C3F-454D-BE17-38A3C9410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274FC-30E4-4A0C-BC03-98A8EA39E6D3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7E9BA4-97B5-49BF-B03D-7BF15EEA40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649749-3F83-452A-9C6E-AD342CC41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C717D-D474-4CE9-968D-E1A779A4B2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7683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0A9E0-0FF6-4C26-84D9-821896EC97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E35314-8415-4793-9A91-AB76AF104A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9521CE-0F18-4FFB-A043-FC96EEA886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D3324C-ECE7-4A24-ABA7-98D4296A93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274FC-30E4-4A0C-BC03-98A8EA39E6D3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B4686A-A4EE-465C-B007-A1325EB7BD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ADD556-8CFE-405A-8850-7E0EF1735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C717D-D474-4CE9-968D-E1A779A4B2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4892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2B59E-846B-472C-89C1-C041372936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550AA6-8AB2-426A-9265-DCD13B7D08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557758-9725-4D55-A423-E3590DD4BC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DA9035-B6AD-4FD3-B3A5-CC2855388C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72695A-F6E8-47CF-B10B-877BE1DD983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B7A69CB-AD3E-4B7E-B59A-7A08A725F4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274FC-30E4-4A0C-BC03-98A8EA39E6D3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2B65F88-B44E-497C-8F01-AF015DB6D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EBFAB2D-5D37-42E2-94FA-377751B65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C717D-D474-4CE9-968D-E1A779A4B2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8800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CBB9A-CF71-4C2F-8328-3D4129CC5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9D20E40-DB6F-426A-9B22-696A340F7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274FC-30E4-4A0C-BC03-98A8EA39E6D3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7EE201-C2B6-413F-AC33-6EB6B1B39D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B72C27-0B9E-45B0-AC5B-94D140E36C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C717D-D474-4CE9-968D-E1A779A4B2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8329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0CEA097-03C4-4C9E-93C2-6D25A694A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274FC-30E4-4A0C-BC03-98A8EA39E6D3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047130A-C430-43EB-97AE-2A14B9334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727F77-F3CA-4859-9D70-B02AE253A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C717D-D474-4CE9-968D-E1A779A4B2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0929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0A7EAF-F9B9-4024-A9EE-B3CFA47B6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CB74CB-3D31-49FA-83A1-BD7C719225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4D1F9D-137A-4A1E-937A-16CEBE101C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540830-8F5E-469E-AFDF-2284C1B27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274FC-30E4-4A0C-BC03-98A8EA39E6D3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6AB08A-D474-4469-B0C9-A4D9F32CB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E1CC9C-F9C6-4DF0-A775-571CCE0C2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C717D-D474-4CE9-968D-E1A779A4B2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641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42F1D-AEE9-4B4E-A4D4-3BB0D5E06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8AB3166-142A-4184-A781-5373845D9F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127437-733C-4EE3-99C3-5B4E02D1E1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1D924C-A3BC-4FC2-8A3B-186AA3CC16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274FC-30E4-4A0C-BC03-98A8EA39E6D3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0CF673-55D2-4260-A693-69D5AA36EA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33D05F-E9F5-4B26-8615-50ADD0517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C717D-D474-4CE9-968D-E1A779A4B2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1759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13C682D-2BCB-45FA-BFD8-651C71A90B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9DD69E-53DE-4459-843F-9FE1E1E04F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7DDB39-0556-4F82-AA26-20BC89052A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7274FC-30E4-4A0C-BC03-98A8EA39E6D3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AA37F3-5C8D-428A-B7BA-2C9E5C4C67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89C052-E680-47EA-BF53-0CED6CB60B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7C717D-D474-4CE9-968D-E1A779A4B2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957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tags" Target="../tags/tag13.xml"/><Relationship Id="rId18" Type="http://schemas.microsoft.com/office/2007/relationships/hdphoto" Target="../media/hdphoto1.wdp"/><Relationship Id="rId26" Type="http://schemas.openxmlformats.org/officeDocument/2006/relationships/image" Target="../media/image10.gif"/><Relationship Id="rId3" Type="http://schemas.openxmlformats.org/officeDocument/2006/relationships/tags" Target="../tags/tag3.xml"/><Relationship Id="rId21" Type="http://schemas.openxmlformats.org/officeDocument/2006/relationships/image" Target="../media/image5.png"/><Relationship Id="rId34" Type="http://schemas.openxmlformats.org/officeDocument/2006/relationships/image" Target="../media/image17.png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image" Target="../media/image2.png"/><Relationship Id="rId25" Type="http://schemas.openxmlformats.org/officeDocument/2006/relationships/image" Target="../media/image9.png"/><Relationship Id="rId33" Type="http://schemas.openxmlformats.org/officeDocument/2006/relationships/image" Target="../media/image16.png"/><Relationship Id="rId2" Type="http://schemas.openxmlformats.org/officeDocument/2006/relationships/tags" Target="../tags/tag2.xml"/><Relationship Id="rId16" Type="http://schemas.openxmlformats.org/officeDocument/2006/relationships/notesSlide" Target="../notesSlides/notesSlide1.xml"/><Relationship Id="rId20" Type="http://schemas.openxmlformats.org/officeDocument/2006/relationships/image" Target="../media/image4.png"/><Relationship Id="rId29" Type="http://schemas.openxmlformats.org/officeDocument/2006/relationships/image" Target="../media/image12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24" Type="http://schemas.openxmlformats.org/officeDocument/2006/relationships/image" Target="../media/image8.png"/><Relationship Id="rId32" Type="http://schemas.openxmlformats.org/officeDocument/2006/relationships/image" Target="../media/image15.png"/><Relationship Id="rId5" Type="http://schemas.openxmlformats.org/officeDocument/2006/relationships/tags" Target="../tags/tag5.xml"/><Relationship Id="rId15" Type="http://schemas.openxmlformats.org/officeDocument/2006/relationships/slideLayout" Target="../slideLayouts/slideLayout7.xml"/><Relationship Id="rId23" Type="http://schemas.openxmlformats.org/officeDocument/2006/relationships/image" Target="../media/image7.png"/><Relationship Id="rId28" Type="http://schemas.microsoft.com/office/2007/relationships/hdphoto" Target="../media/hdphoto2.wdp"/><Relationship Id="rId10" Type="http://schemas.openxmlformats.org/officeDocument/2006/relationships/tags" Target="../tags/tag10.xml"/><Relationship Id="rId19" Type="http://schemas.openxmlformats.org/officeDocument/2006/relationships/image" Target="../media/image3.png"/><Relationship Id="rId31" Type="http://schemas.openxmlformats.org/officeDocument/2006/relationships/image" Target="../media/image14.pn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Relationship Id="rId22" Type="http://schemas.openxmlformats.org/officeDocument/2006/relationships/image" Target="../media/image6.png"/><Relationship Id="rId27" Type="http://schemas.openxmlformats.org/officeDocument/2006/relationships/image" Target="../media/image11.png"/><Relationship Id="rId30" Type="http://schemas.openxmlformats.org/officeDocument/2006/relationships/image" Target="../media/image13.png"/><Relationship Id="rId8" Type="http://schemas.openxmlformats.org/officeDocument/2006/relationships/tags" Target="../tags/tag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8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A_图片 2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3" y="-11557"/>
            <a:ext cx="12208104" cy="686463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8" name="PA_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7" y="324580"/>
            <a:ext cx="12162893" cy="6137776"/>
          </a:xfrm>
          <a:prstGeom prst="rect">
            <a:avLst/>
          </a:prstGeom>
        </p:spPr>
      </p:pic>
      <p:pic>
        <p:nvPicPr>
          <p:cNvPr id="10" name="PA_图片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316" y="325985"/>
            <a:ext cx="11430023" cy="3310135"/>
          </a:xfrm>
          <a:prstGeom prst="rect">
            <a:avLst/>
          </a:prstGeom>
        </p:spPr>
      </p:pic>
      <p:pic>
        <p:nvPicPr>
          <p:cNvPr id="15" name="PA_图片 1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18" y="1669622"/>
            <a:ext cx="11430023" cy="2944374"/>
          </a:xfrm>
          <a:prstGeom prst="rect">
            <a:avLst/>
          </a:prstGeom>
        </p:spPr>
      </p:pic>
      <p:pic>
        <p:nvPicPr>
          <p:cNvPr id="26" name="PA_图片 2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1066" y="-188046"/>
            <a:ext cx="955883" cy="913587"/>
          </a:xfrm>
          <a:prstGeom prst="rect">
            <a:avLst/>
          </a:prstGeom>
        </p:spPr>
      </p:pic>
      <p:pic>
        <p:nvPicPr>
          <p:cNvPr id="30" name="PA_图片 29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" y="5002893"/>
            <a:ext cx="12192000" cy="1902641"/>
          </a:xfrm>
          <a:prstGeom prst="rect">
            <a:avLst/>
          </a:prstGeom>
        </p:spPr>
      </p:pic>
      <p:pic>
        <p:nvPicPr>
          <p:cNvPr id="6" name="PA_图片 5"/>
          <p:cNvPicPr>
            <a:picLocks noChangeAspect="1"/>
          </p:cNvPicPr>
          <p:nvPr>
            <p:custDataLst>
              <p:tags r:id="rId7"/>
            </p:custDataLst>
          </p:nvPr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87"/>
          <a:stretch/>
        </p:blipFill>
        <p:spPr>
          <a:xfrm>
            <a:off x="7848732" y="207120"/>
            <a:ext cx="4336615" cy="6858000"/>
          </a:xfrm>
          <a:prstGeom prst="rect">
            <a:avLst/>
          </a:prstGeom>
        </p:spPr>
      </p:pic>
      <p:pic>
        <p:nvPicPr>
          <p:cNvPr id="16" name="PA_图片 15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04" y="4982270"/>
            <a:ext cx="12192000" cy="1998312"/>
          </a:xfrm>
          <a:prstGeom prst="rect">
            <a:avLst/>
          </a:prstGeom>
        </p:spPr>
      </p:pic>
      <p:pic>
        <p:nvPicPr>
          <p:cNvPr id="35" name="PA_图片 34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11056995" y="1298855"/>
            <a:ext cx="717325" cy="636625"/>
          </a:xfrm>
          <a:prstGeom prst="rect">
            <a:avLst/>
          </a:prstGeom>
        </p:spPr>
      </p:pic>
      <p:pic>
        <p:nvPicPr>
          <p:cNvPr id="36" name="PA_图片 35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4909" y="0"/>
            <a:ext cx="2356403" cy="1098324"/>
          </a:xfrm>
          <a:prstGeom prst="rect">
            <a:avLst/>
          </a:prstGeom>
        </p:spPr>
      </p:pic>
      <p:pic>
        <p:nvPicPr>
          <p:cNvPr id="32" name="PA_图片 31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89942" y="3067222"/>
            <a:ext cx="4011008" cy="2612759"/>
          </a:xfrm>
          <a:prstGeom prst="rect">
            <a:avLst/>
          </a:prstGeom>
        </p:spPr>
      </p:pic>
      <p:pic>
        <p:nvPicPr>
          <p:cNvPr id="7" name="PA_图片 6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9403">
            <a:off x="4638898" y="3446848"/>
            <a:ext cx="4011008" cy="2612759"/>
          </a:xfrm>
          <a:prstGeom prst="rect">
            <a:avLst/>
          </a:prstGeom>
        </p:spPr>
      </p:pic>
      <p:pic>
        <p:nvPicPr>
          <p:cNvPr id="31" name="PA_图片 30"/>
          <p:cNvPicPr>
            <a:picLocks noChangeAspect="1"/>
          </p:cNvPicPr>
          <p:nvPr>
            <p:custDataLst>
              <p:tags r:id="rId13"/>
            </p:custDataLst>
          </p:nvPr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97"/>
          <a:stretch/>
        </p:blipFill>
        <p:spPr>
          <a:xfrm>
            <a:off x="-749712" y="5557622"/>
            <a:ext cx="5055017" cy="1455139"/>
          </a:xfrm>
          <a:prstGeom prst="rect">
            <a:avLst/>
          </a:prstGeom>
        </p:spPr>
      </p:pic>
      <p:pic>
        <p:nvPicPr>
          <p:cNvPr id="5" name="PA_图片 4"/>
          <p:cNvPicPr>
            <a:picLocks noChangeAspect="1"/>
          </p:cNvPicPr>
          <p:nvPr>
            <p:custDataLst>
              <p:tags r:id="rId14"/>
            </p:custDataLst>
          </p:nvPr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7" b="37127"/>
          <a:stretch/>
        </p:blipFill>
        <p:spPr>
          <a:xfrm>
            <a:off x="1897519" y="5362354"/>
            <a:ext cx="5515240" cy="17595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37587D3-FFC7-43F5-B094-92286844D33F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446630" y="2191799"/>
            <a:ext cx="5055018" cy="50550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7BB66FB-6DE3-802C-5EB4-C6ECB6276BB7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1283369" y="0"/>
            <a:ext cx="5072312" cy="14570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CB11D42-B9DA-4E05-581F-0AC583AD0490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1852790" y="1680057"/>
            <a:ext cx="9096020" cy="353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341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ounded Rectangle 3">
            <a:extLst>
              <a:ext uri="{FF2B5EF4-FFF2-40B4-BE49-F238E27FC236}">
                <a16:creationId xmlns:a16="http://schemas.microsoft.com/office/drawing/2014/main" id="{F16D9A4B-9A43-C33A-ECDD-0AC19B8A15DA}"/>
              </a:ext>
            </a:extLst>
          </p:cNvPr>
          <p:cNvSpPr/>
          <p:nvPr/>
        </p:nvSpPr>
        <p:spPr>
          <a:xfrm>
            <a:off x="628650" y="337389"/>
            <a:ext cx="11020425" cy="958523"/>
          </a:xfrm>
          <a:prstGeom prst="roundRect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1.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Tìm động từ trong ngoặc đơn thay cho bông hoa trong mỗi đoạn văn dưới đây: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AA349FF-3503-8769-C63A-DCFB7E32B3C2}"/>
              </a:ext>
            </a:extLst>
          </p:cNvPr>
          <p:cNvSpPr txBox="1"/>
          <p:nvPr/>
        </p:nvSpPr>
        <p:spPr>
          <a:xfrm>
            <a:off x="895350" y="1828800"/>
            <a:ext cx="10639425" cy="34163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algn="just"/>
            <a:r>
              <a:rPr lang="vi-VN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Buổi trưa, nương rẫy im vắng. Mặt trời đứng thẳng trên đỉnh đầu. Không một con chim </a:t>
            </a:r>
            <a:r>
              <a:rPr lang="vi-VN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hót</a:t>
            </a:r>
            <a:r>
              <a:rPr lang="vi-VN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không một con thú </a:t>
            </a:r>
            <a:r>
              <a:rPr lang="vi-VN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kêu</a:t>
            </a:r>
            <a:r>
              <a:rPr lang="vi-VN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Đàn khướu làm tổ trong bụi nửa vừa </a:t>
            </a:r>
            <a:r>
              <a:rPr lang="vi-VN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hót</a:t>
            </a:r>
            <a:r>
              <a:rPr lang="vi-VN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véo von, giờ đã im bặt. Buổi trưa dần qua. Trời bớt oi ả. Gió rừng lại nổi. Bầy khướu nhảy lách tách trên cành </a:t>
            </a:r>
            <a:r>
              <a:rPr lang="vi-VN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vi-VN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sâu. Tiếng lá </a:t>
            </a:r>
            <a:r>
              <a:rPr lang="vi-VN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xào xạc</a:t>
            </a:r>
            <a:r>
              <a:rPr lang="vi-VN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trong gió.</a:t>
            </a:r>
            <a:endParaRPr kumimoji="0" lang="en-US" sz="36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F855023D-D5B9-B4B3-6414-61071107F54B}"/>
              </a:ext>
            </a:extLst>
          </p:cNvPr>
          <p:cNvSpPr/>
          <p:nvPr/>
        </p:nvSpPr>
        <p:spPr>
          <a:xfrm>
            <a:off x="4248150" y="5343525"/>
            <a:ext cx="4152900" cy="704850"/>
          </a:xfrm>
          <a:prstGeom prst="roundRect">
            <a:avLst/>
          </a:prstGeom>
          <a:solidFill>
            <a:srgbClr val="EEA4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nhảy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kêu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hót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7" name="Picture 36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8D31D0A8-3C4F-FA24-C92C-BEAFBC82316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7149" y="2427256"/>
            <a:ext cx="733425" cy="582644"/>
          </a:xfrm>
          <a:prstGeom prst="rect">
            <a:avLst/>
          </a:prstGeom>
        </p:spPr>
      </p:pic>
      <p:pic>
        <p:nvPicPr>
          <p:cNvPr id="38" name="Picture 37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94135A0C-401A-6675-52B2-A60E019A664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499" y="2903506"/>
            <a:ext cx="742951" cy="635794"/>
          </a:xfrm>
          <a:prstGeom prst="rect">
            <a:avLst/>
          </a:prstGeom>
        </p:spPr>
      </p:pic>
      <p:pic>
        <p:nvPicPr>
          <p:cNvPr id="39" name="Picture 38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84674F19-681E-113D-528A-43699081F4F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5050" y="2893981"/>
            <a:ext cx="790575" cy="635794"/>
          </a:xfrm>
          <a:prstGeom prst="rect">
            <a:avLst/>
          </a:prstGeom>
        </p:spPr>
      </p:pic>
      <p:pic>
        <p:nvPicPr>
          <p:cNvPr id="40" name="Picture 39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C9678B2F-BCE2-85F9-CB24-725D25D7699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249" y="4579906"/>
            <a:ext cx="1571625" cy="635794"/>
          </a:xfrm>
          <a:prstGeom prst="rect">
            <a:avLst/>
          </a:prstGeom>
        </p:spPr>
      </p:pic>
      <p:pic>
        <p:nvPicPr>
          <p:cNvPr id="41" name="Picture 40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69857551-1A23-EC60-20F0-3EE312AD821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4637056"/>
            <a:ext cx="762000" cy="582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923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4" grpId="0" animBg="1"/>
      <p:bldP spid="3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ounded Rectangle 3">
            <a:extLst>
              <a:ext uri="{FF2B5EF4-FFF2-40B4-BE49-F238E27FC236}">
                <a16:creationId xmlns:a16="http://schemas.microsoft.com/office/drawing/2014/main" id="{F16D9A4B-9A43-C33A-ECDD-0AC19B8A15DA}"/>
              </a:ext>
            </a:extLst>
          </p:cNvPr>
          <p:cNvSpPr/>
          <p:nvPr/>
        </p:nvSpPr>
        <p:spPr>
          <a:xfrm>
            <a:off x="628650" y="337389"/>
            <a:ext cx="11020425" cy="958523"/>
          </a:xfrm>
          <a:prstGeom prst="roundRect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vi-VN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Nhìn tranh, tìm động từ phù hợp với hoạt động được thể hiện trong tranh.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778B2B-910C-41B6-8B14-7DAE7AA63C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224" y="1971674"/>
            <a:ext cx="10822283" cy="220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949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alendar&#10;&#10;Description automatically generated">
            <a:extLst>
              <a:ext uri="{FF2B5EF4-FFF2-40B4-BE49-F238E27FC236}">
                <a16:creationId xmlns:a16="http://schemas.microsoft.com/office/drawing/2014/main" id="{801A22F8-F463-DE4A-0CC6-64815DD2DF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322" y="1143482"/>
            <a:ext cx="5714518" cy="5714518"/>
          </a:xfrm>
          <a:prstGeom prst="rect">
            <a:avLst/>
          </a:prstGeom>
        </p:spPr>
      </p:pic>
      <p:pic>
        <p:nvPicPr>
          <p:cNvPr id="6" name="图片 1">
            <a:extLst>
              <a:ext uri="{FF2B5EF4-FFF2-40B4-BE49-F238E27FC236}">
                <a16:creationId xmlns:a16="http://schemas.microsoft.com/office/drawing/2014/main" id="{66C6FB56-841D-2164-E399-E26CB930F3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264" y="1553831"/>
            <a:ext cx="660994" cy="673642"/>
          </a:xfrm>
          <a:prstGeom prst="rect">
            <a:avLst/>
          </a:prstGeom>
        </p:spPr>
      </p:pic>
      <p:sp>
        <p:nvSpPr>
          <p:cNvPr id="7" name="文本框 14">
            <a:extLst>
              <a:ext uri="{FF2B5EF4-FFF2-40B4-BE49-F238E27FC236}">
                <a16:creationId xmlns:a16="http://schemas.microsoft.com/office/drawing/2014/main" id="{3E3EBB32-F61B-EE15-B66E-D2FA6AF648A2}"/>
              </a:ext>
            </a:extLst>
          </p:cNvPr>
          <p:cNvSpPr txBox="1"/>
          <p:nvPr/>
        </p:nvSpPr>
        <p:spPr>
          <a:xfrm>
            <a:off x="6629562" y="1515876"/>
            <a:ext cx="4490682" cy="107721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Từng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thành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viên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xem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tranh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tìm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từ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phù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hợp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D26192-FFF2-B900-EF26-1ACAB1ABD8D7}"/>
              </a:ext>
            </a:extLst>
          </p:cNvPr>
          <p:cNvSpPr txBox="1"/>
          <p:nvPr/>
        </p:nvSpPr>
        <p:spPr>
          <a:xfrm>
            <a:off x="6597975" y="2620127"/>
            <a:ext cx="4487416" cy="107721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029" sz="32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Trao</a:t>
            </a:r>
            <a:r>
              <a:rPr lang="en-029" sz="32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đổi</a:t>
            </a:r>
            <a:r>
              <a:rPr lang="en-029" sz="32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ý </a:t>
            </a:r>
            <a:r>
              <a:rPr lang="en-029" sz="32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kiến</a:t>
            </a:r>
            <a:r>
              <a:rPr lang="en-029" sz="32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để</a:t>
            </a:r>
            <a:r>
              <a:rPr lang="en-029" sz="32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thống</a:t>
            </a:r>
            <a:r>
              <a:rPr lang="en-029" sz="32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nhất</a:t>
            </a:r>
            <a:r>
              <a:rPr lang="en-029" sz="32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đáp</a:t>
            </a:r>
            <a:r>
              <a:rPr lang="en-029" sz="32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án</a:t>
            </a:r>
            <a:endParaRPr lang="en-US" sz="3200" dirty="0">
              <a:solidFill>
                <a:prstClr val="black"/>
              </a:solidFill>
              <a:latin typeface="Calibri" panose="020F0502020204030204"/>
              <a:cs typeface="Calibri" panose="020F0502020204030204" pitchFamily="34" charset="0"/>
            </a:endParaRPr>
          </a:p>
        </p:txBody>
      </p:sp>
      <p:pic>
        <p:nvPicPr>
          <p:cNvPr id="9" name="图片 1">
            <a:extLst>
              <a:ext uri="{FF2B5EF4-FFF2-40B4-BE49-F238E27FC236}">
                <a16:creationId xmlns:a16="http://schemas.microsoft.com/office/drawing/2014/main" id="{3B0DDA15-CA78-1CD1-04EE-47FCF1B38E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895" y="2545213"/>
            <a:ext cx="660994" cy="6736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D51196B-E044-E050-A59B-74F2AE6636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7259" y="853749"/>
            <a:ext cx="3456732" cy="166435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87C92F0-E1AB-1D18-915F-6B7FF358516C}"/>
              </a:ext>
            </a:extLst>
          </p:cNvPr>
          <p:cNvSpPr txBox="1"/>
          <p:nvPr/>
        </p:nvSpPr>
        <p:spPr>
          <a:xfrm>
            <a:off x="6559875" y="3696452"/>
            <a:ext cx="4487416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Chia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sẻ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kết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quả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trước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lớp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3" name="图片 1">
            <a:extLst>
              <a:ext uri="{FF2B5EF4-FFF2-40B4-BE49-F238E27FC236}">
                <a16:creationId xmlns:a16="http://schemas.microsoft.com/office/drawing/2014/main" id="{C647B6A7-587E-1AF1-8D60-3DEC424174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795" y="3621538"/>
            <a:ext cx="660994" cy="673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140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9CD80BC-428C-2172-81AD-D98419FF2B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2062" y="1538287"/>
            <a:ext cx="3416595" cy="35004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ounded Rectangle 4">
            <a:extLst>
              <a:ext uri="{FF2B5EF4-FFF2-40B4-BE49-F238E27FC236}">
                <a16:creationId xmlns:a16="http://schemas.microsoft.com/office/drawing/2014/main" id="{60E8CFC6-DA9B-3B23-2487-D99679D1FE3F}"/>
              </a:ext>
            </a:extLst>
          </p:cNvPr>
          <p:cNvSpPr/>
          <p:nvPr/>
        </p:nvSpPr>
        <p:spPr>
          <a:xfrm>
            <a:off x="5224145" y="2195195"/>
            <a:ext cx="4533265" cy="183578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leo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trèo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leo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vượt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dốc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10430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EF3D360-D6AC-557E-BAC1-C965E42F09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137" y="1417684"/>
            <a:ext cx="3348038" cy="3187653"/>
          </a:xfrm>
          <a:prstGeom prst="rect">
            <a:avLst/>
          </a:prstGeom>
        </p:spPr>
      </p:pic>
      <p:sp>
        <p:nvSpPr>
          <p:cNvPr id="10" name="Rounded Rectangle 4">
            <a:extLst>
              <a:ext uri="{FF2B5EF4-FFF2-40B4-BE49-F238E27FC236}">
                <a16:creationId xmlns:a16="http://schemas.microsoft.com/office/drawing/2014/main" id="{62BDE2DE-0B05-1096-E9BA-3FD97945E087}"/>
              </a:ext>
            </a:extLst>
          </p:cNvPr>
          <p:cNvSpPr/>
          <p:nvPr/>
        </p:nvSpPr>
        <p:spPr>
          <a:xfrm>
            <a:off x="5195570" y="2095500"/>
            <a:ext cx="5643880" cy="166878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48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Cắm trại, dựng lều,...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82290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4">
            <a:extLst>
              <a:ext uri="{FF2B5EF4-FFF2-40B4-BE49-F238E27FC236}">
                <a16:creationId xmlns:a16="http://schemas.microsoft.com/office/drawing/2014/main" id="{62BDE2DE-0B05-1096-E9BA-3FD97945E087}"/>
              </a:ext>
            </a:extLst>
          </p:cNvPr>
          <p:cNvSpPr/>
          <p:nvPr/>
        </p:nvSpPr>
        <p:spPr>
          <a:xfrm>
            <a:off x="5195570" y="2095500"/>
            <a:ext cx="5643880" cy="166878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pt-BR" sz="48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cá, giật cần câu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8730CD-41E6-497D-2399-4EFF1F0174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874" y="1514475"/>
            <a:ext cx="3079847" cy="3024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4974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4">
            <a:extLst>
              <a:ext uri="{FF2B5EF4-FFF2-40B4-BE49-F238E27FC236}">
                <a16:creationId xmlns:a16="http://schemas.microsoft.com/office/drawing/2014/main" id="{62BDE2DE-0B05-1096-E9BA-3FD97945E087}"/>
              </a:ext>
            </a:extLst>
          </p:cNvPr>
          <p:cNvSpPr/>
          <p:nvPr/>
        </p:nvSpPr>
        <p:spPr>
          <a:xfrm>
            <a:off x="4676775" y="2324100"/>
            <a:ext cx="6962775" cy="166878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Bay, lượn, dang, vỗ cánh,..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890646-EA3E-C4BA-E257-45A47EF845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7774" y="1593347"/>
            <a:ext cx="2905125" cy="294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7074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4">
            <a:extLst>
              <a:ext uri="{FF2B5EF4-FFF2-40B4-BE49-F238E27FC236}">
                <a16:creationId xmlns:a16="http://schemas.microsoft.com/office/drawing/2014/main" id="{62BDE2DE-0B05-1096-E9BA-3FD97945E087}"/>
              </a:ext>
            </a:extLst>
          </p:cNvPr>
          <p:cNvSpPr/>
          <p:nvPr/>
        </p:nvSpPr>
        <p:spPr>
          <a:xfrm>
            <a:off x="4676775" y="2324100"/>
            <a:ext cx="6296025" cy="166878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Bơi, lặn, khám phá,...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7E0762-7596-5E3E-A972-DA0A14CFAB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3962" y="1935269"/>
            <a:ext cx="2967038" cy="3003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7168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FA23B163-280E-403C-985A-EE7CE3B49066}"/>
              </a:ext>
            </a:extLst>
          </p:cNvPr>
          <p:cNvSpPr/>
          <p:nvPr/>
        </p:nvSpPr>
        <p:spPr>
          <a:xfrm>
            <a:off x="2114730" y="947888"/>
            <a:ext cx="9239069" cy="12477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Ghi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di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chuyển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2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509AC57-186E-49C2-9928-2F5C10F6DE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446630" y="2191799"/>
            <a:ext cx="5055018" cy="5055018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4302941-EE66-8809-E6DE-4DF70B9328CE}"/>
              </a:ext>
            </a:extLst>
          </p:cNvPr>
          <p:cNvSpPr/>
          <p:nvPr/>
        </p:nvSpPr>
        <p:spPr>
          <a:xfrm>
            <a:off x="3228975" y="2472690"/>
            <a:ext cx="7346315" cy="770890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M. Leo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núi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1E80A0A-D5BB-C311-CF98-C9B28B92B665}"/>
              </a:ext>
            </a:extLst>
          </p:cNvPr>
          <p:cNvGrpSpPr/>
          <p:nvPr/>
        </p:nvGrpSpPr>
        <p:grpSpPr>
          <a:xfrm>
            <a:off x="3228975" y="3435985"/>
            <a:ext cx="7346315" cy="1572260"/>
            <a:chOff x="4290" y="7836"/>
            <a:chExt cx="11569" cy="2476"/>
          </a:xfrm>
        </p:grpSpPr>
        <p:sp>
          <p:nvSpPr>
            <p:cNvPr id="14" name="Rounded Rectangle 10">
              <a:extLst>
                <a:ext uri="{FF2B5EF4-FFF2-40B4-BE49-F238E27FC236}">
                  <a16:creationId xmlns:a16="http://schemas.microsoft.com/office/drawing/2014/main" id="{E53B41E3-5E0D-01E7-BCA9-E1E888D54523}"/>
                </a:ext>
              </a:extLst>
            </p:cNvPr>
            <p:cNvSpPr/>
            <p:nvPr/>
          </p:nvSpPr>
          <p:spPr>
            <a:xfrm>
              <a:off x="4290" y="7836"/>
              <a:ext cx="11569" cy="2476"/>
            </a:xfrm>
            <a:prstGeom prst="roundRect">
              <a:avLst/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2700000" scaled="1"/>
              <a:tileRect/>
            </a:gra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       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Thứ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hai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,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cả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nhà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 Linh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sẽ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đi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leo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núi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để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nâng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cao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sức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khỏe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5" name="Right Arrow 16">
              <a:extLst>
                <a:ext uri="{FF2B5EF4-FFF2-40B4-BE49-F238E27FC236}">
                  <a16:creationId xmlns:a16="http://schemas.microsoft.com/office/drawing/2014/main" id="{46C108B0-9167-15BB-1CF8-99E8696972A1}"/>
                </a:ext>
              </a:extLst>
            </p:cNvPr>
            <p:cNvSpPr/>
            <p:nvPr/>
          </p:nvSpPr>
          <p:spPr>
            <a:xfrm>
              <a:off x="4730" y="8546"/>
              <a:ext cx="787" cy="448"/>
            </a:xfrm>
            <a:prstGeom prst="rightArrow">
              <a:avLst/>
            </a:prstGeom>
            <a:solidFill>
              <a:srgbClr val="00B050"/>
            </a:solidFill>
            <a:ln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82289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 descr="图片包含 图示&#10;&#10;描述已自动生成">
            <a:extLst>
              <a:ext uri="{FF2B5EF4-FFF2-40B4-BE49-F238E27FC236}">
                <a16:creationId xmlns:a16="http://schemas.microsoft.com/office/drawing/2014/main" id="{9E2ACB86-FC05-48E6-AA73-D71E1CD4E06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63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099012"/>
              <a:gd name="connsiteY0" fmla="*/ 0 h 6858000"/>
              <a:gd name="connsiteX1" fmla="*/ 12099012 w 12099012"/>
              <a:gd name="connsiteY1" fmla="*/ 0 h 6858000"/>
              <a:gd name="connsiteX2" fmla="*/ 12099012 w 12099012"/>
              <a:gd name="connsiteY2" fmla="*/ 6858000 h 6858000"/>
              <a:gd name="connsiteX3" fmla="*/ 0 w 1209901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99012" h="6858000">
                <a:moveTo>
                  <a:pt x="0" y="0"/>
                </a:moveTo>
                <a:lnTo>
                  <a:pt x="12099012" y="0"/>
                </a:lnTo>
                <a:lnTo>
                  <a:pt x="1209901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" name="椭圆 6">
            <a:extLst>
              <a:ext uri="{FF2B5EF4-FFF2-40B4-BE49-F238E27FC236}">
                <a16:creationId xmlns:a16="http://schemas.microsoft.com/office/drawing/2014/main" id="{16C508BF-9BDB-43C9-B741-D9B32CCF0057}"/>
              </a:ext>
            </a:extLst>
          </p:cNvPr>
          <p:cNvSpPr>
            <a:spLocks noChangeAspect="1"/>
          </p:cNvSpPr>
          <p:nvPr/>
        </p:nvSpPr>
        <p:spPr>
          <a:xfrm>
            <a:off x="3595860" y="1565949"/>
            <a:ext cx="2520000" cy="2520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椭圆 7">
            <a:extLst>
              <a:ext uri="{FF2B5EF4-FFF2-40B4-BE49-F238E27FC236}">
                <a16:creationId xmlns:a16="http://schemas.microsoft.com/office/drawing/2014/main" id="{B707F5FD-AC26-444E-BCC9-9780BA60ECB6}"/>
              </a:ext>
            </a:extLst>
          </p:cNvPr>
          <p:cNvSpPr>
            <a:spLocks noChangeAspect="1"/>
          </p:cNvSpPr>
          <p:nvPr/>
        </p:nvSpPr>
        <p:spPr>
          <a:xfrm>
            <a:off x="3595860" y="1565949"/>
            <a:ext cx="2520000" cy="25200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innerShdw blurRad="114300" dist="1143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椭圆 8">
            <a:extLst>
              <a:ext uri="{FF2B5EF4-FFF2-40B4-BE49-F238E27FC236}">
                <a16:creationId xmlns:a16="http://schemas.microsoft.com/office/drawing/2014/main" id="{A0BC1DC6-8BD7-471A-A6C9-D69C5BEEF046}"/>
              </a:ext>
            </a:extLst>
          </p:cNvPr>
          <p:cNvSpPr>
            <a:spLocks noChangeAspect="1"/>
          </p:cNvSpPr>
          <p:nvPr/>
        </p:nvSpPr>
        <p:spPr>
          <a:xfrm>
            <a:off x="3875860" y="1845949"/>
            <a:ext cx="1960000" cy="1960000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2700000" scaled="1"/>
            <a:tileRect/>
          </a:gra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135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任意多边形 9">
            <a:extLst>
              <a:ext uri="{FF2B5EF4-FFF2-40B4-BE49-F238E27FC236}">
                <a16:creationId xmlns:a16="http://schemas.microsoft.com/office/drawing/2014/main" id="{3458EDC3-E2C0-4D2E-B413-5DA17E5D092B}"/>
              </a:ext>
            </a:extLst>
          </p:cNvPr>
          <p:cNvSpPr/>
          <p:nvPr/>
        </p:nvSpPr>
        <p:spPr>
          <a:xfrm>
            <a:off x="4771045" y="2041949"/>
            <a:ext cx="5755196" cy="1554722"/>
          </a:xfrm>
          <a:custGeom>
            <a:avLst/>
            <a:gdLst>
              <a:gd name="connsiteX0" fmla="*/ 0 w 2527652"/>
              <a:gd name="connsiteY0" fmla="*/ 0 h 1008000"/>
              <a:gd name="connsiteX1" fmla="*/ 2023652 w 2527652"/>
              <a:gd name="connsiteY1" fmla="*/ 0 h 1008000"/>
              <a:gd name="connsiteX2" fmla="*/ 2527652 w 2527652"/>
              <a:gd name="connsiteY2" fmla="*/ 504000 h 1008000"/>
              <a:gd name="connsiteX3" fmla="*/ 2023652 w 2527652"/>
              <a:gd name="connsiteY3" fmla="*/ 1008000 h 1008000"/>
              <a:gd name="connsiteX4" fmla="*/ 0 w 2527652"/>
              <a:gd name="connsiteY4" fmla="*/ 1008000 h 10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7652" h="1008000">
                <a:moveTo>
                  <a:pt x="0" y="0"/>
                </a:moveTo>
                <a:lnTo>
                  <a:pt x="2023652" y="0"/>
                </a:lnTo>
                <a:cubicBezTo>
                  <a:pt x="2302004" y="0"/>
                  <a:pt x="2527652" y="225648"/>
                  <a:pt x="2527652" y="504000"/>
                </a:cubicBezTo>
                <a:cubicBezTo>
                  <a:pt x="2527652" y="782352"/>
                  <a:pt x="2302004" y="1008000"/>
                  <a:pt x="2023652" y="1008000"/>
                </a:cubicBezTo>
                <a:lnTo>
                  <a:pt x="0" y="1008000"/>
                </a:ln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13500000" scaled="1"/>
            <a:tileRect/>
          </a:gra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2700000" scaled="1"/>
              <a:tileRect/>
            </a:gra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椭圆 10">
            <a:extLst>
              <a:ext uri="{FF2B5EF4-FFF2-40B4-BE49-F238E27FC236}">
                <a16:creationId xmlns:a16="http://schemas.microsoft.com/office/drawing/2014/main" id="{28A52C52-DC08-4F0F-B219-69E148456634}"/>
              </a:ext>
            </a:extLst>
          </p:cNvPr>
          <p:cNvSpPr>
            <a:spLocks noChangeAspect="1"/>
          </p:cNvSpPr>
          <p:nvPr/>
        </p:nvSpPr>
        <p:spPr>
          <a:xfrm>
            <a:off x="4071860" y="2041949"/>
            <a:ext cx="1568000" cy="15680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65000"/>
                </a:schemeClr>
              </a:gs>
            </a:gsLst>
            <a:lin ang="13500000" scaled="1"/>
            <a:tileRect/>
          </a:gradFill>
          <a:ln w="25400">
            <a:gradFill flip="none" rotWithShape="1">
              <a:gsLst>
                <a:gs pos="0">
                  <a:schemeClr val="bg1"/>
                </a:gs>
                <a:gs pos="100000">
                  <a:schemeClr val="tx1">
                    <a:lumMod val="65000"/>
                    <a:lumOff val="35000"/>
                  </a:schemeClr>
                </a:gs>
              </a:gsLst>
              <a:lin ang="27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" name="文本框 11">
            <a:extLst>
              <a:ext uri="{FF2B5EF4-FFF2-40B4-BE49-F238E27FC236}">
                <a16:creationId xmlns:a16="http://schemas.microsoft.com/office/drawing/2014/main" id="{5408D315-AAA9-42DD-A5CF-CF3BCA52B1BF}"/>
              </a:ext>
            </a:extLst>
          </p:cNvPr>
          <p:cNvSpPr txBox="1"/>
          <p:nvPr/>
        </p:nvSpPr>
        <p:spPr>
          <a:xfrm>
            <a:off x="4384475" y="2332521"/>
            <a:ext cx="100540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Impact" panose="020B0806030902050204" pitchFamily="34" charset="0"/>
                <a:ea typeface="宋体" panose="02010600030101010101" pitchFamily="2" charset="-122"/>
                <a:cs typeface="+mn-cs"/>
              </a:rPr>
              <a:t>03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Impact" panose="020B080603090205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6" name="图片 54">
            <a:extLst>
              <a:ext uri="{FF2B5EF4-FFF2-40B4-BE49-F238E27FC236}">
                <a16:creationId xmlns:a16="http://schemas.microsoft.com/office/drawing/2014/main" id="{6F9B019A-EF9A-41C2-A122-CEBC2EC27B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79306">
            <a:off x="145248" y="10475745"/>
            <a:ext cx="8564897" cy="2008636"/>
          </a:xfrm>
          <a:prstGeom prst="rect">
            <a:avLst/>
          </a:prstGeom>
        </p:spPr>
      </p:pic>
      <p:pic>
        <p:nvPicPr>
          <p:cNvPr id="17" name="图片 68">
            <a:extLst>
              <a:ext uri="{FF2B5EF4-FFF2-40B4-BE49-F238E27FC236}">
                <a16:creationId xmlns:a16="http://schemas.microsoft.com/office/drawing/2014/main" id="{D05A56A9-ED87-443B-A988-75A81A7541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4547" y="2929460"/>
            <a:ext cx="4154288" cy="3925950"/>
          </a:xfrm>
          <a:prstGeom prst="rect">
            <a:avLst/>
          </a:prstGeom>
        </p:spPr>
      </p:pic>
      <p:pic>
        <p:nvPicPr>
          <p:cNvPr id="18" name="图片 56">
            <a:extLst>
              <a:ext uri="{FF2B5EF4-FFF2-40B4-BE49-F238E27FC236}">
                <a16:creationId xmlns:a16="http://schemas.microsoft.com/office/drawing/2014/main" id="{DC73B0EB-3EB1-4D75-8507-2C6CEF25AE5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4" y="-17388"/>
            <a:ext cx="12208104" cy="16437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1E8E45-54FA-8321-4B8A-FD85B78BBD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22062" y="2229622"/>
            <a:ext cx="5224725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633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0.10556 L -1.04167E-6 -0.6717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8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2" grpId="0" animBg="1"/>
      <p:bldP spid="13" grpId="0" animBg="1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 descr="图片包含 图示&#10;&#10;描述已自动生成">
            <a:extLst>
              <a:ext uri="{FF2B5EF4-FFF2-40B4-BE49-F238E27FC236}">
                <a16:creationId xmlns:a16="http://schemas.microsoft.com/office/drawing/2014/main" id="{9E2ACB86-FC05-48E6-AA73-D71E1CD4E06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63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099012"/>
              <a:gd name="connsiteY0" fmla="*/ 0 h 6858000"/>
              <a:gd name="connsiteX1" fmla="*/ 12099012 w 12099012"/>
              <a:gd name="connsiteY1" fmla="*/ 0 h 6858000"/>
              <a:gd name="connsiteX2" fmla="*/ 12099012 w 12099012"/>
              <a:gd name="connsiteY2" fmla="*/ 6858000 h 6858000"/>
              <a:gd name="connsiteX3" fmla="*/ 0 w 1209901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99012" h="6858000">
                <a:moveTo>
                  <a:pt x="0" y="0"/>
                </a:moveTo>
                <a:lnTo>
                  <a:pt x="12099012" y="0"/>
                </a:lnTo>
                <a:lnTo>
                  <a:pt x="1209901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" name="椭圆 6">
            <a:extLst>
              <a:ext uri="{FF2B5EF4-FFF2-40B4-BE49-F238E27FC236}">
                <a16:creationId xmlns:a16="http://schemas.microsoft.com/office/drawing/2014/main" id="{16C508BF-9BDB-43C9-B741-D9B32CCF0057}"/>
              </a:ext>
            </a:extLst>
          </p:cNvPr>
          <p:cNvSpPr>
            <a:spLocks noChangeAspect="1"/>
          </p:cNvSpPr>
          <p:nvPr/>
        </p:nvSpPr>
        <p:spPr>
          <a:xfrm>
            <a:off x="3595860" y="1565949"/>
            <a:ext cx="2520000" cy="2520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椭圆 7">
            <a:extLst>
              <a:ext uri="{FF2B5EF4-FFF2-40B4-BE49-F238E27FC236}">
                <a16:creationId xmlns:a16="http://schemas.microsoft.com/office/drawing/2014/main" id="{B707F5FD-AC26-444E-BCC9-9780BA60ECB6}"/>
              </a:ext>
            </a:extLst>
          </p:cNvPr>
          <p:cNvSpPr>
            <a:spLocks noChangeAspect="1"/>
          </p:cNvSpPr>
          <p:nvPr/>
        </p:nvSpPr>
        <p:spPr>
          <a:xfrm>
            <a:off x="3595860" y="1565949"/>
            <a:ext cx="2520000" cy="25200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innerShdw blurRad="114300" dist="1143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椭圆 8">
            <a:extLst>
              <a:ext uri="{FF2B5EF4-FFF2-40B4-BE49-F238E27FC236}">
                <a16:creationId xmlns:a16="http://schemas.microsoft.com/office/drawing/2014/main" id="{A0BC1DC6-8BD7-471A-A6C9-D69C5BEEF046}"/>
              </a:ext>
            </a:extLst>
          </p:cNvPr>
          <p:cNvSpPr>
            <a:spLocks noChangeAspect="1"/>
          </p:cNvSpPr>
          <p:nvPr/>
        </p:nvSpPr>
        <p:spPr>
          <a:xfrm>
            <a:off x="3875860" y="1845949"/>
            <a:ext cx="1960000" cy="1960000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2700000" scaled="1"/>
            <a:tileRect/>
          </a:gra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135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任意多边形 9">
            <a:extLst>
              <a:ext uri="{FF2B5EF4-FFF2-40B4-BE49-F238E27FC236}">
                <a16:creationId xmlns:a16="http://schemas.microsoft.com/office/drawing/2014/main" id="{3458EDC3-E2C0-4D2E-B413-5DA17E5D092B}"/>
              </a:ext>
            </a:extLst>
          </p:cNvPr>
          <p:cNvSpPr/>
          <p:nvPr/>
        </p:nvSpPr>
        <p:spPr>
          <a:xfrm>
            <a:off x="4771045" y="2041949"/>
            <a:ext cx="5755196" cy="1554722"/>
          </a:xfrm>
          <a:custGeom>
            <a:avLst/>
            <a:gdLst>
              <a:gd name="connsiteX0" fmla="*/ 0 w 2527652"/>
              <a:gd name="connsiteY0" fmla="*/ 0 h 1008000"/>
              <a:gd name="connsiteX1" fmla="*/ 2023652 w 2527652"/>
              <a:gd name="connsiteY1" fmla="*/ 0 h 1008000"/>
              <a:gd name="connsiteX2" fmla="*/ 2527652 w 2527652"/>
              <a:gd name="connsiteY2" fmla="*/ 504000 h 1008000"/>
              <a:gd name="connsiteX3" fmla="*/ 2023652 w 2527652"/>
              <a:gd name="connsiteY3" fmla="*/ 1008000 h 1008000"/>
              <a:gd name="connsiteX4" fmla="*/ 0 w 2527652"/>
              <a:gd name="connsiteY4" fmla="*/ 1008000 h 10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7652" h="1008000">
                <a:moveTo>
                  <a:pt x="0" y="0"/>
                </a:moveTo>
                <a:lnTo>
                  <a:pt x="2023652" y="0"/>
                </a:lnTo>
                <a:cubicBezTo>
                  <a:pt x="2302004" y="0"/>
                  <a:pt x="2527652" y="225648"/>
                  <a:pt x="2527652" y="504000"/>
                </a:cubicBezTo>
                <a:cubicBezTo>
                  <a:pt x="2527652" y="782352"/>
                  <a:pt x="2302004" y="1008000"/>
                  <a:pt x="2023652" y="1008000"/>
                </a:cubicBezTo>
                <a:lnTo>
                  <a:pt x="0" y="1008000"/>
                </a:ln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13500000" scaled="1"/>
            <a:tileRect/>
          </a:gra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2700000" scaled="1"/>
              <a:tileRect/>
            </a:gra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椭圆 10">
            <a:extLst>
              <a:ext uri="{FF2B5EF4-FFF2-40B4-BE49-F238E27FC236}">
                <a16:creationId xmlns:a16="http://schemas.microsoft.com/office/drawing/2014/main" id="{28A52C52-DC08-4F0F-B219-69E148456634}"/>
              </a:ext>
            </a:extLst>
          </p:cNvPr>
          <p:cNvSpPr>
            <a:spLocks noChangeAspect="1"/>
          </p:cNvSpPr>
          <p:nvPr/>
        </p:nvSpPr>
        <p:spPr>
          <a:xfrm>
            <a:off x="4071860" y="2041949"/>
            <a:ext cx="1568000" cy="15680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65000"/>
                </a:schemeClr>
              </a:gs>
            </a:gsLst>
            <a:lin ang="13500000" scaled="1"/>
            <a:tileRect/>
          </a:gradFill>
          <a:ln w="25400">
            <a:gradFill flip="none" rotWithShape="1">
              <a:gsLst>
                <a:gs pos="0">
                  <a:schemeClr val="bg1"/>
                </a:gs>
                <a:gs pos="100000">
                  <a:schemeClr val="tx1">
                    <a:lumMod val="65000"/>
                    <a:lumOff val="35000"/>
                  </a:schemeClr>
                </a:gs>
              </a:gsLst>
              <a:lin ang="27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" name="文本框 11">
            <a:extLst>
              <a:ext uri="{FF2B5EF4-FFF2-40B4-BE49-F238E27FC236}">
                <a16:creationId xmlns:a16="http://schemas.microsoft.com/office/drawing/2014/main" id="{5408D315-AAA9-42DD-A5CF-CF3BCA52B1BF}"/>
              </a:ext>
            </a:extLst>
          </p:cNvPr>
          <p:cNvSpPr txBox="1"/>
          <p:nvPr/>
        </p:nvSpPr>
        <p:spPr>
          <a:xfrm>
            <a:off x="4384475" y="2332521"/>
            <a:ext cx="88998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Impact" panose="020B0806030902050204" pitchFamily="34" charset="0"/>
                <a:ea typeface="宋体" panose="02010600030101010101" pitchFamily="2" charset="-122"/>
                <a:cs typeface="+mn-cs"/>
              </a:rPr>
              <a:t>01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Impact" panose="020B080603090205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6" name="图片 54">
            <a:extLst>
              <a:ext uri="{FF2B5EF4-FFF2-40B4-BE49-F238E27FC236}">
                <a16:creationId xmlns:a16="http://schemas.microsoft.com/office/drawing/2014/main" id="{6F9B019A-EF9A-41C2-A122-CEBC2EC27B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79306">
            <a:off x="145248" y="10475745"/>
            <a:ext cx="8564897" cy="2008636"/>
          </a:xfrm>
          <a:prstGeom prst="rect">
            <a:avLst/>
          </a:prstGeom>
        </p:spPr>
      </p:pic>
      <p:pic>
        <p:nvPicPr>
          <p:cNvPr id="17" name="图片 68">
            <a:extLst>
              <a:ext uri="{FF2B5EF4-FFF2-40B4-BE49-F238E27FC236}">
                <a16:creationId xmlns:a16="http://schemas.microsoft.com/office/drawing/2014/main" id="{D05A56A9-ED87-443B-A988-75A81A7541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4547" y="2929460"/>
            <a:ext cx="4154288" cy="3925950"/>
          </a:xfrm>
          <a:prstGeom prst="rect">
            <a:avLst/>
          </a:prstGeom>
        </p:spPr>
      </p:pic>
      <p:pic>
        <p:nvPicPr>
          <p:cNvPr id="18" name="图片 56">
            <a:extLst>
              <a:ext uri="{FF2B5EF4-FFF2-40B4-BE49-F238E27FC236}">
                <a16:creationId xmlns:a16="http://schemas.microsoft.com/office/drawing/2014/main" id="{DC73B0EB-3EB1-4D75-8507-2C6CEF25AE5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4" y="-17388"/>
            <a:ext cx="12208104" cy="16437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F14740D-03CF-DE94-FEE7-1ED5FEA9A1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85913" y="1989498"/>
            <a:ext cx="5401524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880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0.10556 L -1.04167E-6 -0.6717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8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2" grpId="0" animBg="1"/>
      <p:bldP spid="13" grpId="0" animBg="1"/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>
            <a:extLst>
              <a:ext uri="{FF2B5EF4-FFF2-40B4-BE49-F238E27FC236}">
                <a16:creationId xmlns:a16="http://schemas.microsoft.com/office/drawing/2014/main" id="{0C720CE8-01A9-DDC8-885C-FD1D9446C3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031968" y="896113"/>
            <a:ext cx="10073901" cy="5868046"/>
          </a:xfrm>
          <a:prstGeom prst="rect">
            <a:avLst/>
          </a:prstGeom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3D5D2D4F-6D9C-E41B-262C-724B3A7A9FC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2697479"/>
            <a:ext cx="2617140" cy="37100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520C518-8AEE-22DE-81AA-8319FB798FB6}"/>
              </a:ext>
            </a:extLst>
          </p:cNvPr>
          <p:cNvSpPr txBox="1"/>
          <p:nvPr/>
        </p:nvSpPr>
        <p:spPr>
          <a:xfrm>
            <a:off x="2961861" y="2305878"/>
            <a:ext cx="8001000" cy="276998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/>
            <a:r>
              <a:rPr lang="en-US" sz="6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6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6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6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6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lang="en-US" sz="6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6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6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6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6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6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6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di </a:t>
            </a:r>
            <a:r>
              <a:rPr lang="en-US" sz="6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chuyển</a:t>
            </a:r>
            <a:r>
              <a:rPr lang="en-US" sz="6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6000" b="1" i="0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383719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391415"/>
            <a:ext cx="6096000" cy="39041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57" y="4571802"/>
            <a:ext cx="12193057" cy="22861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918052"/>
            <a:ext cx="2176461" cy="33774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636" y="-235511"/>
            <a:ext cx="2237426" cy="192650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62462" y="2908127"/>
            <a:ext cx="2237426" cy="192650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66355" y="146058"/>
            <a:ext cx="2682472" cy="147536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5412799-6DD3-9129-F334-5314E55509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4141" y="1598215"/>
            <a:ext cx="11571211" cy="1390008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54D7D94-AC45-B9E6-31E0-94A443E8B1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0995" y="2768600"/>
            <a:ext cx="5111995" cy="4089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9217A93-2639-9EE2-539C-DA11F26A15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8236" y="3048000"/>
            <a:ext cx="4762728" cy="381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C4D1CD-E2FD-947A-DEF7-9FF25F6C08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7586" y="1288378"/>
            <a:ext cx="7590178" cy="378594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03559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292F9E6-172B-DF8C-5387-B1929BCBA3DA}"/>
              </a:ext>
            </a:extLst>
          </p:cNvPr>
          <p:cNvSpPr txBox="1"/>
          <p:nvPr/>
        </p:nvSpPr>
        <p:spPr>
          <a:xfrm>
            <a:off x="4604513" y="5752266"/>
            <a:ext cx="52543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N  H  Ả  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2F74B7-C51D-32FD-53E2-E82C5DC6E2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9875" y="625815"/>
            <a:ext cx="6788008" cy="50388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EBDFCBA-2A75-EEC6-AE37-A4BB934B7DD1}"/>
              </a:ext>
            </a:extLst>
          </p:cNvPr>
          <p:cNvSpPr/>
          <p:nvPr/>
        </p:nvSpPr>
        <p:spPr>
          <a:xfrm>
            <a:off x="4635619" y="5734831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FE67AD8-2FF6-D46E-F1E8-DA8A5C781584}"/>
              </a:ext>
            </a:extLst>
          </p:cNvPr>
          <p:cNvSpPr/>
          <p:nvPr/>
        </p:nvSpPr>
        <p:spPr>
          <a:xfrm>
            <a:off x="5369044" y="5744356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4A3E6-0BE7-366C-5A7C-30729319601D}"/>
              </a:ext>
            </a:extLst>
          </p:cNvPr>
          <p:cNvSpPr/>
          <p:nvPr/>
        </p:nvSpPr>
        <p:spPr>
          <a:xfrm>
            <a:off x="6131044" y="5753881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20D1186-8BB6-3A81-4EBA-F287240D0A36}"/>
              </a:ext>
            </a:extLst>
          </p:cNvPr>
          <p:cNvSpPr/>
          <p:nvPr/>
        </p:nvSpPr>
        <p:spPr>
          <a:xfrm>
            <a:off x="6873994" y="5744356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51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2F06214-D6BB-2F92-50E8-3F44DE762CF5}"/>
              </a:ext>
            </a:extLst>
          </p:cNvPr>
          <p:cNvSpPr txBox="1"/>
          <p:nvPr/>
        </p:nvSpPr>
        <p:spPr>
          <a:xfrm>
            <a:off x="4529390" y="5564039"/>
            <a:ext cx="8332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C248CC-4DD7-9973-4322-C067EE029640}"/>
              </a:ext>
            </a:extLst>
          </p:cNvPr>
          <p:cNvSpPr txBox="1"/>
          <p:nvPr/>
        </p:nvSpPr>
        <p:spPr>
          <a:xfrm>
            <a:off x="6133877" y="5567354"/>
            <a:ext cx="730553" cy="824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7537DD1-2D7E-20AF-91C2-9DAFE00FB8F8}"/>
              </a:ext>
            </a:extLst>
          </p:cNvPr>
          <p:cNvSpPr txBox="1"/>
          <p:nvPr/>
        </p:nvSpPr>
        <p:spPr>
          <a:xfrm>
            <a:off x="6840477" y="5567354"/>
            <a:ext cx="730553" cy="824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70B06C-05DE-170B-6DE1-6789D0A8D60A}"/>
              </a:ext>
            </a:extLst>
          </p:cNvPr>
          <p:cNvSpPr txBox="1"/>
          <p:nvPr/>
        </p:nvSpPr>
        <p:spPr>
          <a:xfrm>
            <a:off x="5325440" y="5594088"/>
            <a:ext cx="8332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Ố</a:t>
            </a:r>
          </a:p>
        </p:txBody>
      </p:sp>
      <p:pic>
        <p:nvPicPr>
          <p:cNvPr id="8" name="Picture 7" descr="A cartoon of a child and child holding water bottles&#10;&#10;Description automatically generated">
            <a:extLst>
              <a:ext uri="{FF2B5EF4-FFF2-40B4-BE49-F238E27FC236}">
                <a16:creationId xmlns:a16="http://schemas.microsoft.com/office/drawing/2014/main" id="{32D0B9CA-7D3E-259F-38AE-BA43E72330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575" y="485775"/>
            <a:ext cx="4800600" cy="48006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3181006-E37D-E080-48C2-D10385ECDAAD}"/>
              </a:ext>
            </a:extLst>
          </p:cNvPr>
          <p:cNvSpPr/>
          <p:nvPr/>
        </p:nvSpPr>
        <p:spPr>
          <a:xfrm>
            <a:off x="4597519" y="5582431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5A212F0-71A9-1848-E594-80E6785DDF2C}"/>
              </a:ext>
            </a:extLst>
          </p:cNvPr>
          <p:cNvSpPr/>
          <p:nvPr/>
        </p:nvSpPr>
        <p:spPr>
          <a:xfrm>
            <a:off x="5330944" y="5591956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BF8CD37-AD56-C3A6-AAB0-61FF4FCFAC91}"/>
              </a:ext>
            </a:extLst>
          </p:cNvPr>
          <p:cNvSpPr/>
          <p:nvPr/>
        </p:nvSpPr>
        <p:spPr>
          <a:xfrm>
            <a:off x="6092944" y="5601481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93471BF-2C64-C15E-B69A-FFA1673FEE92}"/>
              </a:ext>
            </a:extLst>
          </p:cNvPr>
          <p:cNvSpPr/>
          <p:nvPr/>
        </p:nvSpPr>
        <p:spPr>
          <a:xfrm>
            <a:off x="6835894" y="5591956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266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0FDACC5-120F-6E35-920F-9B9C377A75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73"/>
          <a:stretch/>
        </p:blipFill>
        <p:spPr>
          <a:xfrm>
            <a:off x="3357712" y="771525"/>
            <a:ext cx="5637432" cy="47722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D373D0B-75F8-1AA0-E579-34D10B9CBD0D}"/>
              </a:ext>
            </a:extLst>
          </p:cNvPr>
          <p:cNvSpPr txBox="1"/>
          <p:nvPr/>
        </p:nvSpPr>
        <p:spPr>
          <a:xfrm>
            <a:off x="5021105" y="5782456"/>
            <a:ext cx="27725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H  Á  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D84C330-83B0-079F-4446-85F63BBD6A3B}"/>
              </a:ext>
            </a:extLst>
          </p:cNvPr>
          <p:cNvSpPr/>
          <p:nvPr/>
        </p:nvSpPr>
        <p:spPr>
          <a:xfrm>
            <a:off x="5021105" y="5782456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A8B60CB-6559-BBC7-7584-ED17F85F0919}"/>
              </a:ext>
            </a:extLst>
          </p:cNvPr>
          <p:cNvSpPr/>
          <p:nvPr/>
        </p:nvSpPr>
        <p:spPr>
          <a:xfrm>
            <a:off x="5789692" y="5782456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DD78FF8-F8E9-2974-9105-D0C62DFA3217}"/>
              </a:ext>
            </a:extLst>
          </p:cNvPr>
          <p:cNvSpPr/>
          <p:nvPr/>
        </p:nvSpPr>
        <p:spPr>
          <a:xfrm>
            <a:off x="6558279" y="5782456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639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9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DE0DDA0-C9B4-5C2D-0CC2-04BDDCC615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100" y="539317"/>
            <a:ext cx="6446591" cy="44245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D082ED6-A328-CAC5-2832-E814EBC47A6B}"/>
              </a:ext>
            </a:extLst>
          </p:cNvPr>
          <p:cNvSpPr txBox="1"/>
          <p:nvPr/>
        </p:nvSpPr>
        <p:spPr>
          <a:xfrm>
            <a:off x="5478310" y="5782456"/>
            <a:ext cx="27725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B  Ơ  I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D4E398B-7385-968D-CF60-366473CED7DC}"/>
              </a:ext>
            </a:extLst>
          </p:cNvPr>
          <p:cNvSpPr/>
          <p:nvPr/>
        </p:nvSpPr>
        <p:spPr>
          <a:xfrm>
            <a:off x="5530969" y="5782456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3E35F5B-5CD8-BB91-3E7E-6198D31B5E81}"/>
              </a:ext>
            </a:extLst>
          </p:cNvPr>
          <p:cNvSpPr/>
          <p:nvPr/>
        </p:nvSpPr>
        <p:spPr>
          <a:xfrm>
            <a:off x="6253985" y="5782456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5731F4B-51ED-F191-08BB-1BA93C3C53F5}"/>
              </a:ext>
            </a:extLst>
          </p:cNvPr>
          <p:cNvSpPr/>
          <p:nvPr/>
        </p:nvSpPr>
        <p:spPr>
          <a:xfrm>
            <a:off x="6977001" y="5782456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275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9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 descr="图片包含 图示&#10;&#10;描述已自动生成">
            <a:extLst>
              <a:ext uri="{FF2B5EF4-FFF2-40B4-BE49-F238E27FC236}">
                <a16:creationId xmlns:a16="http://schemas.microsoft.com/office/drawing/2014/main" id="{9E2ACB86-FC05-48E6-AA73-D71E1CD4E06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63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099012"/>
              <a:gd name="connsiteY0" fmla="*/ 0 h 6858000"/>
              <a:gd name="connsiteX1" fmla="*/ 12099012 w 12099012"/>
              <a:gd name="connsiteY1" fmla="*/ 0 h 6858000"/>
              <a:gd name="connsiteX2" fmla="*/ 12099012 w 12099012"/>
              <a:gd name="connsiteY2" fmla="*/ 6858000 h 6858000"/>
              <a:gd name="connsiteX3" fmla="*/ 0 w 1209901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99012" h="6858000">
                <a:moveTo>
                  <a:pt x="0" y="0"/>
                </a:moveTo>
                <a:lnTo>
                  <a:pt x="12099012" y="0"/>
                </a:lnTo>
                <a:lnTo>
                  <a:pt x="1209901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" name="椭圆 6">
            <a:extLst>
              <a:ext uri="{FF2B5EF4-FFF2-40B4-BE49-F238E27FC236}">
                <a16:creationId xmlns:a16="http://schemas.microsoft.com/office/drawing/2014/main" id="{16C508BF-9BDB-43C9-B741-D9B32CCF0057}"/>
              </a:ext>
            </a:extLst>
          </p:cNvPr>
          <p:cNvSpPr>
            <a:spLocks noChangeAspect="1"/>
          </p:cNvSpPr>
          <p:nvPr/>
        </p:nvSpPr>
        <p:spPr>
          <a:xfrm>
            <a:off x="3595860" y="1565949"/>
            <a:ext cx="2520000" cy="2520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椭圆 7">
            <a:extLst>
              <a:ext uri="{FF2B5EF4-FFF2-40B4-BE49-F238E27FC236}">
                <a16:creationId xmlns:a16="http://schemas.microsoft.com/office/drawing/2014/main" id="{B707F5FD-AC26-444E-BCC9-9780BA60ECB6}"/>
              </a:ext>
            </a:extLst>
          </p:cNvPr>
          <p:cNvSpPr>
            <a:spLocks noChangeAspect="1"/>
          </p:cNvSpPr>
          <p:nvPr/>
        </p:nvSpPr>
        <p:spPr>
          <a:xfrm>
            <a:off x="3595860" y="1565949"/>
            <a:ext cx="2520000" cy="25200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innerShdw blurRad="114300" dist="1143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椭圆 8">
            <a:extLst>
              <a:ext uri="{FF2B5EF4-FFF2-40B4-BE49-F238E27FC236}">
                <a16:creationId xmlns:a16="http://schemas.microsoft.com/office/drawing/2014/main" id="{A0BC1DC6-8BD7-471A-A6C9-D69C5BEEF046}"/>
              </a:ext>
            </a:extLst>
          </p:cNvPr>
          <p:cNvSpPr>
            <a:spLocks noChangeAspect="1"/>
          </p:cNvSpPr>
          <p:nvPr/>
        </p:nvSpPr>
        <p:spPr>
          <a:xfrm>
            <a:off x="3875860" y="1845949"/>
            <a:ext cx="1960000" cy="1960000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2700000" scaled="1"/>
            <a:tileRect/>
          </a:gra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135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任意多边形 9">
            <a:extLst>
              <a:ext uri="{FF2B5EF4-FFF2-40B4-BE49-F238E27FC236}">
                <a16:creationId xmlns:a16="http://schemas.microsoft.com/office/drawing/2014/main" id="{3458EDC3-E2C0-4D2E-B413-5DA17E5D092B}"/>
              </a:ext>
            </a:extLst>
          </p:cNvPr>
          <p:cNvSpPr/>
          <p:nvPr/>
        </p:nvSpPr>
        <p:spPr>
          <a:xfrm>
            <a:off x="4771045" y="2041949"/>
            <a:ext cx="5755196" cy="1554722"/>
          </a:xfrm>
          <a:custGeom>
            <a:avLst/>
            <a:gdLst>
              <a:gd name="connsiteX0" fmla="*/ 0 w 2527652"/>
              <a:gd name="connsiteY0" fmla="*/ 0 h 1008000"/>
              <a:gd name="connsiteX1" fmla="*/ 2023652 w 2527652"/>
              <a:gd name="connsiteY1" fmla="*/ 0 h 1008000"/>
              <a:gd name="connsiteX2" fmla="*/ 2527652 w 2527652"/>
              <a:gd name="connsiteY2" fmla="*/ 504000 h 1008000"/>
              <a:gd name="connsiteX3" fmla="*/ 2023652 w 2527652"/>
              <a:gd name="connsiteY3" fmla="*/ 1008000 h 1008000"/>
              <a:gd name="connsiteX4" fmla="*/ 0 w 2527652"/>
              <a:gd name="connsiteY4" fmla="*/ 1008000 h 10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7652" h="1008000">
                <a:moveTo>
                  <a:pt x="0" y="0"/>
                </a:moveTo>
                <a:lnTo>
                  <a:pt x="2023652" y="0"/>
                </a:lnTo>
                <a:cubicBezTo>
                  <a:pt x="2302004" y="0"/>
                  <a:pt x="2527652" y="225648"/>
                  <a:pt x="2527652" y="504000"/>
                </a:cubicBezTo>
                <a:cubicBezTo>
                  <a:pt x="2527652" y="782352"/>
                  <a:pt x="2302004" y="1008000"/>
                  <a:pt x="2023652" y="1008000"/>
                </a:cubicBezTo>
                <a:lnTo>
                  <a:pt x="0" y="1008000"/>
                </a:ln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13500000" scaled="1"/>
            <a:tileRect/>
          </a:gra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2700000" scaled="1"/>
              <a:tileRect/>
            </a:gra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椭圆 10">
            <a:extLst>
              <a:ext uri="{FF2B5EF4-FFF2-40B4-BE49-F238E27FC236}">
                <a16:creationId xmlns:a16="http://schemas.microsoft.com/office/drawing/2014/main" id="{28A52C52-DC08-4F0F-B219-69E148456634}"/>
              </a:ext>
            </a:extLst>
          </p:cNvPr>
          <p:cNvSpPr>
            <a:spLocks noChangeAspect="1"/>
          </p:cNvSpPr>
          <p:nvPr/>
        </p:nvSpPr>
        <p:spPr>
          <a:xfrm>
            <a:off x="4071860" y="2041949"/>
            <a:ext cx="1568000" cy="15680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65000"/>
                </a:schemeClr>
              </a:gs>
            </a:gsLst>
            <a:lin ang="13500000" scaled="1"/>
            <a:tileRect/>
          </a:gradFill>
          <a:ln w="25400">
            <a:gradFill flip="none" rotWithShape="1">
              <a:gsLst>
                <a:gs pos="0">
                  <a:schemeClr val="bg1"/>
                </a:gs>
                <a:gs pos="100000">
                  <a:schemeClr val="tx1">
                    <a:lumMod val="65000"/>
                    <a:lumOff val="35000"/>
                  </a:schemeClr>
                </a:gs>
              </a:gsLst>
              <a:lin ang="27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" name="文本框 11">
            <a:extLst>
              <a:ext uri="{FF2B5EF4-FFF2-40B4-BE49-F238E27FC236}">
                <a16:creationId xmlns:a16="http://schemas.microsoft.com/office/drawing/2014/main" id="{5408D315-AAA9-42DD-A5CF-CF3BCA52B1BF}"/>
              </a:ext>
            </a:extLst>
          </p:cNvPr>
          <p:cNvSpPr txBox="1"/>
          <p:nvPr/>
        </p:nvSpPr>
        <p:spPr>
          <a:xfrm>
            <a:off x="4384475" y="2332521"/>
            <a:ext cx="98296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Impact" panose="020B0806030902050204" pitchFamily="34" charset="0"/>
                <a:ea typeface="宋体" panose="02010600030101010101" pitchFamily="2" charset="-122"/>
                <a:cs typeface="+mn-cs"/>
              </a:rPr>
              <a:t>02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Impact" panose="020B080603090205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6" name="图片 54">
            <a:extLst>
              <a:ext uri="{FF2B5EF4-FFF2-40B4-BE49-F238E27FC236}">
                <a16:creationId xmlns:a16="http://schemas.microsoft.com/office/drawing/2014/main" id="{6F9B019A-EF9A-41C2-A122-CEBC2EC27B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79306">
            <a:off x="145248" y="10475745"/>
            <a:ext cx="8564897" cy="2008636"/>
          </a:xfrm>
          <a:prstGeom prst="rect">
            <a:avLst/>
          </a:prstGeom>
        </p:spPr>
      </p:pic>
      <p:pic>
        <p:nvPicPr>
          <p:cNvPr id="17" name="图片 68">
            <a:extLst>
              <a:ext uri="{FF2B5EF4-FFF2-40B4-BE49-F238E27FC236}">
                <a16:creationId xmlns:a16="http://schemas.microsoft.com/office/drawing/2014/main" id="{D05A56A9-ED87-443B-A988-75A81A7541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4547" y="2929460"/>
            <a:ext cx="4154288" cy="3925950"/>
          </a:xfrm>
          <a:prstGeom prst="rect">
            <a:avLst/>
          </a:prstGeom>
        </p:spPr>
      </p:pic>
      <p:pic>
        <p:nvPicPr>
          <p:cNvPr id="18" name="图片 56">
            <a:extLst>
              <a:ext uri="{FF2B5EF4-FFF2-40B4-BE49-F238E27FC236}">
                <a16:creationId xmlns:a16="http://schemas.microsoft.com/office/drawing/2014/main" id="{DC73B0EB-3EB1-4D75-8507-2C6CEF25AE5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4" y="-17388"/>
            <a:ext cx="12208104" cy="16437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9CF6C85-3CB0-2F35-77FB-158882BD22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19894" y="2186115"/>
            <a:ext cx="4895512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806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0.10556 L -1.04167E-6 -0.6717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8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2" grpId="0" animBg="1"/>
      <p:bldP spid="13" grpId="0" animBg="1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ounded Rectangle 3">
            <a:extLst>
              <a:ext uri="{FF2B5EF4-FFF2-40B4-BE49-F238E27FC236}">
                <a16:creationId xmlns:a16="http://schemas.microsoft.com/office/drawing/2014/main" id="{F16D9A4B-9A43-C33A-ECDD-0AC19B8A15DA}"/>
              </a:ext>
            </a:extLst>
          </p:cNvPr>
          <p:cNvSpPr/>
          <p:nvPr/>
        </p:nvSpPr>
        <p:spPr>
          <a:xfrm>
            <a:off x="628650" y="337389"/>
            <a:ext cx="11020425" cy="958523"/>
          </a:xfrm>
          <a:prstGeom prst="roundRect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Tìm động từ trong ngoặc đơn thay cho bông hoa trong mỗi đoạn văn dưới đây: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AA349FF-3503-8769-C63A-DCFB7E32B3C2}"/>
              </a:ext>
            </a:extLst>
          </p:cNvPr>
          <p:cNvSpPr txBox="1"/>
          <p:nvPr/>
        </p:nvSpPr>
        <p:spPr>
          <a:xfrm>
            <a:off x="895350" y="1828800"/>
            <a:ext cx="10639425" cy="34163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Rừng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chìm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đắm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màn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đêm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Bỗng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trống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vỗ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cánh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phành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phạch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cất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gáy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lanh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lảnh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bản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Mấy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rừng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dậy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gáy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te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te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mấy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cạnh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ve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đua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kêu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rả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Ngoài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suối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chim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cuốc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vọng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đều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đều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...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Bản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giấc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F855023D-D5B9-B4B3-6414-61071107F54B}"/>
              </a:ext>
            </a:extLst>
          </p:cNvPr>
          <p:cNvSpPr/>
          <p:nvPr/>
        </p:nvSpPr>
        <p:spPr>
          <a:xfrm>
            <a:off x="4419600" y="5343525"/>
            <a:ext cx="3981450" cy="704850"/>
          </a:xfrm>
          <a:prstGeom prst="roundRect">
            <a:avLst/>
          </a:prstGeom>
          <a:solidFill>
            <a:srgbClr val="EEA4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gáy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kêu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vọng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vỗ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pic>
        <p:nvPicPr>
          <p:cNvPr id="37" name="Picture 36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8D31D0A8-3C4F-FA24-C92C-BEAFBC82316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850" y="2408206"/>
            <a:ext cx="654656" cy="582644"/>
          </a:xfrm>
          <a:prstGeom prst="rect">
            <a:avLst/>
          </a:prstGeom>
        </p:spPr>
      </p:pic>
      <p:pic>
        <p:nvPicPr>
          <p:cNvPr id="38" name="Picture 37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94135A0C-401A-6675-52B2-A60E019A664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9324" y="2455831"/>
            <a:ext cx="714375" cy="635794"/>
          </a:xfrm>
          <a:prstGeom prst="rect">
            <a:avLst/>
          </a:prstGeom>
        </p:spPr>
      </p:pic>
      <p:pic>
        <p:nvPicPr>
          <p:cNvPr id="39" name="Picture 38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84674F19-681E-113D-528A-43699081F4F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175" y="3465481"/>
            <a:ext cx="790575" cy="635794"/>
          </a:xfrm>
          <a:prstGeom prst="rect">
            <a:avLst/>
          </a:prstGeom>
        </p:spPr>
      </p:pic>
      <p:pic>
        <p:nvPicPr>
          <p:cNvPr id="40" name="Picture 39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C9678B2F-BCE2-85F9-CB24-725D25D7699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9775" y="4075081"/>
            <a:ext cx="1047750" cy="635794"/>
          </a:xfrm>
          <a:prstGeom prst="rect">
            <a:avLst/>
          </a:prstGeom>
        </p:spPr>
      </p:pic>
      <p:pic>
        <p:nvPicPr>
          <p:cNvPr id="41" name="Picture 40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69857551-1A23-EC60-20F0-3EE312AD821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350" y="4113181"/>
            <a:ext cx="762000" cy="582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426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4" grpId="0" animBg="1"/>
      <p:bldP spid="3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373</Words>
  <Application>Microsoft Office PowerPoint</Application>
  <PresentationFormat>Widescreen</PresentationFormat>
  <Paragraphs>33</Paragraphs>
  <Slides>21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DengXian</vt:lpstr>
      <vt:lpstr>DengXian</vt:lpstr>
      <vt:lpstr>Arial</vt:lpstr>
      <vt:lpstr>Calibri</vt:lpstr>
      <vt:lpstr>Calibri Light</vt:lpstr>
      <vt:lpstr>Impact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3</cp:revision>
  <dcterms:created xsi:type="dcterms:W3CDTF">2023-09-27T03:39:17Z</dcterms:created>
  <dcterms:modified xsi:type="dcterms:W3CDTF">2024-11-02T13:30:47Z</dcterms:modified>
</cp:coreProperties>
</file>