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25" r:id="rId2"/>
    <p:sldId id="426" r:id="rId3"/>
    <p:sldId id="296" r:id="rId4"/>
    <p:sldId id="292" r:id="rId5"/>
    <p:sldId id="358" r:id="rId6"/>
    <p:sldId id="428" r:id="rId7"/>
    <p:sldId id="429" r:id="rId8"/>
    <p:sldId id="430" r:id="rId9"/>
    <p:sldId id="432" r:id="rId10"/>
    <p:sldId id="431" r:id="rId11"/>
    <p:sldId id="433" r:id="rId12"/>
    <p:sldId id="434" r:id="rId13"/>
    <p:sldId id="435" r:id="rId14"/>
    <p:sldId id="437" r:id="rId15"/>
    <p:sldId id="436" r:id="rId16"/>
    <p:sldId id="408" r:id="rId17"/>
    <p:sldId id="421" r:id="rId18"/>
    <p:sldId id="438" r:id="rId19"/>
    <p:sldId id="439"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1" d="100"/>
          <a:sy n="61"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49C61-D021-4DB3-858F-25F6AE33C075}"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3B7C-DBC0-46CE-9413-CFFBF82160FC}" type="slidenum">
              <a:rPr lang="en-US" smtClean="0"/>
              <a:t>‹#›</a:t>
            </a:fld>
            <a:endParaRPr lang="en-US"/>
          </a:p>
        </p:txBody>
      </p:sp>
    </p:spTree>
    <p:extLst>
      <p:ext uri="{BB962C8B-B14F-4D97-AF65-F5344CB8AC3E}">
        <p14:creationId xmlns:p14="http://schemas.microsoft.com/office/powerpoint/2010/main" val="308070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6</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20</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94DC-506E-4A57-8FB5-D4D8389B2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B88420-773C-4D0B-9DF3-0D782CDC2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FA7A77-E462-4AF5-BAC8-C6FF9B6A849E}"/>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2DB041D3-7077-4198-A538-CEDFE8F48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898EF-7F12-4AA7-BC9B-AC934B250472}"/>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375296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0E0F-3101-4086-B0FF-78514F956E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829FD-B251-4991-B7E9-F4ADF4486F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5E7EF-C397-4E88-9C98-A851FE266A46}"/>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1AE628E1-09CB-4C43-9BF6-EF67C315D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2381F-3D3C-4D79-8A74-CB831CC1B521}"/>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23990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2A433-F8C2-4C87-99CC-85F9D214CC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409640-B52E-475E-89F3-4A7CE1AB85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5B46A-64EB-425B-BF99-B56F6C6768F9}"/>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F59DAEF5-BB3B-4DEE-AAB9-735F518D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70499-B804-4252-AC7B-94419B3AEED5}"/>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410615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AA8C-0760-4BD0-B6F4-F244A2682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F07DC-D542-4C34-BC9B-C225D5E4ED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F494F-A2CD-4E9B-A34C-543FE8AAA0BA}"/>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C285B8C1-959F-403B-AF4C-9D9F3EEEB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DD0C9-BDB9-4632-9916-B3F6A47001BC}"/>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40636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20D4-4C29-4D3D-BB58-999DB2F292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082F23-7CDD-4635-AFC5-90CFDF905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59C2B-4911-48E8-907A-1D5A9CF7AFD2}"/>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EE0F3FBB-EFDF-4B89-AA5A-9C88AAE36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CC13C-2E02-4543-82F7-FF036BC74713}"/>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78482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1D2FA-C737-4D81-BA56-F8E738352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28D8A-6A7B-4D86-8FF8-C02951707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79193-8FD3-4F1E-A58E-B0A0D4844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0DDCA3-52AE-4D2C-BE79-1361118E3ADF}"/>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6" name="Footer Placeholder 5">
            <a:extLst>
              <a:ext uri="{FF2B5EF4-FFF2-40B4-BE49-F238E27FC236}">
                <a16:creationId xmlns:a16="http://schemas.microsoft.com/office/drawing/2014/main" id="{E35EB2D2-D834-4AA4-A29F-250590635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9DD3B-CE68-4024-A5B7-A6DC0DA4C0BA}"/>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114565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FA66-E952-4A52-91D1-3444FB19BF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A3E351-B304-4450-BCE8-A6AC95751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9DD112-5EE0-4082-974E-CEFA6E7AB7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8E4236-3233-4E42-B61F-5EA5463755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A5EC1C-6B7C-4BD6-8A87-D7D22978D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D52686-3EE0-415D-B1F5-7E43B87E0870}"/>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8" name="Footer Placeholder 7">
            <a:extLst>
              <a:ext uri="{FF2B5EF4-FFF2-40B4-BE49-F238E27FC236}">
                <a16:creationId xmlns:a16="http://schemas.microsoft.com/office/drawing/2014/main" id="{39B040C6-DE70-460E-A06E-E2B6AABCE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66F284-1BE9-45E9-8E82-2199D296F874}"/>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171476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6D47-5D9F-460D-B325-6DA48D6391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CA84CD-823D-4BE1-95C8-1F819C188CA3}"/>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4" name="Footer Placeholder 3">
            <a:extLst>
              <a:ext uri="{FF2B5EF4-FFF2-40B4-BE49-F238E27FC236}">
                <a16:creationId xmlns:a16="http://schemas.microsoft.com/office/drawing/2014/main" id="{9316A514-3F6F-4355-9C54-C80EC33F67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856FB-41F7-4636-B705-8CEEE182DAE6}"/>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304766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40C93-C9A1-4BC2-BEE2-363CF5168F5E}"/>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3" name="Footer Placeholder 2">
            <a:extLst>
              <a:ext uri="{FF2B5EF4-FFF2-40B4-BE49-F238E27FC236}">
                <a16:creationId xmlns:a16="http://schemas.microsoft.com/office/drawing/2014/main" id="{43B714D3-9DC8-46D3-9971-8DBAE7B5F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5BC4C9-74ED-46AC-84B6-9B2C44A52803}"/>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266513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641C-D8F7-4724-9F5A-88D0C01E0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B0C19-8EA6-4789-B0E1-B92C6DBB6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63B08B-AEC9-46DC-B7A1-BB4C32C9F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3EB1F-4530-44DC-B892-8034D077065D}"/>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6" name="Footer Placeholder 5">
            <a:extLst>
              <a:ext uri="{FF2B5EF4-FFF2-40B4-BE49-F238E27FC236}">
                <a16:creationId xmlns:a16="http://schemas.microsoft.com/office/drawing/2014/main" id="{C536E689-E67C-4DAA-BCA2-67677079D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5B73BA-E6E5-474D-9EA0-D5741F7FDC7B}"/>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358417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3D3-923B-4CBA-BF3F-3698A9A8A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A95A0C-17C3-485D-BE23-AB195B054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4EF71-AFEF-4508-A854-9DE4D6EC6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64886-3AD8-4357-8554-55FEF1D26BB8}"/>
              </a:ext>
            </a:extLst>
          </p:cNvPr>
          <p:cNvSpPr>
            <a:spLocks noGrp="1"/>
          </p:cNvSpPr>
          <p:nvPr>
            <p:ph type="dt" sz="half" idx="10"/>
          </p:nvPr>
        </p:nvSpPr>
        <p:spPr/>
        <p:txBody>
          <a:bodyPr/>
          <a:lstStyle/>
          <a:p>
            <a:fld id="{8B26885B-8741-42F2-93B2-5A75D8F3BE20}" type="datetimeFigureOut">
              <a:rPr lang="en-US" smtClean="0"/>
              <a:t>11/2/2024</a:t>
            </a:fld>
            <a:endParaRPr lang="en-US"/>
          </a:p>
        </p:txBody>
      </p:sp>
      <p:sp>
        <p:nvSpPr>
          <p:cNvPr id="6" name="Footer Placeholder 5">
            <a:extLst>
              <a:ext uri="{FF2B5EF4-FFF2-40B4-BE49-F238E27FC236}">
                <a16:creationId xmlns:a16="http://schemas.microsoft.com/office/drawing/2014/main" id="{7D8A1823-F856-4143-BFA3-6BE07E64C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CE24C-7E62-4032-94C7-F68B7D87507D}"/>
              </a:ext>
            </a:extLst>
          </p:cNvPr>
          <p:cNvSpPr>
            <a:spLocks noGrp="1"/>
          </p:cNvSpPr>
          <p:nvPr>
            <p:ph type="sldNum" sz="quarter" idx="12"/>
          </p:nvPr>
        </p:nvSpPr>
        <p:spPr/>
        <p:txBody>
          <a:bodyPr/>
          <a:lstStyle/>
          <a:p>
            <a:fld id="{50394681-E534-45ED-BD77-F53E4EACAD94}" type="slidenum">
              <a:rPr lang="en-US" smtClean="0"/>
              <a:t>‹#›</a:t>
            </a:fld>
            <a:endParaRPr lang="en-US"/>
          </a:p>
        </p:txBody>
      </p:sp>
    </p:spTree>
    <p:extLst>
      <p:ext uri="{BB962C8B-B14F-4D97-AF65-F5344CB8AC3E}">
        <p14:creationId xmlns:p14="http://schemas.microsoft.com/office/powerpoint/2010/main" val="257700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0" r="-30000" b="-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66D9F-8FCF-4A84-8D38-749AAA9DE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07B91-742A-46EE-B4E9-866B0648B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5DA47-EEB2-487B-9BE3-4B7D64F543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6885B-8741-42F2-93B2-5A75D8F3BE20}" type="datetimeFigureOut">
              <a:rPr lang="en-US" smtClean="0"/>
              <a:t>11/2/2024</a:t>
            </a:fld>
            <a:endParaRPr lang="en-US"/>
          </a:p>
        </p:txBody>
      </p:sp>
      <p:sp>
        <p:nvSpPr>
          <p:cNvPr id="5" name="Footer Placeholder 4">
            <a:extLst>
              <a:ext uri="{FF2B5EF4-FFF2-40B4-BE49-F238E27FC236}">
                <a16:creationId xmlns:a16="http://schemas.microsoft.com/office/drawing/2014/main" id="{767F73C0-8582-4CF0-B121-6FBB77442C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939E1C-9323-43BB-8020-E35E1824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94681-E534-45ED-BD77-F53E4EACAD94}" type="slidenum">
              <a:rPr lang="en-US" smtClean="0"/>
              <a:t>‹#›</a:t>
            </a:fld>
            <a:endParaRPr lang="en-US"/>
          </a:p>
        </p:txBody>
      </p:sp>
    </p:spTree>
    <p:extLst>
      <p:ext uri="{BB962C8B-B14F-4D97-AF65-F5344CB8AC3E}">
        <p14:creationId xmlns:p14="http://schemas.microsoft.com/office/powerpoint/2010/main" val="202367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1258</Words>
  <Application>Microsoft Office PowerPoint</Application>
  <PresentationFormat>Widescreen</PresentationFormat>
  <Paragraphs>82</Paragraphs>
  <Slides>20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cp:revision>
  <dcterms:created xsi:type="dcterms:W3CDTF">2023-09-27T03:45:25Z</dcterms:created>
  <dcterms:modified xsi:type="dcterms:W3CDTF">2024-11-02T13:16:03Z</dcterms:modified>
</cp:coreProperties>
</file>