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1.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2" r:id="rId2"/>
  </p:sldMasterIdLst>
  <p:notesMasterIdLst>
    <p:notesMasterId r:id="rId37"/>
  </p:notesMasterIdLst>
  <p:handoutMasterIdLst>
    <p:handoutMasterId r:id="rId38"/>
  </p:handoutMasterIdLst>
  <p:sldIdLst>
    <p:sldId id="517" r:id="rId3"/>
    <p:sldId id="11523" r:id="rId4"/>
    <p:sldId id="520" r:id="rId5"/>
    <p:sldId id="284" r:id="rId6"/>
    <p:sldId id="11520" r:id="rId7"/>
    <p:sldId id="11521" r:id="rId8"/>
    <p:sldId id="471" r:id="rId9"/>
    <p:sldId id="11522" r:id="rId10"/>
    <p:sldId id="11524" r:id="rId11"/>
    <p:sldId id="518" r:id="rId12"/>
    <p:sldId id="495" r:id="rId13"/>
    <p:sldId id="11525" r:id="rId14"/>
    <p:sldId id="11526" r:id="rId15"/>
    <p:sldId id="448" r:id="rId16"/>
    <p:sldId id="501" r:id="rId17"/>
    <p:sldId id="11529" r:id="rId18"/>
    <p:sldId id="11530" r:id="rId19"/>
    <p:sldId id="11531" r:id="rId20"/>
    <p:sldId id="502" r:id="rId21"/>
    <p:sldId id="404" r:id="rId22"/>
    <p:sldId id="519" r:id="rId23"/>
    <p:sldId id="503" r:id="rId24"/>
    <p:sldId id="504" r:id="rId25"/>
    <p:sldId id="449" r:id="rId26"/>
    <p:sldId id="11532" r:id="rId27"/>
    <p:sldId id="11533" r:id="rId28"/>
    <p:sldId id="11534" r:id="rId29"/>
    <p:sldId id="11535" r:id="rId30"/>
    <p:sldId id="11527" r:id="rId31"/>
    <p:sldId id="11528" r:id="rId32"/>
    <p:sldId id="398" r:id="rId33"/>
    <p:sldId id="2007577185" r:id="rId34"/>
    <p:sldId id="2007577186" r:id="rId35"/>
    <p:sldId id="529" r:id="rId36"/>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80357" autoAdjust="0"/>
  </p:normalViewPr>
  <p:slideViewPr>
    <p:cSldViewPr snapToGrid="0">
      <p:cViewPr varScale="1">
        <p:scale>
          <a:sx n="93" d="100"/>
          <a:sy n="93" d="100"/>
        </p:scale>
        <p:origin x="8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81324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984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49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60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282497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655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24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2396670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766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4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66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089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285502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219950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3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extLst>
      <p:ext uri="{BB962C8B-B14F-4D97-AF65-F5344CB8AC3E}">
        <p14:creationId xmlns:p14="http://schemas.microsoft.com/office/powerpoint/2010/main" val="373590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86.xml"/><Relationship Id="rId21" Type="http://schemas.openxmlformats.org/officeDocument/2006/relationships/slideLayout" Target="../slideLayouts/slideLayout21.xml"/><Relationship Id="rId42" Type="http://schemas.openxmlformats.org/officeDocument/2006/relationships/tags" Target="../tags/tag11.xml"/><Relationship Id="rId63" Type="http://schemas.openxmlformats.org/officeDocument/2006/relationships/tags" Target="../tags/tag32.xml"/><Relationship Id="rId84" Type="http://schemas.openxmlformats.org/officeDocument/2006/relationships/tags" Target="../tags/tag53.xml"/><Relationship Id="rId138" Type="http://schemas.openxmlformats.org/officeDocument/2006/relationships/tags" Target="../tags/tag107.xml"/><Relationship Id="rId159" Type="http://schemas.openxmlformats.org/officeDocument/2006/relationships/tags" Target="../tags/tag128.xml"/><Relationship Id="rId170" Type="http://schemas.openxmlformats.org/officeDocument/2006/relationships/tags" Target="../tags/tag139.xml"/><Relationship Id="rId107" Type="http://schemas.openxmlformats.org/officeDocument/2006/relationships/tags" Target="../tags/tag76.xml"/><Relationship Id="rId11" Type="http://schemas.openxmlformats.org/officeDocument/2006/relationships/slideLayout" Target="../slideLayouts/slideLayout11.xml"/><Relationship Id="rId32" Type="http://schemas.openxmlformats.org/officeDocument/2006/relationships/theme" Target="../theme/theme1.xml"/><Relationship Id="rId53" Type="http://schemas.openxmlformats.org/officeDocument/2006/relationships/tags" Target="../tags/tag22.xml"/><Relationship Id="rId74" Type="http://schemas.openxmlformats.org/officeDocument/2006/relationships/tags" Target="../tags/tag43.xml"/><Relationship Id="rId128" Type="http://schemas.openxmlformats.org/officeDocument/2006/relationships/tags" Target="../tags/tag97.xml"/><Relationship Id="rId149" Type="http://schemas.openxmlformats.org/officeDocument/2006/relationships/tags" Target="../tags/tag118.xml"/><Relationship Id="rId5" Type="http://schemas.openxmlformats.org/officeDocument/2006/relationships/slideLayout" Target="../slideLayouts/slideLayout5.xml"/><Relationship Id="rId95" Type="http://schemas.openxmlformats.org/officeDocument/2006/relationships/tags" Target="../tags/tag64.xml"/><Relationship Id="rId160" Type="http://schemas.openxmlformats.org/officeDocument/2006/relationships/tags" Target="../tags/tag129.xml"/><Relationship Id="rId181" Type="http://schemas.openxmlformats.org/officeDocument/2006/relationships/tags" Target="../tags/tag150.xml"/><Relationship Id="rId22" Type="http://schemas.openxmlformats.org/officeDocument/2006/relationships/slideLayout" Target="../slideLayouts/slideLayout22.xml"/><Relationship Id="rId43" Type="http://schemas.openxmlformats.org/officeDocument/2006/relationships/tags" Target="../tags/tag12.xml"/><Relationship Id="rId64" Type="http://schemas.openxmlformats.org/officeDocument/2006/relationships/tags" Target="../tags/tag33.xml"/><Relationship Id="rId118" Type="http://schemas.openxmlformats.org/officeDocument/2006/relationships/tags" Target="../tags/tag87.xml"/><Relationship Id="rId139" Type="http://schemas.openxmlformats.org/officeDocument/2006/relationships/tags" Target="../tags/tag108.xml"/><Relationship Id="rId85" Type="http://schemas.openxmlformats.org/officeDocument/2006/relationships/tags" Target="../tags/tag54.xml"/><Relationship Id="rId150" Type="http://schemas.openxmlformats.org/officeDocument/2006/relationships/tags" Target="../tags/tag119.xml"/><Relationship Id="rId171" Type="http://schemas.openxmlformats.org/officeDocument/2006/relationships/tags" Target="../tags/tag140.xml"/><Relationship Id="rId12" Type="http://schemas.openxmlformats.org/officeDocument/2006/relationships/slideLayout" Target="../slideLayouts/slideLayout12.xml"/><Relationship Id="rId33" Type="http://schemas.openxmlformats.org/officeDocument/2006/relationships/tags" Target="../tags/tag2.xml"/><Relationship Id="rId108" Type="http://schemas.openxmlformats.org/officeDocument/2006/relationships/tags" Target="../tags/tag77.xml"/><Relationship Id="rId129" Type="http://schemas.openxmlformats.org/officeDocument/2006/relationships/tags" Target="../tags/tag98.xml"/><Relationship Id="rId54" Type="http://schemas.openxmlformats.org/officeDocument/2006/relationships/tags" Target="../tags/tag23.xml"/><Relationship Id="rId75" Type="http://schemas.openxmlformats.org/officeDocument/2006/relationships/tags" Target="../tags/tag44.xml"/><Relationship Id="rId96" Type="http://schemas.openxmlformats.org/officeDocument/2006/relationships/tags" Target="../tags/tag65.xml"/><Relationship Id="rId140" Type="http://schemas.openxmlformats.org/officeDocument/2006/relationships/tags" Target="../tags/tag109.xml"/><Relationship Id="rId161" Type="http://schemas.openxmlformats.org/officeDocument/2006/relationships/tags" Target="../tags/tag130.xml"/><Relationship Id="rId182" Type="http://schemas.openxmlformats.org/officeDocument/2006/relationships/tags" Target="../tags/tag15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tags" Target="../tags/tag88.xml"/><Relationship Id="rId44" Type="http://schemas.openxmlformats.org/officeDocument/2006/relationships/tags" Target="../tags/tag13.xml"/><Relationship Id="rId65" Type="http://schemas.openxmlformats.org/officeDocument/2006/relationships/tags" Target="../tags/tag34.xml"/><Relationship Id="rId86" Type="http://schemas.openxmlformats.org/officeDocument/2006/relationships/tags" Target="../tags/tag55.xml"/><Relationship Id="rId130" Type="http://schemas.openxmlformats.org/officeDocument/2006/relationships/tags" Target="../tags/tag99.xml"/><Relationship Id="rId151" Type="http://schemas.openxmlformats.org/officeDocument/2006/relationships/tags" Target="../tags/tag120.xml"/><Relationship Id="rId172" Type="http://schemas.openxmlformats.org/officeDocument/2006/relationships/tags" Target="../tags/tag14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 Id="rId109" Type="http://schemas.openxmlformats.org/officeDocument/2006/relationships/tags" Target="../tags/tag78.xml"/><Relationship Id="rId34" Type="http://schemas.openxmlformats.org/officeDocument/2006/relationships/tags" Target="../tags/tag3.xml"/><Relationship Id="rId50" Type="http://schemas.openxmlformats.org/officeDocument/2006/relationships/tags" Target="../tags/tag19.xml"/><Relationship Id="rId55" Type="http://schemas.openxmlformats.org/officeDocument/2006/relationships/tags" Target="../tags/tag24.xml"/><Relationship Id="rId76" Type="http://schemas.openxmlformats.org/officeDocument/2006/relationships/tags" Target="../tags/tag45.xml"/><Relationship Id="rId97" Type="http://schemas.openxmlformats.org/officeDocument/2006/relationships/tags" Target="../tags/tag66.xml"/><Relationship Id="rId104" Type="http://schemas.openxmlformats.org/officeDocument/2006/relationships/tags" Target="../tags/tag73.xml"/><Relationship Id="rId120" Type="http://schemas.openxmlformats.org/officeDocument/2006/relationships/tags" Target="../tags/tag89.xml"/><Relationship Id="rId125" Type="http://schemas.openxmlformats.org/officeDocument/2006/relationships/tags" Target="../tags/tag94.xml"/><Relationship Id="rId141" Type="http://schemas.openxmlformats.org/officeDocument/2006/relationships/tags" Target="../tags/tag110.xml"/><Relationship Id="rId146" Type="http://schemas.openxmlformats.org/officeDocument/2006/relationships/tags" Target="../tags/tag115.xml"/><Relationship Id="rId167" Type="http://schemas.openxmlformats.org/officeDocument/2006/relationships/tags" Target="../tags/tag136.xml"/><Relationship Id="rId7" Type="http://schemas.openxmlformats.org/officeDocument/2006/relationships/slideLayout" Target="../slideLayouts/slideLayout7.xml"/><Relationship Id="rId71" Type="http://schemas.openxmlformats.org/officeDocument/2006/relationships/tags" Target="../tags/tag40.xml"/><Relationship Id="rId92" Type="http://schemas.openxmlformats.org/officeDocument/2006/relationships/tags" Target="../tags/tag61.xml"/><Relationship Id="rId162" Type="http://schemas.openxmlformats.org/officeDocument/2006/relationships/tags" Target="../tags/tag131.xml"/><Relationship Id="rId183" Type="http://schemas.openxmlformats.org/officeDocument/2006/relationships/tags" Target="../tags/tag15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tags" Target="../tags/tag9.xml"/><Relationship Id="rId45" Type="http://schemas.openxmlformats.org/officeDocument/2006/relationships/tags" Target="../tags/tag14.xml"/><Relationship Id="rId66" Type="http://schemas.openxmlformats.org/officeDocument/2006/relationships/tags" Target="../tags/tag35.xml"/><Relationship Id="rId87" Type="http://schemas.openxmlformats.org/officeDocument/2006/relationships/tags" Target="../tags/tag56.xml"/><Relationship Id="rId110" Type="http://schemas.openxmlformats.org/officeDocument/2006/relationships/tags" Target="../tags/tag79.xml"/><Relationship Id="rId115" Type="http://schemas.openxmlformats.org/officeDocument/2006/relationships/tags" Target="../tags/tag84.xml"/><Relationship Id="rId131" Type="http://schemas.openxmlformats.org/officeDocument/2006/relationships/tags" Target="../tags/tag100.xml"/><Relationship Id="rId136" Type="http://schemas.openxmlformats.org/officeDocument/2006/relationships/tags" Target="../tags/tag105.xml"/><Relationship Id="rId157" Type="http://schemas.openxmlformats.org/officeDocument/2006/relationships/tags" Target="../tags/tag126.xml"/><Relationship Id="rId178" Type="http://schemas.openxmlformats.org/officeDocument/2006/relationships/tags" Target="../tags/tag147.xml"/><Relationship Id="rId61" Type="http://schemas.openxmlformats.org/officeDocument/2006/relationships/tags" Target="../tags/tag30.xml"/><Relationship Id="rId82" Type="http://schemas.openxmlformats.org/officeDocument/2006/relationships/tags" Target="../tags/tag51.xml"/><Relationship Id="rId152" Type="http://schemas.openxmlformats.org/officeDocument/2006/relationships/tags" Target="../tags/tag121.xml"/><Relationship Id="rId173" Type="http://schemas.openxmlformats.org/officeDocument/2006/relationships/tags" Target="../tags/tag14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tags" Target="../tags/tag4.xml"/><Relationship Id="rId56" Type="http://schemas.openxmlformats.org/officeDocument/2006/relationships/tags" Target="../tags/tag25.xml"/><Relationship Id="rId77" Type="http://schemas.openxmlformats.org/officeDocument/2006/relationships/tags" Target="../tags/tag46.xml"/><Relationship Id="rId100" Type="http://schemas.openxmlformats.org/officeDocument/2006/relationships/tags" Target="../tags/tag69.xml"/><Relationship Id="rId105" Type="http://schemas.openxmlformats.org/officeDocument/2006/relationships/tags" Target="../tags/tag74.xml"/><Relationship Id="rId126" Type="http://schemas.openxmlformats.org/officeDocument/2006/relationships/tags" Target="../tags/tag95.xml"/><Relationship Id="rId147" Type="http://schemas.openxmlformats.org/officeDocument/2006/relationships/tags" Target="../tags/tag116.xml"/><Relationship Id="rId168" Type="http://schemas.openxmlformats.org/officeDocument/2006/relationships/tags" Target="../tags/tag137.xml"/><Relationship Id="rId8" Type="http://schemas.openxmlformats.org/officeDocument/2006/relationships/slideLayout" Target="../slideLayouts/slideLayout8.xml"/><Relationship Id="rId51" Type="http://schemas.openxmlformats.org/officeDocument/2006/relationships/tags" Target="../tags/tag20.xml"/><Relationship Id="rId72" Type="http://schemas.openxmlformats.org/officeDocument/2006/relationships/tags" Target="../tags/tag41.xml"/><Relationship Id="rId93" Type="http://schemas.openxmlformats.org/officeDocument/2006/relationships/tags" Target="../tags/tag62.xml"/><Relationship Id="rId98" Type="http://schemas.openxmlformats.org/officeDocument/2006/relationships/tags" Target="../tags/tag67.xml"/><Relationship Id="rId121" Type="http://schemas.openxmlformats.org/officeDocument/2006/relationships/tags" Target="../tags/tag90.xml"/><Relationship Id="rId142" Type="http://schemas.openxmlformats.org/officeDocument/2006/relationships/tags" Target="../tags/tag111.xml"/><Relationship Id="rId163" Type="http://schemas.openxmlformats.org/officeDocument/2006/relationships/tags" Target="../tags/tag132.xml"/><Relationship Id="rId184" Type="http://schemas.openxmlformats.org/officeDocument/2006/relationships/tags" Target="../tags/tag15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15.xml"/><Relationship Id="rId67" Type="http://schemas.openxmlformats.org/officeDocument/2006/relationships/tags" Target="../tags/tag36.xml"/><Relationship Id="rId116" Type="http://schemas.openxmlformats.org/officeDocument/2006/relationships/tags" Target="../tags/tag85.xml"/><Relationship Id="rId137" Type="http://schemas.openxmlformats.org/officeDocument/2006/relationships/tags" Target="../tags/tag106.xml"/><Relationship Id="rId158" Type="http://schemas.openxmlformats.org/officeDocument/2006/relationships/tags" Target="../tags/tag127.xml"/><Relationship Id="rId20" Type="http://schemas.openxmlformats.org/officeDocument/2006/relationships/slideLayout" Target="../slideLayouts/slideLayout20.xml"/><Relationship Id="rId41" Type="http://schemas.openxmlformats.org/officeDocument/2006/relationships/tags" Target="../tags/tag10.xml"/><Relationship Id="rId62" Type="http://schemas.openxmlformats.org/officeDocument/2006/relationships/tags" Target="../tags/tag31.xml"/><Relationship Id="rId83" Type="http://schemas.openxmlformats.org/officeDocument/2006/relationships/tags" Target="../tags/tag52.xml"/><Relationship Id="rId88" Type="http://schemas.openxmlformats.org/officeDocument/2006/relationships/tags" Target="../tags/tag57.xml"/><Relationship Id="rId111" Type="http://schemas.openxmlformats.org/officeDocument/2006/relationships/tags" Target="../tags/tag80.xml"/><Relationship Id="rId132" Type="http://schemas.openxmlformats.org/officeDocument/2006/relationships/tags" Target="../tags/tag101.xml"/><Relationship Id="rId153" Type="http://schemas.openxmlformats.org/officeDocument/2006/relationships/tags" Target="../tags/tag122.xml"/><Relationship Id="rId174" Type="http://schemas.openxmlformats.org/officeDocument/2006/relationships/tags" Target="../tags/tag143.xml"/><Relationship Id="rId179" Type="http://schemas.openxmlformats.org/officeDocument/2006/relationships/tags" Target="../tags/tag148.xml"/><Relationship Id="rId15" Type="http://schemas.openxmlformats.org/officeDocument/2006/relationships/slideLayout" Target="../slideLayouts/slideLayout15.xml"/><Relationship Id="rId36" Type="http://schemas.openxmlformats.org/officeDocument/2006/relationships/tags" Target="../tags/tag5.xml"/><Relationship Id="rId57" Type="http://schemas.openxmlformats.org/officeDocument/2006/relationships/tags" Target="../tags/tag26.xml"/><Relationship Id="rId106" Type="http://schemas.openxmlformats.org/officeDocument/2006/relationships/tags" Target="../tags/tag75.xml"/><Relationship Id="rId127" Type="http://schemas.openxmlformats.org/officeDocument/2006/relationships/tags" Target="../tags/tag9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21.xml"/><Relationship Id="rId73" Type="http://schemas.openxmlformats.org/officeDocument/2006/relationships/tags" Target="../tags/tag42.xml"/><Relationship Id="rId78" Type="http://schemas.openxmlformats.org/officeDocument/2006/relationships/tags" Target="../tags/tag47.xml"/><Relationship Id="rId94" Type="http://schemas.openxmlformats.org/officeDocument/2006/relationships/tags" Target="../tags/tag63.xml"/><Relationship Id="rId99" Type="http://schemas.openxmlformats.org/officeDocument/2006/relationships/tags" Target="../tags/tag68.xml"/><Relationship Id="rId101" Type="http://schemas.openxmlformats.org/officeDocument/2006/relationships/tags" Target="../tags/tag70.xml"/><Relationship Id="rId122" Type="http://schemas.openxmlformats.org/officeDocument/2006/relationships/tags" Target="../tags/tag91.xml"/><Relationship Id="rId143" Type="http://schemas.openxmlformats.org/officeDocument/2006/relationships/tags" Target="../tags/tag112.xml"/><Relationship Id="rId148" Type="http://schemas.openxmlformats.org/officeDocument/2006/relationships/tags" Target="../tags/tag117.xml"/><Relationship Id="rId164" Type="http://schemas.openxmlformats.org/officeDocument/2006/relationships/tags" Target="../tags/tag133.xml"/><Relationship Id="rId169" Type="http://schemas.openxmlformats.org/officeDocument/2006/relationships/tags" Target="../tags/tag138.xml"/><Relationship Id="rId185" Type="http://schemas.openxmlformats.org/officeDocument/2006/relationships/tags" Target="../tags/tag154.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tags" Target="../tags/tag149.xml"/><Relationship Id="rId26" Type="http://schemas.openxmlformats.org/officeDocument/2006/relationships/slideLayout" Target="../slideLayouts/slideLayout26.xml"/><Relationship Id="rId47" Type="http://schemas.openxmlformats.org/officeDocument/2006/relationships/tags" Target="../tags/tag16.xml"/><Relationship Id="rId68" Type="http://schemas.openxmlformats.org/officeDocument/2006/relationships/tags" Target="../tags/tag37.xml"/><Relationship Id="rId89" Type="http://schemas.openxmlformats.org/officeDocument/2006/relationships/tags" Target="../tags/tag58.xml"/><Relationship Id="rId112" Type="http://schemas.openxmlformats.org/officeDocument/2006/relationships/tags" Target="../tags/tag81.xml"/><Relationship Id="rId133" Type="http://schemas.openxmlformats.org/officeDocument/2006/relationships/tags" Target="../tags/tag102.xml"/><Relationship Id="rId154" Type="http://schemas.openxmlformats.org/officeDocument/2006/relationships/tags" Target="../tags/tag123.xml"/><Relationship Id="rId175" Type="http://schemas.openxmlformats.org/officeDocument/2006/relationships/tags" Target="../tags/tag144.xml"/><Relationship Id="rId16" Type="http://schemas.openxmlformats.org/officeDocument/2006/relationships/slideLayout" Target="../slideLayouts/slideLayout16.xml"/><Relationship Id="rId37" Type="http://schemas.openxmlformats.org/officeDocument/2006/relationships/tags" Target="../tags/tag6.xml"/><Relationship Id="rId58" Type="http://schemas.openxmlformats.org/officeDocument/2006/relationships/tags" Target="../tags/tag27.xml"/><Relationship Id="rId79" Type="http://schemas.openxmlformats.org/officeDocument/2006/relationships/tags" Target="../tags/tag48.xml"/><Relationship Id="rId102" Type="http://schemas.openxmlformats.org/officeDocument/2006/relationships/tags" Target="../tags/tag71.xml"/><Relationship Id="rId123" Type="http://schemas.openxmlformats.org/officeDocument/2006/relationships/tags" Target="../tags/tag92.xml"/><Relationship Id="rId144" Type="http://schemas.openxmlformats.org/officeDocument/2006/relationships/tags" Target="../tags/tag113.xml"/><Relationship Id="rId90" Type="http://schemas.openxmlformats.org/officeDocument/2006/relationships/tags" Target="../tags/tag59.xml"/><Relationship Id="rId165" Type="http://schemas.openxmlformats.org/officeDocument/2006/relationships/tags" Target="../tags/tag134.xml"/><Relationship Id="rId186" Type="http://schemas.openxmlformats.org/officeDocument/2006/relationships/image" Target="../media/image1.png"/><Relationship Id="rId27" Type="http://schemas.openxmlformats.org/officeDocument/2006/relationships/slideLayout" Target="../slideLayouts/slideLayout27.xml"/><Relationship Id="rId48" Type="http://schemas.openxmlformats.org/officeDocument/2006/relationships/tags" Target="../tags/tag17.xml"/><Relationship Id="rId69" Type="http://schemas.openxmlformats.org/officeDocument/2006/relationships/tags" Target="../tags/tag38.xml"/><Relationship Id="rId113" Type="http://schemas.openxmlformats.org/officeDocument/2006/relationships/tags" Target="../tags/tag82.xml"/><Relationship Id="rId134" Type="http://schemas.openxmlformats.org/officeDocument/2006/relationships/tags" Target="../tags/tag103.xml"/><Relationship Id="rId80" Type="http://schemas.openxmlformats.org/officeDocument/2006/relationships/tags" Target="../tags/tag49.xml"/><Relationship Id="rId155" Type="http://schemas.openxmlformats.org/officeDocument/2006/relationships/tags" Target="../tags/tag124.xml"/><Relationship Id="rId176" Type="http://schemas.openxmlformats.org/officeDocument/2006/relationships/tags" Target="../tags/tag145.xml"/><Relationship Id="rId17" Type="http://schemas.openxmlformats.org/officeDocument/2006/relationships/slideLayout" Target="../slideLayouts/slideLayout17.xml"/><Relationship Id="rId38" Type="http://schemas.openxmlformats.org/officeDocument/2006/relationships/tags" Target="../tags/tag7.xml"/><Relationship Id="rId59" Type="http://schemas.openxmlformats.org/officeDocument/2006/relationships/tags" Target="../tags/tag28.xml"/><Relationship Id="rId103" Type="http://schemas.openxmlformats.org/officeDocument/2006/relationships/tags" Target="../tags/tag72.xml"/><Relationship Id="rId124" Type="http://schemas.openxmlformats.org/officeDocument/2006/relationships/tags" Target="../tags/tag93.xml"/><Relationship Id="rId70" Type="http://schemas.openxmlformats.org/officeDocument/2006/relationships/tags" Target="../tags/tag39.xml"/><Relationship Id="rId91" Type="http://schemas.openxmlformats.org/officeDocument/2006/relationships/tags" Target="../tags/tag60.xml"/><Relationship Id="rId145" Type="http://schemas.openxmlformats.org/officeDocument/2006/relationships/tags" Target="../tags/tag114.xml"/><Relationship Id="rId166" Type="http://schemas.openxmlformats.org/officeDocument/2006/relationships/tags" Target="../tags/tag135.xml"/><Relationship Id="rId1" Type="http://schemas.openxmlformats.org/officeDocument/2006/relationships/slideLayout" Target="../slideLayouts/slideLayout1.xml"/><Relationship Id="rId28" Type="http://schemas.openxmlformats.org/officeDocument/2006/relationships/slideLayout" Target="../slideLayouts/slideLayout28.xml"/><Relationship Id="rId49" Type="http://schemas.openxmlformats.org/officeDocument/2006/relationships/tags" Target="../tags/tag18.xml"/><Relationship Id="rId114" Type="http://schemas.openxmlformats.org/officeDocument/2006/relationships/tags" Target="../tags/tag83.xml"/><Relationship Id="rId60" Type="http://schemas.openxmlformats.org/officeDocument/2006/relationships/tags" Target="../tags/tag29.xml"/><Relationship Id="rId81" Type="http://schemas.openxmlformats.org/officeDocument/2006/relationships/tags" Target="../tags/tag50.xml"/><Relationship Id="rId135" Type="http://schemas.openxmlformats.org/officeDocument/2006/relationships/tags" Target="../tags/tag104.xml"/><Relationship Id="rId156" Type="http://schemas.openxmlformats.org/officeDocument/2006/relationships/tags" Target="../tags/tag125.xml"/><Relationship Id="rId177" Type="http://schemas.openxmlformats.org/officeDocument/2006/relationships/tags" Target="../tags/tag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2.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84"/>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5"/>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33"/>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56"/>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7"/>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8"/>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9"/>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60"/>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61"/>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62"/>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63"/>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64"/>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65"/>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66"/>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7"/>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8"/>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9"/>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70"/>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71"/>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72"/>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73"/>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74"/>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75"/>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76"/>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7"/>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8"/>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9"/>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80"/>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81"/>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82"/>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83"/>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3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3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3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3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3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3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3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4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4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4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4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4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4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5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5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5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5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5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5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96"/>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16"/>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7"/>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8"/>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9"/>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20"/>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21"/>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22"/>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23"/>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24"/>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25"/>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26"/>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7"/>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7"/>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8"/>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9"/>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00"/>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01"/>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02"/>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03"/>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04"/>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05"/>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06"/>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7"/>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8"/>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9"/>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10"/>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11"/>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12"/>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13"/>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14"/>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15"/>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9"/>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90"/>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91"/>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92"/>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93"/>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94"/>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95"/>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8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8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8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8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8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8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8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65"/>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66"/>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7"/>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8"/>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9"/>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70"/>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71"/>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72"/>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73"/>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74"/>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75"/>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76"/>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4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5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5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5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5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5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5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5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34"/>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35"/>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36"/>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7"/>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8"/>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9"/>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40"/>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41"/>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42"/>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43"/>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44"/>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45"/>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2" name="Picture 171"/>
          <p:cNvPicPr>
            <a:picLocks noChangeAspect="1"/>
          </p:cNvPicPr>
          <p:nvPr userDrawn="1"/>
        </p:nvPicPr>
        <p:blipFill>
          <a:blip r:embed="rId186">
            <a:extLst>
              <a:ext uri="{28A0092B-C50C-407E-A947-70E740481C1C}">
                <a14:useLocalDpi xmlns:a14="http://schemas.microsoft.com/office/drawing/2010/main" val="0"/>
              </a:ext>
            </a:extLst>
          </a:blip>
          <a:stretch>
            <a:fillRect/>
          </a:stretch>
        </p:blipFill>
        <p:spPr>
          <a:xfrm>
            <a:off x="-2957483" y="606014"/>
            <a:ext cx="3338286" cy="397247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724" r:id="rId25"/>
    <p:sldLayoutId id="2147483675" r:id="rId26"/>
    <p:sldLayoutId id="2147483676" r:id="rId27"/>
    <p:sldLayoutId id="2147483677" r:id="rId28"/>
    <p:sldLayoutId id="2147483678" r:id="rId29"/>
    <p:sldLayoutId id="2147483679" r:id="rId30"/>
    <p:sldLayoutId id="2147483680" r:id="rId31"/>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5.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3.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4.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29.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0.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29.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3.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29.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8.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2.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67.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4"/>
          <a:stretch>
            <a:fillRect/>
          </a:stretch>
        </p:blipFill>
        <p:spPr>
          <a:xfrm>
            <a:off x="241427" y="206395"/>
            <a:ext cx="1883827" cy="688908"/>
          </a:xfrm>
          <a:prstGeom prst="rect">
            <a:avLst/>
          </a:prstGeom>
        </p:spPr>
      </p:pic>
      <p:sp>
        <p:nvSpPr>
          <p:cNvPr id="2" name="TextBox 1"/>
          <p:cNvSpPr txBox="1"/>
          <p:nvPr/>
        </p:nvSpPr>
        <p:spPr>
          <a:xfrm>
            <a:off x="4069582" y="895303"/>
            <a:ext cx="4593091"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xuýt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xoa</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4"/>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641961" y="1256044"/>
            <a:ext cx="2210638" cy="707886"/>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diện</a:t>
            </a:r>
            <a:r>
              <a:rPr lang="en-US" sz="2000" dirty="0">
                <a:latin typeface="Times New Roman" panose="02020603050405020304" pitchFamily="18" charset="0"/>
                <a:cs typeface="Times New Roman" panose="02020603050405020304" pitchFamily="18" charset="0"/>
              </a:rPr>
              <a:t>, reo </a:t>
            </a:r>
            <a:r>
              <a:rPr lang="en-US" sz="2000" dirty="0" err="1">
                <a:latin typeface="Times New Roman" panose="02020603050405020304" pitchFamily="18" charset="0"/>
                <a:cs typeface="Times New Roman" panose="02020603050405020304" pitchFamily="18" charset="0"/>
              </a:rPr>
              <a:t>hò</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4"/>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87367" y="1014884"/>
            <a:ext cx="4044167"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en-US" sz="2800" kern="1200" dirty="0">
                  <a:solidFill>
                    <a:prstClr val="black"/>
                  </a:solidFill>
                  <a:latin typeface="Calibri" panose="020F0502020204030204"/>
                  <a:ea typeface="+mn-ea"/>
                  <a:cs typeface="+mn-cs"/>
                </a:rPr>
                <a:t>     </a:t>
              </a: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104"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254</TotalTime>
  <Words>2667</Words>
  <Application>Microsoft Office PowerPoint</Application>
  <PresentationFormat>On-screen Show (16:9)</PresentationFormat>
  <Paragraphs>185</Paragraphs>
  <Slides>34</Slides>
  <Notes>28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34</vt:i4>
      </vt:variant>
    </vt:vector>
  </HeadingPairs>
  <TitlesOfParts>
    <vt:vector size="52"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subject>9Slide.vn</dc:subject>
  <dc:creator>Admin</dc:creator>
  <dc:description>9Slide.vn</dc:description>
  <cp:lastModifiedBy>Administrator</cp:lastModifiedBy>
  <cp:revision>112</cp:revision>
  <dcterms:created xsi:type="dcterms:W3CDTF">2023-03-18T06:46:00Z</dcterms:created>
  <dcterms:modified xsi:type="dcterms:W3CDTF">2024-10-24T18:47:08Z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