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79" r:id="rId5"/>
    <p:sldId id="260" r:id="rId6"/>
    <p:sldId id="262" r:id="rId7"/>
    <p:sldId id="264" r:id="rId8"/>
    <p:sldId id="266" r:id="rId9"/>
    <p:sldId id="280" r:id="rId10"/>
    <p:sldId id="267" r:id="rId11"/>
    <p:sldId id="261" r:id="rId12"/>
    <p:sldId id="281" r:id="rId13"/>
    <p:sldId id="269"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1" d="100"/>
          <a:sy n="61" d="100"/>
        </p:scale>
        <p:origin x="8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428C-7677-4475-988C-C664C2AE3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E15F37-D4DC-47C4-854B-1CB004656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B4683C-5DCC-419B-AB5F-709EDCE681B0}"/>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5" name="Footer Placeholder 4">
            <a:extLst>
              <a:ext uri="{FF2B5EF4-FFF2-40B4-BE49-F238E27FC236}">
                <a16:creationId xmlns:a16="http://schemas.microsoft.com/office/drawing/2014/main" id="{12C9E759-2545-409F-8A46-807B9E2DD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C2E6-A4B1-462A-B7C3-24F0BA2AEED4}"/>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3872339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6A12-0425-426A-ACA5-380E645D4E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A26FD4-A47F-4830-9CD7-AB93D747E5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5CB70-1CCF-4A48-9467-2CB1566598E4}"/>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5" name="Footer Placeholder 4">
            <a:extLst>
              <a:ext uri="{FF2B5EF4-FFF2-40B4-BE49-F238E27FC236}">
                <a16:creationId xmlns:a16="http://schemas.microsoft.com/office/drawing/2014/main" id="{85D8BE8B-F5BE-45C0-9FC0-A38EF2455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928F2-C46F-4DAA-A5EF-6966329A472A}"/>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2733535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F0731-7F1C-4B2B-9E33-6EA50F6E31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591B7-4D4C-48B6-90B4-A0E53A275F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275C6-4380-42B6-9323-5B1195B11179}"/>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5" name="Footer Placeholder 4">
            <a:extLst>
              <a:ext uri="{FF2B5EF4-FFF2-40B4-BE49-F238E27FC236}">
                <a16:creationId xmlns:a16="http://schemas.microsoft.com/office/drawing/2014/main" id="{DB141C5A-5DAB-4F07-B753-59E9472DB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B7F96-0E4D-43E2-8ECE-B1C13A9AC746}"/>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148979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3EAA1-C953-4E4B-88DD-7029AFC1F3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302A8-16FD-47E4-B4EA-8D05056779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7723C-ECAF-4FE3-A0D2-411B2FCA674E}"/>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5" name="Footer Placeholder 4">
            <a:extLst>
              <a:ext uri="{FF2B5EF4-FFF2-40B4-BE49-F238E27FC236}">
                <a16:creationId xmlns:a16="http://schemas.microsoft.com/office/drawing/2014/main" id="{1DF18509-0F7D-4FB6-85DA-07385BE2B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BEA1B-ED25-4680-A7A7-057C1794D498}"/>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373591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E74C-E7B2-4674-A430-6E71D1F64E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3DAF6-E161-44DC-BB2F-4F03BEB93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33C1-7DD6-463C-85AF-90D89BA66573}"/>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5" name="Footer Placeholder 4">
            <a:extLst>
              <a:ext uri="{FF2B5EF4-FFF2-40B4-BE49-F238E27FC236}">
                <a16:creationId xmlns:a16="http://schemas.microsoft.com/office/drawing/2014/main" id="{5478E6EB-FF73-42E7-9EC9-7C06A6278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F2145-DB7F-43C3-9CD2-9E6BC5AEB4BB}"/>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75113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4C45-6064-4F56-A746-5EA33E80D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920E9-7BF8-430C-ABB6-B67CFAB6B0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9D5877-4470-4DAB-8074-F3B6983B52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CD1D4C-E2A2-47C5-86B6-36048E6722BE}"/>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6" name="Footer Placeholder 5">
            <a:extLst>
              <a:ext uri="{FF2B5EF4-FFF2-40B4-BE49-F238E27FC236}">
                <a16:creationId xmlns:a16="http://schemas.microsoft.com/office/drawing/2014/main" id="{2D3DD550-C7C4-480F-9059-F4734E0A52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CEFC1-5D90-481E-9E23-189717AF5DD9}"/>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431784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3522-5A0A-455A-BD73-F225BF8B5E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7B0E29-9ECD-4B20-BED6-F4F311D48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0DA26-230A-4C5F-87BB-43E4AE8146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86F3A-8C28-4AC4-99B3-E50EB98BFE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A62C3D-A5F7-4F5E-BBBA-B83D90A2BC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59961F-23C3-4E7A-AE2B-EFE88B7D1713}"/>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8" name="Footer Placeholder 7">
            <a:extLst>
              <a:ext uri="{FF2B5EF4-FFF2-40B4-BE49-F238E27FC236}">
                <a16:creationId xmlns:a16="http://schemas.microsoft.com/office/drawing/2014/main" id="{89387762-875A-4CF6-81E3-261934CCA7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484B34-FBBE-425A-9432-486049B512DA}"/>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335772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1720-E369-4EE6-82BB-831DAE09C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4BE6B3-9E31-4F85-ADBC-E0EFB723BC91}"/>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4" name="Footer Placeholder 3">
            <a:extLst>
              <a:ext uri="{FF2B5EF4-FFF2-40B4-BE49-F238E27FC236}">
                <a16:creationId xmlns:a16="http://schemas.microsoft.com/office/drawing/2014/main" id="{1DDC247F-183F-467A-95DD-BC2023DB0D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1214E2-620A-4B54-8DE1-C4302F8C61E2}"/>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271263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ED062-FA64-4705-95F5-7796B7FC011A}"/>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3" name="Footer Placeholder 2">
            <a:extLst>
              <a:ext uri="{FF2B5EF4-FFF2-40B4-BE49-F238E27FC236}">
                <a16:creationId xmlns:a16="http://schemas.microsoft.com/office/drawing/2014/main" id="{9012740F-813D-4AF7-B13F-AE4DFE80EB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0D3F4E-D076-486A-966D-0E5BA5D979B0}"/>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39040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3725-D826-4C6D-997E-CD3938E70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FF89B-3214-40D9-90F0-7101564C64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C6DB4C-8D69-40F2-8A51-EF2C58FBA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10BC3-5D05-414E-841B-15AB954CCBCC}"/>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6" name="Footer Placeholder 5">
            <a:extLst>
              <a:ext uri="{FF2B5EF4-FFF2-40B4-BE49-F238E27FC236}">
                <a16:creationId xmlns:a16="http://schemas.microsoft.com/office/drawing/2014/main" id="{440CA1B6-CA26-4D8D-A625-B38858932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86D4A-B01F-405E-8F92-4D9BC3D8E062}"/>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337522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3FB0-75CE-4CB1-9B8E-F4887DE99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9EBFD7-4EF3-4FDF-AA60-CED6A63AD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486FCA-1648-4FF1-9086-E45B856B2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4611E3-A8DF-4E8E-A652-A43D60166616}"/>
              </a:ext>
            </a:extLst>
          </p:cNvPr>
          <p:cNvSpPr>
            <a:spLocks noGrp="1"/>
          </p:cNvSpPr>
          <p:nvPr>
            <p:ph type="dt" sz="half" idx="10"/>
          </p:nvPr>
        </p:nvSpPr>
        <p:spPr/>
        <p:txBody>
          <a:bodyPr/>
          <a:lstStyle/>
          <a:p>
            <a:fld id="{D7564B15-A4ED-4F14-AF79-18A6E2262D37}" type="datetimeFigureOut">
              <a:rPr lang="en-US" smtClean="0"/>
              <a:t>11/2/2024</a:t>
            </a:fld>
            <a:endParaRPr lang="en-US"/>
          </a:p>
        </p:txBody>
      </p:sp>
      <p:sp>
        <p:nvSpPr>
          <p:cNvPr id="6" name="Footer Placeholder 5">
            <a:extLst>
              <a:ext uri="{FF2B5EF4-FFF2-40B4-BE49-F238E27FC236}">
                <a16:creationId xmlns:a16="http://schemas.microsoft.com/office/drawing/2014/main" id="{3055AA9A-2F07-4560-81AF-11AF114E4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0B1E5-C225-431B-A369-E8D1885B78A8}"/>
              </a:ext>
            </a:extLst>
          </p:cNvPr>
          <p:cNvSpPr>
            <a:spLocks noGrp="1"/>
          </p:cNvSpPr>
          <p:nvPr>
            <p:ph type="sldNum" sz="quarter" idx="12"/>
          </p:nvPr>
        </p:nvSpPr>
        <p:spPr/>
        <p:txBody>
          <a:bodyPr/>
          <a:lstStyle/>
          <a:p>
            <a:fld id="{DAF3F747-4CEF-47D6-A2F6-0387D905CCD6}" type="slidenum">
              <a:rPr lang="en-US" smtClean="0"/>
              <a:t>‹#›</a:t>
            </a:fld>
            <a:endParaRPr lang="en-US"/>
          </a:p>
        </p:txBody>
      </p:sp>
    </p:spTree>
    <p:extLst>
      <p:ext uri="{BB962C8B-B14F-4D97-AF65-F5344CB8AC3E}">
        <p14:creationId xmlns:p14="http://schemas.microsoft.com/office/powerpoint/2010/main" val="56823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D6EF3-4F11-4A1A-8866-BC21D2E4E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58ED6-3105-4DFE-95AD-417DCD29D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FE780-9DE2-4442-95EE-AE13867D06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64B15-A4ED-4F14-AF79-18A6E2262D37}" type="datetimeFigureOut">
              <a:rPr lang="en-US" smtClean="0"/>
              <a:t>11/2/2024</a:t>
            </a:fld>
            <a:endParaRPr lang="en-US"/>
          </a:p>
        </p:txBody>
      </p:sp>
      <p:sp>
        <p:nvSpPr>
          <p:cNvPr id="5" name="Footer Placeholder 4">
            <a:extLst>
              <a:ext uri="{FF2B5EF4-FFF2-40B4-BE49-F238E27FC236}">
                <a16:creationId xmlns:a16="http://schemas.microsoft.com/office/drawing/2014/main" id="{498F9D86-614C-4C76-9A70-636BCC83E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AEA126-15D7-4281-B2EB-EFE8CC25D6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3F747-4CEF-47D6-A2F6-0387D905CCD6}" type="slidenum">
              <a:rPr lang="en-US" smtClean="0"/>
              <a:t>‹#›</a:t>
            </a:fld>
            <a:endParaRPr lang="en-US"/>
          </a:p>
        </p:txBody>
      </p:sp>
    </p:spTree>
    <p:extLst>
      <p:ext uri="{BB962C8B-B14F-4D97-AF65-F5344CB8AC3E}">
        <p14:creationId xmlns:p14="http://schemas.microsoft.com/office/powerpoint/2010/main" val="1379562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588</Words>
  <Application>Microsoft Office PowerPoint</Application>
  <PresentationFormat>Widescreen</PresentationFormat>
  <Paragraphs>31</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cp:revision>
  <dcterms:created xsi:type="dcterms:W3CDTF">2023-09-27T04:11:32Z</dcterms:created>
  <dcterms:modified xsi:type="dcterms:W3CDTF">2024-11-02T13:42:01Z</dcterms:modified>
</cp:coreProperties>
</file>