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7" r:id="rId2"/>
    <p:sldId id="283" r:id="rId3"/>
    <p:sldId id="588" r:id="rId4"/>
    <p:sldId id="281" r:id="rId5"/>
    <p:sldId id="279" r:id="rId6"/>
    <p:sldId id="260" r:id="rId7"/>
    <p:sldId id="277" r:id="rId8"/>
    <p:sldId id="594" r:id="rId9"/>
    <p:sldId id="589" r:id="rId10"/>
    <p:sldId id="592" r:id="rId11"/>
    <p:sldId id="595" r:id="rId12"/>
    <p:sldId id="593" r:id="rId13"/>
    <p:sldId id="596" r:id="rId14"/>
    <p:sldId id="597" r:id="rId15"/>
    <p:sldId id="28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>
      <p:cViewPr varScale="1">
        <p:scale>
          <a:sx n="61" d="100"/>
          <a:sy n="61" d="100"/>
        </p:scale>
        <p:origin x="81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C825F7-CC15-4A71-BAE4-560CB23B590A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B1B68D-7796-4BA2-BF98-60C79DF571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5565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39179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26789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60842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76353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99177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5380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58254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71235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16828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29023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09675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21805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483DD-7596-4F4D-8385-CF3AA059B3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62A4CF-5121-4F71-A1CF-B7C54CD23D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879480-834E-4BB6-A8D9-6A65314E3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4A880-494E-4525-B104-D0562D947729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DC85B1-6B62-46F6-B6E5-3E638FBC4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B36F92-ABD5-4CD1-B99A-CA95F3C6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3B95-3C45-45A9-9E3E-9420DA831D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4137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8D879-64E1-44CC-A73B-7C08FB85F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3029A6-004A-4B05-A29D-78731617CA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EDDF6-2514-47B7-AD27-546DA0CBB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4A880-494E-4525-B104-D0562D947729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35D80D-1E34-4E50-BC15-07A72AD3A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0572B0-ECA6-4416-B754-E6F1319C3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3B95-3C45-45A9-9E3E-9420DA831D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772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B988D98-07AF-4CF5-88F5-17B0B2FA92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5E00D4-7D47-4ED6-9B5D-23351BFC25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63D24D-2610-47C8-B36A-EED69C6D1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4A880-494E-4525-B104-D0562D947729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6E4E1B-60F4-4388-BDE9-BB1A1E640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30CB84-F489-448D-8600-3CF76F233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3B95-3C45-45A9-9E3E-9420DA831D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441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4651238" y="2652456"/>
            <a:ext cx="4772162" cy="3098835"/>
          </a:xfrm>
          <a:custGeom>
            <a:avLst/>
            <a:gdLst>
              <a:gd name="connsiteX0" fmla="*/ 2036641 w 4772162"/>
              <a:gd name="connsiteY0" fmla="*/ 232 h 3098835"/>
              <a:gd name="connsiteX1" fmla="*/ 2633047 w 4772162"/>
              <a:gd name="connsiteY1" fmla="*/ 95365 h 3098835"/>
              <a:gd name="connsiteX2" fmla="*/ 3374919 w 4772162"/>
              <a:gd name="connsiteY2" fmla="*/ 41003 h 3098835"/>
              <a:gd name="connsiteX3" fmla="*/ 4014964 w 4772162"/>
              <a:gd name="connsiteY3" fmla="*/ 27413 h 3098835"/>
              <a:gd name="connsiteX4" fmla="*/ 4407720 w 4772162"/>
              <a:gd name="connsiteY4" fmla="*/ 108955 h 3098835"/>
              <a:gd name="connsiteX5" fmla="*/ 4698650 w 4772162"/>
              <a:gd name="connsiteY5" fmla="*/ 353582 h 3098835"/>
              <a:gd name="connsiteX6" fmla="*/ 4771382 w 4772162"/>
              <a:gd name="connsiteY6" fmla="*/ 978739 h 3098835"/>
              <a:gd name="connsiteX7" fmla="*/ 4669556 w 4772162"/>
              <a:gd name="connsiteY7" fmla="*/ 1440811 h 3098835"/>
              <a:gd name="connsiteX8" fmla="*/ 4713196 w 4772162"/>
              <a:gd name="connsiteY8" fmla="*/ 2324184 h 3098835"/>
              <a:gd name="connsiteX9" fmla="*/ 4582278 w 4772162"/>
              <a:gd name="connsiteY9" fmla="*/ 2894980 h 3098835"/>
              <a:gd name="connsiteX10" fmla="*/ 4073150 w 4772162"/>
              <a:gd name="connsiteY10" fmla="*/ 3017293 h 3098835"/>
              <a:gd name="connsiteX11" fmla="*/ 3302186 w 4772162"/>
              <a:gd name="connsiteY11" fmla="*/ 3017293 h 3098835"/>
              <a:gd name="connsiteX12" fmla="*/ 2502129 w 4772162"/>
              <a:gd name="connsiteY12" fmla="*/ 3098835 h 3098835"/>
              <a:gd name="connsiteX13" fmla="*/ 1716618 w 4772162"/>
              <a:gd name="connsiteY13" fmla="*/ 3017293 h 3098835"/>
              <a:gd name="connsiteX14" fmla="*/ 640178 w 4772162"/>
              <a:gd name="connsiteY14" fmla="*/ 3058064 h 3098835"/>
              <a:gd name="connsiteX15" fmla="*/ 174690 w 4772162"/>
              <a:gd name="connsiteY15" fmla="*/ 2949341 h 3098835"/>
              <a:gd name="connsiteX16" fmla="*/ 58318 w 4772162"/>
              <a:gd name="connsiteY16" fmla="*/ 2555221 h 3098835"/>
              <a:gd name="connsiteX17" fmla="*/ 132 w 4772162"/>
              <a:gd name="connsiteY17" fmla="*/ 2052377 h 3098835"/>
              <a:gd name="connsiteX18" fmla="*/ 72864 w 4772162"/>
              <a:gd name="connsiteY18" fmla="*/ 1413630 h 3098835"/>
              <a:gd name="connsiteX19" fmla="*/ 132 w 4772162"/>
              <a:gd name="connsiteY19" fmla="*/ 897196 h 3098835"/>
              <a:gd name="connsiteX20" fmla="*/ 87411 w 4772162"/>
              <a:gd name="connsiteY20" fmla="*/ 217678 h 3098835"/>
              <a:gd name="connsiteX21" fmla="*/ 523806 w 4772162"/>
              <a:gd name="connsiteY21" fmla="*/ 54594 h 3098835"/>
              <a:gd name="connsiteX22" fmla="*/ 1352956 w 4772162"/>
              <a:gd name="connsiteY22" fmla="*/ 68184 h 3098835"/>
              <a:gd name="connsiteX23" fmla="*/ 2036641 w 4772162"/>
              <a:gd name="connsiteY23" fmla="*/ 232 h 3098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772162" h="3098835">
                <a:moveTo>
                  <a:pt x="2036641" y="232"/>
                </a:moveTo>
                <a:cubicBezTo>
                  <a:pt x="2249990" y="4762"/>
                  <a:pt x="2410001" y="88570"/>
                  <a:pt x="2633047" y="95365"/>
                </a:cubicBezTo>
                <a:cubicBezTo>
                  <a:pt x="2856093" y="102160"/>
                  <a:pt x="3144599" y="52328"/>
                  <a:pt x="3374919" y="41003"/>
                </a:cubicBezTo>
                <a:cubicBezTo>
                  <a:pt x="3605238" y="29678"/>
                  <a:pt x="3842831" y="16088"/>
                  <a:pt x="4014964" y="27413"/>
                </a:cubicBezTo>
                <a:cubicBezTo>
                  <a:pt x="4187098" y="38738"/>
                  <a:pt x="4293772" y="54594"/>
                  <a:pt x="4407720" y="108955"/>
                </a:cubicBezTo>
                <a:cubicBezTo>
                  <a:pt x="4521667" y="163317"/>
                  <a:pt x="4638038" y="208617"/>
                  <a:pt x="4698650" y="353582"/>
                </a:cubicBezTo>
                <a:cubicBezTo>
                  <a:pt x="4759260" y="498546"/>
                  <a:pt x="4776230" y="797534"/>
                  <a:pt x="4771382" y="978739"/>
                </a:cubicBezTo>
                <a:cubicBezTo>
                  <a:pt x="4766534" y="1159943"/>
                  <a:pt x="4679254" y="1216570"/>
                  <a:pt x="4669556" y="1440811"/>
                </a:cubicBezTo>
                <a:cubicBezTo>
                  <a:pt x="4659858" y="1665052"/>
                  <a:pt x="4727742" y="2081823"/>
                  <a:pt x="4713196" y="2324184"/>
                </a:cubicBezTo>
                <a:cubicBezTo>
                  <a:pt x="4698650" y="2566546"/>
                  <a:pt x="4688952" y="2779462"/>
                  <a:pt x="4582278" y="2894980"/>
                </a:cubicBezTo>
                <a:cubicBezTo>
                  <a:pt x="4475604" y="3010498"/>
                  <a:pt x="4286498" y="2996907"/>
                  <a:pt x="4073150" y="3017293"/>
                </a:cubicBezTo>
                <a:cubicBezTo>
                  <a:pt x="3859802" y="3037678"/>
                  <a:pt x="3564023" y="3003703"/>
                  <a:pt x="3302186" y="3017293"/>
                </a:cubicBezTo>
                <a:cubicBezTo>
                  <a:pt x="3040349" y="3030883"/>
                  <a:pt x="2766391" y="3098835"/>
                  <a:pt x="2502129" y="3098835"/>
                </a:cubicBezTo>
                <a:cubicBezTo>
                  <a:pt x="2237867" y="3098835"/>
                  <a:pt x="2026944" y="3024088"/>
                  <a:pt x="1716618" y="3017293"/>
                </a:cubicBezTo>
                <a:cubicBezTo>
                  <a:pt x="1406293" y="3010498"/>
                  <a:pt x="897166" y="3069389"/>
                  <a:pt x="640178" y="3058064"/>
                </a:cubicBezTo>
                <a:cubicBezTo>
                  <a:pt x="383189" y="3046739"/>
                  <a:pt x="271667" y="3033149"/>
                  <a:pt x="174690" y="2949341"/>
                </a:cubicBezTo>
                <a:cubicBezTo>
                  <a:pt x="77713" y="2865534"/>
                  <a:pt x="87411" y="2704715"/>
                  <a:pt x="58318" y="2555221"/>
                </a:cubicBezTo>
                <a:cubicBezTo>
                  <a:pt x="29225" y="2405727"/>
                  <a:pt x="-2293" y="2242642"/>
                  <a:pt x="132" y="2052377"/>
                </a:cubicBezTo>
                <a:cubicBezTo>
                  <a:pt x="2557" y="1862112"/>
                  <a:pt x="72864" y="1606161"/>
                  <a:pt x="72864" y="1413630"/>
                </a:cubicBezTo>
                <a:cubicBezTo>
                  <a:pt x="72864" y="1221100"/>
                  <a:pt x="132" y="1089727"/>
                  <a:pt x="132" y="897196"/>
                </a:cubicBezTo>
                <a:cubicBezTo>
                  <a:pt x="132" y="704666"/>
                  <a:pt x="132" y="358111"/>
                  <a:pt x="87411" y="217678"/>
                </a:cubicBezTo>
                <a:cubicBezTo>
                  <a:pt x="174690" y="77245"/>
                  <a:pt x="312881" y="79509"/>
                  <a:pt x="523806" y="54594"/>
                </a:cubicBezTo>
                <a:cubicBezTo>
                  <a:pt x="734730" y="29678"/>
                  <a:pt x="1100817" y="77245"/>
                  <a:pt x="1352956" y="68184"/>
                </a:cubicBezTo>
                <a:cubicBezTo>
                  <a:pt x="1605095" y="59123"/>
                  <a:pt x="1823292" y="-4297"/>
                  <a:pt x="2036641" y="23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4223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65697-C67C-431C-AC62-84E3BF596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1287FB-A006-4F55-9AAE-70642D0EAC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3ECF45-FEEE-4759-83E7-1F1CF7337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4A880-494E-4525-B104-D0562D947729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A45B95-B96F-4FF0-9BBC-3E5F2B563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6414C4-CAE2-47E6-BDEA-67A7C2F71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3B95-3C45-45A9-9E3E-9420DA831D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676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DB28E-9F7C-4663-BD3D-0338D1B4C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0682FB-E228-4F95-83A4-57C49FF7A5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3110D9-74CE-414B-A843-79EA725E7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4A880-494E-4525-B104-D0562D947729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8633B2-A999-4A56-B64D-233543C31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967FD3-AEBD-4D25-9FA4-94F3F37A2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3B95-3C45-45A9-9E3E-9420DA831D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920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659AD-BD51-4308-90F5-0D3AC9F17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FE5725-E5F9-482D-8C2D-9C0F8CE4C9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E406F6-5F26-4544-8ACD-9C4FAF977F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855452-CD80-4EEF-A5C2-8DEEF128B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4A880-494E-4525-B104-D0562D947729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912EB9-27B0-48DB-A0B5-82A2983D3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0F5803-1E7E-4C1F-979D-2A4DDE9FD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3B95-3C45-45A9-9E3E-9420DA831D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175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288E0-2A3B-462E-930E-702D19221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6706BA-0D18-4A0C-8C01-76B48D72E3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B91876-3585-4816-8F33-666854F7C9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A5AA75-F0CA-4822-A643-9BD913316B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604EA4-EF58-4A86-B69C-34085ABB25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2D3B58-F5B9-4C03-9973-FAC57AF3E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4A880-494E-4525-B104-D0562D947729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5706B9-FDAE-4BB7-96FF-19312418B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3D3E2E-E49A-44DF-89C4-E2C15F9E6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3B95-3C45-45A9-9E3E-9420DA831D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6270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2BD3C-1D4E-406D-B397-F4FCCDACF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164AFE-8B36-4AC6-A9AB-2D611E6F4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4A880-494E-4525-B104-D0562D947729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293B1A-7E8A-4C3D-8741-71CBFC137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6C9D2B-87BE-4A12-834B-F1082F052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3B95-3C45-45A9-9E3E-9420DA831D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527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7A243D-408F-4EB8-AFE2-23DDC5506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4A880-494E-4525-B104-D0562D947729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07E019-5A64-4F00-955D-BB8DCF371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DE7AF5-0E9C-4D36-95E9-AB8E8E8D4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3B95-3C45-45A9-9E3E-9420DA831D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102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BECFE-1EF1-43B1-A723-660B780C5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C6CB07-FCC7-4CAF-90DA-21C9480145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A307AF-416B-403A-ACD7-A940873755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4C254F-E6AA-4A4F-8425-7EEA2466B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4A880-494E-4525-B104-D0562D947729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0111FF-2C09-4E9B-B4E8-3257E6E76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3B6035-542A-4893-A1F2-803237AEF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3B95-3C45-45A9-9E3E-9420DA831D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165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1F19A-3836-4D31-A9A2-B357B901C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838327-CCDA-4B67-9C2F-4166CFFF38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563AAF-8900-45C9-A73D-184B439ABC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39240F-5743-4697-B18B-7D3CA9B9B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4A880-494E-4525-B104-D0562D947729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086AA1-A445-4263-945B-6E4227C7E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CA4A50-5ADF-4C43-9386-0074CAC1C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3B95-3C45-45A9-9E3E-9420DA831D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927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E9CEBB-820C-4698-BE3D-57927BEDD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F6F5CC-321D-4DAC-ABEE-A402738D43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C2485A-9DF7-419B-86B0-4B13549D0E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D4A880-494E-4525-B104-D0562D947729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E6BE9E-AFEC-4433-A262-96C141798D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4176DD-C189-4292-B8D1-B4CCEEBF93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623B95-3C45-45A9-9E3E-9420DA831D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396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13" Type="http://schemas.openxmlformats.org/officeDocument/2006/relationships/image" Target="../media/image11.png"/><Relationship Id="rId3" Type="http://schemas.openxmlformats.org/officeDocument/2006/relationships/image" Target="../media/image1.emf"/><Relationship Id="rId7" Type="http://schemas.openxmlformats.org/officeDocument/2006/relationships/image" Target="../media/image5.emf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emf"/><Relationship Id="rId11" Type="http://schemas.openxmlformats.org/officeDocument/2006/relationships/image" Target="../media/image9.png"/><Relationship Id="rId5" Type="http://schemas.openxmlformats.org/officeDocument/2006/relationships/image" Target="../media/image3.emf"/><Relationship Id="rId10" Type="http://schemas.openxmlformats.org/officeDocument/2006/relationships/image" Target="../media/image8.emf"/><Relationship Id="rId4" Type="http://schemas.openxmlformats.org/officeDocument/2006/relationships/image" Target="../media/image2.emf"/><Relationship Id="rId9" Type="http://schemas.openxmlformats.org/officeDocument/2006/relationships/image" Target="../media/image7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2.emf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10" Type="http://schemas.openxmlformats.org/officeDocument/2006/relationships/image" Target="../media/image23.emf"/><Relationship Id="rId4" Type="http://schemas.openxmlformats.org/officeDocument/2006/relationships/image" Target="../media/image13.emf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image" Target="../media/image12.emf"/><Relationship Id="rId7" Type="http://schemas.openxmlformats.org/officeDocument/2006/relationships/image" Target="../media/image16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10" Type="http://schemas.openxmlformats.org/officeDocument/2006/relationships/image" Target="../media/image34.png"/><Relationship Id="rId4" Type="http://schemas.openxmlformats.org/officeDocument/2006/relationships/image" Target="../media/image13.emf"/><Relationship Id="rId9" Type="http://schemas.openxmlformats.org/officeDocument/2006/relationships/image" Target="../media/image1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24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image" Target="../media/image12.emf"/><Relationship Id="rId7" Type="http://schemas.openxmlformats.org/officeDocument/2006/relationships/image" Target="../media/image16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10" Type="http://schemas.openxmlformats.org/officeDocument/2006/relationships/image" Target="../media/image37.png"/><Relationship Id="rId4" Type="http://schemas.openxmlformats.org/officeDocument/2006/relationships/image" Target="../media/image13.emf"/><Relationship Id="rId9" Type="http://schemas.openxmlformats.org/officeDocument/2006/relationships/image" Target="../media/image17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image" Target="../media/image12.emf"/><Relationship Id="rId7" Type="http://schemas.openxmlformats.org/officeDocument/2006/relationships/image" Target="../media/image1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10" Type="http://schemas.openxmlformats.org/officeDocument/2006/relationships/image" Target="../media/image18.png"/><Relationship Id="rId4" Type="http://schemas.openxmlformats.org/officeDocument/2006/relationships/image" Target="../media/image13.emf"/><Relationship Id="rId9" Type="http://schemas.openxmlformats.org/officeDocument/2006/relationships/image" Target="../media/image17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2.emf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2.emf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10" Type="http://schemas.openxmlformats.org/officeDocument/2006/relationships/image" Target="../media/image23.emf"/><Relationship Id="rId4" Type="http://schemas.openxmlformats.org/officeDocument/2006/relationships/image" Target="../media/image13.emf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2.emf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10" Type="http://schemas.openxmlformats.org/officeDocument/2006/relationships/image" Target="../media/image23.emf"/><Relationship Id="rId4" Type="http://schemas.openxmlformats.org/officeDocument/2006/relationships/image" Target="../media/image13.emf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22EE6F24-230D-45DD-AD30-9E84C94189EB}"/>
              </a:ext>
            </a:extLst>
          </p:cNvPr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4AD59A7-8CB3-4DBF-BEF1-299ED9D40DF4}"/>
                </a:ext>
              </a:extLst>
            </p:cNvPr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FE663DD-EDE0-4CF5-A511-6E484AA98988}"/>
                </a:ext>
              </a:extLst>
            </p:cNvPr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929D7E5-D5C9-4864-A88B-7678E900760A}"/>
                </a:ext>
              </a:extLst>
            </p:cNvPr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C19A5AE-83CE-47D6-95E9-CD9C99F328AB}"/>
                </a:ext>
              </a:extLst>
            </p:cNvPr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4368" y="5879217"/>
            <a:ext cx="3879249" cy="74132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3612" y="22566"/>
            <a:ext cx="1078388" cy="124584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993418">
            <a:off x="791823" y="5054379"/>
            <a:ext cx="1337538" cy="164967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959090">
            <a:off x="560629" y="342033"/>
            <a:ext cx="1867027" cy="185275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25022" y="3558842"/>
            <a:ext cx="7353146" cy="1225728"/>
          </a:xfrm>
          <a:prstGeom prst="rect">
            <a:avLst/>
          </a:prstGeom>
        </p:spPr>
      </p:pic>
      <p:pic>
        <p:nvPicPr>
          <p:cNvPr id="21" name="图片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828487" flipH="1">
            <a:off x="1456723" y="2926636"/>
            <a:ext cx="1119125" cy="1585285"/>
          </a:xfrm>
          <a:prstGeom prst="rect">
            <a:avLst/>
          </a:prstGeom>
        </p:spPr>
      </p:pic>
      <p:pic>
        <p:nvPicPr>
          <p:cNvPr id="22" name="图片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59749" y="4195455"/>
            <a:ext cx="2697132" cy="2708878"/>
          </a:xfrm>
          <a:prstGeom prst="rect">
            <a:avLst/>
          </a:prstGeom>
        </p:spPr>
      </p:pic>
      <p:pic>
        <p:nvPicPr>
          <p:cNvPr id="23" name="图片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0465742" y="2822163"/>
            <a:ext cx="1500428" cy="13805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255AE5E-B558-E242-A3E7-A28CBFD8907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82380" y="1346020"/>
            <a:ext cx="4322439" cy="12132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580BE6-0166-C811-0D82-BB485167D37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20366" y="2139243"/>
            <a:ext cx="5236918" cy="16460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5C2A2C-BC89-FBC6-DD25-6F77DF69CE3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35654" y="3406068"/>
            <a:ext cx="6511092" cy="164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8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82A9902F-0AAE-8DBC-7BCD-65DEDBCD7573}"/>
              </a:ext>
            </a:extLst>
          </p:cNvPr>
          <p:cNvSpPr txBox="1"/>
          <p:nvPr/>
        </p:nvSpPr>
        <p:spPr>
          <a:xfrm>
            <a:off x="371475" y="419100"/>
            <a:ext cx="2152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i="1" dirty="0" err="1">
                <a:latin typeface="Calibri" panose="020F0502020204030204" pitchFamily="34" charset="0"/>
                <a:cs typeface="Calibri" panose="020F0502020204030204" pitchFamily="34" charset="0"/>
              </a:rPr>
              <a:t>Lưu</a:t>
            </a:r>
            <a:r>
              <a:rPr lang="en-US" sz="4800" i="1" dirty="0">
                <a:latin typeface="Calibri" panose="020F0502020204030204" pitchFamily="34" charset="0"/>
                <a:cs typeface="Calibri" panose="020F0502020204030204" pitchFamily="34" charset="0"/>
              </a:rPr>
              <a:t> ý: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1E58263-2E1A-3555-3A49-1656CFD8F1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92" y="1801177"/>
            <a:ext cx="5923450" cy="325850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9BC10DF-B30F-D84D-6EBD-4DB9002104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500" y="1647825"/>
            <a:ext cx="5375824" cy="324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1274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2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86" y="5690481"/>
            <a:ext cx="450552" cy="44644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pic>
        <p:nvPicPr>
          <p:cNvPr id="28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8845" y="1854388"/>
            <a:ext cx="3810002" cy="4876958"/>
          </a:xfrm>
          <a:prstGeom prst="rect">
            <a:avLst/>
          </a:prstGeom>
        </p:spPr>
      </p:pic>
      <p:pic>
        <p:nvPicPr>
          <p:cNvPr id="32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40326">
            <a:off x="9267014" y="5001154"/>
            <a:ext cx="1352646" cy="1651837"/>
          </a:xfrm>
          <a:prstGeom prst="rect">
            <a:avLst/>
          </a:prstGeom>
        </p:spPr>
      </p:pic>
      <p:pic>
        <p:nvPicPr>
          <p:cNvPr id="34" name="图片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8293" y="5586747"/>
            <a:ext cx="1231407" cy="1100347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04AE6933-DA95-453E-94E5-D98CA95465F9}"/>
              </a:ext>
            </a:extLst>
          </p:cNvPr>
          <p:cNvGrpSpPr/>
          <p:nvPr/>
        </p:nvGrpSpPr>
        <p:grpSpPr>
          <a:xfrm flipH="1">
            <a:off x="3461312" y="4659286"/>
            <a:ext cx="1149502" cy="1854922"/>
            <a:chOff x="10081587" y="2304414"/>
            <a:chExt cx="2014077" cy="3390653"/>
          </a:xfrm>
        </p:grpSpPr>
        <p:pic>
          <p:nvPicPr>
            <p:cNvPr id="40" name="图片 3">
              <a:extLst>
                <a:ext uri="{FF2B5EF4-FFF2-40B4-BE49-F238E27FC236}">
                  <a16:creationId xmlns:a16="http://schemas.microsoft.com/office/drawing/2014/main" id="{F0EB3A66-EA7A-4DA3-8363-DBBE0A5154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10"/>
            <a:stretch/>
          </p:blipFill>
          <p:spPr>
            <a:xfrm>
              <a:off x="10081587" y="5093246"/>
              <a:ext cx="2014077" cy="601821"/>
            </a:xfrm>
            <a:prstGeom prst="rect">
              <a:avLst/>
            </a:prstGeom>
          </p:spPr>
        </p:pic>
        <p:pic>
          <p:nvPicPr>
            <p:cNvPr id="42" name="图片 5">
              <a:extLst>
                <a:ext uri="{FF2B5EF4-FFF2-40B4-BE49-F238E27FC236}">
                  <a16:creationId xmlns:a16="http://schemas.microsoft.com/office/drawing/2014/main" id="{0B35F27F-1F7F-439B-A325-BA3A7A9FD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0946" y="2304414"/>
              <a:ext cx="1964718" cy="2893671"/>
            </a:xfrm>
            <a:prstGeom prst="rect">
              <a:avLst/>
            </a:prstGeom>
          </p:spPr>
        </p:pic>
      </p:grpSp>
      <p:pic>
        <p:nvPicPr>
          <p:cNvPr id="43" name="图片 2">
            <a:extLst>
              <a:ext uri="{FF2B5EF4-FFF2-40B4-BE49-F238E27FC236}">
                <a16:creationId xmlns:a16="http://schemas.microsoft.com/office/drawing/2014/main" id="{B84DE80C-6D22-45B0-A8F9-AA2EC0F2528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760" y="4702303"/>
            <a:ext cx="959013" cy="1851668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499820" y="1657845"/>
            <a:ext cx="7958379" cy="2771280"/>
            <a:chOff x="6429262" y="1628389"/>
            <a:chExt cx="7958379" cy="2771280"/>
          </a:xfrm>
        </p:grpSpPr>
        <p:grpSp>
          <p:nvGrpSpPr>
            <p:cNvPr id="33" name="Group 32"/>
            <p:cNvGrpSpPr/>
            <p:nvPr/>
          </p:nvGrpSpPr>
          <p:grpSpPr>
            <a:xfrm>
              <a:off x="7428712" y="2189869"/>
              <a:ext cx="6958929" cy="2209800"/>
              <a:chOff x="1004099" y="2189869"/>
              <a:chExt cx="6958929" cy="2209800"/>
            </a:xfrm>
          </p:grpSpPr>
          <p:sp>
            <p:nvSpPr>
              <p:cNvPr id="38" name="Rectangle 37"/>
              <p:cNvSpPr/>
              <p:nvPr/>
            </p:nvSpPr>
            <p:spPr>
              <a:xfrm>
                <a:off x="1004099" y="2189869"/>
                <a:ext cx="6958929" cy="2209800"/>
              </a:xfrm>
              <a:prstGeom prst="rect">
                <a:avLst/>
              </a:prstGeom>
              <a:gradFill flip="none" rotWithShape="1">
                <a:gsLst>
                  <a:gs pos="0">
                    <a:srgbClr val="FFFF00">
                      <a:tint val="66000"/>
                      <a:satMod val="16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FF00">
                      <a:tint val="23500"/>
                      <a:satMod val="160000"/>
                    </a:srgbClr>
                  </a:gs>
                </a:gsLst>
                <a:lin ang="13500000" scaled="1"/>
                <a:tileRect/>
              </a:gradFill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1009778" y="2292378"/>
                <a:ext cx="6848475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Hoạt động 3: </a:t>
                </a:r>
                <a:r>
                  <a:rPr kumimoji="0" lang="vi-VN" sz="40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Ghi chép những ý quan trọng trong bài phát biểu của bạn để trao đổi với bạn. </a:t>
                </a:r>
                <a:endPara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37" name="图片 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797177">
              <a:off x="6429262" y="1628389"/>
              <a:ext cx="964725" cy="1358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4795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9A2799E7-6639-F67C-5607-18866CE08FA4}"/>
              </a:ext>
            </a:extLst>
          </p:cNvPr>
          <p:cNvGrpSpPr/>
          <p:nvPr/>
        </p:nvGrpSpPr>
        <p:grpSpPr>
          <a:xfrm>
            <a:off x="1876425" y="390525"/>
            <a:ext cx="8582025" cy="3506194"/>
            <a:chOff x="1610283" y="2733675"/>
            <a:chExt cx="8582025" cy="3506194"/>
          </a:xfrm>
        </p:grpSpPr>
        <p:pic>
          <p:nvPicPr>
            <p:cNvPr id="17" name="Picture 2" descr="Cute girl cartoon writing on a book Royalty Free Vector">
              <a:extLst>
                <a:ext uri="{FF2B5EF4-FFF2-40B4-BE49-F238E27FC236}">
                  <a16:creationId xmlns:a16="http://schemas.microsoft.com/office/drawing/2014/main" id="{49C5CA3F-D846-A8B9-5161-396C87FF1C9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012"/>
            <a:stretch/>
          </p:blipFill>
          <p:spPr bwMode="auto">
            <a:xfrm>
              <a:off x="1610283" y="4306379"/>
              <a:ext cx="2020686" cy="1933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Oval Callout 82">
              <a:extLst>
                <a:ext uri="{FF2B5EF4-FFF2-40B4-BE49-F238E27FC236}">
                  <a16:creationId xmlns:a16="http://schemas.microsoft.com/office/drawing/2014/main" id="{5F5984E0-6409-9E31-0AEC-90E1B6F03BB1}"/>
                </a:ext>
              </a:extLst>
            </p:cNvPr>
            <p:cNvSpPr/>
            <p:nvPr/>
          </p:nvSpPr>
          <p:spPr>
            <a:xfrm>
              <a:off x="1898079" y="2733675"/>
              <a:ext cx="8294229" cy="1217775"/>
            </a:xfrm>
            <a:prstGeom prst="wedgeRoundRectCallout">
              <a:avLst>
                <a:gd name="adj1" fmla="val -28108"/>
                <a:gd name="adj2" fmla="val 80029"/>
                <a:gd name="adj3" fmla="val 16667"/>
              </a:avLst>
            </a:prstGeom>
            <a:solidFill>
              <a:srgbClr val="FFAE24">
                <a:lumMod val="20000"/>
                <a:lumOff val="80000"/>
              </a:srgbClr>
            </a:solidFill>
            <a:ln w="25400" cap="flat" cmpd="sng" algn="ctr">
              <a:solidFill>
                <a:srgbClr val="FFAE24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algn="just">
                <a:spcBef>
                  <a:spcPts val="100"/>
                </a:spcBef>
                <a:spcAft>
                  <a:spcPts val="100"/>
                </a:spcAft>
              </a:pP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</a:t>
              </a:r>
              <a:r>
                <a:rPr lang="vi-VN" sz="36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hép ra vở những ý mà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em</a:t>
              </a:r>
              <a:r>
                <a:rPr lang="vi-VN" sz="36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thấy quan trọng trong bài bạn. </a:t>
              </a:r>
              <a:endParaRPr lang="en-US" sz="3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4038249-6433-1FEB-1B24-F0CA76B4562B}"/>
              </a:ext>
            </a:extLst>
          </p:cNvPr>
          <p:cNvGrpSpPr/>
          <p:nvPr/>
        </p:nvGrpSpPr>
        <p:grpSpPr>
          <a:xfrm>
            <a:off x="2276896" y="3905250"/>
            <a:ext cx="9505529" cy="2680336"/>
            <a:chOff x="57570" y="-196108"/>
            <a:chExt cx="14544122" cy="7381770"/>
          </a:xfrm>
        </p:grpSpPr>
        <p:sp>
          <p:nvSpPr>
            <p:cNvPr id="19" name="任意多边形 28">
              <a:extLst>
                <a:ext uri="{FF2B5EF4-FFF2-40B4-BE49-F238E27FC236}">
                  <a16:creationId xmlns:a16="http://schemas.microsoft.com/office/drawing/2014/main" id="{EF1FF623-86F0-F807-BC85-FA219E4B9A0C}"/>
                </a:ext>
              </a:extLst>
            </p:cNvPr>
            <p:cNvSpPr/>
            <p:nvPr/>
          </p:nvSpPr>
          <p:spPr>
            <a:xfrm>
              <a:off x="2643688" y="-196108"/>
              <a:ext cx="11958004" cy="3225366"/>
            </a:xfrm>
            <a:custGeom>
              <a:avLst/>
              <a:gdLst>
                <a:gd name="connisteX0" fmla="*/ 4025774 w 8652536"/>
                <a:gd name="connsiteY0" fmla="*/ 3336089 h 3461669"/>
                <a:gd name="connisteX1" fmla="*/ 1125094 w 8652536"/>
                <a:gd name="connsiteY1" fmla="*/ 3384349 h 3461669"/>
                <a:gd name="connisteX2" fmla="*/ 129414 w 8652536"/>
                <a:gd name="connsiteY2" fmla="*/ 2359459 h 3461669"/>
                <a:gd name="connisteX3" fmla="*/ 255144 w 8652536"/>
                <a:gd name="connsiteY3" fmla="*/ 464619 h 3461669"/>
                <a:gd name="connisteX4" fmla="*/ 1802004 w 8652536"/>
                <a:gd name="connsiteY4" fmla="*/ 434 h 3461669"/>
                <a:gd name="connisteX5" fmla="*/ 4199764 w 8652536"/>
                <a:gd name="connsiteY5" fmla="*/ 387149 h 3461669"/>
                <a:gd name="connisteX6" fmla="*/ 6974714 w 8652536"/>
                <a:gd name="connsiteY6" fmla="*/ 58219 h 3461669"/>
                <a:gd name="connisteX7" fmla="*/ 8308849 w 8652536"/>
                <a:gd name="connsiteY7" fmla="*/ 570664 h 3461669"/>
                <a:gd name="connisteX8" fmla="*/ 8599044 w 8652536"/>
                <a:gd name="connsiteY8" fmla="*/ 2194994 h 3461669"/>
                <a:gd name="connisteX9" fmla="*/ 7690359 w 8652536"/>
                <a:gd name="connsiteY9" fmla="*/ 3297354 h 3461669"/>
                <a:gd name="connisteX10" fmla="*/ 5746624 w 8652536"/>
                <a:gd name="connsiteY10" fmla="*/ 3345614 h 3461669"/>
                <a:gd name="connisteX11" fmla="*/ 4025774 w 8652536"/>
                <a:gd name="connsiteY11" fmla="*/ 3336089 h 3461669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</a:cxnLst>
              <a:rect l="l" t="t" r="r" b="b"/>
              <a:pathLst>
                <a:path w="8652536" h="3461669">
                  <a:moveTo>
                    <a:pt x="4025774" y="3336090"/>
                  </a:moveTo>
                  <a:cubicBezTo>
                    <a:pt x="3101214" y="3343710"/>
                    <a:pt x="1904239" y="3579930"/>
                    <a:pt x="1125094" y="3384350"/>
                  </a:cubicBezTo>
                  <a:cubicBezTo>
                    <a:pt x="345949" y="3188770"/>
                    <a:pt x="303404" y="2943660"/>
                    <a:pt x="129414" y="2359460"/>
                  </a:cubicBezTo>
                  <a:cubicBezTo>
                    <a:pt x="-44576" y="1775260"/>
                    <a:pt x="-79501" y="936425"/>
                    <a:pt x="255144" y="464620"/>
                  </a:cubicBezTo>
                  <a:cubicBezTo>
                    <a:pt x="589789" y="-7185"/>
                    <a:pt x="1013334" y="15675"/>
                    <a:pt x="1802004" y="435"/>
                  </a:cubicBezTo>
                  <a:cubicBezTo>
                    <a:pt x="2590674" y="-14805"/>
                    <a:pt x="3165349" y="375720"/>
                    <a:pt x="4199764" y="387150"/>
                  </a:cubicBezTo>
                  <a:cubicBezTo>
                    <a:pt x="5234179" y="398580"/>
                    <a:pt x="6153024" y="21390"/>
                    <a:pt x="6974714" y="58220"/>
                  </a:cubicBezTo>
                  <a:cubicBezTo>
                    <a:pt x="7796404" y="95050"/>
                    <a:pt x="7983729" y="143310"/>
                    <a:pt x="8308849" y="570665"/>
                  </a:cubicBezTo>
                  <a:cubicBezTo>
                    <a:pt x="8633969" y="998020"/>
                    <a:pt x="8722869" y="1649530"/>
                    <a:pt x="8599044" y="2194995"/>
                  </a:cubicBezTo>
                  <a:cubicBezTo>
                    <a:pt x="8475219" y="2740460"/>
                    <a:pt x="8260589" y="3067485"/>
                    <a:pt x="7690359" y="3297355"/>
                  </a:cubicBezTo>
                  <a:cubicBezTo>
                    <a:pt x="7120129" y="3527225"/>
                    <a:pt x="6479414" y="3337995"/>
                    <a:pt x="5746624" y="3345615"/>
                  </a:cubicBezTo>
                  <a:cubicBezTo>
                    <a:pt x="5013834" y="3353235"/>
                    <a:pt x="4950334" y="3328470"/>
                    <a:pt x="4025774" y="3336090"/>
                  </a:cubicBezTo>
                  <a:close/>
                </a:path>
              </a:pathLst>
            </a:custGeom>
            <a:solidFill>
              <a:schemeClr val="bg1"/>
            </a:solidFill>
            <a:ln w="38100" cap="flat" cmpd="sng" algn="ctr">
              <a:solidFill>
                <a:srgbClr val="FF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lvl="0" algn="ctr"/>
              <a:r>
                <a:rPr lang="en-US" altLang="zh-CN" sz="4800" b="1" kern="0" dirty="0" err="1">
                  <a:solidFill>
                    <a:srgbClr val="FF0000"/>
                  </a:solidFill>
                  <a:latin typeface="Calibri" panose="020F0502020204030204" pitchFamily="34" charset="0"/>
                  <a:ea typeface="LNTH-LuoLuoNotangYuanTi 1" pitchFamily="2" charset="-128"/>
                  <a:cs typeface="Calibri" panose="020F0502020204030204" pitchFamily="34" charset="0"/>
                  <a:sym typeface="+mn-lt"/>
                </a:rPr>
                <a:t>Nêu</a:t>
              </a:r>
              <a:r>
                <a:rPr lang="en-US" altLang="zh-CN" sz="4800" b="1" kern="0" dirty="0">
                  <a:solidFill>
                    <a:srgbClr val="FF0000"/>
                  </a:solidFill>
                  <a:latin typeface="Calibri" panose="020F0502020204030204" pitchFamily="34" charset="0"/>
                  <a:ea typeface="LNTH-LuoLuoNotangYuanTi 1" pitchFamily="2" charset="-128"/>
                  <a:cs typeface="Calibri" panose="020F0502020204030204" pitchFamily="34" charset="0"/>
                  <a:sym typeface="+mn-lt"/>
                </a:rPr>
                <a:t> ý </a:t>
              </a:r>
              <a:r>
                <a:rPr lang="en-US" altLang="zh-CN" sz="4800" b="1" kern="0" dirty="0" err="1">
                  <a:solidFill>
                    <a:srgbClr val="FF0000"/>
                  </a:solidFill>
                  <a:latin typeface="Calibri" panose="020F0502020204030204" pitchFamily="34" charset="0"/>
                  <a:ea typeface="LNTH-LuoLuoNotangYuanTi 1" pitchFamily="2" charset="-128"/>
                  <a:cs typeface="Calibri" panose="020F0502020204030204" pitchFamily="34" charset="0"/>
                  <a:sym typeface="+mn-lt"/>
                </a:rPr>
                <a:t>kiến</a:t>
              </a:r>
              <a:r>
                <a:rPr lang="en-US" altLang="zh-CN" sz="4800" b="1" kern="0" dirty="0">
                  <a:solidFill>
                    <a:srgbClr val="FF0000"/>
                  </a:solidFill>
                  <a:latin typeface="Calibri" panose="020F0502020204030204" pitchFamily="34" charset="0"/>
                  <a:ea typeface="LNTH-LuoLuoNotangYuanTi 1" pitchFamily="2" charset="-128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800" b="1" kern="0" dirty="0" err="1">
                  <a:solidFill>
                    <a:srgbClr val="FF0000"/>
                  </a:solidFill>
                  <a:latin typeface="Calibri" panose="020F0502020204030204" pitchFamily="34" charset="0"/>
                  <a:ea typeface="LNTH-LuoLuoNotangYuanTi 1" pitchFamily="2" charset="-128"/>
                  <a:cs typeface="Calibri" panose="020F0502020204030204" pitchFamily="34" charset="0"/>
                  <a:sym typeface="+mn-lt"/>
                </a:rPr>
                <a:t>trao</a:t>
              </a:r>
              <a:r>
                <a:rPr lang="en-US" altLang="zh-CN" sz="4800" b="1" kern="0" dirty="0">
                  <a:solidFill>
                    <a:srgbClr val="FF0000"/>
                  </a:solidFill>
                  <a:latin typeface="Calibri" panose="020F0502020204030204" pitchFamily="34" charset="0"/>
                  <a:ea typeface="LNTH-LuoLuoNotangYuanTi 1" pitchFamily="2" charset="-128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800" b="1" kern="0" dirty="0" err="1">
                  <a:solidFill>
                    <a:srgbClr val="FF0000"/>
                  </a:solidFill>
                  <a:latin typeface="Calibri" panose="020F0502020204030204" pitchFamily="34" charset="0"/>
                  <a:ea typeface="LNTH-LuoLuoNotangYuanTi 1" pitchFamily="2" charset="-128"/>
                  <a:cs typeface="Calibri" panose="020F0502020204030204" pitchFamily="34" charset="0"/>
                  <a:sym typeface="+mn-lt"/>
                </a:rPr>
                <a:t>đổi</a:t>
              </a:r>
              <a:r>
                <a:rPr lang="en-US" altLang="zh-CN" sz="4800" b="1" kern="0" dirty="0">
                  <a:solidFill>
                    <a:srgbClr val="FF0000"/>
                  </a:solidFill>
                  <a:latin typeface="Calibri" panose="020F0502020204030204" pitchFamily="34" charset="0"/>
                  <a:ea typeface="LNTH-LuoLuoNotangYuanTi 1" pitchFamily="2" charset="-128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800" b="1" kern="0" dirty="0" err="1">
                  <a:solidFill>
                    <a:srgbClr val="FF0000"/>
                  </a:solidFill>
                  <a:latin typeface="Calibri" panose="020F0502020204030204" pitchFamily="34" charset="0"/>
                  <a:ea typeface="LNTH-LuoLuoNotangYuanTi 1" pitchFamily="2" charset="-128"/>
                  <a:cs typeface="Calibri" panose="020F0502020204030204" pitchFamily="34" charset="0"/>
                  <a:sym typeface="+mn-lt"/>
                </a:rPr>
                <a:t>với</a:t>
              </a:r>
              <a:r>
                <a:rPr lang="en-US" altLang="zh-CN" sz="4800" b="1" kern="0" dirty="0">
                  <a:solidFill>
                    <a:srgbClr val="FF0000"/>
                  </a:solidFill>
                  <a:latin typeface="Calibri" panose="020F0502020204030204" pitchFamily="34" charset="0"/>
                  <a:ea typeface="LNTH-LuoLuoNotangYuanTi 1" pitchFamily="2" charset="-128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800" b="1" kern="0" dirty="0" err="1">
                  <a:solidFill>
                    <a:srgbClr val="FF0000"/>
                  </a:solidFill>
                  <a:latin typeface="Calibri" panose="020F0502020204030204" pitchFamily="34" charset="0"/>
                  <a:ea typeface="LNTH-LuoLuoNotangYuanTi 1" pitchFamily="2" charset="-128"/>
                  <a:cs typeface="Calibri" panose="020F0502020204030204" pitchFamily="34" charset="0"/>
                  <a:sym typeface="+mn-lt"/>
                </a:rPr>
                <a:t>bạn</a:t>
              </a:r>
              <a:endParaRPr lang="vi-VN" altLang="zh-CN" sz="4800" b="1" kern="0" dirty="0">
                <a:solidFill>
                  <a:srgbClr val="FF0000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  <a:sym typeface="+mn-lt"/>
              </a:endParaRPr>
            </a:p>
          </p:txBody>
        </p:sp>
        <p:pic>
          <p:nvPicPr>
            <p:cNvPr id="20" name="Picture 13">
              <a:extLst>
                <a:ext uri="{FF2B5EF4-FFF2-40B4-BE49-F238E27FC236}">
                  <a16:creationId xmlns:a16="http://schemas.microsoft.com/office/drawing/2014/main" id="{9CA30771-FDBE-B5E0-5695-2223BC949F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57570" y="2371997"/>
              <a:ext cx="2068852" cy="4813665"/>
            </a:xfrm>
            <a:prstGeom prst="rect">
              <a:avLst/>
            </a:prstGeom>
          </p:spPr>
        </p:pic>
        <p:pic>
          <p:nvPicPr>
            <p:cNvPr id="21" name="Picture 15">
              <a:extLst>
                <a:ext uri="{FF2B5EF4-FFF2-40B4-BE49-F238E27FC236}">
                  <a16:creationId xmlns:a16="http://schemas.microsoft.com/office/drawing/2014/main" id="{57039016-3F61-6863-8184-32653F6FD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828164" y="2551161"/>
              <a:ext cx="1639060" cy="45850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130347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2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86" y="5690481"/>
            <a:ext cx="450552" cy="44644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pic>
        <p:nvPicPr>
          <p:cNvPr id="28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8845" y="1854388"/>
            <a:ext cx="3810002" cy="4876958"/>
          </a:xfrm>
          <a:prstGeom prst="rect">
            <a:avLst/>
          </a:prstGeom>
        </p:spPr>
      </p:pic>
      <p:pic>
        <p:nvPicPr>
          <p:cNvPr id="32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40326">
            <a:off x="9267014" y="5001154"/>
            <a:ext cx="1352646" cy="1651837"/>
          </a:xfrm>
          <a:prstGeom prst="rect">
            <a:avLst/>
          </a:prstGeom>
        </p:spPr>
      </p:pic>
      <p:pic>
        <p:nvPicPr>
          <p:cNvPr id="34" name="图片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8293" y="5586747"/>
            <a:ext cx="1231407" cy="1100347"/>
          </a:xfrm>
          <a:prstGeom prst="rect">
            <a:avLst/>
          </a:prstGeom>
        </p:spPr>
      </p:pic>
      <p:pic>
        <p:nvPicPr>
          <p:cNvPr id="19" name="图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2141" y="2231723"/>
            <a:ext cx="8266794" cy="3898014"/>
          </a:xfrm>
          <a:prstGeom prst="rect">
            <a:avLst/>
          </a:prstGeom>
        </p:spPr>
      </p:pic>
      <p:pic>
        <p:nvPicPr>
          <p:cNvPr id="24" name="图片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7727" y="581214"/>
            <a:ext cx="1316716" cy="1306653"/>
          </a:xfrm>
          <a:prstGeom prst="rect">
            <a:avLst/>
          </a:prstGeom>
        </p:spPr>
      </p:pic>
      <p:pic>
        <p:nvPicPr>
          <p:cNvPr id="29" name="图片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36693" y="190483"/>
            <a:ext cx="1487261" cy="16261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7F6ABEF-CB49-3982-D7DC-22110FE1C8D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38469" y="3389680"/>
            <a:ext cx="4895512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35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sp>
        <p:nvSpPr>
          <p:cNvPr id="26" name="Google Shape;304;p20"/>
          <p:cNvSpPr txBox="1">
            <a:spLocks/>
          </p:cNvSpPr>
          <p:nvPr/>
        </p:nvSpPr>
        <p:spPr>
          <a:xfrm>
            <a:off x="1401262" y="390525"/>
            <a:ext cx="9895027" cy="1209675"/>
          </a:xfrm>
          <a:prstGeom prst="roundRect">
            <a:avLst>
              <a:gd name="adj" fmla="val 18909"/>
            </a:avLst>
          </a:prstGeom>
          <a:solidFill>
            <a:srgbClr val="9DDDD1">
              <a:lumMod val="20000"/>
              <a:lumOff val="80000"/>
            </a:srgbClr>
          </a:solidFill>
          <a:ln w="9525">
            <a:solidFill>
              <a:srgbClr val="12B6C2"/>
            </a:solidFill>
            <a:prstDash val="lg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lvl="0">
              <a:defRPr/>
            </a:pPr>
            <a:r>
              <a:rPr lang="en-US" sz="36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vi-VN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vi-VN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ìm đọc các câu chuyện về trải nghiệm cuộc sống.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Odibee Sans"/>
            </a:endParaRPr>
          </a:p>
        </p:txBody>
      </p:sp>
      <p:pic>
        <p:nvPicPr>
          <p:cNvPr id="27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537" y="423732"/>
            <a:ext cx="1459943" cy="1443064"/>
          </a:xfrm>
          <a:prstGeom prst="rect">
            <a:avLst/>
          </a:prstGeom>
        </p:spPr>
      </p:pic>
      <p:pic>
        <p:nvPicPr>
          <p:cNvPr id="1026" name="Picture 2" descr="Em bé và bông hồng (2015) - Nhà văn Trần Hoài Dương (1943-2011)">
            <a:extLst>
              <a:ext uri="{FF2B5EF4-FFF2-40B4-BE49-F238E27FC236}">
                <a16:creationId xmlns:a16="http://schemas.microsoft.com/office/drawing/2014/main" id="{EDF58623-3895-DAC7-CCE3-5CE949178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25" y="1786435"/>
            <a:ext cx="3295650" cy="473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ế Mèn Phiêu Lưu Ký">
            <a:extLst>
              <a:ext uri="{FF2B5EF4-FFF2-40B4-BE49-F238E27FC236}">
                <a16:creationId xmlns:a16="http://schemas.microsoft.com/office/drawing/2014/main" id="{C2EF0BCF-51E0-8B39-62E6-A6C9496B4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852" y="1790699"/>
            <a:ext cx="3374423" cy="467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792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2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86" y="5690481"/>
            <a:ext cx="450552" cy="44644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pic>
        <p:nvPicPr>
          <p:cNvPr id="28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8845" y="1854388"/>
            <a:ext cx="3810002" cy="4876958"/>
          </a:xfrm>
          <a:prstGeom prst="rect">
            <a:avLst/>
          </a:prstGeom>
        </p:spPr>
      </p:pic>
      <p:pic>
        <p:nvPicPr>
          <p:cNvPr id="32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40326">
            <a:off x="9267014" y="5001154"/>
            <a:ext cx="1352646" cy="1651837"/>
          </a:xfrm>
          <a:prstGeom prst="rect">
            <a:avLst/>
          </a:prstGeom>
        </p:spPr>
      </p:pic>
      <p:pic>
        <p:nvPicPr>
          <p:cNvPr id="34" name="图片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8293" y="5586747"/>
            <a:ext cx="1231407" cy="1100347"/>
          </a:xfrm>
          <a:prstGeom prst="rect">
            <a:avLst/>
          </a:prstGeom>
        </p:spPr>
      </p:pic>
      <p:pic>
        <p:nvPicPr>
          <p:cNvPr id="19" name="图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2141" y="2231723"/>
            <a:ext cx="8266794" cy="3898014"/>
          </a:xfrm>
          <a:prstGeom prst="rect">
            <a:avLst/>
          </a:prstGeom>
        </p:spPr>
      </p:pic>
      <p:pic>
        <p:nvPicPr>
          <p:cNvPr id="24" name="图片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7727" y="581214"/>
            <a:ext cx="1316716" cy="1306653"/>
          </a:xfrm>
          <a:prstGeom prst="rect">
            <a:avLst/>
          </a:prstGeom>
        </p:spPr>
      </p:pic>
      <p:pic>
        <p:nvPicPr>
          <p:cNvPr id="29" name="图片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36693" y="190483"/>
            <a:ext cx="1487261" cy="16261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085" y="2302942"/>
            <a:ext cx="5688061" cy="309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21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2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86" y="5690481"/>
            <a:ext cx="450552" cy="44644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pic>
        <p:nvPicPr>
          <p:cNvPr id="28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8845" y="1854388"/>
            <a:ext cx="3810002" cy="4876958"/>
          </a:xfrm>
          <a:prstGeom prst="rect">
            <a:avLst/>
          </a:prstGeom>
        </p:spPr>
      </p:pic>
      <p:pic>
        <p:nvPicPr>
          <p:cNvPr id="32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40326">
            <a:off x="9267014" y="5001154"/>
            <a:ext cx="1352646" cy="1651837"/>
          </a:xfrm>
          <a:prstGeom prst="rect">
            <a:avLst/>
          </a:prstGeom>
        </p:spPr>
      </p:pic>
      <p:pic>
        <p:nvPicPr>
          <p:cNvPr id="34" name="图片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8293" y="5586747"/>
            <a:ext cx="1231407" cy="1100347"/>
          </a:xfrm>
          <a:prstGeom prst="rect">
            <a:avLst/>
          </a:prstGeom>
        </p:spPr>
      </p:pic>
      <p:pic>
        <p:nvPicPr>
          <p:cNvPr id="19" name="图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2141" y="2231723"/>
            <a:ext cx="8266794" cy="3898014"/>
          </a:xfrm>
          <a:prstGeom prst="rect">
            <a:avLst/>
          </a:prstGeom>
        </p:spPr>
      </p:pic>
      <p:pic>
        <p:nvPicPr>
          <p:cNvPr id="24" name="图片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7727" y="581214"/>
            <a:ext cx="1316716" cy="1306653"/>
          </a:xfrm>
          <a:prstGeom prst="rect">
            <a:avLst/>
          </a:prstGeom>
        </p:spPr>
      </p:pic>
      <p:pic>
        <p:nvPicPr>
          <p:cNvPr id="29" name="图片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36693" y="190483"/>
            <a:ext cx="1487261" cy="16261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A3DE868-C1AE-9C91-564D-A7185A792C3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93125" y="3136694"/>
            <a:ext cx="5005250" cy="182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94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ói lời hay làm việc tốt">
            <a:hlinkClick r:id="" action="ppaction://media"/>
            <a:extLst>
              <a:ext uri="{FF2B5EF4-FFF2-40B4-BE49-F238E27FC236}">
                <a16:creationId xmlns:a16="http://schemas.microsoft.com/office/drawing/2014/main" id="{34E88FBC-1246-6C0F-FCCD-5303970128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95250"/>
            <a:ext cx="12192000" cy="676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42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2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86" y="5690481"/>
            <a:ext cx="450552" cy="44644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pic>
        <p:nvPicPr>
          <p:cNvPr id="28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9729" y="3180297"/>
            <a:ext cx="2804266" cy="3589575"/>
          </a:xfrm>
          <a:prstGeom prst="rect">
            <a:avLst/>
          </a:prstGeom>
        </p:spPr>
      </p:pic>
      <p:pic>
        <p:nvPicPr>
          <p:cNvPr id="32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40326">
            <a:off x="9267014" y="5001154"/>
            <a:ext cx="1352646" cy="1651837"/>
          </a:xfrm>
          <a:prstGeom prst="rect">
            <a:avLst/>
          </a:prstGeom>
        </p:spPr>
      </p:pic>
      <p:pic>
        <p:nvPicPr>
          <p:cNvPr id="34" name="图片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8293" y="5586747"/>
            <a:ext cx="1231407" cy="1100347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04AE6933-DA95-453E-94E5-D98CA95465F9}"/>
              </a:ext>
            </a:extLst>
          </p:cNvPr>
          <p:cNvGrpSpPr/>
          <p:nvPr/>
        </p:nvGrpSpPr>
        <p:grpSpPr>
          <a:xfrm flipH="1">
            <a:off x="2998656" y="3074412"/>
            <a:ext cx="2176130" cy="3511565"/>
            <a:chOff x="10081587" y="2304414"/>
            <a:chExt cx="2014077" cy="3390653"/>
          </a:xfrm>
        </p:grpSpPr>
        <p:pic>
          <p:nvPicPr>
            <p:cNvPr id="26" name="图片 3">
              <a:extLst>
                <a:ext uri="{FF2B5EF4-FFF2-40B4-BE49-F238E27FC236}">
                  <a16:creationId xmlns:a16="http://schemas.microsoft.com/office/drawing/2014/main" id="{F0EB3A66-EA7A-4DA3-8363-DBBE0A5154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10"/>
            <a:stretch/>
          </p:blipFill>
          <p:spPr>
            <a:xfrm>
              <a:off x="10081587" y="5093246"/>
              <a:ext cx="2014077" cy="601821"/>
            </a:xfrm>
            <a:prstGeom prst="rect">
              <a:avLst/>
            </a:prstGeom>
          </p:spPr>
        </p:pic>
        <p:pic>
          <p:nvPicPr>
            <p:cNvPr id="27" name="图片 5">
              <a:extLst>
                <a:ext uri="{FF2B5EF4-FFF2-40B4-BE49-F238E27FC236}">
                  <a16:creationId xmlns:a16="http://schemas.microsoft.com/office/drawing/2014/main" id="{0B35F27F-1F7F-439B-A325-BA3A7A9FD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0946" y="2304414"/>
              <a:ext cx="1964718" cy="2893671"/>
            </a:xfrm>
            <a:prstGeom prst="rect">
              <a:avLst/>
            </a:prstGeom>
          </p:spPr>
        </p:pic>
      </p:grpSp>
      <p:pic>
        <p:nvPicPr>
          <p:cNvPr id="30" name="图片 2">
            <a:extLst>
              <a:ext uri="{FF2B5EF4-FFF2-40B4-BE49-F238E27FC236}">
                <a16:creationId xmlns:a16="http://schemas.microsoft.com/office/drawing/2014/main" id="{B84DE80C-6D22-45B0-A8F9-AA2EC0F2528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312" y="3068500"/>
            <a:ext cx="1815514" cy="3505405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44EFFFBB-D06B-47B3-84C9-D1ADAA5CC4C5}"/>
              </a:ext>
            </a:extLst>
          </p:cNvPr>
          <p:cNvGrpSpPr/>
          <p:nvPr/>
        </p:nvGrpSpPr>
        <p:grpSpPr>
          <a:xfrm>
            <a:off x="636723" y="1286627"/>
            <a:ext cx="10313047" cy="1456651"/>
            <a:chOff x="107243" y="2437882"/>
            <a:chExt cx="6985722" cy="2598425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D389667-1521-4B53-B89A-38D991728242}"/>
                </a:ext>
              </a:extLst>
            </p:cNvPr>
            <p:cNvSpPr/>
            <p:nvPr/>
          </p:nvSpPr>
          <p:spPr>
            <a:xfrm>
              <a:off x="107243" y="2437882"/>
              <a:ext cx="6985722" cy="2564303"/>
            </a:xfrm>
            <a:prstGeom prst="rect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3500000" scaled="1"/>
              <a:tileRect/>
            </a:gradFill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11012EC-64E8-48BB-AFAC-2F034CA9BC6F}"/>
                </a:ext>
              </a:extLst>
            </p:cNvPr>
            <p:cNvSpPr txBox="1"/>
            <p:nvPr/>
          </p:nvSpPr>
          <p:spPr>
            <a:xfrm>
              <a:off x="436789" y="2455901"/>
              <a:ext cx="6624150" cy="2580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100"/>
                </a:spcBef>
                <a:spcAft>
                  <a:spcPts val="100"/>
                </a:spcAft>
              </a:pPr>
              <a:r>
                <a:rPr lang="en-US" sz="44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</a:t>
              </a:r>
              <a:r>
                <a:rPr lang="vi-VN" sz="44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ề bài: </a:t>
              </a:r>
              <a:r>
                <a:rPr lang="vi-VN" sz="44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Kể lại một việc có ích mà em đã làm cùng bạn bè hoặc người thân. </a:t>
              </a:r>
              <a:endParaRPr lang="en-US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2258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2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86" y="5690481"/>
            <a:ext cx="450552" cy="44644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pic>
        <p:nvPicPr>
          <p:cNvPr id="28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8845" y="1854388"/>
            <a:ext cx="3810002" cy="4876958"/>
          </a:xfrm>
          <a:prstGeom prst="rect">
            <a:avLst/>
          </a:prstGeom>
        </p:spPr>
      </p:pic>
      <p:pic>
        <p:nvPicPr>
          <p:cNvPr id="32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40326">
            <a:off x="9267014" y="5001154"/>
            <a:ext cx="1352646" cy="1651837"/>
          </a:xfrm>
          <a:prstGeom prst="rect">
            <a:avLst/>
          </a:prstGeom>
        </p:spPr>
      </p:pic>
      <p:pic>
        <p:nvPicPr>
          <p:cNvPr id="34" name="图片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8293" y="5586747"/>
            <a:ext cx="1231407" cy="1100347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04AE6933-DA95-453E-94E5-D98CA95465F9}"/>
              </a:ext>
            </a:extLst>
          </p:cNvPr>
          <p:cNvGrpSpPr/>
          <p:nvPr/>
        </p:nvGrpSpPr>
        <p:grpSpPr>
          <a:xfrm flipH="1">
            <a:off x="3461312" y="4659286"/>
            <a:ext cx="1149502" cy="1854922"/>
            <a:chOff x="10081587" y="2304414"/>
            <a:chExt cx="2014077" cy="3390653"/>
          </a:xfrm>
        </p:grpSpPr>
        <p:pic>
          <p:nvPicPr>
            <p:cNvPr id="40" name="图片 3">
              <a:extLst>
                <a:ext uri="{FF2B5EF4-FFF2-40B4-BE49-F238E27FC236}">
                  <a16:creationId xmlns:a16="http://schemas.microsoft.com/office/drawing/2014/main" id="{F0EB3A66-EA7A-4DA3-8363-DBBE0A5154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10"/>
            <a:stretch/>
          </p:blipFill>
          <p:spPr>
            <a:xfrm>
              <a:off x="10081587" y="5093246"/>
              <a:ext cx="2014077" cy="601821"/>
            </a:xfrm>
            <a:prstGeom prst="rect">
              <a:avLst/>
            </a:prstGeom>
          </p:spPr>
        </p:pic>
        <p:pic>
          <p:nvPicPr>
            <p:cNvPr id="42" name="图片 5">
              <a:extLst>
                <a:ext uri="{FF2B5EF4-FFF2-40B4-BE49-F238E27FC236}">
                  <a16:creationId xmlns:a16="http://schemas.microsoft.com/office/drawing/2014/main" id="{0B35F27F-1F7F-439B-A325-BA3A7A9FD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0946" y="2304414"/>
              <a:ext cx="1964718" cy="2893671"/>
            </a:xfrm>
            <a:prstGeom prst="rect">
              <a:avLst/>
            </a:prstGeom>
          </p:spPr>
        </p:pic>
      </p:grpSp>
      <p:pic>
        <p:nvPicPr>
          <p:cNvPr id="43" name="图片 2">
            <a:extLst>
              <a:ext uri="{FF2B5EF4-FFF2-40B4-BE49-F238E27FC236}">
                <a16:creationId xmlns:a16="http://schemas.microsoft.com/office/drawing/2014/main" id="{B84DE80C-6D22-45B0-A8F9-AA2EC0F2528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760" y="4702303"/>
            <a:ext cx="959013" cy="1851668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1090368" y="1648319"/>
            <a:ext cx="7472607" cy="2152157"/>
            <a:chOff x="6819785" y="2599938"/>
            <a:chExt cx="7472607" cy="2152157"/>
          </a:xfrm>
        </p:grpSpPr>
        <p:grpSp>
          <p:nvGrpSpPr>
            <p:cNvPr id="33" name="Group 32"/>
            <p:cNvGrpSpPr/>
            <p:nvPr/>
          </p:nvGrpSpPr>
          <p:grpSpPr>
            <a:xfrm>
              <a:off x="7428713" y="3369689"/>
              <a:ext cx="6863679" cy="1382406"/>
              <a:chOff x="1004100" y="3369689"/>
              <a:chExt cx="6863679" cy="1382406"/>
            </a:xfrm>
          </p:grpSpPr>
          <p:sp>
            <p:nvSpPr>
              <p:cNvPr id="38" name="Rectangle 37"/>
              <p:cNvSpPr/>
              <p:nvPr/>
            </p:nvSpPr>
            <p:spPr>
              <a:xfrm>
                <a:off x="1004100" y="3369689"/>
                <a:ext cx="6682704" cy="1382406"/>
              </a:xfrm>
              <a:prstGeom prst="rect">
                <a:avLst/>
              </a:prstGeom>
              <a:gradFill flip="none" rotWithShape="1">
                <a:gsLst>
                  <a:gs pos="0">
                    <a:srgbClr val="FFFF00">
                      <a:tint val="66000"/>
                      <a:satMod val="16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FF00">
                      <a:tint val="23500"/>
                      <a:satMod val="160000"/>
                    </a:srgbClr>
                  </a:gs>
                </a:gsLst>
                <a:lin ang="13500000" scaled="1"/>
                <a:tileRect/>
              </a:gradFill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1333629" y="3644928"/>
                <a:ext cx="653415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HOẠT ĐỘNG 1: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Chuẩn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bị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37" name="图片 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797177">
              <a:off x="6819785" y="2599938"/>
              <a:ext cx="964725" cy="1358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6920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sp>
        <p:nvSpPr>
          <p:cNvPr id="26" name="Google Shape;304;p20"/>
          <p:cNvSpPr txBox="1">
            <a:spLocks/>
          </p:cNvSpPr>
          <p:nvPr/>
        </p:nvSpPr>
        <p:spPr>
          <a:xfrm>
            <a:off x="1401262" y="390525"/>
            <a:ext cx="9895027" cy="1209675"/>
          </a:xfrm>
          <a:prstGeom prst="roundRect">
            <a:avLst>
              <a:gd name="adj" fmla="val 18909"/>
            </a:avLst>
          </a:prstGeom>
          <a:solidFill>
            <a:srgbClr val="9DDDD1">
              <a:lumMod val="20000"/>
              <a:lumOff val="80000"/>
            </a:srgbClr>
          </a:solidFill>
          <a:ln w="9525">
            <a:solidFill>
              <a:srgbClr val="12B6C2"/>
            </a:solidFill>
            <a:prstDash val="lg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lvl="0">
              <a:defRPr/>
            </a:pPr>
            <a:r>
              <a:rPr lang="vi-VN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Lựa chọn một việc có ích em đã từng làm cùng bạn bè hoặc người thân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200" b="1" dirty="0">
              <a:solidFill>
                <a:prstClr val="black">
                  <a:lumMod val="95000"/>
                  <a:lumOff val="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7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537" y="423732"/>
            <a:ext cx="1459943" cy="1443064"/>
          </a:xfrm>
          <a:prstGeom prst="rect">
            <a:avLst/>
          </a:prstGeom>
        </p:spPr>
      </p:pic>
      <p:sp>
        <p:nvSpPr>
          <p:cNvPr id="5" name="任意多边形: 形状 59">
            <a:extLst>
              <a:ext uri="{FF2B5EF4-FFF2-40B4-BE49-F238E27FC236}">
                <a16:creationId xmlns:a16="http://schemas.microsoft.com/office/drawing/2014/main" id="{02161CAB-4FB9-3DDF-F8DB-8F868D6CC2EC}"/>
              </a:ext>
            </a:extLst>
          </p:cNvPr>
          <p:cNvSpPr/>
          <p:nvPr/>
        </p:nvSpPr>
        <p:spPr>
          <a:xfrm>
            <a:off x="462805" y="2106340"/>
            <a:ext cx="3985370" cy="2751410"/>
          </a:xfrm>
          <a:custGeom>
            <a:avLst/>
            <a:gdLst>
              <a:gd name="connsiteX0" fmla="*/ 5337454 w 6062639"/>
              <a:gd name="connsiteY0" fmla="*/ 1389890 h 2153651"/>
              <a:gd name="connsiteX1" fmla="*/ 5337454 w 6062639"/>
              <a:gd name="connsiteY1" fmla="*/ 1409787 h 2153651"/>
              <a:gd name="connsiteX2" fmla="*/ 5349512 w 6062639"/>
              <a:gd name="connsiteY2" fmla="*/ 1399839 h 2153651"/>
              <a:gd name="connsiteX3" fmla="*/ 5337454 w 6062639"/>
              <a:gd name="connsiteY3" fmla="*/ 743863 h 2153651"/>
              <a:gd name="connsiteX4" fmla="*/ 5337454 w 6062639"/>
              <a:gd name="connsiteY4" fmla="*/ 763760 h 2153651"/>
              <a:gd name="connsiteX5" fmla="*/ 5349512 w 6062639"/>
              <a:gd name="connsiteY5" fmla="*/ 753812 h 2153651"/>
              <a:gd name="connsiteX6" fmla="*/ 430798 w 6062639"/>
              <a:gd name="connsiteY6" fmla="*/ 0 h 2153651"/>
              <a:gd name="connsiteX7" fmla="*/ 735418 w 6062639"/>
              <a:gd name="connsiteY7" fmla="*/ 126179 h 2153651"/>
              <a:gd name="connsiteX8" fmla="*/ 755863 w 6062639"/>
              <a:gd name="connsiteY8" fmla="*/ 150958 h 2153651"/>
              <a:gd name="connsiteX9" fmla="*/ 776308 w 6062639"/>
              <a:gd name="connsiteY9" fmla="*/ 126178 h 2153651"/>
              <a:gd name="connsiteX10" fmla="*/ 1080928 w 6062639"/>
              <a:gd name="connsiteY10" fmla="*/ 0 h 2153651"/>
              <a:gd name="connsiteX11" fmla="*/ 1385548 w 6062639"/>
              <a:gd name="connsiteY11" fmla="*/ 126179 h 2153651"/>
              <a:gd name="connsiteX12" fmla="*/ 1405993 w 6062639"/>
              <a:gd name="connsiteY12" fmla="*/ 150958 h 2153651"/>
              <a:gd name="connsiteX13" fmla="*/ 1426438 w 6062639"/>
              <a:gd name="connsiteY13" fmla="*/ 126178 h 2153651"/>
              <a:gd name="connsiteX14" fmla="*/ 1731058 w 6062639"/>
              <a:gd name="connsiteY14" fmla="*/ 0 h 2153651"/>
              <a:gd name="connsiteX15" fmla="*/ 2035678 w 6062639"/>
              <a:gd name="connsiteY15" fmla="*/ 126179 h 2153651"/>
              <a:gd name="connsiteX16" fmla="*/ 2056123 w 6062639"/>
              <a:gd name="connsiteY16" fmla="*/ 150958 h 2153651"/>
              <a:gd name="connsiteX17" fmla="*/ 2076568 w 6062639"/>
              <a:gd name="connsiteY17" fmla="*/ 126178 h 2153651"/>
              <a:gd name="connsiteX18" fmla="*/ 2381188 w 6062639"/>
              <a:gd name="connsiteY18" fmla="*/ 0 h 2153651"/>
              <a:gd name="connsiteX19" fmla="*/ 2685808 w 6062639"/>
              <a:gd name="connsiteY19" fmla="*/ 126179 h 2153651"/>
              <a:gd name="connsiteX20" fmla="*/ 2706253 w 6062639"/>
              <a:gd name="connsiteY20" fmla="*/ 150958 h 2153651"/>
              <a:gd name="connsiteX21" fmla="*/ 2726698 w 6062639"/>
              <a:gd name="connsiteY21" fmla="*/ 126178 h 2153651"/>
              <a:gd name="connsiteX22" fmla="*/ 3031318 w 6062639"/>
              <a:gd name="connsiteY22" fmla="*/ 0 h 2153651"/>
              <a:gd name="connsiteX23" fmla="*/ 3335938 w 6062639"/>
              <a:gd name="connsiteY23" fmla="*/ 126179 h 2153651"/>
              <a:gd name="connsiteX24" fmla="*/ 3356383 w 6062639"/>
              <a:gd name="connsiteY24" fmla="*/ 150958 h 2153651"/>
              <a:gd name="connsiteX25" fmla="*/ 3376828 w 6062639"/>
              <a:gd name="connsiteY25" fmla="*/ 126178 h 2153651"/>
              <a:gd name="connsiteX26" fmla="*/ 3681448 w 6062639"/>
              <a:gd name="connsiteY26" fmla="*/ 0 h 2153651"/>
              <a:gd name="connsiteX27" fmla="*/ 3986068 w 6062639"/>
              <a:gd name="connsiteY27" fmla="*/ 126179 h 2153651"/>
              <a:gd name="connsiteX28" fmla="*/ 4006513 w 6062639"/>
              <a:gd name="connsiteY28" fmla="*/ 150958 h 2153651"/>
              <a:gd name="connsiteX29" fmla="*/ 4026958 w 6062639"/>
              <a:gd name="connsiteY29" fmla="*/ 126178 h 2153651"/>
              <a:gd name="connsiteX30" fmla="*/ 4331578 w 6062639"/>
              <a:gd name="connsiteY30" fmla="*/ 0 h 2153651"/>
              <a:gd name="connsiteX31" fmla="*/ 4636198 w 6062639"/>
              <a:gd name="connsiteY31" fmla="*/ 126179 h 2153651"/>
              <a:gd name="connsiteX32" fmla="*/ 4656643 w 6062639"/>
              <a:gd name="connsiteY32" fmla="*/ 150958 h 2153651"/>
              <a:gd name="connsiteX33" fmla="*/ 4677088 w 6062639"/>
              <a:gd name="connsiteY33" fmla="*/ 126178 h 2153651"/>
              <a:gd name="connsiteX34" fmla="*/ 4981708 w 6062639"/>
              <a:gd name="connsiteY34" fmla="*/ 0 h 2153651"/>
              <a:gd name="connsiteX35" fmla="*/ 5286328 w 6062639"/>
              <a:gd name="connsiteY35" fmla="*/ 126179 h 2153651"/>
              <a:gd name="connsiteX36" fmla="*/ 5306774 w 6062639"/>
              <a:gd name="connsiteY36" fmla="*/ 150959 h 2153651"/>
              <a:gd name="connsiteX37" fmla="*/ 5327221 w 6062639"/>
              <a:gd name="connsiteY37" fmla="*/ 126178 h 2153651"/>
              <a:gd name="connsiteX38" fmla="*/ 5631841 w 6062639"/>
              <a:gd name="connsiteY38" fmla="*/ 0 h 2153651"/>
              <a:gd name="connsiteX39" fmla="*/ 6062639 w 6062639"/>
              <a:gd name="connsiteY39" fmla="*/ 430799 h 2153651"/>
              <a:gd name="connsiteX40" fmla="*/ 5936461 w 6062639"/>
              <a:gd name="connsiteY40" fmla="*/ 735420 h 2153651"/>
              <a:gd name="connsiteX41" fmla="*/ 5914169 w 6062639"/>
              <a:gd name="connsiteY41" fmla="*/ 753812 h 2153651"/>
              <a:gd name="connsiteX42" fmla="*/ 5936460 w 6062639"/>
              <a:gd name="connsiteY42" fmla="*/ 772204 h 2153651"/>
              <a:gd name="connsiteX43" fmla="*/ 6062638 w 6062639"/>
              <a:gd name="connsiteY43" fmla="*/ 1076825 h 2153651"/>
              <a:gd name="connsiteX44" fmla="*/ 5936460 w 6062639"/>
              <a:gd name="connsiteY44" fmla="*/ 1381446 h 2153651"/>
              <a:gd name="connsiteX45" fmla="*/ 5914168 w 6062639"/>
              <a:gd name="connsiteY45" fmla="*/ 1399839 h 2153651"/>
              <a:gd name="connsiteX46" fmla="*/ 5936460 w 6062639"/>
              <a:gd name="connsiteY46" fmla="*/ 1418231 h 2153651"/>
              <a:gd name="connsiteX47" fmla="*/ 6062638 w 6062639"/>
              <a:gd name="connsiteY47" fmla="*/ 1722852 h 2153651"/>
              <a:gd name="connsiteX48" fmla="*/ 5631840 w 6062639"/>
              <a:gd name="connsiteY48" fmla="*/ 2153651 h 2153651"/>
              <a:gd name="connsiteX49" fmla="*/ 5327220 w 6062639"/>
              <a:gd name="connsiteY49" fmla="*/ 2027473 h 2153651"/>
              <a:gd name="connsiteX50" fmla="*/ 5306774 w 6062639"/>
              <a:gd name="connsiteY50" fmla="*/ 2002692 h 2153651"/>
              <a:gd name="connsiteX51" fmla="*/ 5286328 w 6062639"/>
              <a:gd name="connsiteY51" fmla="*/ 2027473 h 2153651"/>
              <a:gd name="connsiteX52" fmla="*/ 4981708 w 6062639"/>
              <a:gd name="connsiteY52" fmla="*/ 2153651 h 2153651"/>
              <a:gd name="connsiteX53" fmla="*/ 4677088 w 6062639"/>
              <a:gd name="connsiteY53" fmla="*/ 2027473 h 2153651"/>
              <a:gd name="connsiteX54" fmla="*/ 4656643 w 6062639"/>
              <a:gd name="connsiteY54" fmla="*/ 2002694 h 2153651"/>
              <a:gd name="connsiteX55" fmla="*/ 4636198 w 6062639"/>
              <a:gd name="connsiteY55" fmla="*/ 2027473 h 2153651"/>
              <a:gd name="connsiteX56" fmla="*/ 4331578 w 6062639"/>
              <a:gd name="connsiteY56" fmla="*/ 2153651 h 2153651"/>
              <a:gd name="connsiteX57" fmla="*/ 4026958 w 6062639"/>
              <a:gd name="connsiteY57" fmla="*/ 2027473 h 2153651"/>
              <a:gd name="connsiteX58" fmla="*/ 4006513 w 6062639"/>
              <a:gd name="connsiteY58" fmla="*/ 2002694 h 2153651"/>
              <a:gd name="connsiteX59" fmla="*/ 3986068 w 6062639"/>
              <a:gd name="connsiteY59" fmla="*/ 2027473 h 2153651"/>
              <a:gd name="connsiteX60" fmla="*/ 3681448 w 6062639"/>
              <a:gd name="connsiteY60" fmla="*/ 2153651 h 2153651"/>
              <a:gd name="connsiteX61" fmla="*/ 3376828 w 6062639"/>
              <a:gd name="connsiteY61" fmla="*/ 2027473 h 2153651"/>
              <a:gd name="connsiteX62" fmla="*/ 3356383 w 6062639"/>
              <a:gd name="connsiteY62" fmla="*/ 2002694 h 2153651"/>
              <a:gd name="connsiteX63" fmla="*/ 3335938 w 6062639"/>
              <a:gd name="connsiteY63" fmla="*/ 2027473 h 2153651"/>
              <a:gd name="connsiteX64" fmla="*/ 3031318 w 6062639"/>
              <a:gd name="connsiteY64" fmla="*/ 2153651 h 2153651"/>
              <a:gd name="connsiteX65" fmla="*/ 2726698 w 6062639"/>
              <a:gd name="connsiteY65" fmla="*/ 2027473 h 2153651"/>
              <a:gd name="connsiteX66" fmla="*/ 2706253 w 6062639"/>
              <a:gd name="connsiteY66" fmla="*/ 2002694 h 2153651"/>
              <a:gd name="connsiteX67" fmla="*/ 2685808 w 6062639"/>
              <a:gd name="connsiteY67" fmla="*/ 2027473 h 2153651"/>
              <a:gd name="connsiteX68" fmla="*/ 2381188 w 6062639"/>
              <a:gd name="connsiteY68" fmla="*/ 2153651 h 2153651"/>
              <a:gd name="connsiteX69" fmla="*/ 2076568 w 6062639"/>
              <a:gd name="connsiteY69" fmla="*/ 2027473 h 2153651"/>
              <a:gd name="connsiteX70" fmla="*/ 2056123 w 6062639"/>
              <a:gd name="connsiteY70" fmla="*/ 2002694 h 2153651"/>
              <a:gd name="connsiteX71" fmla="*/ 2035678 w 6062639"/>
              <a:gd name="connsiteY71" fmla="*/ 2027473 h 2153651"/>
              <a:gd name="connsiteX72" fmla="*/ 1731058 w 6062639"/>
              <a:gd name="connsiteY72" fmla="*/ 2153651 h 2153651"/>
              <a:gd name="connsiteX73" fmla="*/ 1426438 w 6062639"/>
              <a:gd name="connsiteY73" fmla="*/ 2027473 h 2153651"/>
              <a:gd name="connsiteX74" fmla="*/ 1405993 w 6062639"/>
              <a:gd name="connsiteY74" fmla="*/ 2002694 h 2153651"/>
              <a:gd name="connsiteX75" fmla="*/ 1385548 w 6062639"/>
              <a:gd name="connsiteY75" fmla="*/ 2027473 h 2153651"/>
              <a:gd name="connsiteX76" fmla="*/ 1080928 w 6062639"/>
              <a:gd name="connsiteY76" fmla="*/ 2153651 h 2153651"/>
              <a:gd name="connsiteX77" fmla="*/ 776308 w 6062639"/>
              <a:gd name="connsiteY77" fmla="*/ 2027473 h 2153651"/>
              <a:gd name="connsiteX78" fmla="*/ 755863 w 6062639"/>
              <a:gd name="connsiteY78" fmla="*/ 2002694 h 2153651"/>
              <a:gd name="connsiteX79" fmla="*/ 735418 w 6062639"/>
              <a:gd name="connsiteY79" fmla="*/ 2027473 h 2153651"/>
              <a:gd name="connsiteX80" fmla="*/ 430798 w 6062639"/>
              <a:gd name="connsiteY80" fmla="*/ 2153651 h 2153651"/>
              <a:gd name="connsiteX81" fmla="*/ 0 w 6062639"/>
              <a:gd name="connsiteY81" fmla="*/ 1722852 h 2153651"/>
              <a:gd name="connsiteX82" fmla="*/ 126178 w 6062639"/>
              <a:gd name="connsiteY82" fmla="*/ 1418231 h 2153651"/>
              <a:gd name="connsiteX83" fmla="*/ 148470 w 6062639"/>
              <a:gd name="connsiteY83" fmla="*/ 1399839 h 2153651"/>
              <a:gd name="connsiteX84" fmla="*/ 126178 w 6062639"/>
              <a:gd name="connsiteY84" fmla="*/ 1381446 h 2153651"/>
              <a:gd name="connsiteX85" fmla="*/ 0 w 6062639"/>
              <a:gd name="connsiteY85" fmla="*/ 1076825 h 2153651"/>
              <a:gd name="connsiteX86" fmla="*/ 126178 w 6062639"/>
              <a:gd name="connsiteY86" fmla="*/ 772204 h 2153651"/>
              <a:gd name="connsiteX87" fmla="*/ 148469 w 6062639"/>
              <a:gd name="connsiteY87" fmla="*/ 753812 h 2153651"/>
              <a:gd name="connsiteX88" fmla="*/ 126178 w 6062639"/>
              <a:gd name="connsiteY88" fmla="*/ 735420 h 2153651"/>
              <a:gd name="connsiteX89" fmla="*/ 0 w 6062639"/>
              <a:gd name="connsiteY89" fmla="*/ 430799 h 2153651"/>
              <a:gd name="connsiteX90" fmla="*/ 430798 w 6062639"/>
              <a:gd name="connsiteY90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062639" h="2153651">
                <a:moveTo>
                  <a:pt x="5337454" y="1389890"/>
                </a:moveTo>
                <a:lnTo>
                  <a:pt x="5337454" y="1409787"/>
                </a:lnTo>
                <a:lnTo>
                  <a:pt x="5349512" y="1399839"/>
                </a:lnTo>
                <a:close/>
                <a:moveTo>
                  <a:pt x="5337454" y="743863"/>
                </a:moveTo>
                <a:lnTo>
                  <a:pt x="5337454" y="763760"/>
                </a:lnTo>
                <a:lnTo>
                  <a:pt x="5349512" y="753812"/>
                </a:lnTo>
                <a:close/>
                <a:moveTo>
                  <a:pt x="430798" y="0"/>
                </a:moveTo>
                <a:cubicBezTo>
                  <a:pt x="549760" y="0"/>
                  <a:pt x="657459" y="48219"/>
                  <a:pt x="735418" y="126179"/>
                </a:cubicBezTo>
                <a:lnTo>
                  <a:pt x="755863" y="150958"/>
                </a:lnTo>
                <a:lnTo>
                  <a:pt x="776308" y="126178"/>
                </a:lnTo>
                <a:cubicBezTo>
                  <a:pt x="854267" y="48219"/>
                  <a:pt x="961967" y="0"/>
                  <a:pt x="1080928" y="0"/>
                </a:cubicBezTo>
                <a:cubicBezTo>
                  <a:pt x="1199890" y="0"/>
                  <a:pt x="1307589" y="48219"/>
                  <a:pt x="1385548" y="126179"/>
                </a:cubicBezTo>
                <a:lnTo>
                  <a:pt x="1405993" y="150958"/>
                </a:lnTo>
                <a:lnTo>
                  <a:pt x="1426438" y="126178"/>
                </a:lnTo>
                <a:cubicBezTo>
                  <a:pt x="1504397" y="48219"/>
                  <a:pt x="1612097" y="0"/>
                  <a:pt x="1731058" y="0"/>
                </a:cubicBezTo>
                <a:cubicBezTo>
                  <a:pt x="1850020" y="0"/>
                  <a:pt x="1957719" y="48219"/>
                  <a:pt x="2035678" y="126179"/>
                </a:cubicBezTo>
                <a:lnTo>
                  <a:pt x="2056123" y="150958"/>
                </a:lnTo>
                <a:lnTo>
                  <a:pt x="2076568" y="126178"/>
                </a:lnTo>
                <a:cubicBezTo>
                  <a:pt x="2154527" y="48219"/>
                  <a:pt x="2262227" y="0"/>
                  <a:pt x="2381188" y="0"/>
                </a:cubicBezTo>
                <a:cubicBezTo>
                  <a:pt x="2500150" y="0"/>
                  <a:pt x="2607849" y="48219"/>
                  <a:pt x="2685808" y="126179"/>
                </a:cubicBezTo>
                <a:lnTo>
                  <a:pt x="2706253" y="150958"/>
                </a:lnTo>
                <a:lnTo>
                  <a:pt x="2726698" y="126178"/>
                </a:lnTo>
                <a:cubicBezTo>
                  <a:pt x="2804657" y="48219"/>
                  <a:pt x="2912357" y="0"/>
                  <a:pt x="3031318" y="0"/>
                </a:cubicBezTo>
                <a:cubicBezTo>
                  <a:pt x="3150280" y="0"/>
                  <a:pt x="3257979" y="48219"/>
                  <a:pt x="3335938" y="126179"/>
                </a:cubicBezTo>
                <a:lnTo>
                  <a:pt x="3356383" y="150958"/>
                </a:lnTo>
                <a:lnTo>
                  <a:pt x="3376828" y="126178"/>
                </a:lnTo>
                <a:cubicBezTo>
                  <a:pt x="3454787" y="48219"/>
                  <a:pt x="3562487" y="0"/>
                  <a:pt x="3681448" y="0"/>
                </a:cubicBezTo>
                <a:cubicBezTo>
                  <a:pt x="3800410" y="0"/>
                  <a:pt x="3908109" y="48219"/>
                  <a:pt x="3986068" y="126179"/>
                </a:cubicBezTo>
                <a:lnTo>
                  <a:pt x="4006513" y="150958"/>
                </a:lnTo>
                <a:lnTo>
                  <a:pt x="4026958" y="126178"/>
                </a:lnTo>
                <a:cubicBezTo>
                  <a:pt x="4104917" y="48219"/>
                  <a:pt x="4212616" y="0"/>
                  <a:pt x="4331578" y="0"/>
                </a:cubicBezTo>
                <a:cubicBezTo>
                  <a:pt x="4450539" y="0"/>
                  <a:pt x="4558239" y="48219"/>
                  <a:pt x="4636198" y="126179"/>
                </a:cubicBezTo>
                <a:lnTo>
                  <a:pt x="4656643" y="150958"/>
                </a:lnTo>
                <a:lnTo>
                  <a:pt x="4677088" y="126178"/>
                </a:lnTo>
                <a:cubicBezTo>
                  <a:pt x="4755047" y="48219"/>
                  <a:pt x="4862746" y="0"/>
                  <a:pt x="4981708" y="0"/>
                </a:cubicBezTo>
                <a:cubicBezTo>
                  <a:pt x="5100670" y="0"/>
                  <a:pt x="5208369" y="48219"/>
                  <a:pt x="5286328" y="126179"/>
                </a:cubicBezTo>
                <a:lnTo>
                  <a:pt x="5306774" y="150959"/>
                </a:lnTo>
                <a:lnTo>
                  <a:pt x="5327221" y="126178"/>
                </a:lnTo>
                <a:cubicBezTo>
                  <a:pt x="5405180" y="48219"/>
                  <a:pt x="5512879" y="0"/>
                  <a:pt x="5631841" y="0"/>
                </a:cubicBezTo>
                <a:cubicBezTo>
                  <a:pt x="5869764" y="0"/>
                  <a:pt x="6062639" y="192875"/>
                  <a:pt x="6062639" y="430799"/>
                </a:cubicBezTo>
                <a:cubicBezTo>
                  <a:pt x="6062639" y="549761"/>
                  <a:pt x="6014420" y="657461"/>
                  <a:pt x="5936461" y="735420"/>
                </a:cubicBezTo>
                <a:lnTo>
                  <a:pt x="5914169" y="753812"/>
                </a:lnTo>
                <a:lnTo>
                  <a:pt x="5936460" y="772204"/>
                </a:lnTo>
                <a:cubicBezTo>
                  <a:pt x="6014419" y="850163"/>
                  <a:pt x="6062638" y="957863"/>
                  <a:pt x="6062638" y="1076825"/>
                </a:cubicBezTo>
                <a:cubicBezTo>
                  <a:pt x="6062638" y="1195787"/>
                  <a:pt x="6014419" y="1303487"/>
                  <a:pt x="5936460" y="1381446"/>
                </a:cubicBezTo>
                <a:lnTo>
                  <a:pt x="5914168" y="1399839"/>
                </a:lnTo>
                <a:lnTo>
                  <a:pt x="5936460" y="1418231"/>
                </a:lnTo>
                <a:cubicBezTo>
                  <a:pt x="6014419" y="1496190"/>
                  <a:pt x="6062638" y="1603890"/>
                  <a:pt x="6062638" y="1722852"/>
                </a:cubicBezTo>
                <a:cubicBezTo>
                  <a:pt x="6062638" y="1960776"/>
                  <a:pt x="5869763" y="2153651"/>
                  <a:pt x="5631840" y="2153651"/>
                </a:cubicBezTo>
                <a:cubicBezTo>
                  <a:pt x="5512878" y="2153651"/>
                  <a:pt x="5405179" y="2105432"/>
                  <a:pt x="5327220" y="2027473"/>
                </a:cubicBezTo>
                <a:lnTo>
                  <a:pt x="5306774" y="2002692"/>
                </a:lnTo>
                <a:lnTo>
                  <a:pt x="5286328" y="2027473"/>
                </a:lnTo>
                <a:cubicBezTo>
                  <a:pt x="5208369" y="2105432"/>
                  <a:pt x="5100670" y="2153651"/>
                  <a:pt x="4981708" y="2153651"/>
                </a:cubicBezTo>
                <a:cubicBezTo>
                  <a:pt x="4862747" y="2153651"/>
                  <a:pt x="4755047" y="2105432"/>
                  <a:pt x="4677088" y="2027473"/>
                </a:cubicBezTo>
                <a:lnTo>
                  <a:pt x="4656643" y="2002694"/>
                </a:lnTo>
                <a:lnTo>
                  <a:pt x="4636198" y="2027473"/>
                </a:lnTo>
                <a:cubicBezTo>
                  <a:pt x="4558239" y="2105432"/>
                  <a:pt x="4450540" y="2153651"/>
                  <a:pt x="4331578" y="2153651"/>
                </a:cubicBezTo>
                <a:cubicBezTo>
                  <a:pt x="4212617" y="2153651"/>
                  <a:pt x="4104917" y="2105432"/>
                  <a:pt x="4026958" y="2027473"/>
                </a:cubicBezTo>
                <a:lnTo>
                  <a:pt x="4006513" y="2002694"/>
                </a:lnTo>
                <a:lnTo>
                  <a:pt x="3986068" y="2027473"/>
                </a:lnTo>
                <a:cubicBezTo>
                  <a:pt x="3908109" y="2105432"/>
                  <a:pt x="3800410" y="2153651"/>
                  <a:pt x="3681448" y="2153651"/>
                </a:cubicBezTo>
                <a:cubicBezTo>
                  <a:pt x="3562487" y="2153651"/>
                  <a:pt x="3454787" y="2105432"/>
                  <a:pt x="3376828" y="2027473"/>
                </a:cubicBezTo>
                <a:lnTo>
                  <a:pt x="3356383" y="2002694"/>
                </a:lnTo>
                <a:lnTo>
                  <a:pt x="3335938" y="2027473"/>
                </a:lnTo>
                <a:cubicBezTo>
                  <a:pt x="3257979" y="2105432"/>
                  <a:pt x="3150280" y="2153651"/>
                  <a:pt x="3031318" y="2153651"/>
                </a:cubicBezTo>
                <a:cubicBezTo>
                  <a:pt x="2912357" y="2153651"/>
                  <a:pt x="2804657" y="2105432"/>
                  <a:pt x="2726698" y="2027473"/>
                </a:cubicBezTo>
                <a:lnTo>
                  <a:pt x="2706253" y="2002694"/>
                </a:lnTo>
                <a:lnTo>
                  <a:pt x="2685808" y="2027473"/>
                </a:lnTo>
                <a:cubicBezTo>
                  <a:pt x="2607849" y="2105432"/>
                  <a:pt x="2500150" y="2153651"/>
                  <a:pt x="2381188" y="2153651"/>
                </a:cubicBezTo>
                <a:cubicBezTo>
                  <a:pt x="2262227" y="2153651"/>
                  <a:pt x="2154527" y="2105432"/>
                  <a:pt x="2076568" y="2027473"/>
                </a:cubicBezTo>
                <a:lnTo>
                  <a:pt x="2056123" y="2002694"/>
                </a:lnTo>
                <a:lnTo>
                  <a:pt x="2035678" y="2027473"/>
                </a:lnTo>
                <a:cubicBezTo>
                  <a:pt x="1957719" y="2105432"/>
                  <a:pt x="1850020" y="2153651"/>
                  <a:pt x="1731058" y="2153651"/>
                </a:cubicBezTo>
                <a:cubicBezTo>
                  <a:pt x="1612097" y="2153651"/>
                  <a:pt x="1504397" y="2105432"/>
                  <a:pt x="1426438" y="2027473"/>
                </a:cubicBezTo>
                <a:lnTo>
                  <a:pt x="1405993" y="2002694"/>
                </a:lnTo>
                <a:lnTo>
                  <a:pt x="1385548" y="2027473"/>
                </a:lnTo>
                <a:cubicBezTo>
                  <a:pt x="1307589" y="2105432"/>
                  <a:pt x="1199890" y="2153651"/>
                  <a:pt x="1080928" y="2153651"/>
                </a:cubicBezTo>
                <a:cubicBezTo>
                  <a:pt x="961967" y="2153651"/>
                  <a:pt x="854267" y="2105432"/>
                  <a:pt x="776308" y="2027473"/>
                </a:cubicBezTo>
                <a:lnTo>
                  <a:pt x="755863" y="2002694"/>
                </a:lnTo>
                <a:lnTo>
                  <a:pt x="735418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Việc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có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ích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cho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cộng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đồng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(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quyên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góp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sách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báo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tặng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các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bạn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ở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vùng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khó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khăn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,..)</a:t>
            </a:r>
            <a:endParaRPr lang="zh-CN" altLang="en-US" sz="3200" dirty="0">
              <a:solidFill>
                <a:srgbClr val="002060"/>
              </a:solidFill>
              <a:latin typeface="Calibri" panose="020F0502020204030204" pitchFamily="34" charset="0"/>
              <a:ea typeface="思源黑体 CN Bold" panose="020B0800000000000000" pitchFamily="34" charset="-122"/>
              <a:cs typeface="Calibri" panose="020F0502020204030204" pitchFamily="34" charset="0"/>
            </a:endParaRPr>
          </a:p>
        </p:txBody>
      </p:sp>
      <p:sp>
        <p:nvSpPr>
          <p:cNvPr id="6" name="任意多边形: 形状 59">
            <a:extLst>
              <a:ext uri="{FF2B5EF4-FFF2-40B4-BE49-F238E27FC236}">
                <a16:creationId xmlns:a16="http://schemas.microsoft.com/office/drawing/2014/main" id="{164652DC-5E23-B995-C654-DE0575382CB0}"/>
              </a:ext>
            </a:extLst>
          </p:cNvPr>
          <p:cNvSpPr/>
          <p:nvPr/>
        </p:nvSpPr>
        <p:spPr>
          <a:xfrm>
            <a:off x="4691905" y="2192065"/>
            <a:ext cx="3232895" cy="2570435"/>
          </a:xfrm>
          <a:custGeom>
            <a:avLst/>
            <a:gdLst>
              <a:gd name="connsiteX0" fmla="*/ 5337454 w 6062639"/>
              <a:gd name="connsiteY0" fmla="*/ 1389890 h 2153651"/>
              <a:gd name="connsiteX1" fmla="*/ 5337454 w 6062639"/>
              <a:gd name="connsiteY1" fmla="*/ 1409787 h 2153651"/>
              <a:gd name="connsiteX2" fmla="*/ 5349512 w 6062639"/>
              <a:gd name="connsiteY2" fmla="*/ 1399839 h 2153651"/>
              <a:gd name="connsiteX3" fmla="*/ 5337454 w 6062639"/>
              <a:gd name="connsiteY3" fmla="*/ 743863 h 2153651"/>
              <a:gd name="connsiteX4" fmla="*/ 5337454 w 6062639"/>
              <a:gd name="connsiteY4" fmla="*/ 763760 h 2153651"/>
              <a:gd name="connsiteX5" fmla="*/ 5349512 w 6062639"/>
              <a:gd name="connsiteY5" fmla="*/ 753812 h 2153651"/>
              <a:gd name="connsiteX6" fmla="*/ 430798 w 6062639"/>
              <a:gd name="connsiteY6" fmla="*/ 0 h 2153651"/>
              <a:gd name="connsiteX7" fmla="*/ 735418 w 6062639"/>
              <a:gd name="connsiteY7" fmla="*/ 126179 h 2153651"/>
              <a:gd name="connsiteX8" fmla="*/ 755863 w 6062639"/>
              <a:gd name="connsiteY8" fmla="*/ 150958 h 2153651"/>
              <a:gd name="connsiteX9" fmla="*/ 776308 w 6062639"/>
              <a:gd name="connsiteY9" fmla="*/ 126178 h 2153651"/>
              <a:gd name="connsiteX10" fmla="*/ 1080928 w 6062639"/>
              <a:gd name="connsiteY10" fmla="*/ 0 h 2153651"/>
              <a:gd name="connsiteX11" fmla="*/ 1385548 w 6062639"/>
              <a:gd name="connsiteY11" fmla="*/ 126179 h 2153651"/>
              <a:gd name="connsiteX12" fmla="*/ 1405993 w 6062639"/>
              <a:gd name="connsiteY12" fmla="*/ 150958 h 2153651"/>
              <a:gd name="connsiteX13" fmla="*/ 1426438 w 6062639"/>
              <a:gd name="connsiteY13" fmla="*/ 126178 h 2153651"/>
              <a:gd name="connsiteX14" fmla="*/ 1731058 w 6062639"/>
              <a:gd name="connsiteY14" fmla="*/ 0 h 2153651"/>
              <a:gd name="connsiteX15" fmla="*/ 2035678 w 6062639"/>
              <a:gd name="connsiteY15" fmla="*/ 126179 h 2153651"/>
              <a:gd name="connsiteX16" fmla="*/ 2056123 w 6062639"/>
              <a:gd name="connsiteY16" fmla="*/ 150958 h 2153651"/>
              <a:gd name="connsiteX17" fmla="*/ 2076568 w 6062639"/>
              <a:gd name="connsiteY17" fmla="*/ 126178 h 2153651"/>
              <a:gd name="connsiteX18" fmla="*/ 2381188 w 6062639"/>
              <a:gd name="connsiteY18" fmla="*/ 0 h 2153651"/>
              <a:gd name="connsiteX19" fmla="*/ 2685808 w 6062639"/>
              <a:gd name="connsiteY19" fmla="*/ 126179 h 2153651"/>
              <a:gd name="connsiteX20" fmla="*/ 2706253 w 6062639"/>
              <a:gd name="connsiteY20" fmla="*/ 150958 h 2153651"/>
              <a:gd name="connsiteX21" fmla="*/ 2726698 w 6062639"/>
              <a:gd name="connsiteY21" fmla="*/ 126178 h 2153651"/>
              <a:gd name="connsiteX22" fmla="*/ 3031318 w 6062639"/>
              <a:gd name="connsiteY22" fmla="*/ 0 h 2153651"/>
              <a:gd name="connsiteX23" fmla="*/ 3335938 w 6062639"/>
              <a:gd name="connsiteY23" fmla="*/ 126179 h 2153651"/>
              <a:gd name="connsiteX24" fmla="*/ 3356383 w 6062639"/>
              <a:gd name="connsiteY24" fmla="*/ 150958 h 2153651"/>
              <a:gd name="connsiteX25" fmla="*/ 3376828 w 6062639"/>
              <a:gd name="connsiteY25" fmla="*/ 126178 h 2153651"/>
              <a:gd name="connsiteX26" fmla="*/ 3681448 w 6062639"/>
              <a:gd name="connsiteY26" fmla="*/ 0 h 2153651"/>
              <a:gd name="connsiteX27" fmla="*/ 3986068 w 6062639"/>
              <a:gd name="connsiteY27" fmla="*/ 126179 h 2153651"/>
              <a:gd name="connsiteX28" fmla="*/ 4006513 w 6062639"/>
              <a:gd name="connsiteY28" fmla="*/ 150958 h 2153651"/>
              <a:gd name="connsiteX29" fmla="*/ 4026958 w 6062639"/>
              <a:gd name="connsiteY29" fmla="*/ 126178 h 2153651"/>
              <a:gd name="connsiteX30" fmla="*/ 4331578 w 6062639"/>
              <a:gd name="connsiteY30" fmla="*/ 0 h 2153651"/>
              <a:gd name="connsiteX31" fmla="*/ 4636198 w 6062639"/>
              <a:gd name="connsiteY31" fmla="*/ 126179 h 2153651"/>
              <a:gd name="connsiteX32" fmla="*/ 4656643 w 6062639"/>
              <a:gd name="connsiteY32" fmla="*/ 150958 h 2153651"/>
              <a:gd name="connsiteX33" fmla="*/ 4677088 w 6062639"/>
              <a:gd name="connsiteY33" fmla="*/ 126178 h 2153651"/>
              <a:gd name="connsiteX34" fmla="*/ 4981708 w 6062639"/>
              <a:gd name="connsiteY34" fmla="*/ 0 h 2153651"/>
              <a:gd name="connsiteX35" fmla="*/ 5286328 w 6062639"/>
              <a:gd name="connsiteY35" fmla="*/ 126179 h 2153651"/>
              <a:gd name="connsiteX36" fmla="*/ 5306774 w 6062639"/>
              <a:gd name="connsiteY36" fmla="*/ 150959 h 2153651"/>
              <a:gd name="connsiteX37" fmla="*/ 5327221 w 6062639"/>
              <a:gd name="connsiteY37" fmla="*/ 126178 h 2153651"/>
              <a:gd name="connsiteX38" fmla="*/ 5631841 w 6062639"/>
              <a:gd name="connsiteY38" fmla="*/ 0 h 2153651"/>
              <a:gd name="connsiteX39" fmla="*/ 6062639 w 6062639"/>
              <a:gd name="connsiteY39" fmla="*/ 430799 h 2153651"/>
              <a:gd name="connsiteX40" fmla="*/ 5936461 w 6062639"/>
              <a:gd name="connsiteY40" fmla="*/ 735420 h 2153651"/>
              <a:gd name="connsiteX41" fmla="*/ 5914169 w 6062639"/>
              <a:gd name="connsiteY41" fmla="*/ 753812 h 2153651"/>
              <a:gd name="connsiteX42" fmla="*/ 5936460 w 6062639"/>
              <a:gd name="connsiteY42" fmla="*/ 772204 h 2153651"/>
              <a:gd name="connsiteX43" fmla="*/ 6062638 w 6062639"/>
              <a:gd name="connsiteY43" fmla="*/ 1076825 h 2153651"/>
              <a:gd name="connsiteX44" fmla="*/ 5936460 w 6062639"/>
              <a:gd name="connsiteY44" fmla="*/ 1381446 h 2153651"/>
              <a:gd name="connsiteX45" fmla="*/ 5914168 w 6062639"/>
              <a:gd name="connsiteY45" fmla="*/ 1399839 h 2153651"/>
              <a:gd name="connsiteX46" fmla="*/ 5936460 w 6062639"/>
              <a:gd name="connsiteY46" fmla="*/ 1418231 h 2153651"/>
              <a:gd name="connsiteX47" fmla="*/ 6062638 w 6062639"/>
              <a:gd name="connsiteY47" fmla="*/ 1722852 h 2153651"/>
              <a:gd name="connsiteX48" fmla="*/ 5631840 w 6062639"/>
              <a:gd name="connsiteY48" fmla="*/ 2153651 h 2153651"/>
              <a:gd name="connsiteX49" fmla="*/ 5327220 w 6062639"/>
              <a:gd name="connsiteY49" fmla="*/ 2027473 h 2153651"/>
              <a:gd name="connsiteX50" fmla="*/ 5306774 w 6062639"/>
              <a:gd name="connsiteY50" fmla="*/ 2002692 h 2153651"/>
              <a:gd name="connsiteX51" fmla="*/ 5286328 w 6062639"/>
              <a:gd name="connsiteY51" fmla="*/ 2027473 h 2153651"/>
              <a:gd name="connsiteX52" fmla="*/ 4981708 w 6062639"/>
              <a:gd name="connsiteY52" fmla="*/ 2153651 h 2153651"/>
              <a:gd name="connsiteX53" fmla="*/ 4677088 w 6062639"/>
              <a:gd name="connsiteY53" fmla="*/ 2027473 h 2153651"/>
              <a:gd name="connsiteX54" fmla="*/ 4656643 w 6062639"/>
              <a:gd name="connsiteY54" fmla="*/ 2002694 h 2153651"/>
              <a:gd name="connsiteX55" fmla="*/ 4636198 w 6062639"/>
              <a:gd name="connsiteY55" fmla="*/ 2027473 h 2153651"/>
              <a:gd name="connsiteX56" fmla="*/ 4331578 w 6062639"/>
              <a:gd name="connsiteY56" fmla="*/ 2153651 h 2153651"/>
              <a:gd name="connsiteX57" fmla="*/ 4026958 w 6062639"/>
              <a:gd name="connsiteY57" fmla="*/ 2027473 h 2153651"/>
              <a:gd name="connsiteX58" fmla="*/ 4006513 w 6062639"/>
              <a:gd name="connsiteY58" fmla="*/ 2002694 h 2153651"/>
              <a:gd name="connsiteX59" fmla="*/ 3986068 w 6062639"/>
              <a:gd name="connsiteY59" fmla="*/ 2027473 h 2153651"/>
              <a:gd name="connsiteX60" fmla="*/ 3681448 w 6062639"/>
              <a:gd name="connsiteY60" fmla="*/ 2153651 h 2153651"/>
              <a:gd name="connsiteX61" fmla="*/ 3376828 w 6062639"/>
              <a:gd name="connsiteY61" fmla="*/ 2027473 h 2153651"/>
              <a:gd name="connsiteX62" fmla="*/ 3356383 w 6062639"/>
              <a:gd name="connsiteY62" fmla="*/ 2002694 h 2153651"/>
              <a:gd name="connsiteX63" fmla="*/ 3335938 w 6062639"/>
              <a:gd name="connsiteY63" fmla="*/ 2027473 h 2153651"/>
              <a:gd name="connsiteX64" fmla="*/ 3031318 w 6062639"/>
              <a:gd name="connsiteY64" fmla="*/ 2153651 h 2153651"/>
              <a:gd name="connsiteX65" fmla="*/ 2726698 w 6062639"/>
              <a:gd name="connsiteY65" fmla="*/ 2027473 h 2153651"/>
              <a:gd name="connsiteX66" fmla="*/ 2706253 w 6062639"/>
              <a:gd name="connsiteY66" fmla="*/ 2002694 h 2153651"/>
              <a:gd name="connsiteX67" fmla="*/ 2685808 w 6062639"/>
              <a:gd name="connsiteY67" fmla="*/ 2027473 h 2153651"/>
              <a:gd name="connsiteX68" fmla="*/ 2381188 w 6062639"/>
              <a:gd name="connsiteY68" fmla="*/ 2153651 h 2153651"/>
              <a:gd name="connsiteX69" fmla="*/ 2076568 w 6062639"/>
              <a:gd name="connsiteY69" fmla="*/ 2027473 h 2153651"/>
              <a:gd name="connsiteX70" fmla="*/ 2056123 w 6062639"/>
              <a:gd name="connsiteY70" fmla="*/ 2002694 h 2153651"/>
              <a:gd name="connsiteX71" fmla="*/ 2035678 w 6062639"/>
              <a:gd name="connsiteY71" fmla="*/ 2027473 h 2153651"/>
              <a:gd name="connsiteX72" fmla="*/ 1731058 w 6062639"/>
              <a:gd name="connsiteY72" fmla="*/ 2153651 h 2153651"/>
              <a:gd name="connsiteX73" fmla="*/ 1426438 w 6062639"/>
              <a:gd name="connsiteY73" fmla="*/ 2027473 h 2153651"/>
              <a:gd name="connsiteX74" fmla="*/ 1405993 w 6062639"/>
              <a:gd name="connsiteY74" fmla="*/ 2002694 h 2153651"/>
              <a:gd name="connsiteX75" fmla="*/ 1385548 w 6062639"/>
              <a:gd name="connsiteY75" fmla="*/ 2027473 h 2153651"/>
              <a:gd name="connsiteX76" fmla="*/ 1080928 w 6062639"/>
              <a:gd name="connsiteY76" fmla="*/ 2153651 h 2153651"/>
              <a:gd name="connsiteX77" fmla="*/ 776308 w 6062639"/>
              <a:gd name="connsiteY77" fmla="*/ 2027473 h 2153651"/>
              <a:gd name="connsiteX78" fmla="*/ 755863 w 6062639"/>
              <a:gd name="connsiteY78" fmla="*/ 2002694 h 2153651"/>
              <a:gd name="connsiteX79" fmla="*/ 735418 w 6062639"/>
              <a:gd name="connsiteY79" fmla="*/ 2027473 h 2153651"/>
              <a:gd name="connsiteX80" fmla="*/ 430798 w 6062639"/>
              <a:gd name="connsiteY80" fmla="*/ 2153651 h 2153651"/>
              <a:gd name="connsiteX81" fmla="*/ 0 w 6062639"/>
              <a:gd name="connsiteY81" fmla="*/ 1722852 h 2153651"/>
              <a:gd name="connsiteX82" fmla="*/ 126178 w 6062639"/>
              <a:gd name="connsiteY82" fmla="*/ 1418231 h 2153651"/>
              <a:gd name="connsiteX83" fmla="*/ 148470 w 6062639"/>
              <a:gd name="connsiteY83" fmla="*/ 1399839 h 2153651"/>
              <a:gd name="connsiteX84" fmla="*/ 126178 w 6062639"/>
              <a:gd name="connsiteY84" fmla="*/ 1381446 h 2153651"/>
              <a:gd name="connsiteX85" fmla="*/ 0 w 6062639"/>
              <a:gd name="connsiteY85" fmla="*/ 1076825 h 2153651"/>
              <a:gd name="connsiteX86" fmla="*/ 126178 w 6062639"/>
              <a:gd name="connsiteY86" fmla="*/ 772204 h 2153651"/>
              <a:gd name="connsiteX87" fmla="*/ 148469 w 6062639"/>
              <a:gd name="connsiteY87" fmla="*/ 753812 h 2153651"/>
              <a:gd name="connsiteX88" fmla="*/ 126178 w 6062639"/>
              <a:gd name="connsiteY88" fmla="*/ 735420 h 2153651"/>
              <a:gd name="connsiteX89" fmla="*/ 0 w 6062639"/>
              <a:gd name="connsiteY89" fmla="*/ 430799 h 2153651"/>
              <a:gd name="connsiteX90" fmla="*/ 430798 w 6062639"/>
              <a:gd name="connsiteY90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062639" h="2153651">
                <a:moveTo>
                  <a:pt x="5337454" y="1389890"/>
                </a:moveTo>
                <a:lnTo>
                  <a:pt x="5337454" y="1409787"/>
                </a:lnTo>
                <a:lnTo>
                  <a:pt x="5349512" y="1399839"/>
                </a:lnTo>
                <a:close/>
                <a:moveTo>
                  <a:pt x="5337454" y="743863"/>
                </a:moveTo>
                <a:lnTo>
                  <a:pt x="5337454" y="763760"/>
                </a:lnTo>
                <a:lnTo>
                  <a:pt x="5349512" y="753812"/>
                </a:lnTo>
                <a:close/>
                <a:moveTo>
                  <a:pt x="430798" y="0"/>
                </a:moveTo>
                <a:cubicBezTo>
                  <a:pt x="549760" y="0"/>
                  <a:pt x="657459" y="48219"/>
                  <a:pt x="735418" y="126179"/>
                </a:cubicBezTo>
                <a:lnTo>
                  <a:pt x="755863" y="150958"/>
                </a:lnTo>
                <a:lnTo>
                  <a:pt x="776308" y="126178"/>
                </a:lnTo>
                <a:cubicBezTo>
                  <a:pt x="854267" y="48219"/>
                  <a:pt x="961967" y="0"/>
                  <a:pt x="1080928" y="0"/>
                </a:cubicBezTo>
                <a:cubicBezTo>
                  <a:pt x="1199890" y="0"/>
                  <a:pt x="1307589" y="48219"/>
                  <a:pt x="1385548" y="126179"/>
                </a:cubicBezTo>
                <a:lnTo>
                  <a:pt x="1405993" y="150958"/>
                </a:lnTo>
                <a:lnTo>
                  <a:pt x="1426438" y="126178"/>
                </a:lnTo>
                <a:cubicBezTo>
                  <a:pt x="1504397" y="48219"/>
                  <a:pt x="1612097" y="0"/>
                  <a:pt x="1731058" y="0"/>
                </a:cubicBezTo>
                <a:cubicBezTo>
                  <a:pt x="1850020" y="0"/>
                  <a:pt x="1957719" y="48219"/>
                  <a:pt x="2035678" y="126179"/>
                </a:cubicBezTo>
                <a:lnTo>
                  <a:pt x="2056123" y="150958"/>
                </a:lnTo>
                <a:lnTo>
                  <a:pt x="2076568" y="126178"/>
                </a:lnTo>
                <a:cubicBezTo>
                  <a:pt x="2154527" y="48219"/>
                  <a:pt x="2262227" y="0"/>
                  <a:pt x="2381188" y="0"/>
                </a:cubicBezTo>
                <a:cubicBezTo>
                  <a:pt x="2500150" y="0"/>
                  <a:pt x="2607849" y="48219"/>
                  <a:pt x="2685808" y="126179"/>
                </a:cubicBezTo>
                <a:lnTo>
                  <a:pt x="2706253" y="150958"/>
                </a:lnTo>
                <a:lnTo>
                  <a:pt x="2726698" y="126178"/>
                </a:lnTo>
                <a:cubicBezTo>
                  <a:pt x="2804657" y="48219"/>
                  <a:pt x="2912357" y="0"/>
                  <a:pt x="3031318" y="0"/>
                </a:cubicBezTo>
                <a:cubicBezTo>
                  <a:pt x="3150280" y="0"/>
                  <a:pt x="3257979" y="48219"/>
                  <a:pt x="3335938" y="126179"/>
                </a:cubicBezTo>
                <a:lnTo>
                  <a:pt x="3356383" y="150958"/>
                </a:lnTo>
                <a:lnTo>
                  <a:pt x="3376828" y="126178"/>
                </a:lnTo>
                <a:cubicBezTo>
                  <a:pt x="3454787" y="48219"/>
                  <a:pt x="3562487" y="0"/>
                  <a:pt x="3681448" y="0"/>
                </a:cubicBezTo>
                <a:cubicBezTo>
                  <a:pt x="3800410" y="0"/>
                  <a:pt x="3908109" y="48219"/>
                  <a:pt x="3986068" y="126179"/>
                </a:cubicBezTo>
                <a:lnTo>
                  <a:pt x="4006513" y="150958"/>
                </a:lnTo>
                <a:lnTo>
                  <a:pt x="4026958" y="126178"/>
                </a:lnTo>
                <a:cubicBezTo>
                  <a:pt x="4104917" y="48219"/>
                  <a:pt x="4212616" y="0"/>
                  <a:pt x="4331578" y="0"/>
                </a:cubicBezTo>
                <a:cubicBezTo>
                  <a:pt x="4450539" y="0"/>
                  <a:pt x="4558239" y="48219"/>
                  <a:pt x="4636198" y="126179"/>
                </a:cubicBezTo>
                <a:lnTo>
                  <a:pt x="4656643" y="150958"/>
                </a:lnTo>
                <a:lnTo>
                  <a:pt x="4677088" y="126178"/>
                </a:lnTo>
                <a:cubicBezTo>
                  <a:pt x="4755047" y="48219"/>
                  <a:pt x="4862746" y="0"/>
                  <a:pt x="4981708" y="0"/>
                </a:cubicBezTo>
                <a:cubicBezTo>
                  <a:pt x="5100670" y="0"/>
                  <a:pt x="5208369" y="48219"/>
                  <a:pt x="5286328" y="126179"/>
                </a:cubicBezTo>
                <a:lnTo>
                  <a:pt x="5306774" y="150959"/>
                </a:lnTo>
                <a:lnTo>
                  <a:pt x="5327221" y="126178"/>
                </a:lnTo>
                <a:cubicBezTo>
                  <a:pt x="5405180" y="48219"/>
                  <a:pt x="5512879" y="0"/>
                  <a:pt x="5631841" y="0"/>
                </a:cubicBezTo>
                <a:cubicBezTo>
                  <a:pt x="5869764" y="0"/>
                  <a:pt x="6062639" y="192875"/>
                  <a:pt x="6062639" y="430799"/>
                </a:cubicBezTo>
                <a:cubicBezTo>
                  <a:pt x="6062639" y="549761"/>
                  <a:pt x="6014420" y="657461"/>
                  <a:pt x="5936461" y="735420"/>
                </a:cubicBezTo>
                <a:lnTo>
                  <a:pt x="5914169" y="753812"/>
                </a:lnTo>
                <a:lnTo>
                  <a:pt x="5936460" y="772204"/>
                </a:lnTo>
                <a:cubicBezTo>
                  <a:pt x="6014419" y="850163"/>
                  <a:pt x="6062638" y="957863"/>
                  <a:pt x="6062638" y="1076825"/>
                </a:cubicBezTo>
                <a:cubicBezTo>
                  <a:pt x="6062638" y="1195787"/>
                  <a:pt x="6014419" y="1303487"/>
                  <a:pt x="5936460" y="1381446"/>
                </a:cubicBezTo>
                <a:lnTo>
                  <a:pt x="5914168" y="1399839"/>
                </a:lnTo>
                <a:lnTo>
                  <a:pt x="5936460" y="1418231"/>
                </a:lnTo>
                <a:cubicBezTo>
                  <a:pt x="6014419" y="1496190"/>
                  <a:pt x="6062638" y="1603890"/>
                  <a:pt x="6062638" y="1722852"/>
                </a:cubicBezTo>
                <a:cubicBezTo>
                  <a:pt x="6062638" y="1960776"/>
                  <a:pt x="5869763" y="2153651"/>
                  <a:pt x="5631840" y="2153651"/>
                </a:cubicBezTo>
                <a:cubicBezTo>
                  <a:pt x="5512878" y="2153651"/>
                  <a:pt x="5405179" y="2105432"/>
                  <a:pt x="5327220" y="2027473"/>
                </a:cubicBezTo>
                <a:lnTo>
                  <a:pt x="5306774" y="2002692"/>
                </a:lnTo>
                <a:lnTo>
                  <a:pt x="5286328" y="2027473"/>
                </a:lnTo>
                <a:cubicBezTo>
                  <a:pt x="5208369" y="2105432"/>
                  <a:pt x="5100670" y="2153651"/>
                  <a:pt x="4981708" y="2153651"/>
                </a:cubicBezTo>
                <a:cubicBezTo>
                  <a:pt x="4862747" y="2153651"/>
                  <a:pt x="4755047" y="2105432"/>
                  <a:pt x="4677088" y="2027473"/>
                </a:cubicBezTo>
                <a:lnTo>
                  <a:pt x="4656643" y="2002694"/>
                </a:lnTo>
                <a:lnTo>
                  <a:pt x="4636198" y="2027473"/>
                </a:lnTo>
                <a:cubicBezTo>
                  <a:pt x="4558239" y="2105432"/>
                  <a:pt x="4450540" y="2153651"/>
                  <a:pt x="4331578" y="2153651"/>
                </a:cubicBezTo>
                <a:cubicBezTo>
                  <a:pt x="4212617" y="2153651"/>
                  <a:pt x="4104917" y="2105432"/>
                  <a:pt x="4026958" y="2027473"/>
                </a:cubicBezTo>
                <a:lnTo>
                  <a:pt x="4006513" y="2002694"/>
                </a:lnTo>
                <a:lnTo>
                  <a:pt x="3986068" y="2027473"/>
                </a:lnTo>
                <a:cubicBezTo>
                  <a:pt x="3908109" y="2105432"/>
                  <a:pt x="3800410" y="2153651"/>
                  <a:pt x="3681448" y="2153651"/>
                </a:cubicBezTo>
                <a:cubicBezTo>
                  <a:pt x="3562487" y="2153651"/>
                  <a:pt x="3454787" y="2105432"/>
                  <a:pt x="3376828" y="2027473"/>
                </a:cubicBezTo>
                <a:lnTo>
                  <a:pt x="3356383" y="2002694"/>
                </a:lnTo>
                <a:lnTo>
                  <a:pt x="3335938" y="2027473"/>
                </a:lnTo>
                <a:cubicBezTo>
                  <a:pt x="3257979" y="2105432"/>
                  <a:pt x="3150280" y="2153651"/>
                  <a:pt x="3031318" y="2153651"/>
                </a:cubicBezTo>
                <a:cubicBezTo>
                  <a:pt x="2912357" y="2153651"/>
                  <a:pt x="2804657" y="2105432"/>
                  <a:pt x="2726698" y="2027473"/>
                </a:cubicBezTo>
                <a:lnTo>
                  <a:pt x="2706253" y="2002694"/>
                </a:lnTo>
                <a:lnTo>
                  <a:pt x="2685808" y="2027473"/>
                </a:lnTo>
                <a:cubicBezTo>
                  <a:pt x="2607849" y="2105432"/>
                  <a:pt x="2500150" y="2153651"/>
                  <a:pt x="2381188" y="2153651"/>
                </a:cubicBezTo>
                <a:cubicBezTo>
                  <a:pt x="2262227" y="2153651"/>
                  <a:pt x="2154527" y="2105432"/>
                  <a:pt x="2076568" y="2027473"/>
                </a:cubicBezTo>
                <a:lnTo>
                  <a:pt x="2056123" y="2002694"/>
                </a:lnTo>
                <a:lnTo>
                  <a:pt x="2035678" y="2027473"/>
                </a:lnTo>
                <a:cubicBezTo>
                  <a:pt x="1957719" y="2105432"/>
                  <a:pt x="1850020" y="2153651"/>
                  <a:pt x="1731058" y="2153651"/>
                </a:cubicBezTo>
                <a:cubicBezTo>
                  <a:pt x="1612097" y="2153651"/>
                  <a:pt x="1504397" y="2105432"/>
                  <a:pt x="1426438" y="2027473"/>
                </a:cubicBezTo>
                <a:lnTo>
                  <a:pt x="1405993" y="2002694"/>
                </a:lnTo>
                <a:lnTo>
                  <a:pt x="1385548" y="2027473"/>
                </a:lnTo>
                <a:cubicBezTo>
                  <a:pt x="1307589" y="2105432"/>
                  <a:pt x="1199890" y="2153651"/>
                  <a:pt x="1080928" y="2153651"/>
                </a:cubicBezTo>
                <a:cubicBezTo>
                  <a:pt x="961967" y="2153651"/>
                  <a:pt x="854267" y="2105432"/>
                  <a:pt x="776308" y="2027473"/>
                </a:cubicBezTo>
                <a:lnTo>
                  <a:pt x="755863" y="2002694"/>
                </a:lnTo>
                <a:lnTo>
                  <a:pt x="735418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Việc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có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ích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cho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trường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,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lớp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(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vệ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sinh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trường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,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lớp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,..)</a:t>
            </a:r>
            <a:endParaRPr lang="zh-CN" altLang="en-US" sz="3200" dirty="0">
              <a:solidFill>
                <a:srgbClr val="002060"/>
              </a:solidFill>
              <a:latin typeface="Calibri" panose="020F0502020204030204" pitchFamily="34" charset="0"/>
              <a:ea typeface="思源黑体 CN Bold" panose="020B0800000000000000" pitchFamily="34" charset="-122"/>
              <a:cs typeface="Calibri" panose="020F0502020204030204" pitchFamily="34" charset="0"/>
            </a:endParaRPr>
          </a:p>
        </p:txBody>
      </p:sp>
      <p:sp>
        <p:nvSpPr>
          <p:cNvPr id="7" name="任意多边形: 形状 59">
            <a:extLst>
              <a:ext uri="{FF2B5EF4-FFF2-40B4-BE49-F238E27FC236}">
                <a16:creationId xmlns:a16="http://schemas.microsoft.com/office/drawing/2014/main" id="{28729B97-D348-2F50-F32A-F96C71FFCF22}"/>
              </a:ext>
            </a:extLst>
          </p:cNvPr>
          <p:cNvSpPr/>
          <p:nvPr/>
        </p:nvSpPr>
        <p:spPr>
          <a:xfrm>
            <a:off x="8248651" y="2153965"/>
            <a:ext cx="3619500" cy="2570435"/>
          </a:xfrm>
          <a:custGeom>
            <a:avLst/>
            <a:gdLst>
              <a:gd name="connsiteX0" fmla="*/ 5337454 w 6062639"/>
              <a:gd name="connsiteY0" fmla="*/ 1389890 h 2153651"/>
              <a:gd name="connsiteX1" fmla="*/ 5337454 w 6062639"/>
              <a:gd name="connsiteY1" fmla="*/ 1409787 h 2153651"/>
              <a:gd name="connsiteX2" fmla="*/ 5349512 w 6062639"/>
              <a:gd name="connsiteY2" fmla="*/ 1399839 h 2153651"/>
              <a:gd name="connsiteX3" fmla="*/ 5337454 w 6062639"/>
              <a:gd name="connsiteY3" fmla="*/ 743863 h 2153651"/>
              <a:gd name="connsiteX4" fmla="*/ 5337454 w 6062639"/>
              <a:gd name="connsiteY4" fmla="*/ 763760 h 2153651"/>
              <a:gd name="connsiteX5" fmla="*/ 5349512 w 6062639"/>
              <a:gd name="connsiteY5" fmla="*/ 753812 h 2153651"/>
              <a:gd name="connsiteX6" fmla="*/ 430798 w 6062639"/>
              <a:gd name="connsiteY6" fmla="*/ 0 h 2153651"/>
              <a:gd name="connsiteX7" fmla="*/ 735418 w 6062639"/>
              <a:gd name="connsiteY7" fmla="*/ 126179 h 2153651"/>
              <a:gd name="connsiteX8" fmla="*/ 755863 w 6062639"/>
              <a:gd name="connsiteY8" fmla="*/ 150958 h 2153651"/>
              <a:gd name="connsiteX9" fmla="*/ 776308 w 6062639"/>
              <a:gd name="connsiteY9" fmla="*/ 126178 h 2153651"/>
              <a:gd name="connsiteX10" fmla="*/ 1080928 w 6062639"/>
              <a:gd name="connsiteY10" fmla="*/ 0 h 2153651"/>
              <a:gd name="connsiteX11" fmla="*/ 1385548 w 6062639"/>
              <a:gd name="connsiteY11" fmla="*/ 126179 h 2153651"/>
              <a:gd name="connsiteX12" fmla="*/ 1405993 w 6062639"/>
              <a:gd name="connsiteY12" fmla="*/ 150958 h 2153651"/>
              <a:gd name="connsiteX13" fmla="*/ 1426438 w 6062639"/>
              <a:gd name="connsiteY13" fmla="*/ 126178 h 2153651"/>
              <a:gd name="connsiteX14" fmla="*/ 1731058 w 6062639"/>
              <a:gd name="connsiteY14" fmla="*/ 0 h 2153651"/>
              <a:gd name="connsiteX15" fmla="*/ 2035678 w 6062639"/>
              <a:gd name="connsiteY15" fmla="*/ 126179 h 2153651"/>
              <a:gd name="connsiteX16" fmla="*/ 2056123 w 6062639"/>
              <a:gd name="connsiteY16" fmla="*/ 150958 h 2153651"/>
              <a:gd name="connsiteX17" fmla="*/ 2076568 w 6062639"/>
              <a:gd name="connsiteY17" fmla="*/ 126178 h 2153651"/>
              <a:gd name="connsiteX18" fmla="*/ 2381188 w 6062639"/>
              <a:gd name="connsiteY18" fmla="*/ 0 h 2153651"/>
              <a:gd name="connsiteX19" fmla="*/ 2685808 w 6062639"/>
              <a:gd name="connsiteY19" fmla="*/ 126179 h 2153651"/>
              <a:gd name="connsiteX20" fmla="*/ 2706253 w 6062639"/>
              <a:gd name="connsiteY20" fmla="*/ 150958 h 2153651"/>
              <a:gd name="connsiteX21" fmla="*/ 2726698 w 6062639"/>
              <a:gd name="connsiteY21" fmla="*/ 126178 h 2153651"/>
              <a:gd name="connsiteX22" fmla="*/ 3031318 w 6062639"/>
              <a:gd name="connsiteY22" fmla="*/ 0 h 2153651"/>
              <a:gd name="connsiteX23" fmla="*/ 3335938 w 6062639"/>
              <a:gd name="connsiteY23" fmla="*/ 126179 h 2153651"/>
              <a:gd name="connsiteX24" fmla="*/ 3356383 w 6062639"/>
              <a:gd name="connsiteY24" fmla="*/ 150958 h 2153651"/>
              <a:gd name="connsiteX25" fmla="*/ 3376828 w 6062639"/>
              <a:gd name="connsiteY25" fmla="*/ 126178 h 2153651"/>
              <a:gd name="connsiteX26" fmla="*/ 3681448 w 6062639"/>
              <a:gd name="connsiteY26" fmla="*/ 0 h 2153651"/>
              <a:gd name="connsiteX27" fmla="*/ 3986068 w 6062639"/>
              <a:gd name="connsiteY27" fmla="*/ 126179 h 2153651"/>
              <a:gd name="connsiteX28" fmla="*/ 4006513 w 6062639"/>
              <a:gd name="connsiteY28" fmla="*/ 150958 h 2153651"/>
              <a:gd name="connsiteX29" fmla="*/ 4026958 w 6062639"/>
              <a:gd name="connsiteY29" fmla="*/ 126178 h 2153651"/>
              <a:gd name="connsiteX30" fmla="*/ 4331578 w 6062639"/>
              <a:gd name="connsiteY30" fmla="*/ 0 h 2153651"/>
              <a:gd name="connsiteX31" fmla="*/ 4636198 w 6062639"/>
              <a:gd name="connsiteY31" fmla="*/ 126179 h 2153651"/>
              <a:gd name="connsiteX32" fmla="*/ 4656643 w 6062639"/>
              <a:gd name="connsiteY32" fmla="*/ 150958 h 2153651"/>
              <a:gd name="connsiteX33" fmla="*/ 4677088 w 6062639"/>
              <a:gd name="connsiteY33" fmla="*/ 126178 h 2153651"/>
              <a:gd name="connsiteX34" fmla="*/ 4981708 w 6062639"/>
              <a:gd name="connsiteY34" fmla="*/ 0 h 2153651"/>
              <a:gd name="connsiteX35" fmla="*/ 5286328 w 6062639"/>
              <a:gd name="connsiteY35" fmla="*/ 126179 h 2153651"/>
              <a:gd name="connsiteX36" fmla="*/ 5306774 w 6062639"/>
              <a:gd name="connsiteY36" fmla="*/ 150959 h 2153651"/>
              <a:gd name="connsiteX37" fmla="*/ 5327221 w 6062639"/>
              <a:gd name="connsiteY37" fmla="*/ 126178 h 2153651"/>
              <a:gd name="connsiteX38" fmla="*/ 5631841 w 6062639"/>
              <a:gd name="connsiteY38" fmla="*/ 0 h 2153651"/>
              <a:gd name="connsiteX39" fmla="*/ 6062639 w 6062639"/>
              <a:gd name="connsiteY39" fmla="*/ 430799 h 2153651"/>
              <a:gd name="connsiteX40" fmla="*/ 5936461 w 6062639"/>
              <a:gd name="connsiteY40" fmla="*/ 735420 h 2153651"/>
              <a:gd name="connsiteX41" fmla="*/ 5914169 w 6062639"/>
              <a:gd name="connsiteY41" fmla="*/ 753812 h 2153651"/>
              <a:gd name="connsiteX42" fmla="*/ 5936460 w 6062639"/>
              <a:gd name="connsiteY42" fmla="*/ 772204 h 2153651"/>
              <a:gd name="connsiteX43" fmla="*/ 6062638 w 6062639"/>
              <a:gd name="connsiteY43" fmla="*/ 1076825 h 2153651"/>
              <a:gd name="connsiteX44" fmla="*/ 5936460 w 6062639"/>
              <a:gd name="connsiteY44" fmla="*/ 1381446 h 2153651"/>
              <a:gd name="connsiteX45" fmla="*/ 5914168 w 6062639"/>
              <a:gd name="connsiteY45" fmla="*/ 1399839 h 2153651"/>
              <a:gd name="connsiteX46" fmla="*/ 5936460 w 6062639"/>
              <a:gd name="connsiteY46" fmla="*/ 1418231 h 2153651"/>
              <a:gd name="connsiteX47" fmla="*/ 6062638 w 6062639"/>
              <a:gd name="connsiteY47" fmla="*/ 1722852 h 2153651"/>
              <a:gd name="connsiteX48" fmla="*/ 5631840 w 6062639"/>
              <a:gd name="connsiteY48" fmla="*/ 2153651 h 2153651"/>
              <a:gd name="connsiteX49" fmla="*/ 5327220 w 6062639"/>
              <a:gd name="connsiteY49" fmla="*/ 2027473 h 2153651"/>
              <a:gd name="connsiteX50" fmla="*/ 5306774 w 6062639"/>
              <a:gd name="connsiteY50" fmla="*/ 2002692 h 2153651"/>
              <a:gd name="connsiteX51" fmla="*/ 5286328 w 6062639"/>
              <a:gd name="connsiteY51" fmla="*/ 2027473 h 2153651"/>
              <a:gd name="connsiteX52" fmla="*/ 4981708 w 6062639"/>
              <a:gd name="connsiteY52" fmla="*/ 2153651 h 2153651"/>
              <a:gd name="connsiteX53" fmla="*/ 4677088 w 6062639"/>
              <a:gd name="connsiteY53" fmla="*/ 2027473 h 2153651"/>
              <a:gd name="connsiteX54" fmla="*/ 4656643 w 6062639"/>
              <a:gd name="connsiteY54" fmla="*/ 2002694 h 2153651"/>
              <a:gd name="connsiteX55" fmla="*/ 4636198 w 6062639"/>
              <a:gd name="connsiteY55" fmla="*/ 2027473 h 2153651"/>
              <a:gd name="connsiteX56" fmla="*/ 4331578 w 6062639"/>
              <a:gd name="connsiteY56" fmla="*/ 2153651 h 2153651"/>
              <a:gd name="connsiteX57" fmla="*/ 4026958 w 6062639"/>
              <a:gd name="connsiteY57" fmla="*/ 2027473 h 2153651"/>
              <a:gd name="connsiteX58" fmla="*/ 4006513 w 6062639"/>
              <a:gd name="connsiteY58" fmla="*/ 2002694 h 2153651"/>
              <a:gd name="connsiteX59" fmla="*/ 3986068 w 6062639"/>
              <a:gd name="connsiteY59" fmla="*/ 2027473 h 2153651"/>
              <a:gd name="connsiteX60" fmla="*/ 3681448 w 6062639"/>
              <a:gd name="connsiteY60" fmla="*/ 2153651 h 2153651"/>
              <a:gd name="connsiteX61" fmla="*/ 3376828 w 6062639"/>
              <a:gd name="connsiteY61" fmla="*/ 2027473 h 2153651"/>
              <a:gd name="connsiteX62" fmla="*/ 3356383 w 6062639"/>
              <a:gd name="connsiteY62" fmla="*/ 2002694 h 2153651"/>
              <a:gd name="connsiteX63" fmla="*/ 3335938 w 6062639"/>
              <a:gd name="connsiteY63" fmla="*/ 2027473 h 2153651"/>
              <a:gd name="connsiteX64" fmla="*/ 3031318 w 6062639"/>
              <a:gd name="connsiteY64" fmla="*/ 2153651 h 2153651"/>
              <a:gd name="connsiteX65" fmla="*/ 2726698 w 6062639"/>
              <a:gd name="connsiteY65" fmla="*/ 2027473 h 2153651"/>
              <a:gd name="connsiteX66" fmla="*/ 2706253 w 6062639"/>
              <a:gd name="connsiteY66" fmla="*/ 2002694 h 2153651"/>
              <a:gd name="connsiteX67" fmla="*/ 2685808 w 6062639"/>
              <a:gd name="connsiteY67" fmla="*/ 2027473 h 2153651"/>
              <a:gd name="connsiteX68" fmla="*/ 2381188 w 6062639"/>
              <a:gd name="connsiteY68" fmla="*/ 2153651 h 2153651"/>
              <a:gd name="connsiteX69" fmla="*/ 2076568 w 6062639"/>
              <a:gd name="connsiteY69" fmla="*/ 2027473 h 2153651"/>
              <a:gd name="connsiteX70" fmla="*/ 2056123 w 6062639"/>
              <a:gd name="connsiteY70" fmla="*/ 2002694 h 2153651"/>
              <a:gd name="connsiteX71" fmla="*/ 2035678 w 6062639"/>
              <a:gd name="connsiteY71" fmla="*/ 2027473 h 2153651"/>
              <a:gd name="connsiteX72" fmla="*/ 1731058 w 6062639"/>
              <a:gd name="connsiteY72" fmla="*/ 2153651 h 2153651"/>
              <a:gd name="connsiteX73" fmla="*/ 1426438 w 6062639"/>
              <a:gd name="connsiteY73" fmla="*/ 2027473 h 2153651"/>
              <a:gd name="connsiteX74" fmla="*/ 1405993 w 6062639"/>
              <a:gd name="connsiteY74" fmla="*/ 2002694 h 2153651"/>
              <a:gd name="connsiteX75" fmla="*/ 1385548 w 6062639"/>
              <a:gd name="connsiteY75" fmla="*/ 2027473 h 2153651"/>
              <a:gd name="connsiteX76" fmla="*/ 1080928 w 6062639"/>
              <a:gd name="connsiteY76" fmla="*/ 2153651 h 2153651"/>
              <a:gd name="connsiteX77" fmla="*/ 776308 w 6062639"/>
              <a:gd name="connsiteY77" fmla="*/ 2027473 h 2153651"/>
              <a:gd name="connsiteX78" fmla="*/ 755863 w 6062639"/>
              <a:gd name="connsiteY78" fmla="*/ 2002694 h 2153651"/>
              <a:gd name="connsiteX79" fmla="*/ 735418 w 6062639"/>
              <a:gd name="connsiteY79" fmla="*/ 2027473 h 2153651"/>
              <a:gd name="connsiteX80" fmla="*/ 430798 w 6062639"/>
              <a:gd name="connsiteY80" fmla="*/ 2153651 h 2153651"/>
              <a:gd name="connsiteX81" fmla="*/ 0 w 6062639"/>
              <a:gd name="connsiteY81" fmla="*/ 1722852 h 2153651"/>
              <a:gd name="connsiteX82" fmla="*/ 126178 w 6062639"/>
              <a:gd name="connsiteY82" fmla="*/ 1418231 h 2153651"/>
              <a:gd name="connsiteX83" fmla="*/ 148470 w 6062639"/>
              <a:gd name="connsiteY83" fmla="*/ 1399839 h 2153651"/>
              <a:gd name="connsiteX84" fmla="*/ 126178 w 6062639"/>
              <a:gd name="connsiteY84" fmla="*/ 1381446 h 2153651"/>
              <a:gd name="connsiteX85" fmla="*/ 0 w 6062639"/>
              <a:gd name="connsiteY85" fmla="*/ 1076825 h 2153651"/>
              <a:gd name="connsiteX86" fmla="*/ 126178 w 6062639"/>
              <a:gd name="connsiteY86" fmla="*/ 772204 h 2153651"/>
              <a:gd name="connsiteX87" fmla="*/ 148469 w 6062639"/>
              <a:gd name="connsiteY87" fmla="*/ 753812 h 2153651"/>
              <a:gd name="connsiteX88" fmla="*/ 126178 w 6062639"/>
              <a:gd name="connsiteY88" fmla="*/ 735420 h 2153651"/>
              <a:gd name="connsiteX89" fmla="*/ 0 w 6062639"/>
              <a:gd name="connsiteY89" fmla="*/ 430799 h 2153651"/>
              <a:gd name="connsiteX90" fmla="*/ 430798 w 6062639"/>
              <a:gd name="connsiteY90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062639" h="2153651">
                <a:moveTo>
                  <a:pt x="5337454" y="1389890"/>
                </a:moveTo>
                <a:lnTo>
                  <a:pt x="5337454" y="1409787"/>
                </a:lnTo>
                <a:lnTo>
                  <a:pt x="5349512" y="1399839"/>
                </a:lnTo>
                <a:close/>
                <a:moveTo>
                  <a:pt x="5337454" y="743863"/>
                </a:moveTo>
                <a:lnTo>
                  <a:pt x="5337454" y="763760"/>
                </a:lnTo>
                <a:lnTo>
                  <a:pt x="5349512" y="753812"/>
                </a:lnTo>
                <a:close/>
                <a:moveTo>
                  <a:pt x="430798" y="0"/>
                </a:moveTo>
                <a:cubicBezTo>
                  <a:pt x="549760" y="0"/>
                  <a:pt x="657459" y="48219"/>
                  <a:pt x="735418" y="126179"/>
                </a:cubicBezTo>
                <a:lnTo>
                  <a:pt x="755863" y="150958"/>
                </a:lnTo>
                <a:lnTo>
                  <a:pt x="776308" y="126178"/>
                </a:lnTo>
                <a:cubicBezTo>
                  <a:pt x="854267" y="48219"/>
                  <a:pt x="961967" y="0"/>
                  <a:pt x="1080928" y="0"/>
                </a:cubicBezTo>
                <a:cubicBezTo>
                  <a:pt x="1199890" y="0"/>
                  <a:pt x="1307589" y="48219"/>
                  <a:pt x="1385548" y="126179"/>
                </a:cubicBezTo>
                <a:lnTo>
                  <a:pt x="1405993" y="150958"/>
                </a:lnTo>
                <a:lnTo>
                  <a:pt x="1426438" y="126178"/>
                </a:lnTo>
                <a:cubicBezTo>
                  <a:pt x="1504397" y="48219"/>
                  <a:pt x="1612097" y="0"/>
                  <a:pt x="1731058" y="0"/>
                </a:cubicBezTo>
                <a:cubicBezTo>
                  <a:pt x="1850020" y="0"/>
                  <a:pt x="1957719" y="48219"/>
                  <a:pt x="2035678" y="126179"/>
                </a:cubicBezTo>
                <a:lnTo>
                  <a:pt x="2056123" y="150958"/>
                </a:lnTo>
                <a:lnTo>
                  <a:pt x="2076568" y="126178"/>
                </a:lnTo>
                <a:cubicBezTo>
                  <a:pt x="2154527" y="48219"/>
                  <a:pt x="2262227" y="0"/>
                  <a:pt x="2381188" y="0"/>
                </a:cubicBezTo>
                <a:cubicBezTo>
                  <a:pt x="2500150" y="0"/>
                  <a:pt x="2607849" y="48219"/>
                  <a:pt x="2685808" y="126179"/>
                </a:cubicBezTo>
                <a:lnTo>
                  <a:pt x="2706253" y="150958"/>
                </a:lnTo>
                <a:lnTo>
                  <a:pt x="2726698" y="126178"/>
                </a:lnTo>
                <a:cubicBezTo>
                  <a:pt x="2804657" y="48219"/>
                  <a:pt x="2912357" y="0"/>
                  <a:pt x="3031318" y="0"/>
                </a:cubicBezTo>
                <a:cubicBezTo>
                  <a:pt x="3150280" y="0"/>
                  <a:pt x="3257979" y="48219"/>
                  <a:pt x="3335938" y="126179"/>
                </a:cubicBezTo>
                <a:lnTo>
                  <a:pt x="3356383" y="150958"/>
                </a:lnTo>
                <a:lnTo>
                  <a:pt x="3376828" y="126178"/>
                </a:lnTo>
                <a:cubicBezTo>
                  <a:pt x="3454787" y="48219"/>
                  <a:pt x="3562487" y="0"/>
                  <a:pt x="3681448" y="0"/>
                </a:cubicBezTo>
                <a:cubicBezTo>
                  <a:pt x="3800410" y="0"/>
                  <a:pt x="3908109" y="48219"/>
                  <a:pt x="3986068" y="126179"/>
                </a:cubicBezTo>
                <a:lnTo>
                  <a:pt x="4006513" y="150958"/>
                </a:lnTo>
                <a:lnTo>
                  <a:pt x="4026958" y="126178"/>
                </a:lnTo>
                <a:cubicBezTo>
                  <a:pt x="4104917" y="48219"/>
                  <a:pt x="4212616" y="0"/>
                  <a:pt x="4331578" y="0"/>
                </a:cubicBezTo>
                <a:cubicBezTo>
                  <a:pt x="4450539" y="0"/>
                  <a:pt x="4558239" y="48219"/>
                  <a:pt x="4636198" y="126179"/>
                </a:cubicBezTo>
                <a:lnTo>
                  <a:pt x="4656643" y="150958"/>
                </a:lnTo>
                <a:lnTo>
                  <a:pt x="4677088" y="126178"/>
                </a:lnTo>
                <a:cubicBezTo>
                  <a:pt x="4755047" y="48219"/>
                  <a:pt x="4862746" y="0"/>
                  <a:pt x="4981708" y="0"/>
                </a:cubicBezTo>
                <a:cubicBezTo>
                  <a:pt x="5100670" y="0"/>
                  <a:pt x="5208369" y="48219"/>
                  <a:pt x="5286328" y="126179"/>
                </a:cubicBezTo>
                <a:lnTo>
                  <a:pt x="5306774" y="150959"/>
                </a:lnTo>
                <a:lnTo>
                  <a:pt x="5327221" y="126178"/>
                </a:lnTo>
                <a:cubicBezTo>
                  <a:pt x="5405180" y="48219"/>
                  <a:pt x="5512879" y="0"/>
                  <a:pt x="5631841" y="0"/>
                </a:cubicBezTo>
                <a:cubicBezTo>
                  <a:pt x="5869764" y="0"/>
                  <a:pt x="6062639" y="192875"/>
                  <a:pt x="6062639" y="430799"/>
                </a:cubicBezTo>
                <a:cubicBezTo>
                  <a:pt x="6062639" y="549761"/>
                  <a:pt x="6014420" y="657461"/>
                  <a:pt x="5936461" y="735420"/>
                </a:cubicBezTo>
                <a:lnTo>
                  <a:pt x="5914169" y="753812"/>
                </a:lnTo>
                <a:lnTo>
                  <a:pt x="5936460" y="772204"/>
                </a:lnTo>
                <a:cubicBezTo>
                  <a:pt x="6014419" y="850163"/>
                  <a:pt x="6062638" y="957863"/>
                  <a:pt x="6062638" y="1076825"/>
                </a:cubicBezTo>
                <a:cubicBezTo>
                  <a:pt x="6062638" y="1195787"/>
                  <a:pt x="6014419" y="1303487"/>
                  <a:pt x="5936460" y="1381446"/>
                </a:cubicBezTo>
                <a:lnTo>
                  <a:pt x="5914168" y="1399839"/>
                </a:lnTo>
                <a:lnTo>
                  <a:pt x="5936460" y="1418231"/>
                </a:lnTo>
                <a:cubicBezTo>
                  <a:pt x="6014419" y="1496190"/>
                  <a:pt x="6062638" y="1603890"/>
                  <a:pt x="6062638" y="1722852"/>
                </a:cubicBezTo>
                <a:cubicBezTo>
                  <a:pt x="6062638" y="1960776"/>
                  <a:pt x="5869763" y="2153651"/>
                  <a:pt x="5631840" y="2153651"/>
                </a:cubicBezTo>
                <a:cubicBezTo>
                  <a:pt x="5512878" y="2153651"/>
                  <a:pt x="5405179" y="2105432"/>
                  <a:pt x="5327220" y="2027473"/>
                </a:cubicBezTo>
                <a:lnTo>
                  <a:pt x="5306774" y="2002692"/>
                </a:lnTo>
                <a:lnTo>
                  <a:pt x="5286328" y="2027473"/>
                </a:lnTo>
                <a:cubicBezTo>
                  <a:pt x="5208369" y="2105432"/>
                  <a:pt x="5100670" y="2153651"/>
                  <a:pt x="4981708" y="2153651"/>
                </a:cubicBezTo>
                <a:cubicBezTo>
                  <a:pt x="4862747" y="2153651"/>
                  <a:pt x="4755047" y="2105432"/>
                  <a:pt x="4677088" y="2027473"/>
                </a:cubicBezTo>
                <a:lnTo>
                  <a:pt x="4656643" y="2002694"/>
                </a:lnTo>
                <a:lnTo>
                  <a:pt x="4636198" y="2027473"/>
                </a:lnTo>
                <a:cubicBezTo>
                  <a:pt x="4558239" y="2105432"/>
                  <a:pt x="4450540" y="2153651"/>
                  <a:pt x="4331578" y="2153651"/>
                </a:cubicBezTo>
                <a:cubicBezTo>
                  <a:pt x="4212617" y="2153651"/>
                  <a:pt x="4104917" y="2105432"/>
                  <a:pt x="4026958" y="2027473"/>
                </a:cubicBezTo>
                <a:lnTo>
                  <a:pt x="4006513" y="2002694"/>
                </a:lnTo>
                <a:lnTo>
                  <a:pt x="3986068" y="2027473"/>
                </a:lnTo>
                <a:cubicBezTo>
                  <a:pt x="3908109" y="2105432"/>
                  <a:pt x="3800410" y="2153651"/>
                  <a:pt x="3681448" y="2153651"/>
                </a:cubicBezTo>
                <a:cubicBezTo>
                  <a:pt x="3562487" y="2153651"/>
                  <a:pt x="3454787" y="2105432"/>
                  <a:pt x="3376828" y="2027473"/>
                </a:cubicBezTo>
                <a:lnTo>
                  <a:pt x="3356383" y="2002694"/>
                </a:lnTo>
                <a:lnTo>
                  <a:pt x="3335938" y="2027473"/>
                </a:lnTo>
                <a:cubicBezTo>
                  <a:pt x="3257979" y="2105432"/>
                  <a:pt x="3150280" y="2153651"/>
                  <a:pt x="3031318" y="2153651"/>
                </a:cubicBezTo>
                <a:cubicBezTo>
                  <a:pt x="2912357" y="2153651"/>
                  <a:pt x="2804657" y="2105432"/>
                  <a:pt x="2726698" y="2027473"/>
                </a:cubicBezTo>
                <a:lnTo>
                  <a:pt x="2706253" y="2002694"/>
                </a:lnTo>
                <a:lnTo>
                  <a:pt x="2685808" y="2027473"/>
                </a:lnTo>
                <a:cubicBezTo>
                  <a:pt x="2607849" y="2105432"/>
                  <a:pt x="2500150" y="2153651"/>
                  <a:pt x="2381188" y="2153651"/>
                </a:cubicBezTo>
                <a:cubicBezTo>
                  <a:pt x="2262227" y="2153651"/>
                  <a:pt x="2154527" y="2105432"/>
                  <a:pt x="2076568" y="2027473"/>
                </a:cubicBezTo>
                <a:lnTo>
                  <a:pt x="2056123" y="2002694"/>
                </a:lnTo>
                <a:lnTo>
                  <a:pt x="2035678" y="2027473"/>
                </a:lnTo>
                <a:cubicBezTo>
                  <a:pt x="1957719" y="2105432"/>
                  <a:pt x="1850020" y="2153651"/>
                  <a:pt x="1731058" y="2153651"/>
                </a:cubicBezTo>
                <a:cubicBezTo>
                  <a:pt x="1612097" y="2153651"/>
                  <a:pt x="1504397" y="2105432"/>
                  <a:pt x="1426438" y="2027473"/>
                </a:cubicBezTo>
                <a:lnTo>
                  <a:pt x="1405993" y="2002694"/>
                </a:lnTo>
                <a:lnTo>
                  <a:pt x="1385548" y="2027473"/>
                </a:lnTo>
                <a:cubicBezTo>
                  <a:pt x="1307589" y="2105432"/>
                  <a:pt x="1199890" y="2153651"/>
                  <a:pt x="1080928" y="2153651"/>
                </a:cubicBezTo>
                <a:cubicBezTo>
                  <a:pt x="961967" y="2153651"/>
                  <a:pt x="854267" y="2105432"/>
                  <a:pt x="776308" y="2027473"/>
                </a:cubicBezTo>
                <a:lnTo>
                  <a:pt x="755863" y="2002694"/>
                </a:lnTo>
                <a:lnTo>
                  <a:pt x="735418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rgbClr val="F3859D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Việc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có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ích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cho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gia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đình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(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chăm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sóc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vật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nuôi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,..)</a:t>
            </a:r>
            <a:endParaRPr lang="zh-CN" altLang="en-US" sz="3200" dirty="0">
              <a:solidFill>
                <a:srgbClr val="002060"/>
              </a:solidFill>
              <a:latin typeface="Calibri" panose="020F0502020204030204" pitchFamily="34" charset="0"/>
              <a:ea typeface="思源黑体 CN Bold" panose="020B0800000000000000" pitchFamily="34" charset="-122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5" grpId="0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2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86" y="5690481"/>
            <a:ext cx="450552" cy="44644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sp>
        <p:nvSpPr>
          <p:cNvPr id="26" name="Google Shape;304;p20"/>
          <p:cNvSpPr txBox="1">
            <a:spLocks/>
          </p:cNvSpPr>
          <p:nvPr/>
        </p:nvSpPr>
        <p:spPr>
          <a:xfrm>
            <a:off x="1642894" y="1181100"/>
            <a:ext cx="9351021" cy="2505075"/>
          </a:xfrm>
          <a:prstGeom prst="roundRect">
            <a:avLst>
              <a:gd name="adj" fmla="val 18909"/>
            </a:avLst>
          </a:prstGeom>
          <a:solidFill>
            <a:srgbClr val="9DDDD1">
              <a:lumMod val="20000"/>
              <a:lumOff val="80000"/>
            </a:srgbClr>
          </a:solidFill>
          <a:ln w="9525">
            <a:solidFill>
              <a:srgbClr val="12B6C2"/>
            </a:solidFill>
            <a:prstDash val="lg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đã làm việc đó ở đâu? Khi nào? Với những ai?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đã tham gia làm những việc gì?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 đó có ích như thế nào?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4AE6933-DA95-453E-94E5-D98CA95465F9}"/>
              </a:ext>
            </a:extLst>
          </p:cNvPr>
          <p:cNvGrpSpPr/>
          <p:nvPr/>
        </p:nvGrpSpPr>
        <p:grpSpPr>
          <a:xfrm flipH="1">
            <a:off x="4572629" y="3785485"/>
            <a:ext cx="1687062" cy="2722369"/>
            <a:chOff x="10081587" y="2304414"/>
            <a:chExt cx="2014077" cy="3390653"/>
          </a:xfrm>
        </p:grpSpPr>
        <p:pic>
          <p:nvPicPr>
            <p:cNvPr id="38" name="图片 3">
              <a:extLst>
                <a:ext uri="{FF2B5EF4-FFF2-40B4-BE49-F238E27FC236}">
                  <a16:creationId xmlns:a16="http://schemas.microsoft.com/office/drawing/2014/main" id="{F0EB3A66-EA7A-4DA3-8363-DBBE0A5154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10"/>
            <a:stretch/>
          </p:blipFill>
          <p:spPr>
            <a:xfrm>
              <a:off x="10081587" y="5093246"/>
              <a:ext cx="2014077" cy="601821"/>
            </a:xfrm>
            <a:prstGeom prst="rect">
              <a:avLst/>
            </a:prstGeom>
          </p:spPr>
        </p:pic>
        <p:pic>
          <p:nvPicPr>
            <p:cNvPr id="39" name="图片 5">
              <a:extLst>
                <a:ext uri="{FF2B5EF4-FFF2-40B4-BE49-F238E27FC236}">
                  <a16:creationId xmlns:a16="http://schemas.microsoft.com/office/drawing/2014/main" id="{0B35F27F-1F7F-439B-A325-BA3A7A9FD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0946" y="2304414"/>
              <a:ext cx="1964718" cy="2893671"/>
            </a:xfrm>
            <a:prstGeom prst="rect">
              <a:avLst/>
            </a:prstGeom>
          </p:spPr>
        </p:pic>
      </p:grpSp>
      <p:pic>
        <p:nvPicPr>
          <p:cNvPr id="41" name="图片 2">
            <a:extLst>
              <a:ext uri="{FF2B5EF4-FFF2-40B4-BE49-F238E27FC236}">
                <a16:creationId xmlns:a16="http://schemas.microsoft.com/office/drawing/2014/main" id="{B84DE80C-6D22-45B0-A8F9-AA2EC0F2528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492" y="3763316"/>
            <a:ext cx="1407492" cy="271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80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2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86" y="5690481"/>
            <a:ext cx="450552" cy="44644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pic>
        <p:nvPicPr>
          <p:cNvPr id="28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8845" y="1854388"/>
            <a:ext cx="3810002" cy="4876958"/>
          </a:xfrm>
          <a:prstGeom prst="rect">
            <a:avLst/>
          </a:prstGeom>
        </p:spPr>
      </p:pic>
      <p:pic>
        <p:nvPicPr>
          <p:cNvPr id="32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40326">
            <a:off x="9267014" y="5001154"/>
            <a:ext cx="1352646" cy="1651837"/>
          </a:xfrm>
          <a:prstGeom prst="rect">
            <a:avLst/>
          </a:prstGeom>
        </p:spPr>
      </p:pic>
      <p:pic>
        <p:nvPicPr>
          <p:cNvPr id="34" name="图片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8293" y="5586747"/>
            <a:ext cx="1231407" cy="1100347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04AE6933-DA95-453E-94E5-D98CA95465F9}"/>
              </a:ext>
            </a:extLst>
          </p:cNvPr>
          <p:cNvGrpSpPr/>
          <p:nvPr/>
        </p:nvGrpSpPr>
        <p:grpSpPr>
          <a:xfrm flipH="1">
            <a:off x="3461312" y="4659286"/>
            <a:ext cx="1149502" cy="1854922"/>
            <a:chOff x="10081587" y="2304414"/>
            <a:chExt cx="2014077" cy="3390653"/>
          </a:xfrm>
        </p:grpSpPr>
        <p:pic>
          <p:nvPicPr>
            <p:cNvPr id="40" name="图片 3">
              <a:extLst>
                <a:ext uri="{FF2B5EF4-FFF2-40B4-BE49-F238E27FC236}">
                  <a16:creationId xmlns:a16="http://schemas.microsoft.com/office/drawing/2014/main" id="{F0EB3A66-EA7A-4DA3-8363-DBBE0A5154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10"/>
            <a:stretch/>
          </p:blipFill>
          <p:spPr>
            <a:xfrm>
              <a:off x="10081587" y="5093246"/>
              <a:ext cx="2014077" cy="601821"/>
            </a:xfrm>
            <a:prstGeom prst="rect">
              <a:avLst/>
            </a:prstGeom>
          </p:spPr>
        </p:pic>
        <p:pic>
          <p:nvPicPr>
            <p:cNvPr id="42" name="图片 5">
              <a:extLst>
                <a:ext uri="{FF2B5EF4-FFF2-40B4-BE49-F238E27FC236}">
                  <a16:creationId xmlns:a16="http://schemas.microsoft.com/office/drawing/2014/main" id="{0B35F27F-1F7F-439B-A325-BA3A7A9FD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0946" y="2304414"/>
              <a:ext cx="1964718" cy="2893671"/>
            </a:xfrm>
            <a:prstGeom prst="rect">
              <a:avLst/>
            </a:prstGeom>
          </p:spPr>
        </p:pic>
      </p:grpSp>
      <p:pic>
        <p:nvPicPr>
          <p:cNvPr id="43" name="图片 2">
            <a:extLst>
              <a:ext uri="{FF2B5EF4-FFF2-40B4-BE49-F238E27FC236}">
                <a16:creationId xmlns:a16="http://schemas.microsoft.com/office/drawing/2014/main" id="{B84DE80C-6D22-45B0-A8F9-AA2EC0F2528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760" y="4702303"/>
            <a:ext cx="959013" cy="1851668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499820" y="1657845"/>
            <a:ext cx="7958379" cy="2787647"/>
            <a:chOff x="6429262" y="1628389"/>
            <a:chExt cx="7958379" cy="2787647"/>
          </a:xfrm>
        </p:grpSpPr>
        <p:grpSp>
          <p:nvGrpSpPr>
            <p:cNvPr id="33" name="Group 32"/>
            <p:cNvGrpSpPr/>
            <p:nvPr/>
          </p:nvGrpSpPr>
          <p:grpSpPr>
            <a:xfrm>
              <a:off x="7428712" y="2189869"/>
              <a:ext cx="6958929" cy="2226167"/>
              <a:chOff x="1004099" y="2189869"/>
              <a:chExt cx="6958929" cy="2226167"/>
            </a:xfrm>
          </p:grpSpPr>
          <p:sp>
            <p:nvSpPr>
              <p:cNvPr id="38" name="Rectangle 37"/>
              <p:cNvSpPr/>
              <p:nvPr/>
            </p:nvSpPr>
            <p:spPr>
              <a:xfrm>
                <a:off x="1004099" y="2189869"/>
                <a:ext cx="6958929" cy="2209800"/>
              </a:xfrm>
              <a:prstGeom prst="rect">
                <a:avLst/>
              </a:prstGeom>
              <a:gradFill flip="none" rotWithShape="1">
                <a:gsLst>
                  <a:gs pos="0">
                    <a:srgbClr val="FFFF00">
                      <a:tint val="66000"/>
                      <a:satMod val="16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FF00">
                      <a:tint val="23500"/>
                      <a:satMod val="160000"/>
                    </a:srgbClr>
                  </a:gs>
                </a:gsLst>
                <a:lin ang="13500000" scaled="1"/>
                <a:tileRect/>
              </a:gradFill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1009778" y="2292378"/>
                <a:ext cx="6848475" cy="2123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Hoạt động 2: </a:t>
                </a:r>
                <a:r>
                  <a:rPr kumimoji="0" lang="vi-VN" sz="44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Chia sẻ với bạn việc có ích em đã làm cùng bạn bè hoặc người thân. </a:t>
                </a:r>
                <a:endParaRPr kumimoji="0" lang="en-US" sz="4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37" name="图片 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797177">
              <a:off x="6429262" y="1628389"/>
              <a:ext cx="964725" cy="1358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4416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2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86" y="5690481"/>
            <a:ext cx="450552" cy="44644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sp>
        <p:nvSpPr>
          <p:cNvPr id="26" name="Google Shape;304;p20"/>
          <p:cNvSpPr txBox="1">
            <a:spLocks/>
          </p:cNvSpPr>
          <p:nvPr/>
        </p:nvSpPr>
        <p:spPr>
          <a:xfrm>
            <a:off x="563191" y="506785"/>
            <a:ext cx="10829706" cy="1845890"/>
          </a:xfrm>
          <a:prstGeom prst="roundRect">
            <a:avLst>
              <a:gd name="adj" fmla="val 18909"/>
            </a:avLst>
          </a:prstGeom>
          <a:solidFill>
            <a:srgbClr val="9DDDD1">
              <a:lumMod val="20000"/>
              <a:lumOff val="80000"/>
            </a:srgbClr>
          </a:solidFill>
          <a:ln w="9525">
            <a:solidFill>
              <a:srgbClr val="12B6C2"/>
            </a:solidFill>
            <a:prstDash val="lg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 lại công việc em đã tham gia theo đúng trình tự và nêu cảm xúc của em.</a:t>
            </a:r>
          </a:p>
          <a:p>
            <a:pPr marL="571500" lvl="0" indent="-571500" algn="l">
              <a:buFont typeface="Arial" panose="020B0604020202020204" pitchFamily="34" charset="0"/>
              <a:buChar char="•"/>
              <a:defRPr/>
            </a:pPr>
            <a:r>
              <a:rPr lang="vi-VN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 lợi ích công việc đó. </a:t>
            </a:r>
          </a:p>
        </p:txBody>
      </p:sp>
      <p:pic>
        <p:nvPicPr>
          <p:cNvPr id="24" name="图片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993418" flipH="1" flipV="1">
            <a:off x="-309370" y="-624188"/>
            <a:ext cx="1337538" cy="16496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734B15-FFEE-4FE1-8FE8-EC07860AA0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395" y="2696664"/>
            <a:ext cx="8200994" cy="3908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429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uild="p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243</Words>
  <Application>Microsoft Office PowerPoint</Application>
  <PresentationFormat>Widescreen</PresentationFormat>
  <Paragraphs>30</Paragraphs>
  <Slides>15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等线</vt:lpstr>
      <vt:lpstr>微软雅黑</vt:lpstr>
      <vt:lpstr>Arial</vt:lpstr>
      <vt:lpstr>Calibri</vt:lpstr>
      <vt:lpstr>Calibri Light</vt:lpstr>
      <vt:lpstr>Odibee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2</cp:revision>
  <dcterms:created xsi:type="dcterms:W3CDTF">2023-09-27T04:13:06Z</dcterms:created>
  <dcterms:modified xsi:type="dcterms:W3CDTF">2024-11-02T13:41:10Z</dcterms:modified>
</cp:coreProperties>
</file>