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Override1.xml" ContentType="application/vnd.openxmlformats-officedocument.themeOverrid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Override2.xml" ContentType="application/vnd.openxmlformats-officedocument.themeOverrid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2" r:id="rId1"/>
    <p:sldMasterId id="2147483736" r:id="rId2"/>
    <p:sldMasterId id="2147483748" r:id="rId3"/>
    <p:sldMasterId id="2147483818" r:id="rId4"/>
    <p:sldMasterId id="2147483831" r:id="rId5"/>
    <p:sldMasterId id="2147483843" r:id="rId6"/>
    <p:sldMasterId id="2147483856" r:id="rId7"/>
    <p:sldMasterId id="2147483868" r:id="rId8"/>
    <p:sldMasterId id="2147483893" r:id="rId9"/>
    <p:sldMasterId id="2147483905" r:id="rId10"/>
    <p:sldMasterId id="2147483918" r:id="rId11"/>
  </p:sldMasterIdLst>
  <p:notesMasterIdLst>
    <p:notesMasterId r:id="rId43"/>
  </p:notesMasterIdLst>
  <p:sldIdLst>
    <p:sldId id="2007577229" r:id="rId12"/>
    <p:sldId id="2007577176" r:id="rId13"/>
    <p:sldId id="2007577107" r:id="rId14"/>
    <p:sldId id="2007577193" r:id="rId15"/>
    <p:sldId id="2007577230" r:id="rId16"/>
    <p:sldId id="2007577195" r:id="rId17"/>
    <p:sldId id="2007577178" r:id="rId18"/>
    <p:sldId id="2007577164" r:id="rId19"/>
    <p:sldId id="2007577138" r:id="rId20"/>
    <p:sldId id="2007577231" r:id="rId21"/>
    <p:sldId id="2007577232" r:id="rId22"/>
    <p:sldId id="2007577226" r:id="rId23"/>
    <p:sldId id="2007577181" r:id="rId24"/>
    <p:sldId id="2007577233" r:id="rId25"/>
    <p:sldId id="2007577201" r:id="rId26"/>
    <p:sldId id="2007577153" r:id="rId27"/>
    <p:sldId id="2007577154" r:id="rId28"/>
    <p:sldId id="2007577155" r:id="rId29"/>
    <p:sldId id="2007577234" r:id="rId30"/>
    <p:sldId id="2007577211" r:id="rId31"/>
    <p:sldId id="2007577235" r:id="rId32"/>
    <p:sldId id="2007577118" r:id="rId33"/>
    <p:sldId id="2007577227" r:id="rId34"/>
    <p:sldId id="2007577236" r:id="rId35"/>
    <p:sldId id="2007577169" r:id="rId36"/>
    <p:sldId id="2007577123" r:id="rId37"/>
    <p:sldId id="2007577119" r:id="rId38"/>
    <p:sldId id="2007577125" r:id="rId39"/>
    <p:sldId id="2007577173" r:id="rId40"/>
    <p:sldId id="2007577128" r:id="rId41"/>
    <p:sldId id="2007577189" r:id="rId42"/>
  </p:sldIdLst>
  <p:sldSz cx="12192000" cy="6858000"/>
  <p:notesSz cx="6858000" cy="9144000"/>
  <p:defaultTextStyle>
    <a:defPPr>
      <a:defRPr lang="en-US"/>
    </a:defPPr>
    <a:lvl1pPr marL="0" algn="l" defTabSz="913470" rtl="0" eaLnBrk="1" latinLnBrk="0" hangingPunct="1">
      <a:defRPr sz="1900" kern="1200">
        <a:solidFill>
          <a:schemeClr val="tx1"/>
        </a:solidFill>
        <a:latin typeface="+mn-lt"/>
        <a:ea typeface="+mn-ea"/>
        <a:cs typeface="+mn-cs"/>
      </a:defRPr>
    </a:lvl1pPr>
    <a:lvl2pPr marL="456711" algn="l" defTabSz="913470" rtl="0" eaLnBrk="1" latinLnBrk="0" hangingPunct="1">
      <a:defRPr sz="1900" kern="1200">
        <a:solidFill>
          <a:schemeClr val="tx1"/>
        </a:solidFill>
        <a:latin typeface="+mn-lt"/>
        <a:ea typeface="+mn-ea"/>
        <a:cs typeface="+mn-cs"/>
      </a:defRPr>
    </a:lvl2pPr>
    <a:lvl3pPr marL="913470" algn="l" defTabSz="913470" rtl="0" eaLnBrk="1" latinLnBrk="0" hangingPunct="1">
      <a:defRPr sz="1900" kern="1200">
        <a:solidFill>
          <a:schemeClr val="tx1"/>
        </a:solidFill>
        <a:latin typeface="+mn-lt"/>
        <a:ea typeface="+mn-ea"/>
        <a:cs typeface="+mn-cs"/>
      </a:defRPr>
    </a:lvl3pPr>
    <a:lvl4pPr marL="1370206" algn="l" defTabSz="913470" rtl="0" eaLnBrk="1" latinLnBrk="0" hangingPunct="1">
      <a:defRPr sz="1900" kern="1200">
        <a:solidFill>
          <a:schemeClr val="tx1"/>
        </a:solidFill>
        <a:latin typeface="+mn-lt"/>
        <a:ea typeface="+mn-ea"/>
        <a:cs typeface="+mn-cs"/>
      </a:defRPr>
    </a:lvl4pPr>
    <a:lvl5pPr marL="1826941" algn="l" defTabSz="913470" rtl="0" eaLnBrk="1" latinLnBrk="0" hangingPunct="1">
      <a:defRPr sz="1900" kern="1200">
        <a:solidFill>
          <a:schemeClr val="tx1"/>
        </a:solidFill>
        <a:latin typeface="+mn-lt"/>
        <a:ea typeface="+mn-ea"/>
        <a:cs typeface="+mn-cs"/>
      </a:defRPr>
    </a:lvl5pPr>
    <a:lvl6pPr marL="2283702" algn="l" defTabSz="913470" rtl="0" eaLnBrk="1" latinLnBrk="0" hangingPunct="1">
      <a:defRPr sz="1900" kern="1200">
        <a:solidFill>
          <a:schemeClr val="tx1"/>
        </a:solidFill>
        <a:latin typeface="+mn-lt"/>
        <a:ea typeface="+mn-ea"/>
        <a:cs typeface="+mn-cs"/>
      </a:defRPr>
    </a:lvl6pPr>
    <a:lvl7pPr marL="2740410" algn="l" defTabSz="913470" rtl="0" eaLnBrk="1" latinLnBrk="0" hangingPunct="1">
      <a:defRPr sz="1900" kern="1200">
        <a:solidFill>
          <a:schemeClr val="tx1"/>
        </a:solidFill>
        <a:latin typeface="+mn-lt"/>
        <a:ea typeface="+mn-ea"/>
        <a:cs typeface="+mn-cs"/>
      </a:defRPr>
    </a:lvl7pPr>
    <a:lvl8pPr marL="3197120" algn="l" defTabSz="913470" rtl="0" eaLnBrk="1" latinLnBrk="0" hangingPunct="1">
      <a:defRPr sz="1900" kern="1200">
        <a:solidFill>
          <a:schemeClr val="tx1"/>
        </a:solidFill>
        <a:latin typeface="+mn-lt"/>
        <a:ea typeface="+mn-ea"/>
        <a:cs typeface="+mn-cs"/>
      </a:defRPr>
    </a:lvl8pPr>
    <a:lvl9pPr marL="3653831" algn="l" defTabSz="913470"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Duyen" initials="K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68" autoAdjust="0"/>
    <p:restoredTop sz="94660"/>
  </p:normalViewPr>
  <p:slideViewPr>
    <p:cSldViewPr snapToGrid="0">
      <p:cViewPr varScale="1">
        <p:scale>
          <a:sx n="72" d="100"/>
          <a:sy n="72" d="100"/>
        </p:scale>
        <p:origin x="54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viewProps" Target="viewProps.xml"/><Relationship Id="rId20" Type="http://schemas.openxmlformats.org/officeDocument/2006/relationships/slide" Target="slides/slide9.xml"/><Relationship Id="rId41"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10/31/2024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4217328593"/>
      </p:ext>
    </p:extLst>
  </p:cSld>
  <p:clrMap bg1="lt1" tx1="dk1" bg2="lt2" tx2="dk2" accent1="accent1" accent2="accent2" accent3="accent3" accent4="accent4" accent5="accent5" accent6="accent6" hlink="hlink" folHlink="folHlink"/>
  <p:notesStyle>
    <a:lvl1pPr marL="0" algn="l" defTabSz="913470" rtl="0" eaLnBrk="1" latinLnBrk="0" hangingPunct="1">
      <a:defRPr sz="1200" kern="1200">
        <a:solidFill>
          <a:schemeClr val="tx1"/>
        </a:solidFill>
        <a:latin typeface="+mn-lt"/>
        <a:ea typeface="+mn-ea"/>
        <a:cs typeface="+mn-cs"/>
      </a:defRPr>
    </a:lvl1pPr>
    <a:lvl2pPr marL="456711" algn="l" defTabSz="913470" rtl="0" eaLnBrk="1" latinLnBrk="0" hangingPunct="1">
      <a:defRPr sz="1200" kern="1200">
        <a:solidFill>
          <a:schemeClr val="tx1"/>
        </a:solidFill>
        <a:latin typeface="+mn-lt"/>
        <a:ea typeface="+mn-ea"/>
        <a:cs typeface="+mn-cs"/>
      </a:defRPr>
    </a:lvl2pPr>
    <a:lvl3pPr marL="913470" algn="l" defTabSz="913470" rtl="0" eaLnBrk="1" latinLnBrk="0" hangingPunct="1">
      <a:defRPr sz="1200" kern="1200">
        <a:solidFill>
          <a:schemeClr val="tx1"/>
        </a:solidFill>
        <a:latin typeface="+mn-lt"/>
        <a:ea typeface="+mn-ea"/>
        <a:cs typeface="+mn-cs"/>
      </a:defRPr>
    </a:lvl3pPr>
    <a:lvl4pPr marL="1370206" algn="l" defTabSz="913470" rtl="0" eaLnBrk="1" latinLnBrk="0" hangingPunct="1">
      <a:defRPr sz="1200" kern="1200">
        <a:solidFill>
          <a:schemeClr val="tx1"/>
        </a:solidFill>
        <a:latin typeface="+mn-lt"/>
        <a:ea typeface="+mn-ea"/>
        <a:cs typeface="+mn-cs"/>
      </a:defRPr>
    </a:lvl4pPr>
    <a:lvl5pPr marL="1826941" algn="l" defTabSz="913470" rtl="0" eaLnBrk="1" latinLnBrk="0" hangingPunct="1">
      <a:defRPr sz="1200" kern="1200">
        <a:solidFill>
          <a:schemeClr val="tx1"/>
        </a:solidFill>
        <a:latin typeface="+mn-lt"/>
        <a:ea typeface="+mn-ea"/>
        <a:cs typeface="+mn-cs"/>
      </a:defRPr>
    </a:lvl5pPr>
    <a:lvl6pPr marL="2283702" algn="l" defTabSz="913470" rtl="0" eaLnBrk="1" latinLnBrk="0" hangingPunct="1">
      <a:defRPr sz="1200" kern="1200">
        <a:solidFill>
          <a:schemeClr val="tx1"/>
        </a:solidFill>
        <a:latin typeface="+mn-lt"/>
        <a:ea typeface="+mn-ea"/>
        <a:cs typeface="+mn-cs"/>
      </a:defRPr>
    </a:lvl6pPr>
    <a:lvl7pPr marL="2740410" algn="l" defTabSz="913470" rtl="0" eaLnBrk="1" latinLnBrk="0" hangingPunct="1">
      <a:defRPr sz="1200" kern="1200">
        <a:solidFill>
          <a:schemeClr val="tx1"/>
        </a:solidFill>
        <a:latin typeface="+mn-lt"/>
        <a:ea typeface="+mn-ea"/>
        <a:cs typeface="+mn-cs"/>
      </a:defRPr>
    </a:lvl7pPr>
    <a:lvl8pPr marL="3197120" algn="l" defTabSz="913470" rtl="0" eaLnBrk="1" latinLnBrk="0" hangingPunct="1">
      <a:defRPr sz="1200" kern="1200">
        <a:solidFill>
          <a:schemeClr val="tx1"/>
        </a:solidFill>
        <a:latin typeface="+mn-lt"/>
        <a:ea typeface="+mn-ea"/>
        <a:cs typeface="+mn-cs"/>
      </a:defRPr>
    </a:lvl8pPr>
    <a:lvl9pPr marL="3653831" algn="l" defTabSz="91347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VNI-Times" pitchFamily="2" charset="0"/>
              </a:defRPr>
            </a:lvl1pPr>
            <a:lvl2pPr marL="742950" indent="-285750">
              <a:defRPr sz="2800" b="1">
                <a:solidFill>
                  <a:schemeClr val="tx1"/>
                </a:solidFill>
                <a:latin typeface="VNI-Times" pitchFamily="2" charset="0"/>
              </a:defRPr>
            </a:lvl2pPr>
            <a:lvl3pPr marL="1143000" indent="-228600">
              <a:defRPr sz="2800" b="1">
                <a:solidFill>
                  <a:schemeClr val="tx1"/>
                </a:solidFill>
                <a:latin typeface="VNI-Times" pitchFamily="2" charset="0"/>
              </a:defRPr>
            </a:lvl3pPr>
            <a:lvl4pPr marL="1600200" indent="-228600">
              <a:defRPr sz="2800" b="1">
                <a:solidFill>
                  <a:schemeClr val="tx1"/>
                </a:solidFill>
                <a:latin typeface="VNI-Times" pitchFamily="2" charset="0"/>
              </a:defRPr>
            </a:lvl4pPr>
            <a:lvl5pPr marL="2057400" indent="-228600">
              <a:defRPr sz="2800" b="1">
                <a:solidFill>
                  <a:schemeClr val="tx1"/>
                </a:solidFill>
                <a:latin typeface="VNI-Times" pitchFamily="2" charset="0"/>
              </a:defRPr>
            </a:lvl5pPr>
            <a:lvl6pPr marL="2514600" indent="-228600" eaLnBrk="0" fontAlgn="base" hangingPunct="0">
              <a:spcBef>
                <a:spcPct val="0"/>
              </a:spcBef>
              <a:spcAft>
                <a:spcPct val="0"/>
              </a:spcAft>
              <a:defRPr sz="2800" b="1">
                <a:solidFill>
                  <a:schemeClr val="tx1"/>
                </a:solidFill>
                <a:latin typeface="VNI-Times" pitchFamily="2" charset="0"/>
              </a:defRPr>
            </a:lvl6pPr>
            <a:lvl7pPr marL="2971800" indent="-228600" eaLnBrk="0" fontAlgn="base" hangingPunct="0">
              <a:spcBef>
                <a:spcPct val="0"/>
              </a:spcBef>
              <a:spcAft>
                <a:spcPct val="0"/>
              </a:spcAft>
              <a:defRPr sz="2800" b="1">
                <a:solidFill>
                  <a:schemeClr val="tx1"/>
                </a:solidFill>
                <a:latin typeface="VNI-Times" pitchFamily="2" charset="0"/>
              </a:defRPr>
            </a:lvl7pPr>
            <a:lvl8pPr marL="3429000" indent="-228600" eaLnBrk="0" fontAlgn="base" hangingPunct="0">
              <a:spcBef>
                <a:spcPct val="0"/>
              </a:spcBef>
              <a:spcAft>
                <a:spcPct val="0"/>
              </a:spcAft>
              <a:defRPr sz="2800" b="1">
                <a:solidFill>
                  <a:schemeClr val="tx1"/>
                </a:solidFill>
                <a:latin typeface="VNI-Times" pitchFamily="2" charset="0"/>
              </a:defRPr>
            </a:lvl8pPr>
            <a:lvl9pPr marL="3886200" indent="-228600" eaLnBrk="0" fontAlgn="base" hangingPunct="0">
              <a:spcBef>
                <a:spcPct val="0"/>
              </a:spcBef>
              <a:spcAft>
                <a:spcPct val="0"/>
              </a:spcAft>
              <a:defRPr sz="2800" b="1">
                <a:solidFill>
                  <a:schemeClr val="tx1"/>
                </a:solidFill>
                <a:latin typeface="VNI-Times" pitchFamily="2" charset="0"/>
              </a:defRPr>
            </a:lvl9pPr>
          </a:lstStyle>
          <a:p>
            <a:fld id="{58A466C9-E52E-469E-A176-2B4220D2849B}" type="slidenum">
              <a:rPr lang="en-US" altLang="en-US" sz="1200" b="0">
                <a:solidFill>
                  <a:prstClr val="black"/>
                </a:solidFill>
                <a:latin typeface="Arial" charset="0"/>
              </a:rPr>
              <a:pPr/>
              <a:t>30</a:t>
            </a:fld>
            <a:endParaRPr lang="en-US" altLang="en-US" sz="1200" b="0">
              <a:solidFill>
                <a:prstClr val="black"/>
              </a:solidFill>
              <a:latin typeface="Arial" charset="0"/>
            </a:endParaRPr>
          </a:p>
        </p:txBody>
      </p:sp>
      <p:sp>
        <p:nvSpPr>
          <p:cNvPr id="38915" name="Rectangle 2"/>
          <p:cNvSpPr>
            <a:spLocks noGrp="1" noRot="1" noChangeAspect="1" noChangeArrowheads="1" noTextEdit="1"/>
          </p:cNvSpPr>
          <p:nvPr>
            <p:ph type="sldImg"/>
          </p:nvPr>
        </p:nvSpPr>
        <p:spPr>
          <a:xfrm>
            <a:off x="381000" y="685800"/>
            <a:ext cx="6096000" cy="3429000"/>
          </a:xfrm>
          <a:ln/>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hemeOverride" Target="../theme/themeOverride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88"/>
            <a:ext cx="10363200" cy="1470025"/>
          </a:xfrm>
        </p:spPr>
        <p:txBody>
          <a:bodyPr lIns="91358" tIns="45718" rIns="91358" bIns="45718"/>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lIns="91358" tIns="45718" rIns="91358" bIns="45718"/>
          <a:lstStyle>
            <a:lvl1pPr marL="0" indent="0" algn="ctr">
              <a:buNone/>
              <a:defRPr>
                <a:solidFill>
                  <a:schemeClr val="tx1">
                    <a:tint val="75000"/>
                  </a:schemeClr>
                </a:solidFill>
              </a:defRPr>
            </a:lvl1pPr>
            <a:lvl2pPr marL="608947" indent="0" algn="ctr">
              <a:buNone/>
              <a:defRPr>
                <a:solidFill>
                  <a:schemeClr val="tx1">
                    <a:tint val="75000"/>
                  </a:schemeClr>
                </a:solidFill>
              </a:defRPr>
            </a:lvl2pPr>
            <a:lvl3pPr marL="1217970" indent="0" algn="ctr">
              <a:buNone/>
              <a:defRPr>
                <a:solidFill>
                  <a:schemeClr val="tx1">
                    <a:tint val="75000"/>
                  </a:schemeClr>
                </a:solidFill>
              </a:defRPr>
            </a:lvl3pPr>
            <a:lvl4pPr marL="1826941" indent="0" algn="ctr">
              <a:buNone/>
              <a:defRPr>
                <a:solidFill>
                  <a:schemeClr val="tx1">
                    <a:tint val="75000"/>
                  </a:schemeClr>
                </a:solidFill>
              </a:defRPr>
            </a:lvl4pPr>
            <a:lvl5pPr marL="2435938" indent="0" algn="ctr">
              <a:buNone/>
              <a:defRPr>
                <a:solidFill>
                  <a:schemeClr val="tx1">
                    <a:tint val="75000"/>
                  </a:schemeClr>
                </a:solidFill>
              </a:defRPr>
            </a:lvl5pPr>
            <a:lvl6pPr marL="3044884" indent="0" algn="ctr">
              <a:buNone/>
              <a:defRPr>
                <a:solidFill>
                  <a:schemeClr val="tx1">
                    <a:tint val="75000"/>
                  </a:schemeClr>
                </a:solidFill>
              </a:defRPr>
            </a:lvl6pPr>
            <a:lvl7pPr marL="3653831" indent="0" algn="ctr">
              <a:buNone/>
              <a:defRPr>
                <a:solidFill>
                  <a:schemeClr val="tx1">
                    <a:tint val="75000"/>
                  </a:schemeClr>
                </a:solidFill>
              </a:defRPr>
            </a:lvl7pPr>
            <a:lvl8pPr marL="4262827" indent="0" algn="ctr">
              <a:buNone/>
              <a:defRPr>
                <a:solidFill>
                  <a:schemeClr val="tx1">
                    <a:tint val="75000"/>
                  </a:schemeClr>
                </a:solidFill>
              </a:defRPr>
            </a:lvl8pPr>
            <a:lvl9pPr marL="4871806"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lIns="91358" tIns="45718" rIns="91358" bIns="45718"/>
          <a:lstStyle/>
          <a:p>
            <a:r>
              <a:rPr lang="en-US"/>
              <a:t>Click to edit Master title style</a:t>
            </a:r>
          </a:p>
        </p:txBody>
      </p:sp>
      <p:sp>
        <p:nvSpPr>
          <p:cNvPr id="3" name="Vertical Text Placeholder 2"/>
          <p:cNvSpPr>
            <a:spLocks noGrp="1"/>
          </p:cNvSpPr>
          <p:nvPr>
            <p:ph type="body" orient="vert" idx="1"/>
          </p:nvPr>
        </p:nvSpPr>
        <p:spPr/>
        <p:txBody>
          <a:bodyPr vert="eaVert" lIns="91358" tIns="45718" rIns="91358"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12"/>
            <a:ext cx="365760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rtlCol="0">
            <a:normAutofit/>
          </a:bodyPr>
          <a:lstStyle>
            <a:lvl1pPr marL="0" indent="0">
              <a:buNone/>
              <a:defRPr sz="2100"/>
            </a:lvl1pPr>
            <a:lvl2pPr marL="304792" indent="0">
              <a:buNone/>
              <a:defRPr sz="1900"/>
            </a:lvl2pPr>
            <a:lvl3pPr marL="609585" indent="0">
              <a:buNone/>
              <a:defRPr sz="1600"/>
            </a:lvl3pPr>
            <a:lvl4pPr marL="914377" indent="0">
              <a:buNone/>
              <a:defRPr sz="1300"/>
            </a:lvl4pPr>
            <a:lvl5pPr marL="1219170" indent="0">
              <a:buNone/>
              <a:defRPr sz="1300"/>
            </a:lvl5pPr>
            <a:lvl6pPr marL="1523962" indent="0">
              <a:buNone/>
              <a:defRPr sz="1300"/>
            </a:lvl6pPr>
            <a:lvl7pPr marL="1828754" indent="0">
              <a:buNone/>
              <a:defRPr sz="1300"/>
            </a:lvl7pPr>
            <a:lvl8pPr marL="2133547" indent="0">
              <a:buNone/>
              <a:defRPr sz="1300"/>
            </a:lvl8pPr>
            <a:lvl9pPr marL="2438339" indent="0">
              <a:buNone/>
              <a:defRPr sz="1300"/>
            </a:lvl9pPr>
          </a:lstStyle>
          <a:p>
            <a:pPr lvl="0"/>
            <a:endParaRPr lang="en-US" noProof="0"/>
          </a:p>
        </p:txBody>
      </p:sp>
      <p:sp>
        <p:nvSpPr>
          <p:cNvPr id="4" name="Text Placeholder 3"/>
          <p:cNvSpPr>
            <a:spLocks noGrp="1"/>
          </p:cNvSpPr>
          <p:nvPr>
            <p:ph type="body" sz="half" idx="2"/>
          </p:nvPr>
        </p:nvSpPr>
        <p:spPr>
          <a:xfrm>
            <a:off x="1194859" y="3578232"/>
            <a:ext cx="3657600" cy="536575"/>
          </a:xfrm>
        </p:spPr>
        <p:txBody>
          <a:bodyPr/>
          <a:lstStyle>
            <a:lvl1pPr marL="0" indent="0">
              <a:buNone/>
              <a:defRPr sz="900"/>
            </a:lvl1pPr>
            <a:lvl2pPr marL="304792" indent="0">
              <a:buNone/>
              <a:defRPr sz="800"/>
            </a:lvl2pPr>
            <a:lvl3pPr marL="609585" indent="0">
              <a:buNone/>
              <a:defRPr sz="700"/>
            </a:lvl3pPr>
            <a:lvl4pPr marL="914377" indent="0">
              <a:buNone/>
              <a:defRPr sz="700"/>
            </a:lvl4pPr>
            <a:lvl5pPr marL="1219170" indent="0">
              <a:buNone/>
              <a:defRPr sz="700"/>
            </a:lvl5pPr>
            <a:lvl6pPr marL="1523962" indent="0">
              <a:buNone/>
              <a:defRPr sz="700"/>
            </a:lvl6pPr>
            <a:lvl7pPr marL="1828754" indent="0">
              <a:buNone/>
              <a:defRPr sz="700"/>
            </a:lvl7pPr>
            <a:lvl8pPr marL="2133547" indent="0">
              <a:buNone/>
              <a:defRPr sz="700"/>
            </a:lvl8pPr>
            <a:lvl9pPr marL="2438339" indent="0">
              <a:buNone/>
              <a:defRPr sz="7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13D8754-1337-48F3-BECD-BCF705377524}" type="datetime1">
              <a:rPr lang="en-US">
                <a:solidFill>
                  <a:prstClr val="black">
                    <a:tint val="75000"/>
                  </a:prstClr>
                </a:solidFill>
              </a:rPr>
              <a:pPr>
                <a:defRPr/>
              </a:pPr>
              <a:t>10/31/2024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CCBAEE7-5544-4A57-A4B2-78FB926060B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21319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6736AD2-6C38-4485-83F3-E058AE1EA0AF}" type="datetime1">
              <a:rPr lang="en-US">
                <a:solidFill>
                  <a:prstClr val="black">
                    <a:tint val="75000"/>
                  </a:prstClr>
                </a:solidFill>
              </a:rPr>
              <a:pPr>
                <a:defRPr/>
              </a:pPr>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881ED68-9B0B-401F-B464-85C2D739F31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2772910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10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10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7B84A32-E614-44DB-B629-946BDF1C3773}" type="datetime1">
              <a:rPr lang="en-US">
                <a:solidFill>
                  <a:prstClr val="black">
                    <a:tint val="75000"/>
                  </a:prstClr>
                </a:solidFill>
              </a:rPr>
              <a:pPr>
                <a:defRPr/>
              </a:pPr>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74F9DB-8092-4CFC-ADB8-4FFAC6B0D9A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867774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6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6615" indent="0" algn="ctr">
              <a:buNone/>
              <a:defRPr/>
            </a:lvl2pPr>
            <a:lvl3pPr marL="913289" indent="0" algn="ctr">
              <a:buNone/>
              <a:defRPr/>
            </a:lvl3pPr>
            <a:lvl4pPr marL="1369934" indent="0" algn="ctr">
              <a:buNone/>
              <a:defRPr/>
            </a:lvl4pPr>
            <a:lvl5pPr marL="1826578" indent="0" algn="ctr">
              <a:buNone/>
              <a:defRPr/>
            </a:lvl5pPr>
            <a:lvl6pPr marL="2283254" indent="0" algn="ctr">
              <a:buNone/>
              <a:defRPr/>
            </a:lvl6pPr>
            <a:lvl7pPr marL="2739866" indent="0" algn="ctr">
              <a:buNone/>
              <a:defRPr/>
            </a:lvl7pPr>
            <a:lvl8pPr marL="3196480" indent="0" algn="ctr">
              <a:buNone/>
              <a:defRPr/>
            </a:lvl8pPr>
            <a:lvl9pPr marL="365309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A283B9F1-3155-448B-9533-9638A2CBD813}" type="slidenum">
              <a:rPr lang="en-US"/>
              <a:pPr>
                <a:defRPr/>
              </a:pPr>
              <a:t>‹#›</a:t>
            </a:fld>
            <a:endParaRPr lang="en-US"/>
          </a:p>
        </p:txBody>
      </p:sp>
    </p:spTree>
    <p:extLst>
      <p:ext uri="{BB962C8B-B14F-4D97-AF65-F5344CB8AC3E}">
        <p14:creationId xmlns:p14="http://schemas.microsoft.com/office/powerpoint/2010/main" val="6749575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0A0D3688-35F5-4AA0-94DA-EF424E15A880}" type="slidenum">
              <a:rPr lang="en-US"/>
              <a:pPr>
                <a:defRPr/>
              </a:pPr>
              <a:t>‹#›</a:t>
            </a:fld>
            <a:endParaRPr lang="en-US"/>
          </a:p>
        </p:txBody>
      </p:sp>
    </p:spTree>
    <p:extLst>
      <p:ext uri="{BB962C8B-B14F-4D97-AF65-F5344CB8AC3E}">
        <p14:creationId xmlns:p14="http://schemas.microsoft.com/office/powerpoint/2010/main" val="26806232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3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615" indent="0">
              <a:buNone/>
              <a:defRPr sz="1900"/>
            </a:lvl2pPr>
            <a:lvl3pPr marL="913289" indent="0">
              <a:buNone/>
              <a:defRPr sz="1600"/>
            </a:lvl3pPr>
            <a:lvl4pPr marL="1369934" indent="0">
              <a:buNone/>
              <a:defRPr sz="1500"/>
            </a:lvl4pPr>
            <a:lvl5pPr marL="1826578" indent="0">
              <a:buNone/>
              <a:defRPr sz="1500"/>
            </a:lvl5pPr>
            <a:lvl6pPr marL="2283254" indent="0">
              <a:buNone/>
              <a:defRPr sz="1500"/>
            </a:lvl6pPr>
            <a:lvl7pPr marL="2739866" indent="0">
              <a:buNone/>
              <a:defRPr sz="1500"/>
            </a:lvl7pPr>
            <a:lvl8pPr marL="3196480" indent="0">
              <a:buNone/>
              <a:defRPr sz="1500"/>
            </a:lvl8pPr>
            <a:lvl9pPr marL="3653095" indent="0">
              <a:buNone/>
              <a:defRPr sz="15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0AFADE6A-2260-4220-93DB-D0B333E15A3F}" type="slidenum">
              <a:rPr lang="en-US"/>
              <a:pPr>
                <a:defRPr/>
              </a:pPr>
              <a:t>‹#›</a:t>
            </a:fld>
            <a:endParaRPr lang="en-US"/>
          </a:p>
        </p:txBody>
      </p:sp>
    </p:spTree>
    <p:extLst>
      <p:ext uri="{BB962C8B-B14F-4D97-AF65-F5344CB8AC3E}">
        <p14:creationId xmlns:p14="http://schemas.microsoft.com/office/powerpoint/2010/main" val="29617213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24AB3705-2AC9-45C6-8EFA-A7BD174E0418}" type="slidenum">
              <a:rPr lang="en-US"/>
              <a:pPr>
                <a:defRPr/>
              </a:pPr>
              <a:t>‹#›</a:t>
            </a:fld>
            <a:endParaRPr lang="en-US"/>
          </a:p>
        </p:txBody>
      </p:sp>
    </p:spTree>
    <p:extLst>
      <p:ext uri="{BB962C8B-B14F-4D97-AF65-F5344CB8AC3E}">
        <p14:creationId xmlns:p14="http://schemas.microsoft.com/office/powerpoint/2010/main" val="22857140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6615" indent="0">
              <a:buNone/>
              <a:defRPr sz="2000" b="1"/>
            </a:lvl2pPr>
            <a:lvl3pPr marL="913289" indent="0">
              <a:buNone/>
              <a:defRPr sz="1900" b="1"/>
            </a:lvl3pPr>
            <a:lvl4pPr marL="1369934" indent="0">
              <a:buNone/>
              <a:defRPr sz="1600" b="1"/>
            </a:lvl4pPr>
            <a:lvl5pPr marL="1826578" indent="0">
              <a:buNone/>
              <a:defRPr sz="1600" b="1"/>
            </a:lvl5pPr>
            <a:lvl6pPr marL="2283254" indent="0">
              <a:buNone/>
              <a:defRPr sz="1600" b="1"/>
            </a:lvl6pPr>
            <a:lvl7pPr marL="2739866" indent="0">
              <a:buNone/>
              <a:defRPr sz="1600" b="1"/>
            </a:lvl7pPr>
            <a:lvl8pPr marL="3196480" indent="0">
              <a:buNone/>
              <a:defRPr sz="1600" b="1"/>
            </a:lvl8pPr>
            <a:lvl9pPr marL="3653095"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525" y="1535117"/>
            <a:ext cx="5389033" cy="639763"/>
          </a:xfrm>
        </p:spPr>
        <p:txBody>
          <a:bodyPr anchor="b"/>
          <a:lstStyle>
            <a:lvl1pPr marL="0" indent="0">
              <a:buNone/>
              <a:defRPr sz="2400" b="1"/>
            </a:lvl1pPr>
            <a:lvl2pPr marL="456615" indent="0">
              <a:buNone/>
              <a:defRPr sz="2000" b="1"/>
            </a:lvl2pPr>
            <a:lvl3pPr marL="913289" indent="0">
              <a:buNone/>
              <a:defRPr sz="1900" b="1"/>
            </a:lvl3pPr>
            <a:lvl4pPr marL="1369934" indent="0">
              <a:buNone/>
              <a:defRPr sz="1600" b="1"/>
            </a:lvl4pPr>
            <a:lvl5pPr marL="1826578" indent="0">
              <a:buNone/>
              <a:defRPr sz="1600" b="1"/>
            </a:lvl5pPr>
            <a:lvl6pPr marL="2283254" indent="0">
              <a:buNone/>
              <a:defRPr sz="1600" b="1"/>
            </a:lvl6pPr>
            <a:lvl7pPr marL="2739866" indent="0">
              <a:buNone/>
              <a:defRPr sz="1600" b="1"/>
            </a:lvl7pPr>
            <a:lvl8pPr marL="3196480" indent="0">
              <a:buNone/>
              <a:defRPr sz="1600" b="1"/>
            </a:lvl8pPr>
            <a:lvl9pPr marL="365309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525"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592D770F-2CCD-4F26-84FA-AD4F5BFD8D1E}" type="slidenum">
              <a:rPr lang="en-US"/>
              <a:pPr>
                <a:defRPr/>
              </a:pPr>
              <a:t>‹#›</a:t>
            </a:fld>
            <a:endParaRPr lang="en-US"/>
          </a:p>
        </p:txBody>
      </p:sp>
    </p:spTree>
    <p:extLst>
      <p:ext uri="{BB962C8B-B14F-4D97-AF65-F5344CB8AC3E}">
        <p14:creationId xmlns:p14="http://schemas.microsoft.com/office/powerpoint/2010/main" val="4522840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EB5D4346-0DE6-43E7-BA22-E9E7E9F386BB}" type="slidenum">
              <a:rPr lang="en-US"/>
              <a:pPr>
                <a:defRPr/>
              </a:pPr>
              <a:t>‹#›</a:t>
            </a:fld>
            <a:endParaRPr lang="en-US"/>
          </a:p>
        </p:txBody>
      </p:sp>
    </p:spTree>
    <p:extLst>
      <p:ext uri="{BB962C8B-B14F-4D97-AF65-F5344CB8AC3E}">
        <p14:creationId xmlns:p14="http://schemas.microsoft.com/office/powerpoint/2010/main" val="3182461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C6CC05EB-7EA1-43C4-BCA6-13EC34FA62DA}" type="slidenum">
              <a:rPr lang="en-US"/>
              <a:pPr>
                <a:defRPr/>
              </a:pPr>
              <a:t>‹#›</a:t>
            </a:fld>
            <a:endParaRPr lang="en-US"/>
          </a:p>
        </p:txBody>
      </p:sp>
    </p:spTree>
    <p:extLst>
      <p:ext uri="{BB962C8B-B14F-4D97-AF65-F5344CB8AC3E}">
        <p14:creationId xmlns:p14="http://schemas.microsoft.com/office/powerpoint/2010/main" val="1982380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85"/>
            <a:ext cx="2743200" cy="4387851"/>
          </a:xfrm>
        </p:spPr>
        <p:txBody>
          <a:bodyPr vert="eaVert" lIns="91358" tIns="45718" rIns="91358" bIns="45718"/>
          <a:lstStyle/>
          <a:p>
            <a:r>
              <a:rPr lang="en-US"/>
              <a:t>Click to edit Master title style</a:t>
            </a:r>
          </a:p>
        </p:txBody>
      </p:sp>
      <p:sp>
        <p:nvSpPr>
          <p:cNvPr id="3" name="Vertical Text Placeholder 2"/>
          <p:cNvSpPr>
            <a:spLocks noGrp="1"/>
          </p:cNvSpPr>
          <p:nvPr>
            <p:ph type="body" orient="vert" idx="1"/>
          </p:nvPr>
        </p:nvSpPr>
        <p:spPr>
          <a:xfrm>
            <a:off x="609600" y="206385"/>
            <a:ext cx="8026400" cy="4387851"/>
          </a:xfrm>
        </p:spPr>
        <p:txBody>
          <a:bodyPr vert="eaVert" lIns="91358" tIns="45718" rIns="91358"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7"/>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2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500"/>
            </a:lvl1pPr>
            <a:lvl2pPr marL="456615" indent="0">
              <a:buNone/>
              <a:defRPr sz="1200"/>
            </a:lvl2pPr>
            <a:lvl3pPr marL="913289" indent="0">
              <a:buNone/>
              <a:defRPr sz="1100"/>
            </a:lvl3pPr>
            <a:lvl4pPr marL="1369934" indent="0">
              <a:buNone/>
              <a:defRPr sz="900"/>
            </a:lvl4pPr>
            <a:lvl5pPr marL="1826578" indent="0">
              <a:buNone/>
              <a:defRPr sz="900"/>
            </a:lvl5pPr>
            <a:lvl6pPr marL="2283254" indent="0">
              <a:buNone/>
              <a:defRPr sz="900"/>
            </a:lvl6pPr>
            <a:lvl7pPr marL="2739866" indent="0">
              <a:buNone/>
              <a:defRPr sz="900"/>
            </a:lvl7pPr>
            <a:lvl8pPr marL="3196480" indent="0">
              <a:buNone/>
              <a:defRPr sz="900"/>
            </a:lvl8pPr>
            <a:lvl9pPr marL="365309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7B733A55-3409-46DA-8A93-DAFACB51A973}" type="slidenum">
              <a:rPr lang="en-US"/>
              <a:pPr>
                <a:defRPr/>
              </a:pPr>
              <a:t>‹#›</a:t>
            </a:fld>
            <a:endParaRPr lang="en-US"/>
          </a:p>
        </p:txBody>
      </p:sp>
    </p:spTree>
    <p:extLst>
      <p:ext uri="{BB962C8B-B14F-4D97-AF65-F5344CB8AC3E}">
        <p14:creationId xmlns:p14="http://schemas.microsoft.com/office/powerpoint/2010/main" val="13953600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9"/>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615" indent="0">
              <a:buNone/>
              <a:defRPr sz="2800"/>
            </a:lvl2pPr>
            <a:lvl3pPr marL="913289" indent="0">
              <a:buNone/>
              <a:defRPr sz="2400"/>
            </a:lvl3pPr>
            <a:lvl4pPr marL="1369934" indent="0">
              <a:buNone/>
              <a:defRPr sz="2000"/>
            </a:lvl4pPr>
            <a:lvl5pPr marL="1826578" indent="0">
              <a:buNone/>
              <a:defRPr sz="2000"/>
            </a:lvl5pPr>
            <a:lvl6pPr marL="2283254" indent="0">
              <a:buNone/>
              <a:defRPr sz="2000"/>
            </a:lvl6pPr>
            <a:lvl7pPr marL="2739866" indent="0">
              <a:buNone/>
              <a:defRPr sz="2000"/>
            </a:lvl7pPr>
            <a:lvl8pPr marL="3196480" indent="0">
              <a:buNone/>
              <a:defRPr sz="2000"/>
            </a:lvl8pPr>
            <a:lvl9pPr marL="3653095" indent="0">
              <a:buNone/>
              <a:defRPr sz="2000"/>
            </a:lvl9pPr>
          </a:lstStyle>
          <a:p>
            <a:pPr lvl="0"/>
            <a:endParaRPr lang="en-US" noProof="0"/>
          </a:p>
        </p:txBody>
      </p:sp>
      <p:sp>
        <p:nvSpPr>
          <p:cNvPr id="4" name="Text Placeholder 3"/>
          <p:cNvSpPr>
            <a:spLocks noGrp="1"/>
          </p:cNvSpPr>
          <p:nvPr>
            <p:ph type="body" sz="half" idx="2"/>
          </p:nvPr>
        </p:nvSpPr>
        <p:spPr>
          <a:xfrm>
            <a:off x="2389717" y="5367413"/>
            <a:ext cx="7315200" cy="804863"/>
          </a:xfrm>
        </p:spPr>
        <p:txBody>
          <a:bodyPr/>
          <a:lstStyle>
            <a:lvl1pPr marL="0" indent="0">
              <a:buNone/>
              <a:defRPr sz="1500"/>
            </a:lvl1pPr>
            <a:lvl2pPr marL="456615" indent="0">
              <a:buNone/>
              <a:defRPr sz="1200"/>
            </a:lvl2pPr>
            <a:lvl3pPr marL="913289" indent="0">
              <a:buNone/>
              <a:defRPr sz="1100"/>
            </a:lvl3pPr>
            <a:lvl4pPr marL="1369934" indent="0">
              <a:buNone/>
              <a:defRPr sz="900"/>
            </a:lvl4pPr>
            <a:lvl5pPr marL="1826578" indent="0">
              <a:buNone/>
              <a:defRPr sz="900"/>
            </a:lvl5pPr>
            <a:lvl6pPr marL="2283254" indent="0">
              <a:buNone/>
              <a:defRPr sz="900"/>
            </a:lvl6pPr>
            <a:lvl7pPr marL="2739866" indent="0">
              <a:buNone/>
              <a:defRPr sz="900"/>
            </a:lvl7pPr>
            <a:lvl8pPr marL="3196480" indent="0">
              <a:buNone/>
              <a:defRPr sz="900"/>
            </a:lvl8pPr>
            <a:lvl9pPr marL="365309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2300A766-6250-4A49-A318-6B14510B7695}" type="slidenum">
              <a:rPr lang="en-US"/>
              <a:pPr>
                <a:defRPr/>
              </a:pPr>
              <a:t>‹#›</a:t>
            </a:fld>
            <a:endParaRPr lang="en-US"/>
          </a:p>
        </p:txBody>
      </p:sp>
    </p:spTree>
    <p:extLst>
      <p:ext uri="{BB962C8B-B14F-4D97-AF65-F5344CB8AC3E}">
        <p14:creationId xmlns:p14="http://schemas.microsoft.com/office/powerpoint/2010/main" val="65239607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7166A808-FE52-4AC3-B388-29270E569B59}" type="slidenum">
              <a:rPr lang="en-US"/>
              <a:pPr>
                <a:defRPr/>
              </a:pPr>
              <a:t>‹#›</a:t>
            </a:fld>
            <a:endParaRPr lang="en-US"/>
          </a:p>
        </p:txBody>
      </p:sp>
    </p:spTree>
    <p:extLst>
      <p:ext uri="{BB962C8B-B14F-4D97-AF65-F5344CB8AC3E}">
        <p14:creationId xmlns:p14="http://schemas.microsoft.com/office/powerpoint/2010/main" val="38436626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76"/>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76"/>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A33814D0-AD79-4D7E-96CE-C483CF7BECFB}" type="slidenum">
              <a:rPr lang="en-US"/>
              <a:pPr>
                <a:defRPr/>
              </a:pPr>
              <a:t>‹#›</a:t>
            </a:fld>
            <a:endParaRPr lang="en-US"/>
          </a:p>
        </p:txBody>
      </p:sp>
    </p:spTree>
    <p:extLst>
      <p:ext uri="{BB962C8B-B14F-4D97-AF65-F5344CB8AC3E}">
        <p14:creationId xmlns:p14="http://schemas.microsoft.com/office/powerpoint/2010/main" val="131919650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776"/>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B60A23FD-1A85-40D1-9DB0-96631C3DA1DB}" type="slidenum">
              <a:rPr lang="en-US"/>
              <a:pPr>
                <a:defRPr/>
              </a:pPr>
              <a:t>‹#›</a:t>
            </a:fld>
            <a:endParaRPr lang="en-US"/>
          </a:p>
        </p:txBody>
      </p:sp>
    </p:spTree>
    <p:extLst>
      <p:ext uri="{BB962C8B-B14F-4D97-AF65-F5344CB8AC3E}">
        <p14:creationId xmlns:p14="http://schemas.microsoft.com/office/powerpoint/2010/main" val="36587979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568" indent="0" algn="ctr">
              <a:buNone/>
              <a:defRPr>
                <a:solidFill>
                  <a:schemeClr val="tx1">
                    <a:tint val="75000"/>
                  </a:schemeClr>
                </a:solidFill>
              </a:defRPr>
            </a:lvl2pPr>
            <a:lvl3pPr marL="609139" indent="0" algn="ctr">
              <a:buNone/>
              <a:defRPr>
                <a:solidFill>
                  <a:schemeClr val="tx1">
                    <a:tint val="75000"/>
                  </a:schemeClr>
                </a:solidFill>
              </a:defRPr>
            </a:lvl3pPr>
            <a:lvl4pPr marL="913742" indent="0" algn="ctr">
              <a:buNone/>
              <a:defRPr>
                <a:solidFill>
                  <a:schemeClr val="tx1">
                    <a:tint val="75000"/>
                  </a:schemeClr>
                </a:solidFill>
              </a:defRPr>
            </a:lvl4pPr>
            <a:lvl5pPr marL="1218330" indent="0" algn="ctr">
              <a:buNone/>
              <a:defRPr>
                <a:solidFill>
                  <a:schemeClr val="tx1">
                    <a:tint val="75000"/>
                  </a:schemeClr>
                </a:solidFill>
              </a:defRPr>
            </a:lvl5pPr>
            <a:lvl6pPr marL="1522899" indent="0" algn="ctr">
              <a:buNone/>
              <a:defRPr>
                <a:solidFill>
                  <a:schemeClr val="tx1">
                    <a:tint val="75000"/>
                  </a:schemeClr>
                </a:solidFill>
              </a:defRPr>
            </a:lvl6pPr>
            <a:lvl7pPr marL="1827485" indent="0" algn="ctr">
              <a:buNone/>
              <a:defRPr>
                <a:solidFill>
                  <a:schemeClr val="tx1">
                    <a:tint val="75000"/>
                  </a:schemeClr>
                </a:solidFill>
              </a:defRPr>
            </a:lvl7pPr>
            <a:lvl8pPr marL="2132053" indent="0" algn="ctr">
              <a:buNone/>
              <a:defRPr>
                <a:solidFill>
                  <a:schemeClr val="tx1">
                    <a:tint val="75000"/>
                  </a:schemeClr>
                </a:solidFill>
              </a:defRPr>
            </a:lvl8pPr>
            <a:lvl9pPr marL="243665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0887F8C-FCE5-4B75-ABBB-C9E06F8E7F2D}" type="datetime1">
              <a:rPr lang="en-US">
                <a:solidFill>
                  <a:prstClr val="black">
                    <a:tint val="75000"/>
                  </a:prstClr>
                </a:solidFill>
              </a:rPr>
              <a:pPr>
                <a:defRPr/>
              </a:pPr>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2599AFB-8084-448D-92C7-3A31D0E4AF8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8007192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912D986-E629-4698-98E0-A9C0558B4379}" type="datetime1">
              <a:rPr lang="en-US">
                <a:solidFill>
                  <a:prstClr val="black">
                    <a:tint val="75000"/>
                  </a:prstClr>
                </a:solidFill>
              </a:rPr>
              <a:pPr>
                <a:defRPr/>
              </a:pPr>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3D1FEB1-4BB3-4992-8EC9-59753315FDA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290546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41"/>
            <a:ext cx="5181600" cy="908051"/>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3" y="1937820"/>
            <a:ext cx="5181600" cy="1000125"/>
          </a:xfrm>
        </p:spPr>
        <p:txBody>
          <a:bodyPr anchor="b"/>
          <a:lstStyle>
            <a:lvl1pPr marL="0" indent="0">
              <a:buNone/>
              <a:defRPr sz="1300">
                <a:solidFill>
                  <a:schemeClr val="tx1">
                    <a:tint val="75000"/>
                  </a:schemeClr>
                </a:solidFill>
              </a:defRPr>
            </a:lvl1pPr>
            <a:lvl2pPr marL="304568" indent="0">
              <a:buNone/>
              <a:defRPr sz="1200">
                <a:solidFill>
                  <a:schemeClr val="tx1">
                    <a:tint val="75000"/>
                  </a:schemeClr>
                </a:solidFill>
              </a:defRPr>
            </a:lvl2pPr>
            <a:lvl3pPr marL="609139" indent="0">
              <a:buNone/>
              <a:defRPr sz="1100">
                <a:solidFill>
                  <a:schemeClr val="tx1">
                    <a:tint val="75000"/>
                  </a:schemeClr>
                </a:solidFill>
              </a:defRPr>
            </a:lvl3pPr>
            <a:lvl4pPr marL="913742" indent="0">
              <a:buNone/>
              <a:defRPr sz="900">
                <a:solidFill>
                  <a:schemeClr val="tx1">
                    <a:tint val="75000"/>
                  </a:schemeClr>
                </a:solidFill>
              </a:defRPr>
            </a:lvl4pPr>
            <a:lvl5pPr marL="1218330" indent="0">
              <a:buNone/>
              <a:defRPr sz="900">
                <a:solidFill>
                  <a:schemeClr val="tx1">
                    <a:tint val="75000"/>
                  </a:schemeClr>
                </a:solidFill>
              </a:defRPr>
            </a:lvl5pPr>
            <a:lvl6pPr marL="1522899" indent="0">
              <a:buNone/>
              <a:defRPr sz="900">
                <a:solidFill>
                  <a:schemeClr val="tx1">
                    <a:tint val="75000"/>
                  </a:schemeClr>
                </a:solidFill>
              </a:defRPr>
            </a:lvl6pPr>
            <a:lvl7pPr marL="1827485" indent="0">
              <a:buNone/>
              <a:defRPr sz="900">
                <a:solidFill>
                  <a:schemeClr val="tx1">
                    <a:tint val="75000"/>
                  </a:schemeClr>
                </a:solidFill>
              </a:defRPr>
            </a:lvl7pPr>
            <a:lvl8pPr marL="2132053" indent="0">
              <a:buNone/>
              <a:defRPr sz="900">
                <a:solidFill>
                  <a:schemeClr val="tx1">
                    <a:tint val="75000"/>
                  </a:schemeClr>
                </a:solidFill>
              </a:defRPr>
            </a:lvl8pPr>
            <a:lvl9pPr marL="2436658"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8A3D46D-053D-4268-B5D8-73A399F5E41B}" type="datetime1">
              <a:rPr lang="en-US">
                <a:solidFill>
                  <a:prstClr val="black">
                    <a:tint val="75000"/>
                  </a:prstClr>
                </a:solidFill>
              </a:rPr>
              <a:pPr>
                <a:defRPr/>
              </a:pPr>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E39B135-A411-420D-97E5-FEB8CD1DD78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915949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8"/>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8"/>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7F5D5BF-E4C2-438E-A2C6-4A3A703EDF8D}" type="datetime1">
              <a:rPr lang="en-US">
                <a:solidFill>
                  <a:prstClr val="black">
                    <a:tint val="75000"/>
                  </a:prstClr>
                </a:solidFill>
              </a:rPr>
              <a:pPr>
                <a:defRPr/>
              </a:pPr>
              <a:t>10/31/2024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E74CA90-FF03-49D7-8EBF-34F3800DAC8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2020278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11"/>
            <a:ext cx="2693459" cy="426508"/>
          </a:xfrm>
        </p:spPr>
        <p:txBody>
          <a:bodyPr anchor="b"/>
          <a:lstStyle>
            <a:lvl1pPr marL="0" indent="0">
              <a:buNone/>
              <a:defRPr sz="1600" b="1"/>
            </a:lvl1pPr>
            <a:lvl2pPr marL="304568" indent="0">
              <a:buNone/>
              <a:defRPr sz="1300" b="1"/>
            </a:lvl2pPr>
            <a:lvl3pPr marL="609139" indent="0">
              <a:buNone/>
              <a:defRPr sz="1200" b="1"/>
            </a:lvl3pPr>
            <a:lvl4pPr marL="913742" indent="0">
              <a:buNone/>
              <a:defRPr sz="1100" b="1"/>
            </a:lvl4pPr>
            <a:lvl5pPr marL="1218330" indent="0">
              <a:buNone/>
              <a:defRPr sz="1100" b="1"/>
            </a:lvl5pPr>
            <a:lvl6pPr marL="1522899" indent="0">
              <a:buNone/>
              <a:defRPr sz="1100" b="1"/>
            </a:lvl6pPr>
            <a:lvl7pPr marL="1827485" indent="0">
              <a:buNone/>
              <a:defRPr sz="1100" b="1"/>
            </a:lvl7pPr>
            <a:lvl8pPr marL="2132053" indent="0">
              <a:buNone/>
              <a:defRPr sz="1100" b="1"/>
            </a:lvl8pPr>
            <a:lvl9pPr marL="2436658"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11"/>
            <a:ext cx="2694517" cy="426508"/>
          </a:xfrm>
        </p:spPr>
        <p:txBody>
          <a:bodyPr anchor="b"/>
          <a:lstStyle>
            <a:lvl1pPr marL="0" indent="0">
              <a:buNone/>
              <a:defRPr sz="1600" b="1"/>
            </a:lvl1pPr>
            <a:lvl2pPr marL="304568" indent="0">
              <a:buNone/>
              <a:defRPr sz="1300" b="1"/>
            </a:lvl2pPr>
            <a:lvl3pPr marL="609139" indent="0">
              <a:buNone/>
              <a:defRPr sz="1200" b="1"/>
            </a:lvl3pPr>
            <a:lvl4pPr marL="913742" indent="0">
              <a:buNone/>
              <a:defRPr sz="1100" b="1"/>
            </a:lvl4pPr>
            <a:lvl5pPr marL="1218330" indent="0">
              <a:buNone/>
              <a:defRPr sz="1100" b="1"/>
            </a:lvl5pPr>
            <a:lvl6pPr marL="1522899" indent="0">
              <a:buNone/>
              <a:defRPr sz="1100" b="1"/>
            </a:lvl6pPr>
            <a:lvl7pPr marL="1827485" indent="0">
              <a:buNone/>
              <a:defRPr sz="1100" b="1"/>
            </a:lvl7pPr>
            <a:lvl8pPr marL="2132053" indent="0">
              <a:buNone/>
              <a:defRPr sz="1100" b="1"/>
            </a:lvl8pPr>
            <a:lvl9pPr marL="243665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84B15BA-D1FF-4C87-B8C2-6944E3C8485E}" type="datetime1">
              <a:rPr lang="en-US">
                <a:solidFill>
                  <a:prstClr val="black">
                    <a:tint val="75000"/>
                  </a:prstClr>
                </a:solidFill>
              </a:rPr>
              <a:pPr>
                <a:defRPr/>
              </a:pPr>
              <a:t>10/31/2024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4BB8FAA-3A74-460C-94AC-EA08CF8E05A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391192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8000"/>
            </a:lvl1pPr>
          </a:lstStyle>
          <a:p>
            <a:r>
              <a:rPr lang="en-US"/>
              <a:t>Click to edit Master title style</a:t>
            </a:r>
            <a:endParaRPr lang="en-US" dirty="0"/>
          </a:p>
        </p:txBody>
      </p:sp>
      <p:sp>
        <p:nvSpPr>
          <p:cNvPr id="3" name="Subtitle 2"/>
          <p:cNvSpPr>
            <a:spLocks noGrp="1"/>
          </p:cNvSpPr>
          <p:nvPr>
            <p:ph type="subTitle" idx="1"/>
          </p:nvPr>
        </p:nvSpPr>
        <p:spPr>
          <a:xfrm>
            <a:off x="1524000" y="3602045"/>
            <a:ext cx="9144000" cy="1655763"/>
          </a:xfrm>
        </p:spPr>
        <p:txBody>
          <a:bodyPr/>
          <a:lstStyle>
            <a:lvl1pPr marL="0" indent="0" algn="ctr">
              <a:buNone/>
              <a:defRPr sz="3200"/>
            </a:lvl1pPr>
            <a:lvl2pPr marL="608931" indent="0" algn="ctr">
              <a:buNone/>
              <a:defRPr sz="2700"/>
            </a:lvl2pPr>
            <a:lvl3pPr marL="1217940" indent="0" algn="ctr">
              <a:buNone/>
              <a:defRPr sz="2400"/>
            </a:lvl3pPr>
            <a:lvl4pPr marL="1826896" indent="0" algn="ctr">
              <a:buNone/>
              <a:defRPr sz="2100"/>
            </a:lvl4pPr>
            <a:lvl5pPr marL="2435878" indent="0" algn="ctr">
              <a:buNone/>
              <a:defRPr sz="2100"/>
            </a:lvl5pPr>
            <a:lvl6pPr marL="3044808" indent="0" algn="ctr">
              <a:buNone/>
              <a:defRPr sz="2100"/>
            </a:lvl6pPr>
            <a:lvl7pPr marL="3653739" indent="0" algn="ctr">
              <a:buNone/>
              <a:defRPr sz="2100"/>
            </a:lvl7pPr>
            <a:lvl8pPr marL="4262720" indent="0" algn="ctr">
              <a:buNone/>
              <a:defRPr sz="2100"/>
            </a:lvl8pPr>
            <a:lvl9pPr marL="4871685" indent="0" algn="ctr">
              <a:buNone/>
              <a:defRPr sz="21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VNI-Times" pitchFamily="2" charset="0"/>
              </a:defRPr>
            </a:lvl1pPr>
          </a:lstStyle>
          <a:p>
            <a:pPr>
              <a:defRPr/>
            </a:pPr>
            <a:fld id="{2FDF8655-E1C6-42D3-8CC6-0EE8755E7964}" type="slidenum">
              <a:rPr lang="en-US" altLang="zh-CN"/>
              <a:pPr>
                <a:defRPr/>
              </a:pPr>
              <a:t>‹#›</a:t>
            </a:fld>
            <a:endParaRPr lang="en-US" altLang="zh-CN"/>
          </a:p>
        </p:txBody>
      </p:sp>
    </p:spTree>
    <p:extLst>
      <p:ext uri="{BB962C8B-B14F-4D97-AF65-F5344CB8AC3E}">
        <p14:creationId xmlns:p14="http://schemas.microsoft.com/office/powerpoint/2010/main" val="14474943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52878A4-9582-4343-9F13-0E69453E0D61}" type="datetime1">
              <a:rPr lang="en-US">
                <a:solidFill>
                  <a:prstClr val="black">
                    <a:tint val="75000"/>
                  </a:prstClr>
                </a:solidFill>
              </a:rPr>
              <a:pPr>
                <a:defRPr/>
              </a:pPr>
              <a:t>10/31/2024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84D74A8-2A79-4A93-9515-9B45AE3DD33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0755539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FC31FF3-8A89-47B5-835D-16076AD1B09A}" type="datetime1">
              <a:rPr lang="en-US">
                <a:solidFill>
                  <a:prstClr val="black">
                    <a:tint val="75000"/>
                  </a:prstClr>
                </a:solidFill>
              </a:rPr>
              <a:pPr>
                <a:defRPr/>
              </a:pPr>
              <a:t>10/31/2024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4E72EAC-97C2-4147-94D9-12175597910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0624191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46" y="182039"/>
            <a:ext cx="2005543"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413" y="182039"/>
            <a:ext cx="3407833" cy="3902076"/>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46" y="956733"/>
            <a:ext cx="2005543" cy="3127376"/>
          </a:xfrm>
        </p:spPr>
        <p:txBody>
          <a:bodyPr/>
          <a:lstStyle>
            <a:lvl1pPr marL="0" indent="0">
              <a:buNone/>
              <a:defRPr sz="900"/>
            </a:lvl1pPr>
            <a:lvl2pPr marL="304568" indent="0">
              <a:buNone/>
              <a:defRPr sz="800"/>
            </a:lvl2pPr>
            <a:lvl3pPr marL="609139" indent="0">
              <a:buNone/>
              <a:defRPr sz="700"/>
            </a:lvl3pPr>
            <a:lvl4pPr marL="913742" indent="0">
              <a:buNone/>
              <a:defRPr sz="700"/>
            </a:lvl4pPr>
            <a:lvl5pPr marL="1218330" indent="0">
              <a:buNone/>
              <a:defRPr sz="700"/>
            </a:lvl5pPr>
            <a:lvl6pPr marL="1522899" indent="0">
              <a:buNone/>
              <a:defRPr sz="700"/>
            </a:lvl6pPr>
            <a:lvl7pPr marL="1827485" indent="0">
              <a:buNone/>
              <a:defRPr sz="700"/>
            </a:lvl7pPr>
            <a:lvl8pPr marL="2132053" indent="0">
              <a:buNone/>
              <a:defRPr sz="700"/>
            </a:lvl8pPr>
            <a:lvl9pPr marL="2436658" indent="0">
              <a:buNone/>
              <a:defRPr sz="7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4722701-BA68-4165-B94E-37A1D9A87E4B}" type="datetime1">
              <a:rPr lang="en-US">
                <a:solidFill>
                  <a:prstClr val="black">
                    <a:tint val="75000"/>
                  </a:prstClr>
                </a:solidFill>
              </a:rPr>
              <a:pPr>
                <a:defRPr/>
              </a:pPr>
              <a:t>10/31/2024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D014C1E-C8B0-4E3B-90AE-273448B510B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6655693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49"/>
            <a:ext cx="365760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rtlCol="0">
            <a:normAutofit/>
          </a:bodyPr>
          <a:lstStyle>
            <a:lvl1pPr marL="0" indent="0">
              <a:buNone/>
              <a:defRPr sz="2100"/>
            </a:lvl1pPr>
            <a:lvl2pPr marL="304568" indent="0">
              <a:buNone/>
              <a:defRPr sz="1900"/>
            </a:lvl2pPr>
            <a:lvl3pPr marL="609139" indent="0">
              <a:buNone/>
              <a:defRPr sz="1600"/>
            </a:lvl3pPr>
            <a:lvl4pPr marL="913742" indent="0">
              <a:buNone/>
              <a:defRPr sz="1300"/>
            </a:lvl4pPr>
            <a:lvl5pPr marL="1218330" indent="0">
              <a:buNone/>
              <a:defRPr sz="1300"/>
            </a:lvl5pPr>
            <a:lvl6pPr marL="1522899" indent="0">
              <a:buNone/>
              <a:defRPr sz="1300"/>
            </a:lvl6pPr>
            <a:lvl7pPr marL="1827485" indent="0">
              <a:buNone/>
              <a:defRPr sz="1300"/>
            </a:lvl7pPr>
            <a:lvl8pPr marL="2132053" indent="0">
              <a:buNone/>
              <a:defRPr sz="1300"/>
            </a:lvl8pPr>
            <a:lvl9pPr marL="2436658" indent="0">
              <a:buNone/>
              <a:defRPr sz="1300"/>
            </a:lvl9pPr>
          </a:lstStyle>
          <a:p>
            <a:pPr lvl="0"/>
            <a:endParaRPr lang="en-US" noProof="0"/>
          </a:p>
        </p:txBody>
      </p:sp>
      <p:sp>
        <p:nvSpPr>
          <p:cNvPr id="4" name="Text Placeholder 3"/>
          <p:cNvSpPr>
            <a:spLocks noGrp="1"/>
          </p:cNvSpPr>
          <p:nvPr>
            <p:ph type="body" sz="half" idx="2"/>
          </p:nvPr>
        </p:nvSpPr>
        <p:spPr>
          <a:xfrm>
            <a:off x="1194859" y="3578252"/>
            <a:ext cx="3657600" cy="536575"/>
          </a:xfrm>
        </p:spPr>
        <p:txBody>
          <a:bodyPr/>
          <a:lstStyle>
            <a:lvl1pPr marL="0" indent="0">
              <a:buNone/>
              <a:defRPr sz="900"/>
            </a:lvl1pPr>
            <a:lvl2pPr marL="304568" indent="0">
              <a:buNone/>
              <a:defRPr sz="800"/>
            </a:lvl2pPr>
            <a:lvl3pPr marL="609139" indent="0">
              <a:buNone/>
              <a:defRPr sz="700"/>
            </a:lvl3pPr>
            <a:lvl4pPr marL="913742" indent="0">
              <a:buNone/>
              <a:defRPr sz="700"/>
            </a:lvl4pPr>
            <a:lvl5pPr marL="1218330" indent="0">
              <a:buNone/>
              <a:defRPr sz="700"/>
            </a:lvl5pPr>
            <a:lvl6pPr marL="1522899" indent="0">
              <a:buNone/>
              <a:defRPr sz="700"/>
            </a:lvl6pPr>
            <a:lvl7pPr marL="1827485" indent="0">
              <a:buNone/>
              <a:defRPr sz="700"/>
            </a:lvl7pPr>
            <a:lvl8pPr marL="2132053" indent="0">
              <a:buNone/>
              <a:defRPr sz="700"/>
            </a:lvl8pPr>
            <a:lvl9pPr marL="2436658" indent="0">
              <a:buNone/>
              <a:defRPr sz="7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13D8754-1337-48F3-BECD-BCF705377524}" type="datetime1">
              <a:rPr lang="en-US">
                <a:solidFill>
                  <a:prstClr val="black">
                    <a:tint val="75000"/>
                  </a:prstClr>
                </a:solidFill>
              </a:rPr>
              <a:pPr>
                <a:defRPr/>
              </a:pPr>
              <a:t>10/31/2024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CCBAEE7-5544-4A57-A4B2-78FB926060B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45298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6736AD2-6C38-4485-83F3-E058AE1EA0AF}" type="datetime1">
              <a:rPr lang="en-US">
                <a:solidFill>
                  <a:prstClr val="black">
                    <a:tint val="75000"/>
                  </a:prstClr>
                </a:solidFill>
              </a:rPr>
              <a:pPr>
                <a:defRPr/>
              </a:pPr>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881ED68-9B0B-401F-B464-85C2D739F31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1942386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141"/>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141"/>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7B84A32-E614-44DB-B629-946BDF1C3773}" type="datetime1">
              <a:rPr lang="en-US">
                <a:solidFill>
                  <a:prstClr val="black">
                    <a:tint val="75000"/>
                  </a:prstClr>
                </a:solidFill>
              </a:rPr>
              <a:pPr>
                <a:defRPr/>
              </a:pPr>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74F9DB-8092-4CFC-ADB8-4FFAC6B0D9A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77625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VNI-Times" pitchFamily="2" charset="0"/>
              </a:defRPr>
            </a:lvl1pPr>
          </a:lstStyle>
          <a:p>
            <a:pPr>
              <a:defRPr/>
            </a:pPr>
            <a:fld id="{61125B2B-F106-4FF8-8229-E7B4B371A355}" type="slidenum">
              <a:rPr lang="en-US" altLang="zh-CN"/>
              <a:pPr>
                <a:defRPr/>
              </a:pPr>
              <a:t>‹#›</a:t>
            </a:fld>
            <a:endParaRPr lang="en-US" altLang="zh-CN"/>
          </a:p>
        </p:txBody>
      </p:sp>
    </p:spTree>
    <p:extLst>
      <p:ext uri="{BB962C8B-B14F-4D97-AF65-F5344CB8AC3E}">
        <p14:creationId xmlns:p14="http://schemas.microsoft.com/office/powerpoint/2010/main" val="2053090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080"/>
            <a:ext cx="10515600" cy="2852737"/>
          </a:xfrm>
        </p:spPr>
        <p:txBody>
          <a:bodyPr anchor="b"/>
          <a:lstStyle>
            <a:lvl1pPr>
              <a:defRPr sz="8000"/>
            </a:lvl1pPr>
          </a:lstStyle>
          <a:p>
            <a:r>
              <a:rPr lang="en-US"/>
              <a:t>Click to edit Master title style</a:t>
            </a:r>
            <a:endParaRPr lang="en-US" dirty="0"/>
          </a:p>
        </p:txBody>
      </p:sp>
      <p:sp>
        <p:nvSpPr>
          <p:cNvPr id="3" name="Text Placeholder 2"/>
          <p:cNvSpPr>
            <a:spLocks noGrp="1"/>
          </p:cNvSpPr>
          <p:nvPr>
            <p:ph type="body" idx="1"/>
          </p:nvPr>
        </p:nvSpPr>
        <p:spPr>
          <a:xfrm>
            <a:off x="831851" y="4589745"/>
            <a:ext cx="10515600" cy="1500187"/>
          </a:xfrm>
        </p:spPr>
        <p:txBody>
          <a:bodyPr/>
          <a:lstStyle>
            <a:lvl1pPr marL="0" indent="0">
              <a:buNone/>
              <a:defRPr sz="3200">
                <a:solidFill>
                  <a:schemeClr val="tx1">
                    <a:tint val="75000"/>
                  </a:schemeClr>
                </a:solidFill>
              </a:defRPr>
            </a:lvl1pPr>
            <a:lvl2pPr marL="608931" indent="0">
              <a:buNone/>
              <a:defRPr sz="2700">
                <a:solidFill>
                  <a:schemeClr val="tx1">
                    <a:tint val="75000"/>
                  </a:schemeClr>
                </a:solidFill>
              </a:defRPr>
            </a:lvl2pPr>
            <a:lvl3pPr marL="1217940" indent="0">
              <a:buNone/>
              <a:defRPr sz="2400">
                <a:solidFill>
                  <a:schemeClr val="tx1">
                    <a:tint val="75000"/>
                  </a:schemeClr>
                </a:solidFill>
              </a:defRPr>
            </a:lvl3pPr>
            <a:lvl4pPr marL="1826896" indent="0">
              <a:buNone/>
              <a:defRPr sz="2100">
                <a:solidFill>
                  <a:schemeClr val="tx1">
                    <a:tint val="75000"/>
                  </a:schemeClr>
                </a:solidFill>
              </a:defRPr>
            </a:lvl4pPr>
            <a:lvl5pPr marL="2435878" indent="0">
              <a:buNone/>
              <a:defRPr sz="2100">
                <a:solidFill>
                  <a:schemeClr val="tx1">
                    <a:tint val="75000"/>
                  </a:schemeClr>
                </a:solidFill>
              </a:defRPr>
            </a:lvl5pPr>
            <a:lvl6pPr marL="3044808" indent="0">
              <a:buNone/>
              <a:defRPr sz="2100">
                <a:solidFill>
                  <a:schemeClr val="tx1">
                    <a:tint val="75000"/>
                  </a:schemeClr>
                </a:solidFill>
              </a:defRPr>
            </a:lvl6pPr>
            <a:lvl7pPr marL="3653739" indent="0">
              <a:buNone/>
              <a:defRPr sz="2100">
                <a:solidFill>
                  <a:schemeClr val="tx1">
                    <a:tint val="75000"/>
                  </a:schemeClr>
                </a:solidFill>
              </a:defRPr>
            </a:lvl7pPr>
            <a:lvl8pPr marL="4262720" indent="0">
              <a:buNone/>
              <a:defRPr sz="2100">
                <a:solidFill>
                  <a:schemeClr val="tx1">
                    <a:tint val="75000"/>
                  </a:schemeClr>
                </a:solidFill>
              </a:defRPr>
            </a:lvl8pPr>
            <a:lvl9pPr marL="4871685"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VNI-Times" pitchFamily="2" charset="0"/>
              </a:defRPr>
            </a:lvl1pPr>
          </a:lstStyle>
          <a:p>
            <a:pPr>
              <a:defRPr/>
            </a:pPr>
            <a:fld id="{D130CC5F-0006-4CEB-B3E5-6B13D9392F67}" type="slidenum">
              <a:rPr lang="en-US" altLang="zh-CN"/>
              <a:pPr>
                <a:defRPr/>
              </a:pPr>
              <a:t>‹#›</a:t>
            </a:fld>
            <a:endParaRPr lang="en-US" altLang="zh-CN"/>
          </a:p>
        </p:txBody>
      </p:sp>
    </p:spTree>
    <p:extLst>
      <p:ext uri="{BB962C8B-B14F-4D97-AF65-F5344CB8AC3E}">
        <p14:creationId xmlns:p14="http://schemas.microsoft.com/office/powerpoint/2010/main" val="3747318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3"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6"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VNI-Times" pitchFamily="2" charset="0"/>
              </a:defRPr>
            </a:lvl1pPr>
          </a:lstStyle>
          <a:p>
            <a:pPr>
              <a:defRPr/>
            </a:pPr>
            <a:fld id="{B929224F-3C8D-4E70-9095-48C87084BE57}" type="slidenum">
              <a:rPr lang="en-US" altLang="zh-CN"/>
              <a:pPr>
                <a:defRPr/>
              </a:pPr>
              <a:t>‹#›</a:t>
            </a:fld>
            <a:endParaRPr lang="en-US" altLang="zh-CN"/>
          </a:p>
        </p:txBody>
      </p:sp>
    </p:spTree>
    <p:extLst>
      <p:ext uri="{BB962C8B-B14F-4D97-AF65-F5344CB8AC3E}">
        <p14:creationId xmlns:p14="http://schemas.microsoft.com/office/powerpoint/2010/main" val="30569800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3200" b="1"/>
            </a:lvl1pPr>
            <a:lvl2pPr marL="608931" indent="0">
              <a:buNone/>
              <a:defRPr sz="2700" b="1"/>
            </a:lvl2pPr>
            <a:lvl3pPr marL="1217940" indent="0">
              <a:buNone/>
              <a:defRPr sz="2400" b="1"/>
            </a:lvl3pPr>
            <a:lvl4pPr marL="1826896" indent="0">
              <a:buNone/>
              <a:defRPr sz="2100" b="1"/>
            </a:lvl4pPr>
            <a:lvl5pPr marL="2435878" indent="0">
              <a:buNone/>
              <a:defRPr sz="2100" b="1"/>
            </a:lvl5pPr>
            <a:lvl6pPr marL="3044808" indent="0">
              <a:buNone/>
              <a:defRPr sz="2100" b="1"/>
            </a:lvl6pPr>
            <a:lvl7pPr marL="3653739" indent="0">
              <a:buNone/>
              <a:defRPr sz="2100" b="1"/>
            </a:lvl7pPr>
            <a:lvl8pPr marL="4262720" indent="0">
              <a:buNone/>
              <a:defRPr sz="2100" b="1"/>
            </a:lvl8pPr>
            <a:lvl9pPr marL="4871685" indent="0">
              <a:buNone/>
              <a:defRPr sz="2100" b="1"/>
            </a:lvl9pPr>
          </a:lstStyle>
          <a:p>
            <a:pPr lvl="0"/>
            <a:r>
              <a:rPr lang="en-US"/>
              <a:t>Edit Master text styles</a:t>
            </a:r>
          </a:p>
        </p:txBody>
      </p:sp>
      <p:sp>
        <p:nvSpPr>
          <p:cNvPr id="4" name="Content Placeholder 3"/>
          <p:cNvSpPr>
            <a:spLocks noGrp="1"/>
          </p:cNvSpPr>
          <p:nvPr>
            <p:ph sz="half" idx="2"/>
          </p:nvPr>
        </p:nvSpPr>
        <p:spPr>
          <a:xfrm>
            <a:off x="839789" y="2505079"/>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3200" b="1"/>
            </a:lvl1pPr>
            <a:lvl2pPr marL="608931" indent="0">
              <a:buNone/>
              <a:defRPr sz="2700" b="1"/>
            </a:lvl2pPr>
            <a:lvl3pPr marL="1217940" indent="0">
              <a:buNone/>
              <a:defRPr sz="2400" b="1"/>
            </a:lvl3pPr>
            <a:lvl4pPr marL="1826896" indent="0">
              <a:buNone/>
              <a:defRPr sz="2100" b="1"/>
            </a:lvl4pPr>
            <a:lvl5pPr marL="2435878" indent="0">
              <a:buNone/>
              <a:defRPr sz="2100" b="1"/>
            </a:lvl5pPr>
            <a:lvl6pPr marL="3044808" indent="0">
              <a:buNone/>
              <a:defRPr sz="2100" b="1"/>
            </a:lvl6pPr>
            <a:lvl7pPr marL="3653739" indent="0">
              <a:buNone/>
              <a:defRPr sz="2100" b="1"/>
            </a:lvl7pPr>
            <a:lvl8pPr marL="4262720" indent="0">
              <a:buNone/>
              <a:defRPr sz="2100" b="1"/>
            </a:lvl8pPr>
            <a:lvl9pPr marL="4871685" indent="0">
              <a:buNone/>
              <a:defRPr sz="2100" b="1"/>
            </a:lvl9pPr>
          </a:lstStyle>
          <a:p>
            <a:pPr lvl="0"/>
            <a:r>
              <a:rPr lang="en-US"/>
              <a:t>Edit Master text styles</a:t>
            </a:r>
          </a:p>
        </p:txBody>
      </p:sp>
      <p:sp>
        <p:nvSpPr>
          <p:cNvPr id="6" name="Content Placeholder 5"/>
          <p:cNvSpPr>
            <a:spLocks noGrp="1"/>
          </p:cNvSpPr>
          <p:nvPr>
            <p:ph sz="quarter" idx="4"/>
          </p:nvPr>
        </p:nvSpPr>
        <p:spPr>
          <a:xfrm>
            <a:off x="6172210" y="2505079"/>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8"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9" name="Slide Number Placeholder 5"/>
          <p:cNvSpPr>
            <a:spLocks noGrp="1"/>
          </p:cNvSpPr>
          <p:nvPr>
            <p:ph type="sldNum" sz="quarter" idx="12"/>
          </p:nvPr>
        </p:nvSpPr>
        <p:spPr/>
        <p:txBody>
          <a:bodyPr/>
          <a:lstStyle>
            <a:lvl1pPr>
              <a:defRPr>
                <a:latin typeface="VNI-Times" pitchFamily="2" charset="0"/>
              </a:defRPr>
            </a:lvl1pPr>
          </a:lstStyle>
          <a:p>
            <a:pPr>
              <a:defRPr/>
            </a:pPr>
            <a:fld id="{90CDBE7C-61F0-4C34-BAA1-A83C7B858B6C}" type="slidenum">
              <a:rPr lang="en-US" altLang="zh-CN"/>
              <a:pPr>
                <a:defRPr/>
              </a:pPr>
              <a:t>‹#›</a:t>
            </a:fld>
            <a:endParaRPr lang="en-US" altLang="zh-CN"/>
          </a:p>
        </p:txBody>
      </p:sp>
    </p:spTree>
    <p:extLst>
      <p:ext uri="{BB962C8B-B14F-4D97-AF65-F5344CB8AC3E}">
        <p14:creationId xmlns:p14="http://schemas.microsoft.com/office/powerpoint/2010/main" val="38966877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4"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5" name="Slide Number Placeholder 5"/>
          <p:cNvSpPr>
            <a:spLocks noGrp="1"/>
          </p:cNvSpPr>
          <p:nvPr>
            <p:ph type="sldNum" sz="quarter" idx="12"/>
          </p:nvPr>
        </p:nvSpPr>
        <p:spPr/>
        <p:txBody>
          <a:bodyPr/>
          <a:lstStyle>
            <a:lvl1pPr>
              <a:defRPr>
                <a:latin typeface="VNI-Times" pitchFamily="2" charset="0"/>
              </a:defRPr>
            </a:lvl1pPr>
          </a:lstStyle>
          <a:p>
            <a:pPr>
              <a:defRPr/>
            </a:pPr>
            <a:fld id="{073EE646-AD3D-4BAD-BEA1-1EC77612191C}" type="slidenum">
              <a:rPr lang="en-US" altLang="zh-CN"/>
              <a:pPr>
                <a:defRPr/>
              </a:pPr>
              <a:t>‹#›</a:t>
            </a:fld>
            <a:endParaRPr lang="en-US" altLang="zh-CN"/>
          </a:p>
        </p:txBody>
      </p:sp>
    </p:spTree>
    <p:extLst>
      <p:ext uri="{BB962C8B-B14F-4D97-AF65-F5344CB8AC3E}">
        <p14:creationId xmlns:p14="http://schemas.microsoft.com/office/powerpoint/2010/main" val="3855671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3"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4" name="Slide Number Placeholder 5"/>
          <p:cNvSpPr>
            <a:spLocks noGrp="1"/>
          </p:cNvSpPr>
          <p:nvPr>
            <p:ph type="sldNum" sz="quarter" idx="12"/>
          </p:nvPr>
        </p:nvSpPr>
        <p:spPr/>
        <p:txBody>
          <a:bodyPr/>
          <a:lstStyle>
            <a:lvl1pPr>
              <a:defRPr>
                <a:latin typeface="VNI-Times" pitchFamily="2" charset="0"/>
              </a:defRPr>
            </a:lvl1pPr>
          </a:lstStyle>
          <a:p>
            <a:pPr>
              <a:defRPr/>
            </a:pPr>
            <a:fld id="{1E5EF8D9-1319-4862-AB67-1A3C8C2AD6C6}" type="slidenum">
              <a:rPr lang="en-US" altLang="zh-CN"/>
              <a:pPr>
                <a:defRPr/>
              </a:pPr>
              <a:t>‹#›</a:t>
            </a:fld>
            <a:endParaRPr lang="en-US" altLang="zh-CN"/>
          </a:p>
        </p:txBody>
      </p:sp>
    </p:spTree>
    <p:extLst>
      <p:ext uri="{BB962C8B-B14F-4D97-AF65-F5344CB8AC3E}">
        <p14:creationId xmlns:p14="http://schemas.microsoft.com/office/powerpoint/2010/main" val="22660211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a:t>Click to edit Master title style</a:t>
            </a:r>
            <a:endParaRPr lang="en-US" dirty="0"/>
          </a:p>
        </p:txBody>
      </p:sp>
      <p:sp>
        <p:nvSpPr>
          <p:cNvPr id="3" name="Content Placeholder 2"/>
          <p:cNvSpPr>
            <a:spLocks noGrp="1"/>
          </p:cNvSpPr>
          <p:nvPr>
            <p:ph idx="1"/>
          </p:nvPr>
        </p:nvSpPr>
        <p:spPr>
          <a:xfrm>
            <a:off x="5183188" y="987766"/>
            <a:ext cx="6172200" cy="4873625"/>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7"/>
            <a:ext cx="3932237" cy="3811588"/>
          </a:xfrm>
        </p:spPr>
        <p:txBody>
          <a:bodyPr/>
          <a:lstStyle>
            <a:lvl1pPr marL="0" indent="0">
              <a:buNone/>
              <a:defRPr sz="2100"/>
            </a:lvl1pPr>
            <a:lvl2pPr marL="608931" indent="0">
              <a:buNone/>
              <a:defRPr sz="1900"/>
            </a:lvl2pPr>
            <a:lvl3pPr marL="1217940" indent="0">
              <a:buNone/>
              <a:defRPr sz="1600"/>
            </a:lvl3pPr>
            <a:lvl4pPr marL="1826896" indent="0">
              <a:buNone/>
              <a:defRPr sz="1300"/>
            </a:lvl4pPr>
            <a:lvl5pPr marL="2435878" indent="0">
              <a:buNone/>
              <a:defRPr sz="1300"/>
            </a:lvl5pPr>
            <a:lvl6pPr marL="3044808" indent="0">
              <a:buNone/>
              <a:defRPr sz="1300"/>
            </a:lvl6pPr>
            <a:lvl7pPr marL="3653739" indent="0">
              <a:buNone/>
              <a:defRPr sz="1300"/>
            </a:lvl7pPr>
            <a:lvl8pPr marL="4262720" indent="0">
              <a:buNone/>
              <a:defRPr sz="1300"/>
            </a:lvl8pPr>
            <a:lvl9pPr marL="4871685" indent="0">
              <a:buNone/>
              <a:defRPr sz="1300"/>
            </a:lvl9pPr>
          </a:lstStyle>
          <a:p>
            <a:pPr lvl="0"/>
            <a:r>
              <a:rPr lang="en-US"/>
              <a:t>Edit Master text styles</a:t>
            </a:r>
          </a:p>
        </p:txBody>
      </p:sp>
      <p:sp>
        <p:nvSpPr>
          <p:cNvPr id="5"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6"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VNI-Times" pitchFamily="2" charset="0"/>
              </a:defRPr>
            </a:lvl1pPr>
          </a:lstStyle>
          <a:p>
            <a:pPr>
              <a:defRPr/>
            </a:pPr>
            <a:fld id="{9D900248-E9D0-49AA-B32F-286FF98F1F3B}" type="slidenum">
              <a:rPr lang="en-US" altLang="zh-CN"/>
              <a:pPr>
                <a:defRPr/>
              </a:pPr>
              <a:t>‹#›</a:t>
            </a:fld>
            <a:endParaRPr lang="en-US" altLang="zh-CN"/>
          </a:p>
        </p:txBody>
      </p:sp>
    </p:spTree>
    <p:extLst>
      <p:ext uri="{BB962C8B-B14F-4D97-AF65-F5344CB8AC3E}">
        <p14:creationId xmlns:p14="http://schemas.microsoft.com/office/powerpoint/2010/main" val="2995241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91358" tIns="45718" rIns="91358" bIns="45718"/>
          <a:lstStyle/>
          <a:p>
            <a:r>
              <a:rPr lang="en-US"/>
              <a:t>Click to edit Master title style</a:t>
            </a:r>
          </a:p>
        </p:txBody>
      </p:sp>
      <p:sp>
        <p:nvSpPr>
          <p:cNvPr id="3" name="Content Placeholder 2"/>
          <p:cNvSpPr>
            <a:spLocks noGrp="1"/>
          </p:cNvSpPr>
          <p:nvPr>
            <p:ph idx="1"/>
          </p:nvPr>
        </p:nvSpPr>
        <p:spPr/>
        <p:txBody>
          <a:bodyPr lIns="91358" tIns="45718" rIns="91358"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766"/>
            <a:ext cx="6172200" cy="4873625"/>
          </a:xfrm>
        </p:spPr>
        <p:txBody>
          <a:bodyPr rtlCol="0">
            <a:normAutofit/>
          </a:bodyPr>
          <a:lstStyle>
            <a:lvl1pPr marL="0" indent="0">
              <a:buNone/>
              <a:defRPr sz="4300"/>
            </a:lvl1pPr>
            <a:lvl2pPr marL="608931" indent="0">
              <a:buNone/>
              <a:defRPr sz="3700"/>
            </a:lvl2pPr>
            <a:lvl3pPr marL="1217940" indent="0">
              <a:buNone/>
              <a:defRPr sz="3200"/>
            </a:lvl3pPr>
            <a:lvl4pPr marL="1826896" indent="0">
              <a:buNone/>
              <a:defRPr sz="2700"/>
            </a:lvl4pPr>
            <a:lvl5pPr marL="2435878" indent="0">
              <a:buNone/>
              <a:defRPr sz="2700"/>
            </a:lvl5pPr>
            <a:lvl6pPr marL="3044808" indent="0">
              <a:buNone/>
              <a:defRPr sz="2700"/>
            </a:lvl6pPr>
            <a:lvl7pPr marL="3653739" indent="0">
              <a:buNone/>
              <a:defRPr sz="2700"/>
            </a:lvl7pPr>
            <a:lvl8pPr marL="4262720" indent="0">
              <a:buNone/>
              <a:defRPr sz="2700"/>
            </a:lvl8pPr>
            <a:lvl9pPr marL="4871685" indent="0">
              <a:buNone/>
              <a:defRPr sz="27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7"/>
            <a:ext cx="3932237" cy="3811588"/>
          </a:xfrm>
        </p:spPr>
        <p:txBody>
          <a:bodyPr/>
          <a:lstStyle>
            <a:lvl1pPr marL="0" indent="0">
              <a:buNone/>
              <a:defRPr sz="2100"/>
            </a:lvl1pPr>
            <a:lvl2pPr marL="608931" indent="0">
              <a:buNone/>
              <a:defRPr sz="1900"/>
            </a:lvl2pPr>
            <a:lvl3pPr marL="1217940" indent="0">
              <a:buNone/>
              <a:defRPr sz="1600"/>
            </a:lvl3pPr>
            <a:lvl4pPr marL="1826896" indent="0">
              <a:buNone/>
              <a:defRPr sz="1300"/>
            </a:lvl4pPr>
            <a:lvl5pPr marL="2435878" indent="0">
              <a:buNone/>
              <a:defRPr sz="1300"/>
            </a:lvl5pPr>
            <a:lvl6pPr marL="3044808" indent="0">
              <a:buNone/>
              <a:defRPr sz="1300"/>
            </a:lvl6pPr>
            <a:lvl7pPr marL="3653739" indent="0">
              <a:buNone/>
              <a:defRPr sz="1300"/>
            </a:lvl7pPr>
            <a:lvl8pPr marL="4262720" indent="0">
              <a:buNone/>
              <a:defRPr sz="1300"/>
            </a:lvl8pPr>
            <a:lvl9pPr marL="4871685" indent="0">
              <a:buNone/>
              <a:defRPr sz="1300"/>
            </a:lvl9pPr>
          </a:lstStyle>
          <a:p>
            <a:pPr lvl="0"/>
            <a:r>
              <a:rPr lang="en-US"/>
              <a:t>Edit Master text styles</a:t>
            </a:r>
          </a:p>
        </p:txBody>
      </p:sp>
      <p:sp>
        <p:nvSpPr>
          <p:cNvPr id="5"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6"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VNI-Times" pitchFamily="2" charset="0"/>
              </a:defRPr>
            </a:lvl1pPr>
          </a:lstStyle>
          <a:p>
            <a:pPr>
              <a:defRPr/>
            </a:pPr>
            <a:fld id="{B646CDAD-18E5-48FE-B07B-A975F45329DC}" type="slidenum">
              <a:rPr lang="en-US" altLang="zh-CN"/>
              <a:pPr>
                <a:defRPr/>
              </a:pPr>
              <a:t>‹#›</a:t>
            </a:fld>
            <a:endParaRPr lang="en-US" altLang="zh-CN"/>
          </a:p>
        </p:txBody>
      </p:sp>
    </p:spTree>
    <p:extLst>
      <p:ext uri="{BB962C8B-B14F-4D97-AF65-F5344CB8AC3E}">
        <p14:creationId xmlns:p14="http://schemas.microsoft.com/office/powerpoint/2010/main" val="16859396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VNI-Times" pitchFamily="2" charset="0"/>
              </a:defRPr>
            </a:lvl1pPr>
          </a:lstStyle>
          <a:p>
            <a:pPr>
              <a:defRPr/>
            </a:pPr>
            <a:fld id="{2F7AFB8F-BDF0-4E95-B7FA-FB905188F833}" type="slidenum">
              <a:rPr lang="en-US" altLang="zh-CN"/>
              <a:pPr>
                <a:defRPr/>
              </a:pPr>
              <a:t>‹#›</a:t>
            </a:fld>
            <a:endParaRPr lang="en-US" altLang="zh-CN"/>
          </a:p>
        </p:txBody>
      </p:sp>
    </p:spTree>
    <p:extLst>
      <p:ext uri="{BB962C8B-B14F-4D97-AF65-F5344CB8AC3E}">
        <p14:creationId xmlns:p14="http://schemas.microsoft.com/office/powerpoint/2010/main" val="35491470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11" y="365193"/>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15" y="365193"/>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VNI-Times" pitchFamily="2" charset="0"/>
              </a:defRPr>
            </a:lvl1pPr>
          </a:lstStyle>
          <a:p>
            <a:pPr>
              <a:defRPr/>
            </a:pPr>
            <a:fld id="{5A9EC462-0BA0-458D-B999-9517940E036A}" type="slidenum">
              <a:rPr lang="en-US" altLang="zh-CN"/>
              <a:pPr>
                <a:defRPr/>
              </a:pPr>
              <a:t>‹#›</a:t>
            </a:fld>
            <a:endParaRPr lang="en-US" altLang="zh-CN"/>
          </a:p>
        </p:txBody>
      </p:sp>
    </p:spTree>
    <p:extLst>
      <p:ext uri="{BB962C8B-B14F-4D97-AF65-F5344CB8AC3E}">
        <p14:creationId xmlns:p14="http://schemas.microsoft.com/office/powerpoint/2010/main" val="36225794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504" indent="0" algn="ctr">
              <a:buNone/>
              <a:defRPr>
                <a:solidFill>
                  <a:schemeClr val="tx1">
                    <a:tint val="75000"/>
                  </a:schemeClr>
                </a:solidFill>
              </a:defRPr>
            </a:lvl2pPr>
            <a:lvl3pPr marL="609011" indent="0" algn="ctr">
              <a:buNone/>
              <a:defRPr>
                <a:solidFill>
                  <a:schemeClr val="tx1">
                    <a:tint val="75000"/>
                  </a:schemeClr>
                </a:solidFill>
              </a:defRPr>
            </a:lvl3pPr>
            <a:lvl4pPr marL="913561" indent="0" algn="ctr">
              <a:buNone/>
              <a:defRPr>
                <a:solidFill>
                  <a:schemeClr val="tx1">
                    <a:tint val="75000"/>
                  </a:schemeClr>
                </a:solidFill>
              </a:defRPr>
            </a:lvl4pPr>
            <a:lvl5pPr marL="1218090" indent="0" algn="ctr">
              <a:buNone/>
              <a:defRPr>
                <a:solidFill>
                  <a:schemeClr val="tx1">
                    <a:tint val="75000"/>
                  </a:schemeClr>
                </a:solidFill>
              </a:defRPr>
            </a:lvl5pPr>
            <a:lvl6pPr marL="1522595" indent="0" algn="ctr">
              <a:buNone/>
              <a:defRPr>
                <a:solidFill>
                  <a:schemeClr val="tx1">
                    <a:tint val="75000"/>
                  </a:schemeClr>
                </a:solidFill>
              </a:defRPr>
            </a:lvl6pPr>
            <a:lvl7pPr marL="1827122" indent="0" algn="ctr">
              <a:buNone/>
              <a:defRPr>
                <a:solidFill>
                  <a:schemeClr val="tx1">
                    <a:tint val="75000"/>
                  </a:schemeClr>
                </a:solidFill>
              </a:defRPr>
            </a:lvl7pPr>
            <a:lvl8pPr marL="2131627" indent="0" algn="ctr">
              <a:buNone/>
              <a:defRPr>
                <a:solidFill>
                  <a:schemeClr val="tx1">
                    <a:tint val="75000"/>
                  </a:schemeClr>
                </a:solidFill>
              </a:defRPr>
            </a:lvl8pPr>
            <a:lvl9pPr marL="24361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0887F8C-FCE5-4B75-ABBB-C9E06F8E7F2D}" type="datetime1">
              <a:rPr lang="en-US">
                <a:solidFill>
                  <a:prstClr val="black">
                    <a:tint val="75000"/>
                  </a:prstClr>
                </a:solidFill>
              </a:rPr>
              <a:pPr>
                <a:defRPr/>
              </a:pPr>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2599AFB-8084-448D-92C7-3A31D0E4AF8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471509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912D986-E629-4698-98E0-A9C0558B4379}" type="datetime1">
              <a:rPr lang="en-US">
                <a:solidFill>
                  <a:prstClr val="black">
                    <a:tint val="75000"/>
                  </a:prstClr>
                </a:solidFill>
              </a:rPr>
              <a:pPr>
                <a:defRPr/>
              </a:pPr>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3D1FEB1-4BB3-4992-8EC9-59753315FDA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470195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41"/>
            <a:ext cx="5181600" cy="908051"/>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3" y="1937820"/>
            <a:ext cx="5181600" cy="1000125"/>
          </a:xfrm>
        </p:spPr>
        <p:txBody>
          <a:bodyPr anchor="b"/>
          <a:lstStyle>
            <a:lvl1pPr marL="0" indent="0">
              <a:buNone/>
              <a:defRPr sz="1300">
                <a:solidFill>
                  <a:schemeClr val="tx1">
                    <a:tint val="75000"/>
                  </a:schemeClr>
                </a:solidFill>
              </a:defRPr>
            </a:lvl1pPr>
            <a:lvl2pPr marL="304504" indent="0">
              <a:buNone/>
              <a:defRPr sz="1200">
                <a:solidFill>
                  <a:schemeClr val="tx1">
                    <a:tint val="75000"/>
                  </a:schemeClr>
                </a:solidFill>
              </a:defRPr>
            </a:lvl2pPr>
            <a:lvl3pPr marL="609011" indent="0">
              <a:buNone/>
              <a:defRPr sz="1100">
                <a:solidFill>
                  <a:schemeClr val="tx1">
                    <a:tint val="75000"/>
                  </a:schemeClr>
                </a:solidFill>
              </a:defRPr>
            </a:lvl3pPr>
            <a:lvl4pPr marL="913561" indent="0">
              <a:buNone/>
              <a:defRPr sz="900">
                <a:solidFill>
                  <a:schemeClr val="tx1">
                    <a:tint val="75000"/>
                  </a:schemeClr>
                </a:solidFill>
              </a:defRPr>
            </a:lvl4pPr>
            <a:lvl5pPr marL="1218090" indent="0">
              <a:buNone/>
              <a:defRPr sz="900">
                <a:solidFill>
                  <a:schemeClr val="tx1">
                    <a:tint val="75000"/>
                  </a:schemeClr>
                </a:solidFill>
              </a:defRPr>
            </a:lvl5pPr>
            <a:lvl6pPr marL="1522595" indent="0">
              <a:buNone/>
              <a:defRPr sz="900">
                <a:solidFill>
                  <a:schemeClr val="tx1">
                    <a:tint val="75000"/>
                  </a:schemeClr>
                </a:solidFill>
              </a:defRPr>
            </a:lvl6pPr>
            <a:lvl7pPr marL="1827122" indent="0">
              <a:buNone/>
              <a:defRPr sz="900">
                <a:solidFill>
                  <a:schemeClr val="tx1">
                    <a:tint val="75000"/>
                  </a:schemeClr>
                </a:solidFill>
              </a:defRPr>
            </a:lvl7pPr>
            <a:lvl8pPr marL="2131627" indent="0">
              <a:buNone/>
              <a:defRPr sz="900">
                <a:solidFill>
                  <a:schemeClr val="tx1">
                    <a:tint val="75000"/>
                  </a:schemeClr>
                </a:solidFill>
              </a:defRPr>
            </a:lvl8pPr>
            <a:lvl9pPr marL="2436178"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8A3D46D-053D-4268-B5D8-73A399F5E41B}" type="datetime1">
              <a:rPr lang="en-US">
                <a:solidFill>
                  <a:prstClr val="black">
                    <a:tint val="75000"/>
                  </a:prstClr>
                </a:solidFill>
              </a:rPr>
              <a:pPr>
                <a:defRPr/>
              </a:pPr>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E39B135-A411-420D-97E5-FEB8CD1DD78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623740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8"/>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8"/>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7F5D5BF-E4C2-438E-A2C6-4A3A703EDF8D}" type="datetime1">
              <a:rPr lang="en-US">
                <a:solidFill>
                  <a:prstClr val="black">
                    <a:tint val="75000"/>
                  </a:prstClr>
                </a:solidFill>
              </a:rPr>
              <a:pPr>
                <a:defRPr/>
              </a:pPr>
              <a:t>10/31/2024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E74CA90-FF03-49D7-8EBF-34F3800DAC8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458539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11"/>
            <a:ext cx="2693459" cy="426508"/>
          </a:xfrm>
        </p:spPr>
        <p:txBody>
          <a:bodyPr anchor="b"/>
          <a:lstStyle>
            <a:lvl1pPr marL="0" indent="0">
              <a:buNone/>
              <a:defRPr sz="1600" b="1"/>
            </a:lvl1pPr>
            <a:lvl2pPr marL="304504" indent="0">
              <a:buNone/>
              <a:defRPr sz="1300" b="1"/>
            </a:lvl2pPr>
            <a:lvl3pPr marL="609011" indent="0">
              <a:buNone/>
              <a:defRPr sz="1200" b="1"/>
            </a:lvl3pPr>
            <a:lvl4pPr marL="913561" indent="0">
              <a:buNone/>
              <a:defRPr sz="1100" b="1"/>
            </a:lvl4pPr>
            <a:lvl5pPr marL="1218090" indent="0">
              <a:buNone/>
              <a:defRPr sz="1100" b="1"/>
            </a:lvl5pPr>
            <a:lvl6pPr marL="1522595" indent="0">
              <a:buNone/>
              <a:defRPr sz="1100" b="1"/>
            </a:lvl6pPr>
            <a:lvl7pPr marL="1827122" indent="0">
              <a:buNone/>
              <a:defRPr sz="1100" b="1"/>
            </a:lvl7pPr>
            <a:lvl8pPr marL="2131627" indent="0">
              <a:buNone/>
              <a:defRPr sz="1100" b="1"/>
            </a:lvl8pPr>
            <a:lvl9pPr marL="2436178"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11"/>
            <a:ext cx="2694517" cy="426508"/>
          </a:xfrm>
        </p:spPr>
        <p:txBody>
          <a:bodyPr anchor="b"/>
          <a:lstStyle>
            <a:lvl1pPr marL="0" indent="0">
              <a:buNone/>
              <a:defRPr sz="1600" b="1"/>
            </a:lvl1pPr>
            <a:lvl2pPr marL="304504" indent="0">
              <a:buNone/>
              <a:defRPr sz="1300" b="1"/>
            </a:lvl2pPr>
            <a:lvl3pPr marL="609011" indent="0">
              <a:buNone/>
              <a:defRPr sz="1200" b="1"/>
            </a:lvl3pPr>
            <a:lvl4pPr marL="913561" indent="0">
              <a:buNone/>
              <a:defRPr sz="1100" b="1"/>
            </a:lvl4pPr>
            <a:lvl5pPr marL="1218090" indent="0">
              <a:buNone/>
              <a:defRPr sz="1100" b="1"/>
            </a:lvl5pPr>
            <a:lvl6pPr marL="1522595" indent="0">
              <a:buNone/>
              <a:defRPr sz="1100" b="1"/>
            </a:lvl6pPr>
            <a:lvl7pPr marL="1827122" indent="0">
              <a:buNone/>
              <a:defRPr sz="1100" b="1"/>
            </a:lvl7pPr>
            <a:lvl8pPr marL="2131627" indent="0">
              <a:buNone/>
              <a:defRPr sz="1100" b="1"/>
            </a:lvl8pPr>
            <a:lvl9pPr marL="243617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84B15BA-D1FF-4C87-B8C2-6944E3C8485E}" type="datetime1">
              <a:rPr lang="en-US">
                <a:solidFill>
                  <a:prstClr val="black">
                    <a:tint val="75000"/>
                  </a:prstClr>
                </a:solidFill>
              </a:rPr>
              <a:pPr>
                <a:defRPr/>
              </a:pPr>
              <a:t>10/31/2024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4BB8FAA-3A74-460C-94AC-EA08CF8E05A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246038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52878A4-9582-4343-9F13-0E69453E0D61}" type="datetime1">
              <a:rPr lang="en-US">
                <a:solidFill>
                  <a:prstClr val="black">
                    <a:tint val="75000"/>
                  </a:prstClr>
                </a:solidFill>
              </a:rPr>
              <a:pPr>
                <a:defRPr/>
              </a:pPr>
              <a:t>10/31/2024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84D74A8-2A79-4A93-9515-9B45AE3DD33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270558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FC31FF3-8A89-47B5-835D-16076AD1B09A}" type="datetime1">
              <a:rPr lang="en-US">
                <a:solidFill>
                  <a:prstClr val="black">
                    <a:tint val="75000"/>
                  </a:prstClr>
                </a:solidFill>
              </a:rPr>
              <a:pPr>
                <a:defRPr/>
              </a:pPr>
              <a:t>10/31/2024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4E72EAC-97C2-4147-94D9-12175597910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84337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lIns="91358" tIns="45718" rIns="91358" bIns="45718"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lIns="91358" tIns="45718" rIns="91358" bIns="45718" anchor="b"/>
          <a:lstStyle>
            <a:lvl1pPr marL="0" indent="0">
              <a:buNone/>
              <a:defRPr sz="2700">
                <a:solidFill>
                  <a:schemeClr val="tx1">
                    <a:tint val="75000"/>
                  </a:schemeClr>
                </a:solidFill>
              </a:defRPr>
            </a:lvl1pPr>
            <a:lvl2pPr marL="608947" indent="0">
              <a:buNone/>
              <a:defRPr sz="2400">
                <a:solidFill>
                  <a:schemeClr val="tx1">
                    <a:tint val="75000"/>
                  </a:schemeClr>
                </a:solidFill>
              </a:defRPr>
            </a:lvl2pPr>
            <a:lvl3pPr marL="1217970" indent="0">
              <a:buNone/>
              <a:defRPr sz="2100">
                <a:solidFill>
                  <a:schemeClr val="tx1">
                    <a:tint val="75000"/>
                  </a:schemeClr>
                </a:solidFill>
              </a:defRPr>
            </a:lvl3pPr>
            <a:lvl4pPr marL="1826941" indent="0">
              <a:buNone/>
              <a:defRPr sz="1900">
                <a:solidFill>
                  <a:schemeClr val="tx1">
                    <a:tint val="75000"/>
                  </a:schemeClr>
                </a:solidFill>
              </a:defRPr>
            </a:lvl4pPr>
            <a:lvl5pPr marL="2435938" indent="0">
              <a:buNone/>
              <a:defRPr sz="1900">
                <a:solidFill>
                  <a:schemeClr val="tx1">
                    <a:tint val="75000"/>
                  </a:schemeClr>
                </a:solidFill>
              </a:defRPr>
            </a:lvl5pPr>
            <a:lvl6pPr marL="3044884" indent="0">
              <a:buNone/>
              <a:defRPr sz="1900">
                <a:solidFill>
                  <a:schemeClr val="tx1">
                    <a:tint val="75000"/>
                  </a:schemeClr>
                </a:solidFill>
              </a:defRPr>
            </a:lvl6pPr>
            <a:lvl7pPr marL="3653831" indent="0">
              <a:buNone/>
              <a:defRPr sz="1900">
                <a:solidFill>
                  <a:schemeClr val="tx1">
                    <a:tint val="75000"/>
                  </a:schemeClr>
                </a:solidFill>
              </a:defRPr>
            </a:lvl7pPr>
            <a:lvl8pPr marL="4262827" indent="0">
              <a:buNone/>
              <a:defRPr sz="1900">
                <a:solidFill>
                  <a:schemeClr val="tx1">
                    <a:tint val="75000"/>
                  </a:schemeClr>
                </a:solidFill>
              </a:defRPr>
            </a:lvl8pPr>
            <a:lvl9pPr marL="4871806" indent="0">
              <a:buNone/>
              <a:defRPr sz="1900">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57" y="182039"/>
            <a:ext cx="2005543"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419" y="182039"/>
            <a:ext cx="3407833" cy="3902076"/>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57" y="956733"/>
            <a:ext cx="2005543" cy="3127376"/>
          </a:xfrm>
        </p:spPr>
        <p:txBody>
          <a:bodyPr/>
          <a:lstStyle>
            <a:lvl1pPr marL="0" indent="0">
              <a:buNone/>
              <a:defRPr sz="900"/>
            </a:lvl1pPr>
            <a:lvl2pPr marL="304504" indent="0">
              <a:buNone/>
              <a:defRPr sz="800"/>
            </a:lvl2pPr>
            <a:lvl3pPr marL="609011" indent="0">
              <a:buNone/>
              <a:defRPr sz="700"/>
            </a:lvl3pPr>
            <a:lvl4pPr marL="913561" indent="0">
              <a:buNone/>
              <a:defRPr sz="700"/>
            </a:lvl4pPr>
            <a:lvl5pPr marL="1218090" indent="0">
              <a:buNone/>
              <a:defRPr sz="700"/>
            </a:lvl5pPr>
            <a:lvl6pPr marL="1522595" indent="0">
              <a:buNone/>
              <a:defRPr sz="700"/>
            </a:lvl6pPr>
            <a:lvl7pPr marL="1827122" indent="0">
              <a:buNone/>
              <a:defRPr sz="700"/>
            </a:lvl7pPr>
            <a:lvl8pPr marL="2131627" indent="0">
              <a:buNone/>
              <a:defRPr sz="700"/>
            </a:lvl8pPr>
            <a:lvl9pPr marL="2436178" indent="0">
              <a:buNone/>
              <a:defRPr sz="7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4722701-BA68-4165-B94E-37A1D9A87E4B}" type="datetime1">
              <a:rPr lang="en-US">
                <a:solidFill>
                  <a:prstClr val="black">
                    <a:tint val="75000"/>
                  </a:prstClr>
                </a:solidFill>
              </a:rPr>
              <a:pPr>
                <a:defRPr/>
              </a:pPr>
              <a:t>10/31/2024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D014C1E-C8B0-4E3B-90AE-273448B510B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729999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60"/>
            <a:ext cx="365760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rtlCol="0">
            <a:normAutofit/>
          </a:bodyPr>
          <a:lstStyle>
            <a:lvl1pPr marL="0" indent="0">
              <a:buNone/>
              <a:defRPr sz="2100"/>
            </a:lvl1pPr>
            <a:lvl2pPr marL="304504" indent="0">
              <a:buNone/>
              <a:defRPr sz="1900"/>
            </a:lvl2pPr>
            <a:lvl3pPr marL="609011" indent="0">
              <a:buNone/>
              <a:defRPr sz="1600"/>
            </a:lvl3pPr>
            <a:lvl4pPr marL="913561" indent="0">
              <a:buNone/>
              <a:defRPr sz="1300"/>
            </a:lvl4pPr>
            <a:lvl5pPr marL="1218090" indent="0">
              <a:buNone/>
              <a:defRPr sz="1300"/>
            </a:lvl5pPr>
            <a:lvl6pPr marL="1522595" indent="0">
              <a:buNone/>
              <a:defRPr sz="1300"/>
            </a:lvl6pPr>
            <a:lvl7pPr marL="1827122" indent="0">
              <a:buNone/>
              <a:defRPr sz="1300"/>
            </a:lvl7pPr>
            <a:lvl8pPr marL="2131627" indent="0">
              <a:buNone/>
              <a:defRPr sz="1300"/>
            </a:lvl8pPr>
            <a:lvl9pPr marL="2436178" indent="0">
              <a:buNone/>
              <a:defRPr sz="1300"/>
            </a:lvl9pPr>
          </a:lstStyle>
          <a:p>
            <a:pPr lvl="0"/>
            <a:endParaRPr lang="en-US" noProof="0"/>
          </a:p>
        </p:txBody>
      </p:sp>
      <p:sp>
        <p:nvSpPr>
          <p:cNvPr id="4" name="Text Placeholder 3"/>
          <p:cNvSpPr>
            <a:spLocks noGrp="1"/>
          </p:cNvSpPr>
          <p:nvPr>
            <p:ph type="body" sz="half" idx="2"/>
          </p:nvPr>
        </p:nvSpPr>
        <p:spPr>
          <a:xfrm>
            <a:off x="1194859" y="3578252"/>
            <a:ext cx="3657600" cy="536575"/>
          </a:xfrm>
        </p:spPr>
        <p:txBody>
          <a:bodyPr/>
          <a:lstStyle>
            <a:lvl1pPr marL="0" indent="0">
              <a:buNone/>
              <a:defRPr sz="900"/>
            </a:lvl1pPr>
            <a:lvl2pPr marL="304504" indent="0">
              <a:buNone/>
              <a:defRPr sz="800"/>
            </a:lvl2pPr>
            <a:lvl3pPr marL="609011" indent="0">
              <a:buNone/>
              <a:defRPr sz="700"/>
            </a:lvl3pPr>
            <a:lvl4pPr marL="913561" indent="0">
              <a:buNone/>
              <a:defRPr sz="700"/>
            </a:lvl4pPr>
            <a:lvl5pPr marL="1218090" indent="0">
              <a:buNone/>
              <a:defRPr sz="700"/>
            </a:lvl5pPr>
            <a:lvl6pPr marL="1522595" indent="0">
              <a:buNone/>
              <a:defRPr sz="700"/>
            </a:lvl6pPr>
            <a:lvl7pPr marL="1827122" indent="0">
              <a:buNone/>
              <a:defRPr sz="700"/>
            </a:lvl7pPr>
            <a:lvl8pPr marL="2131627" indent="0">
              <a:buNone/>
              <a:defRPr sz="700"/>
            </a:lvl8pPr>
            <a:lvl9pPr marL="2436178" indent="0">
              <a:buNone/>
              <a:defRPr sz="7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13D8754-1337-48F3-BECD-BCF705377524}" type="datetime1">
              <a:rPr lang="en-US">
                <a:solidFill>
                  <a:prstClr val="black">
                    <a:tint val="75000"/>
                  </a:prstClr>
                </a:solidFill>
              </a:rPr>
              <a:pPr>
                <a:defRPr/>
              </a:pPr>
              <a:t>10/31/2024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CCBAEE7-5544-4A57-A4B2-78FB926060B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593584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6736AD2-6C38-4485-83F3-E058AE1EA0AF}" type="datetime1">
              <a:rPr lang="en-US">
                <a:solidFill>
                  <a:prstClr val="black">
                    <a:tint val="75000"/>
                  </a:prstClr>
                </a:solidFill>
              </a:rPr>
              <a:pPr>
                <a:defRPr/>
              </a:pPr>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881ED68-9B0B-401F-B464-85C2D739F31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541059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15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15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7B84A32-E614-44DB-B629-946BDF1C3773}" type="datetime1">
              <a:rPr lang="en-US">
                <a:solidFill>
                  <a:prstClr val="black">
                    <a:tint val="75000"/>
                  </a:prstClr>
                </a:solidFill>
              </a:rPr>
              <a:pPr>
                <a:defRPr/>
              </a:pPr>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74F9DB-8092-4CFC-ADB8-4FFAC6B0D9A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469372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6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6771" indent="0" algn="ctr">
              <a:buNone/>
              <a:defRPr/>
            </a:lvl2pPr>
            <a:lvl3pPr marL="913584" indent="0" algn="ctr">
              <a:buNone/>
              <a:defRPr/>
            </a:lvl3pPr>
            <a:lvl4pPr marL="1370376" indent="0" algn="ctr">
              <a:buNone/>
              <a:defRPr/>
            </a:lvl4pPr>
            <a:lvl5pPr marL="1827168" indent="0" algn="ctr">
              <a:buNone/>
              <a:defRPr/>
            </a:lvl5pPr>
            <a:lvl6pPr marL="2283982" indent="0" algn="ctr">
              <a:buNone/>
              <a:defRPr/>
            </a:lvl6pPr>
            <a:lvl7pPr marL="2740750" indent="0" algn="ctr">
              <a:buNone/>
              <a:defRPr/>
            </a:lvl7pPr>
            <a:lvl8pPr marL="3197520" indent="0" algn="ctr">
              <a:buNone/>
              <a:defRPr/>
            </a:lvl8pPr>
            <a:lvl9pPr marL="3654291"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6058A2CB-B08A-425C-8B2F-FEFE32704F6B}" type="slidenum">
              <a:rPr lang="en-US"/>
              <a:pPr>
                <a:defRPr/>
              </a:pPr>
              <a:t>‹#›</a:t>
            </a:fld>
            <a:endParaRPr lang="en-US"/>
          </a:p>
        </p:txBody>
      </p:sp>
    </p:spTree>
    <p:extLst>
      <p:ext uri="{BB962C8B-B14F-4D97-AF65-F5344CB8AC3E}">
        <p14:creationId xmlns:p14="http://schemas.microsoft.com/office/powerpoint/2010/main" val="384769184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E616C2B9-8D85-4CC2-A830-FA8F5A1B7A07}" type="slidenum">
              <a:rPr lang="en-US"/>
              <a:pPr>
                <a:defRPr/>
              </a:pPr>
              <a:t>‹#›</a:t>
            </a:fld>
            <a:endParaRPr lang="en-US"/>
          </a:p>
        </p:txBody>
      </p:sp>
    </p:spTree>
    <p:extLst>
      <p:ext uri="{BB962C8B-B14F-4D97-AF65-F5344CB8AC3E}">
        <p14:creationId xmlns:p14="http://schemas.microsoft.com/office/powerpoint/2010/main" val="240897223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9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771" indent="0">
              <a:buNone/>
              <a:defRPr sz="1900"/>
            </a:lvl2pPr>
            <a:lvl3pPr marL="913584" indent="0">
              <a:buNone/>
              <a:defRPr sz="1600"/>
            </a:lvl3pPr>
            <a:lvl4pPr marL="1370376" indent="0">
              <a:buNone/>
              <a:defRPr sz="1500"/>
            </a:lvl4pPr>
            <a:lvl5pPr marL="1827168" indent="0">
              <a:buNone/>
              <a:defRPr sz="1500"/>
            </a:lvl5pPr>
            <a:lvl6pPr marL="2283982" indent="0">
              <a:buNone/>
              <a:defRPr sz="1500"/>
            </a:lvl6pPr>
            <a:lvl7pPr marL="2740750" indent="0">
              <a:buNone/>
              <a:defRPr sz="1500"/>
            </a:lvl7pPr>
            <a:lvl8pPr marL="3197520" indent="0">
              <a:buNone/>
              <a:defRPr sz="1500"/>
            </a:lvl8pPr>
            <a:lvl9pPr marL="3654291" indent="0">
              <a:buNone/>
              <a:defRPr sz="15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D5BAA076-15E3-4921-A72E-7DC666E02D81}" type="slidenum">
              <a:rPr lang="en-US"/>
              <a:pPr>
                <a:defRPr/>
              </a:pPr>
              <a:t>‹#›</a:t>
            </a:fld>
            <a:endParaRPr lang="en-US"/>
          </a:p>
        </p:txBody>
      </p:sp>
    </p:spTree>
    <p:extLst>
      <p:ext uri="{BB962C8B-B14F-4D97-AF65-F5344CB8AC3E}">
        <p14:creationId xmlns:p14="http://schemas.microsoft.com/office/powerpoint/2010/main" val="1754219788"/>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A935DB69-CD15-4F23-A22F-E95F0E50A6A7}" type="slidenum">
              <a:rPr lang="en-US"/>
              <a:pPr>
                <a:defRPr/>
              </a:pPr>
              <a:t>‹#›</a:t>
            </a:fld>
            <a:endParaRPr lang="en-US"/>
          </a:p>
        </p:txBody>
      </p:sp>
    </p:spTree>
    <p:extLst>
      <p:ext uri="{BB962C8B-B14F-4D97-AF65-F5344CB8AC3E}">
        <p14:creationId xmlns:p14="http://schemas.microsoft.com/office/powerpoint/2010/main" val="273170202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6771" indent="0">
              <a:buNone/>
              <a:defRPr sz="2000" b="1"/>
            </a:lvl2pPr>
            <a:lvl3pPr marL="913584" indent="0">
              <a:buNone/>
              <a:defRPr sz="1900" b="1"/>
            </a:lvl3pPr>
            <a:lvl4pPr marL="1370376" indent="0">
              <a:buNone/>
              <a:defRPr sz="1600" b="1"/>
            </a:lvl4pPr>
            <a:lvl5pPr marL="1827168" indent="0">
              <a:buNone/>
              <a:defRPr sz="1600" b="1"/>
            </a:lvl5pPr>
            <a:lvl6pPr marL="2283982" indent="0">
              <a:buNone/>
              <a:defRPr sz="1600" b="1"/>
            </a:lvl6pPr>
            <a:lvl7pPr marL="2740750" indent="0">
              <a:buNone/>
              <a:defRPr sz="1600" b="1"/>
            </a:lvl7pPr>
            <a:lvl8pPr marL="3197520" indent="0">
              <a:buNone/>
              <a:defRPr sz="1600" b="1"/>
            </a:lvl8pPr>
            <a:lvl9pPr marL="365429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78" y="1535117"/>
            <a:ext cx="5389033" cy="639763"/>
          </a:xfrm>
        </p:spPr>
        <p:txBody>
          <a:bodyPr anchor="b"/>
          <a:lstStyle>
            <a:lvl1pPr marL="0" indent="0">
              <a:buNone/>
              <a:defRPr sz="2400" b="1"/>
            </a:lvl1pPr>
            <a:lvl2pPr marL="456771" indent="0">
              <a:buNone/>
              <a:defRPr sz="2000" b="1"/>
            </a:lvl2pPr>
            <a:lvl3pPr marL="913584" indent="0">
              <a:buNone/>
              <a:defRPr sz="1900" b="1"/>
            </a:lvl3pPr>
            <a:lvl4pPr marL="1370376" indent="0">
              <a:buNone/>
              <a:defRPr sz="1600" b="1"/>
            </a:lvl4pPr>
            <a:lvl5pPr marL="1827168" indent="0">
              <a:buNone/>
              <a:defRPr sz="1600" b="1"/>
            </a:lvl5pPr>
            <a:lvl6pPr marL="2283982" indent="0">
              <a:buNone/>
              <a:defRPr sz="1600" b="1"/>
            </a:lvl6pPr>
            <a:lvl7pPr marL="2740750" indent="0">
              <a:buNone/>
              <a:defRPr sz="1600" b="1"/>
            </a:lvl7pPr>
            <a:lvl8pPr marL="3197520" indent="0">
              <a:buNone/>
              <a:defRPr sz="1600" b="1"/>
            </a:lvl8pPr>
            <a:lvl9pPr marL="36542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78"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6425A382-0D10-4FFF-8DF1-3400828D6CCE}" type="slidenum">
              <a:rPr lang="en-US"/>
              <a:pPr>
                <a:defRPr/>
              </a:pPr>
              <a:t>‹#›</a:t>
            </a:fld>
            <a:endParaRPr lang="en-US"/>
          </a:p>
        </p:txBody>
      </p:sp>
    </p:spTree>
    <p:extLst>
      <p:ext uri="{BB962C8B-B14F-4D97-AF65-F5344CB8AC3E}">
        <p14:creationId xmlns:p14="http://schemas.microsoft.com/office/powerpoint/2010/main" val="158187209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96EA3266-D31D-40AF-A20B-8DE2A59DC4F4}" type="slidenum">
              <a:rPr lang="en-US"/>
              <a:pPr>
                <a:defRPr/>
              </a:pPr>
              <a:t>‹#›</a:t>
            </a:fld>
            <a:endParaRPr lang="en-US"/>
          </a:p>
        </p:txBody>
      </p:sp>
    </p:spTree>
    <p:extLst>
      <p:ext uri="{BB962C8B-B14F-4D97-AF65-F5344CB8AC3E}">
        <p14:creationId xmlns:p14="http://schemas.microsoft.com/office/powerpoint/2010/main" val="63900038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91358" tIns="45718" rIns="91358" bIns="45718"/>
          <a:lstStyle/>
          <a:p>
            <a:r>
              <a:rPr lang="en-US"/>
              <a:t>Click to edit Master title style</a:t>
            </a:r>
          </a:p>
        </p:txBody>
      </p:sp>
      <p:sp>
        <p:nvSpPr>
          <p:cNvPr id="3" name="Content Placeholder 2"/>
          <p:cNvSpPr>
            <a:spLocks noGrp="1"/>
          </p:cNvSpPr>
          <p:nvPr>
            <p:ph sz="half" idx="1"/>
          </p:nvPr>
        </p:nvSpPr>
        <p:spPr>
          <a:xfrm>
            <a:off x="609600" y="1200161"/>
            <a:ext cx="5384800" cy="3394075"/>
          </a:xfrm>
        </p:spPr>
        <p:txBody>
          <a:bodyPr lIns="91358" tIns="45718" rIns="91358" bIns="45718"/>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61"/>
            <a:ext cx="5384800" cy="3394075"/>
          </a:xfrm>
        </p:spPr>
        <p:txBody>
          <a:bodyPr lIns="91358" tIns="45718" rIns="91358" bIns="45718"/>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244FA0ED-2719-4E52-97AD-261E0EC51B4D}" type="slidenum">
              <a:rPr lang="en-US"/>
              <a:pPr>
                <a:defRPr/>
              </a:pPr>
              <a:t>‹#›</a:t>
            </a:fld>
            <a:endParaRPr lang="en-US"/>
          </a:p>
        </p:txBody>
      </p:sp>
    </p:spTree>
    <p:extLst>
      <p:ext uri="{BB962C8B-B14F-4D97-AF65-F5344CB8AC3E}">
        <p14:creationId xmlns:p14="http://schemas.microsoft.com/office/powerpoint/2010/main" val="137786504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7"/>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9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500"/>
            </a:lvl1pPr>
            <a:lvl2pPr marL="456771" indent="0">
              <a:buNone/>
              <a:defRPr sz="1200"/>
            </a:lvl2pPr>
            <a:lvl3pPr marL="913584" indent="0">
              <a:buNone/>
              <a:defRPr sz="1100"/>
            </a:lvl3pPr>
            <a:lvl4pPr marL="1370376" indent="0">
              <a:buNone/>
              <a:defRPr sz="900"/>
            </a:lvl4pPr>
            <a:lvl5pPr marL="1827168" indent="0">
              <a:buNone/>
              <a:defRPr sz="900"/>
            </a:lvl5pPr>
            <a:lvl6pPr marL="2283982" indent="0">
              <a:buNone/>
              <a:defRPr sz="900"/>
            </a:lvl6pPr>
            <a:lvl7pPr marL="2740750" indent="0">
              <a:buNone/>
              <a:defRPr sz="900"/>
            </a:lvl7pPr>
            <a:lvl8pPr marL="3197520" indent="0">
              <a:buNone/>
              <a:defRPr sz="900"/>
            </a:lvl8pPr>
            <a:lvl9pPr marL="36542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8A9114D4-9271-4642-8369-44D0458470C3}" type="slidenum">
              <a:rPr lang="en-US"/>
              <a:pPr>
                <a:defRPr/>
              </a:pPr>
              <a:t>‹#›</a:t>
            </a:fld>
            <a:endParaRPr lang="en-US"/>
          </a:p>
        </p:txBody>
      </p:sp>
    </p:spTree>
    <p:extLst>
      <p:ext uri="{BB962C8B-B14F-4D97-AF65-F5344CB8AC3E}">
        <p14:creationId xmlns:p14="http://schemas.microsoft.com/office/powerpoint/2010/main" val="1841890202"/>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9"/>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771" indent="0">
              <a:buNone/>
              <a:defRPr sz="2800"/>
            </a:lvl2pPr>
            <a:lvl3pPr marL="913584" indent="0">
              <a:buNone/>
              <a:defRPr sz="2400"/>
            </a:lvl3pPr>
            <a:lvl4pPr marL="1370376" indent="0">
              <a:buNone/>
              <a:defRPr sz="2000"/>
            </a:lvl4pPr>
            <a:lvl5pPr marL="1827168" indent="0">
              <a:buNone/>
              <a:defRPr sz="2000"/>
            </a:lvl5pPr>
            <a:lvl6pPr marL="2283982" indent="0">
              <a:buNone/>
              <a:defRPr sz="2000"/>
            </a:lvl6pPr>
            <a:lvl7pPr marL="2740750" indent="0">
              <a:buNone/>
              <a:defRPr sz="2000"/>
            </a:lvl7pPr>
            <a:lvl8pPr marL="3197520" indent="0">
              <a:buNone/>
              <a:defRPr sz="2000"/>
            </a:lvl8pPr>
            <a:lvl9pPr marL="3654291" indent="0">
              <a:buNone/>
              <a:defRPr sz="2000"/>
            </a:lvl9pPr>
          </a:lstStyle>
          <a:p>
            <a:pPr lvl="0"/>
            <a:endParaRPr lang="en-US" noProof="0"/>
          </a:p>
        </p:txBody>
      </p:sp>
      <p:sp>
        <p:nvSpPr>
          <p:cNvPr id="4" name="Text Placeholder 3"/>
          <p:cNvSpPr>
            <a:spLocks noGrp="1"/>
          </p:cNvSpPr>
          <p:nvPr>
            <p:ph type="body" sz="half" idx="2"/>
          </p:nvPr>
        </p:nvSpPr>
        <p:spPr>
          <a:xfrm>
            <a:off x="2389717" y="5367395"/>
            <a:ext cx="7315200" cy="804863"/>
          </a:xfrm>
        </p:spPr>
        <p:txBody>
          <a:bodyPr/>
          <a:lstStyle>
            <a:lvl1pPr marL="0" indent="0">
              <a:buNone/>
              <a:defRPr sz="1500"/>
            </a:lvl1pPr>
            <a:lvl2pPr marL="456771" indent="0">
              <a:buNone/>
              <a:defRPr sz="1200"/>
            </a:lvl2pPr>
            <a:lvl3pPr marL="913584" indent="0">
              <a:buNone/>
              <a:defRPr sz="1100"/>
            </a:lvl3pPr>
            <a:lvl4pPr marL="1370376" indent="0">
              <a:buNone/>
              <a:defRPr sz="900"/>
            </a:lvl4pPr>
            <a:lvl5pPr marL="1827168" indent="0">
              <a:buNone/>
              <a:defRPr sz="900"/>
            </a:lvl5pPr>
            <a:lvl6pPr marL="2283982" indent="0">
              <a:buNone/>
              <a:defRPr sz="900"/>
            </a:lvl6pPr>
            <a:lvl7pPr marL="2740750" indent="0">
              <a:buNone/>
              <a:defRPr sz="900"/>
            </a:lvl7pPr>
            <a:lvl8pPr marL="3197520" indent="0">
              <a:buNone/>
              <a:defRPr sz="900"/>
            </a:lvl8pPr>
            <a:lvl9pPr marL="36542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C40B1962-C74D-4A56-B299-C83CE320AD35}" type="slidenum">
              <a:rPr lang="en-US"/>
              <a:pPr>
                <a:defRPr/>
              </a:pPr>
              <a:t>‹#›</a:t>
            </a:fld>
            <a:endParaRPr lang="en-US"/>
          </a:p>
        </p:txBody>
      </p:sp>
    </p:spTree>
    <p:extLst>
      <p:ext uri="{BB962C8B-B14F-4D97-AF65-F5344CB8AC3E}">
        <p14:creationId xmlns:p14="http://schemas.microsoft.com/office/powerpoint/2010/main" val="19088548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46929E6E-DBBB-4CE8-B899-C1D1F22A62CF}" type="slidenum">
              <a:rPr lang="en-US"/>
              <a:pPr>
                <a:defRPr/>
              </a:pPr>
              <a:t>‹#›</a:t>
            </a:fld>
            <a:endParaRPr lang="en-US"/>
          </a:p>
        </p:txBody>
      </p:sp>
    </p:spTree>
    <p:extLst>
      <p:ext uri="{BB962C8B-B14F-4D97-AF65-F5344CB8AC3E}">
        <p14:creationId xmlns:p14="http://schemas.microsoft.com/office/powerpoint/2010/main" val="152912312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3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4A480A89-3A9E-45F5-B94D-C18450FD3B2C}" type="slidenum">
              <a:rPr lang="en-US"/>
              <a:pPr>
                <a:defRPr/>
              </a:pPr>
              <a:t>‹#›</a:t>
            </a:fld>
            <a:endParaRPr lang="en-US"/>
          </a:p>
        </p:txBody>
      </p:sp>
    </p:spTree>
    <p:extLst>
      <p:ext uri="{BB962C8B-B14F-4D97-AF65-F5344CB8AC3E}">
        <p14:creationId xmlns:p14="http://schemas.microsoft.com/office/powerpoint/2010/main" val="220490269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732"/>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2F2C259D-0913-4BCF-9086-BEE0B2B97F18}" type="slidenum">
              <a:rPr lang="en-US"/>
              <a:pPr>
                <a:defRPr/>
              </a:pPr>
              <a:t>‹#›</a:t>
            </a:fld>
            <a:endParaRPr lang="en-US"/>
          </a:p>
        </p:txBody>
      </p:sp>
    </p:spTree>
    <p:extLst>
      <p:ext uri="{BB962C8B-B14F-4D97-AF65-F5344CB8AC3E}">
        <p14:creationId xmlns:p14="http://schemas.microsoft.com/office/powerpoint/2010/main" val="163530129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685800" y="5349976"/>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70" tIns="60770" rIns="121570" bIns="60770"/>
          <a:lstStyle/>
          <a:p>
            <a:pPr defTabSz="913810">
              <a:defRPr/>
            </a:pPr>
            <a:endParaRPr lang="en-US" sz="2400">
              <a:solidFill>
                <a:prstClr val="black"/>
              </a:solidFill>
              <a:cs typeface="Arial" pitchFamily="34" charset="0"/>
              <a:sym typeface="Arial"/>
            </a:endParaRPr>
          </a:p>
        </p:txBody>
      </p:sp>
      <p:sp>
        <p:nvSpPr>
          <p:cNvPr id="29" name="Title 28"/>
          <p:cNvSpPr>
            <a:spLocks noGrp="1"/>
          </p:cNvSpPr>
          <p:nvPr>
            <p:ph type="ctrTitle"/>
          </p:nvPr>
        </p:nvSpPr>
        <p:spPr>
          <a:xfrm>
            <a:off x="508004" y="4853598"/>
            <a:ext cx="11277600" cy="1222375"/>
          </a:xfrm>
        </p:spPr>
        <p:txBody>
          <a:bodyPr anchor="t"/>
          <a:lstStyle/>
          <a:p>
            <a:r>
              <a:rPr lang="en-US"/>
              <a:t>Click to edit Master title style</a:t>
            </a:r>
          </a:p>
        </p:txBody>
      </p:sp>
      <p:sp>
        <p:nvSpPr>
          <p:cNvPr id="9" name="Subtitle 8"/>
          <p:cNvSpPr>
            <a:spLocks noGrp="1"/>
          </p:cNvSpPr>
          <p:nvPr>
            <p:ph type="subTitle" idx="1"/>
          </p:nvPr>
        </p:nvSpPr>
        <p:spPr>
          <a:xfrm>
            <a:off x="508004" y="3886200"/>
            <a:ext cx="11277600" cy="914400"/>
          </a:xfrm>
        </p:spPr>
        <p:txBody>
          <a:bodyPr anchor="b"/>
          <a:lstStyle>
            <a:lvl1pPr marL="0" indent="0" algn="l">
              <a:buNone/>
              <a:defRPr sz="3200">
                <a:solidFill>
                  <a:schemeClr val="tx2">
                    <a:shade val="75000"/>
                  </a:schemeClr>
                </a:solidFill>
              </a:defRPr>
            </a:lvl1pPr>
            <a:lvl2pPr marL="607783" indent="0" algn="ctr">
              <a:buNone/>
            </a:lvl2pPr>
            <a:lvl3pPr marL="1215616" indent="0" algn="ctr">
              <a:buNone/>
            </a:lvl3pPr>
            <a:lvl4pPr marL="1823418" indent="0" algn="ctr">
              <a:buNone/>
            </a:lvl4pPr>
            <a:lvl5pPr marL="2431238" indent="0" algn="ctr">
              <a:buNone/>
            </a:lvl5pPr>
            <a:lvl6pPr marL="3039025" indent="0" algn="ctr">
              <a:buNone/>
            </a:lvl6pPr>
            <a:lvl7pPr marL="3646807" indent="0" algn="ctr">
              <a:buNone/>
            </a:lvl7pPr>
            <a:lvl8pPr marL="4254642" indent="0" algn="ctr">
              <a:buNone/>
            </a:lvl8pPr>
            <a:lvl9pPr marL="4862448" indent="0" algn="ctr">
              <a:buNone/>
            </a:lvl9pPr>
          </a:lstStyle>
          <a:p>
            <a:r>
              <a:rPr lang="en-US"/>
              <a:t>Click to edit Master subtitle style</a:t>
            </a:r>
          </a:p>
        </p:txBody>
      </p:sp>
      <p:sp>
        <p:nvSpPr>
          <p:cNvPr id="5" name="Date Placeholder 15"/>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6" name="Footer Placeholder 1"/>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7" name="Slide Number Placeholder 14"/>
          <p:cNvSpPr>
            <a:spLocks noGrp="1"/>
          </p:cNvSpPr>
          <p:nvPr>
            <p:ph type="sldNum" sz="quarter" idx="12"/>
          </p:nvPr>
        </p:nvSpPr>
        <p:spPr>
          <a:xfrm>
            <a:off x="10972845" y="6475421"/>
            <a:ext cx="1011767" cy="247651"/>
          </a:xfrm>
        </p:spPr>
        <p:txBody>
          <a:bodyPr/>
          <a:lstStyle>
            <a:lvl1pPr fontAlgn="base">
              <a:spcBef>
                <a:spcPct val="0"/>
              </a:spcBef>
              <a:spcAft>
                <a:spcPct val="0"/>
              </a:spcAft>
              <a:defRPr b="1">
                <a:latin typeface="Arial" charset="0"/>
              </a:defRPr>
            </a:lvl1pPr>
          </a:lstStyle>
          <a:p>
            <a:pPr>
              <a:defRPr/>
            </a:pPr>
            <a:fld id="{0DAC8AA8-BC4A-405B-B1AE-1B3974EC520D}" type="slidenum">
              <a:rPr lang="en-US" altLang="zh-CN"/>
              <a:pPr>
                <a:defRPr/>
              </a:pPr>
              <a:t>‹#›</a:t>
            </a:fld>
            <a:endParaRPr lang="en-US" altLang="zh-CN"/>
          </a:p>
        </p:txBody>
      </p:sp>
    </p:spTree>
    <p:extLst>
      <p:ext uri="{BB962C8B-B14F-4D97-AF65-F5344CB8AC3E}">
        <p14:creationId xmlns:p14="http://schemas.microsoft.com/office/powerpoint/2010/main" val="20495832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a:t>Click to edit Master title style</a:t>
            </a:r>
          </a:p>
        </p:txBody>
      </p:sp>
      <p:sp>
        <p:nvSpPr>
          <p:cNvPr id="27" name="Content Placeholder 26"/>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4"/>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D646993B-0EF9-49D8-8BAC-B97AE3DC375D}" type="datetimeFigureOut">
              <a:rPr lang="en-US"/>
              <a:pPr>
                <a:defRPr/>
              </a:pPr>
              <a:t>10/31/2024</a:t>
            </a:fld>
            <a:endParaRPr lang="en-US"/>
          </a:p>
        </p:txBody>
      </p:sp>
      <p:sp>
        <p:nvSpPr>
          <p:cNvPr id="5" name="Footer Placeholder 18"/>
          <p:cNvSpPr>
            <a:spLocks noGrp="1"/>
          </p:cNvSpPr>
          <p:nvPr>
            <p:ph type="ftr" sz="quarter" idx="11"/>
          </p:nvPr>
        </p:nvSpPr>
        <p:spPr>
          <a:xfrm>
            <a:off x="4775200" y="76241"/>
            <a:ext cx="3860800" cy="290513"/>
          </a:xfrm>
        </p:spPr>
        <p:txBody>
          <a:bodyPr/>
          <a:lstStyle>
            <a:lvl1pPr fontAlgn="base">
              <a:spcBef>
                <a:spcPct val="0"/>
              </a:spcBef>
              <a:spcAft>
                <a:spcPct val="0"/>
              </a:spcAft>
              <a:defRPr b="1">
                <a:latin typeface="Arial" charset="0"/>
              </a:defRPr>
            </a:lvl1pPr>
          </a:lstStyle>
          <a:p>
            <a:pPr>
              <a:defRPr/>
            </a:pPr>
            <a:endParaRPr lang="en-US"/>
          </a:p>
        </p:txBody>
      </p:sp>
      <p:sp>
        <p:nvSpPr>
          <p:cNvPr id="6" name="Slide Number Placeholder 15"/>
          <p:cNvSpPr>
            <a:spLocks noGrp="1"/>
          </p:cNvSpPr>
          <p:nvPr>
            <p:ph type="sldNum" sz="quarter" idx="12"/>
          </p:nvPr>
        </p:nvSpPr>
        <p:spPr>
          <a:xfrm>
            <a:off x="10972845" y="6475421"/>
            <a:ext cx="1011767" cy="247651"/>
          </a:xfrm>
        </p:spPr>
        <p:txBody>
          <a:bodyPr/>
          <a:lstStyle>
            <a:lvl1pPr fontAlgn="base">
              <a:spcBef>
                <a:spcPct val="0"/>
              </a:spcBef>
              <a:spcAft>
                <a:spcPct val="0"/>
              </a:spcAft>
              <a:defRPr b="1">
                <a:latin typeface="Arial" charset="0"/>
              </a:defRPr>
            </a:lvl1pPr>
          </a:lstStyle>
          <a:p>
            <a:pPr>
              <a:defRPr/>
            </a:pPr>
            <a:fld id="{59C54D3F-2FDB-45FF-9E74-80D4078DD766}" type="slidenum">
              <a:rPr lang="en-US"/>
              <a:pPr>
                <a:defRPr/>
              </a:pPr>
              <a:t>‹#›</a:t>
            </a:fld>
            <a:endParaRPr lang="en-US" dirty="0"/>
          </a:p>
        </p:txBody>
      </p:sp>
    </p:spTree>
    <p:extLst>
      <p:ext uri="{BB962C8B-B14F-4D97-AF65-F5344CB8AC3E}">
        <p14:creationId xmlns:p14="http://schemas.microsoft.com/office/powerpoint/2010/main" val="28141969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685800" y="3444904"/>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70" tIns="60770" rIns="121570" bIns="60770"/>
          <a:lstStyle/>
          <a:p>
            <a:pPr defTabSz="913810">
              <a:defRPr/>
            </a:pPr>
            <a:endParaRPr lang="en-US" sz="2400">
              <a:solidFill>
                <a:prstClr val="white"/>
              </a:solidFill>
              <a:cs typeface="Arial" pitchFamily="34" charset="0"/>
              <a:sym typeface="Arial"/>
            </a:endParaRPr>
          </a:p>
        </p:txBody>
      </p:sp>
      <p:sp>
        <p:nvSpPr>
          <p:cNvPr id="6" name="Text Placeholder 5"/>
          <p:cNvSpPr>
            <a:spLocks noGrp="1"/>
          </p:cNvSpPr>
          <p:nvPr>
            <p:ph type="body" idx="1"/>
          </p:nvPr>
        </p:nvSpPr>
        <p:spPr>
          <a:xfrm>
            <a:off x="508004" y="1676400"/>
            <a:ext cx="11277600" cy="1219200"/>
          </a:xfrm>
        </p:spPr>
        <p:txBody>
          <a:bodyPr anchor="b"/>
          <a:lstStyle>
            <a:lvl1pPr marL="0" indent="0" algn="r">
              <a:buNone/>
              <a:defRPr sz="2700">
                <a:solidFill>
                  <a:schemeClr val="tx2">
                    <a:shade val="75000"/>
                  </a:schemeClr>
                </a:solidFill>
              </a:defRPr>
            </a:lvl1pPr>
            <a:lvl2pPr>
              <a:buNone/>
              <a:defRPr sz="2400">
                <a:solidFill>
                  <a:schemeClr val="tx1">
                    <a:tint val="75000"/>
                  </a:schemeClr>
                </a:solidFill>
              </a:defRPr>
            </a:lvl2pPr>
            <a:lvl3pPr>
              <a:buNone/>
              <a:defRPr sz="2100">
                <a:solidFill>
                  <a:schemeClr val="tx1">
                    <a:tint val="75000"/>
                  </a:schemeClr>
                </a:solidFill>
              </a:defRPr>
            </a:lvl3pPr>
            <a:lvl4pPr>
              <a:buNone/>
              <a:defRPr sz="1900">
                <a:solidFill>
                  <a:schemeClr val="tx1">
                    <a:tint val="75000"/>
                  </a:schemeClr>
                </a:solidFill>
              </a:defRPr>
            </a:lvl4pPr>
            <a:lvl5pPr>
              <a:buNone/>
              <a:defRPr sz="1900">
                <a:solidFill>
                  <a:schemeClr val="tx1">
                    <a:tint val="75000"/>
                  </a:schemeClr>
                </a:solidFill>
              </a:defRPr>
            </a:lvl5pPr>
          </a:lstStyle>
          <a:p>
            <a:pPr lvl="0"/>
            <a:r>
              <a:rPr lang="en-US"/>
              <a:t>Click to edit Master text styles</a:t>
            </a:r>
          </a:p>
        </p:txBody>
      </p:sp>
      <p:sp>
        <p:nvSpPr>
          <p:cNvPr id="8" name="Title 7"/>
          <p:cNvSpPr>
            <a:spLocks noGrp="1"/>
          </p:cNvSpPr>
          <p:nvPr>
            <p:ph type="title"/>
          </p:nvPr>
        </p:nvSpPr>
        <p:spPr>
          <a:xfrm>
            <a:off x="240635" y="2947147"/>
            <a:ext cx="11582400" cy="1184825"/>
          </a:xfrm>
        </p:spPr>
        <p:txBody>
          <a:bodyPr rtlCol="0" anchor="t"/>
          <a:lstStyle>
            <a:lvl1pPr algn="r">
              <a:defRPr/>
            </a:lvl1pPr>
          </a:lstStyle>
          <a:p>
            <a:r>
              <a:rPr lang="en-US"/>
              <a:t>Click to edit Master title style</a:t>
            </a:r>
          </a:p>
        </p:txBody>
      </p:sp>
      <p:sp>
        <p:nvSpPr>
          <p:cNvPr id="5" name="Date Placeholder 18"/>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7" name="Footer Placeholder 10"/>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9" name="Slide Number Placeholder 15"/>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082D37FE-507A-4FE0-9C44-608F569B861F}" type="slidenum">
              <a:rPr lang="en-US" altLang="zh-CN"/>
              <a:pPr>
                <a:defRPr/>
              </a:pPr>
              <a:t>‹#›</a:t>
            </a:fld>
            <a:endParaRPr lang="en-US" altLang="zh-CN"/>
          </a:p>
        </p:txBody>
      </p:sp>
    </p:spTree>
    <p:extLst>
      <p:ext uri="{BB962C8B-B14F-4D97-AF65-F5344CB8AC3E}">
        <p14:creationId xmlns:p14="http://schemas.microsoft.com/office/powerpoint/2010/main" val="484932666"/>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3700"/>
            </a:lvl1pPr>
            <a:lvl2pPr>
              <a:defRPr sz="3200"/>
            </a:lvl2pPr>
            <a:lvl3pPr>
              <a:defRPr sz="27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6197600" y="1600200"/>
            <a:ext cx="5791200" cy="4724400"/>
          </a:xfrm>
        </p:spPr>
        <p:txBody>
          <a:bodyPr/>
          <a:lstStyle>
            <a:lvl1pPr>
              <a:defRPr sz="3700"/>
            </a:lvl1pPr>
            <a:lvl2pPr>
              <a:defRPr sz="3200"/>
            </a:lvl2pPr>
            <a:lvl3pPr>
              <a:defRPr sz="27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0"/>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11AFAA9D-F228-4093-92E6-3B2579C28FFD}" type="datetimeFigureOut">
              <a:rPr lang="en-US"/>
              <a:pPr>
                <a:defRPr/>
              </a:pPr>
              <a:t>10/31/2024</a:t>
            </a:fld>
            <a:endParaRPr lang="en-US"/>
          </a:p>
        </p:txBody>
      </p:sp>
      <p:sp>
        <p:nvSpPr>
          <p:cNvPr id="6" name="Footer Placeholder 9"/>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7" name="Slide Number Placeholder 30"/>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B0C1BA83-53E3-47FA-A996-CE786A9ED1AB}" type="slidenum">
              <a:rPr lang="en-US"/>
              <a:pPr>
                <a:defRPr/>
              </a:pPr>
              <a:t>‹#›</a:t>
            </a:fld>
            <a:endParaRPr lang="en-US"/>
          </a:p>
        </p:txBody>
      </p:sp>
    </p:spTree>
    <p:extLst>
      <p:ext uri="{BB962C8B-B14F-4D97-AF65-F5344CB8AC3E}">
        <p14:creationId xmlns:p14="http://schemas.microsoft.com/office/powerpoint/2010/main" val="47318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lIns="91358" tIns="45718" rIns="91358" bIns="45718"/>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lIns="91358" tIns="45718" rIns="91358" bIns="45718" anchor="b"/>
          <a:lstStyle>
            <a:lvl1pPr marL="0" indent="0">
              <a:buNone/>
              <a:defRPr sz="3200" b="1"/>
            </a:lvl1pPr>
            <a:lvl2pPr marL="608947" indent="0">
              <a:buNone/>
              <a:defRPr sz="2700" b="1"/>
            </a:lvl2pPr>
            <a:lvl3pPr marL="1217970" indent="0">
              <a:buNone/>
              <a:defRPr sz="2400" b="1"/>
            </a:lvl3pPr>
            <a:lvl4pPr marL="1826941" indent="0">
              <a:buNone/>
              <a:defRPr sz="2100" b="1"/>
            </a:lvl4pPr>
            <a:lvl5pPr marL="2435938" indent="0">
              <a:buNone/>
              <a:defRPr sz="2100" b="1"/>
            </a:lvl5pPr>
            <a:lvl6pPr marL="3044884" indent="0">
              <a:buNone/>
              <a:defRPr sz="2100" b="1"/>
            </a:lvl6pPr>
            <a:lvl7pPr marL="3653831" indent="0">
              <a:buNone/>
              <a:defRPr sz="2100" b="1"/>
            </a:lvl7pPr>
            <a:lvl8pPr marL="4262827" indent="0">
              <a:buNone/>
              <a:defRPr sz="2100" b="1"/>
            </a:lvl8pPr>
            <a:lvl9pPr marL="4871806"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lIns="91358" tIns="45718" rIns="91358" bIns="45718"/>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8" y="1535117"/>
            <a:ext cx="5389033" cy="639763"/>
          </a:xfrm>
        </p:spPr>
        <p:txBody>
          <a:bodyPr lIns="91358" tIns="45718" rIns="91358" bIns="45718" anchor="b"/>
          <a:lstStyle>
            <a:lvl1pPr marL="0" indent="0">
              <a:buNone/>
              <a:defRPr sz="3200" b="1"/>
            </a:lvl1pPr>
            <a:lvl2pPr marL="608947" indent="0">
              <a:buNone/>
              <a:defRPr sz="2700" b="1"/>
            </a:lvl2pPr>
            <a:lvl3pPr marL="1217970" indent="0">
              <a:buNone/>
              <a:defRPr sz="2400" b="1"/>
            </a:lvl3pPr>
            <a:lvl4pPr marL="1826941" indent="0">
              <a:buNone/>
              <a:defRPr sz="2100" b="1"/>
            </a:lvl4pPr>
            <a:lvl5pPr marL="2435938" indent="0">
              <a:buNone/>
              <a:defRPr sz="2100" b="1"/>
            </a:lvl5pPr>
            <a:lvl6pPr marL="3044884" indent="0">
              <a:buNone/>
              <a:defRPr sz="2100" b="1"/>
            </a:lvl6pPr>
            <a:lvl7pPr marL="3653831" indent="0">
              <a:buNone/>
              <a:defRPr sz="2100" b="1"/>
            </a:lvl7pPr>
            <a:lvl8pPr marL="4262827" indent="0">
              <a:buNone/>
              <a:defRPr sz="2100" b="1"/>
            </a:lvl8pPr>
            <a:lvl9pPr marL="4871806"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428" y="2174875"/>
            <a:ext cx="5389033" cy="3951288"/>
          </a:xfrm>
        </p:spPr>
        <p:txBody>
          <a:bodyPr lIns="91358" tIns="45718" rIns="91358" bIns="45718"/>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6019876"/>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70" tIns="60770" rIns="121570" bIns="60770"/>
          <a:lstStyle/>
          <a:p>
            <a:pPr defTabSz="913810">
              <a:defRPr/>
            </a:pPr>
            <a:endParaRPr lang="en-US" sz="2400">
              <a:solidFill>
                <a:prstClr val="black"/>
              </a:solidFill>
              <a:cs typeface="Arial" pitchFamily="34" charset="0"/>
              <a:sym typeface="Arial"/>
            </a:endParaRPr>
          </a:p>
        </p:txBody>
      </p:sp>
      <p:sp>
        <p:nvSpPr>
          <p:cNvPr id="29" name="Title 28"/>
          <p:cNvSpPr>
            <a:spLocks noGrp="1"/>
          </p:cNvSpPr>
          <p:nvPr>
            <p:ph type="title"/>
          </p:nvPr>
        </p:nvSpPr>
        <p:spPr>
          <a:xfrm>
            <a:off x="406404" y="5410269"/>
            <a:ext cx="11480800" cy="882651"/>
          </a:xfrm>
        </p:spPr>
        <p:txBody>
          <a:bodyPr/>
          <a:lstStyle>
            <a:lvl1pPr>
              <a:defRPr/>
            </a:lvl1pPr>
          </a:lstStyle>
          <a:p>
            <a:r>
              <a:rPr lang="en-US"/>
              <a:t>Click to edit Master title style</a:t>
            </a:r>
          </a:p>
        </p:txBody>
      </p:sp>
      <p:sp>
        <p:nvSpPr>
          <p:cNvPr id="13" name="Text Placeholder 12"/>
          <p:cNvSpPr>
            <a:spLocks noGrp="1"/>
          </p:cNvSpPr>
          <p:nvPr>
            <p:ph type="body" idx="1"/>
          </p:nvPr>
        </p:nvSpPr>
        <p:spPr>
          <a:xfrm>
            <a:off x="375260" y="666750"/>
            <a:ext cx="5720741" cy="639763"/>
          </a:xfrm>
        </p:spPr>
        <p:txBody>
          <a:bodyPr anchor="ctr"/>
          <a:lstStyle>
            <a:lvl1pPr marL="0" indent="0">
              <a:buNone/>
              <a:defRPr sz="2400" b="0" cap="all" baseline="0">
                <a:solidFill>
                  <a:schemeClr val="accent1">
                    <a:shade val="50000"/>
                  </a:schemeClr>
                </a:solidFill>
                <a:latin typeface="+mj-lt"/>
                <a:ea typeface="+mj-ea"/>
                <a:cs typeface="+mj-cs"/>
              </a:defRPr>
            </a:lvl1pPr>
            <a:lvl2pPr>
              <a:buNone/>
              <a:defRPr sz="2700" b="1"/>
            </a:lvl2pPr>
            <a:lvl3pPr>
              <a:buNone/>
              <a:defRPr sz="2400" b="1"/>
            </a:lvl3pPr>
            <a:lvl4pPr>
              <a:buNone/>
              <a:defRPr sz="2100" b="1"/>
            </a:lvl4pPr>
            <a:lvl5pPr>
              <a:buNone/>
              <a:defRPr sz="2100" b="1"/>
            </a:lvl5pPr>
          </a:lstStyle>
          <a:p>
            <a:pPr lvl="0"/>
            <a:r>
              <a:rPr lang="en-US"/>
              <a:t>Click to edit Master text styles</a:t>
            </a:r>
          </a:p>
        </p:txBody>
      </p:sp>
      <p:sp>
        <p:nvSpPr>
          <p:cNvPr id="25" name="Text Placeholder 24"/>
          <p:cNvSpPr>
            <a:spLocks noGrp="1"/>
          </p:cNvSpPr>
          <p:nvPr>
            <p:ph type="body" sz="half" idx="3"/>
          </p:nvPr>
        </p:nvSpPr>
        <p:spPr>
          <a:xfrm>
            <a:off x="6193399" y="666750"/>
            <a:ext cx="5722988" cy="639763"/>
          </a:xfrm>
        </p:spPr>
        <p:txBody>
          <a:bodyPr anchor="ctr"/>
          <a:lstStyle>
            <a:lvl1pPr marL="0" indent="0">
              <a:buNone/>
              <a:defRPr sz="2400" b="0" cap="all" baseline="0">
                <a:solidFill>
                  <a:schemeClr val="accent1">
                    <a:shade val="50000"/>
                  </a:schemeClr>
                </a:solidFill>
                <a:latin typeface="+mj-lt"/>
                <a:ea typeface="+mj-ea"/>
                <a:cs typeface="+mj-cs"/>
              </a:defRPr>
            </a:lvl1pPr>
            <a:lvl2pPr>
              <a:buNone/>
              <a:defRPr sz="2700" b="1"/>
            </a:lvl2pPr>
            <a:lvl3pPr>
              <a:buNone/>
              <a:defRPr sz="2400" b="1"/>
            </a:lvl3pPr>
            <a:lvl4pPr>
              <a:buNone/>
              <a:defRPr sz="2100" b="1"/>
            </a:lvl4pPr>
            <a:lvl5pPr>
              <a:buNone/>
              <a:defRPr sz="2100" b="1"/>
            </a:lvl5pPr>
          </a:lstStyle>
          <a:p>
            <a:pPr lvl="0"/>
            <a:r>
              <a:rPr lang="en-US"/>
              <a:t>Click to edit Master text styles</a:t>
            </a:r>
          </a:p>
        </p:txBody>
      </p:sp>
      <p:sp>
        <p:nvSpPr>
          <p:cNvPr id="4" name="Content Placeholder 3"/>
          <p:cNvSpPr>
            <a:spLocks noGrp="1"/>
          </p:cNvSpPr>
          <p:nvPr>
            <p:ph sz="quarter" idx="2"/>
          </p:nvPr>
        </p:nvSpPr>
        <p:spPr>
          <a:xfrm>
            <a:off x="375260" y="1316113"/>
            <a:ext cx="5720741" cy="3941763"/>
          </a:xfrm>
        </p:spPr>
        <p:txBody>
          <a:bodyPr/>
          <a:lstStyle>
            <a:lvl1pPr>
              <a:defRPr sz="3200"/>
            </a:lvl1pPr>
            <a:lvl2pPr>
              <a:defRPr sz="2700"/>
            </a:lvl2pPr>
            <a:lvl3pPr>
              <a:defRPr sz="2400"/>
            </a:lvl3pPr>
            <a:lvl4pPr>
              <a:defRPr sz="2100"/>
            </a:lvl4pPr>
            <a:lvl5pPr>
              <a:defRPr sz="2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7"/>
          <p:cNvSpPr>
            <a:spLocks noGrp="1"/>
          </p:cNvSpPr>
          <p:nvPr>
            <p:ph sz="quarter" idx="4"/>
          </p:nvPr>
        </p:nvSpPr>
        <p:spPr>
          <a:xfrm>
            <a:off x="6198309" y="1316113"/>
            <a:ext cx="5718048" cy="3941763"/>
          </a:xfrm>
        </p:spPr>
        <p:txBody>
          <a:bodyPr/>
          <a:lstStyle>
            <a:lvl1pPr>
              <a:defRPr sz="3200"/>
            </a:lvl1pPr>
            <a:lvl2pPr>
              <a:defRPr sz="2700"/>
            </a:lvl2pPr>
            <a:lvl3pPr>
              <a:defRPr sz="2400"/>
            </a:lvl3pPr>
            <a:lvl4pPr>
              <a:defRPr sz="2100"/>
            </a:lvl4pPr>
            <a:lvl5pPr>
              <a:defRPr sz="2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9"/>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8BE61252-0545-45CD-B233-99905D759514}" type="datetimeFigureOut">
              <a:rPr lang="en-US"/>
              <a:pPr>
                <a:defRPr/>
              </a:pPr>
              <a:t>10/31/2024</a:t>
            </a:fld>
            <a:endParaRPr lang="en-US"/>
          </a:p>
        </p:txBody>
      </p:sp>
      <p:sp>
        <p:nvSpPr>
          <p:cNvPr id="9" name="Footer Placeholder 5"/>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10" name="Slide Number Placeholder 6"/>
          <p:cNvSpPr>
            <a:spLocks noGrp="1"/>
          </p:cNvSpPr>
          <p:nvPr>
            <p:ph type="sldNum" sz="quarter" idx="12"/>
          </p:nvPr>
        </p:nvSpPr>
        <p:spPr>
          <a:xfrm>
            <a:off x="10972800" y="6477009"/>
            <a:ext cx="1016000" cy="247651"/>
          </a:xfrm>
        </p:spPr>
        <p:txBody>
          <a:bodyPr/>
          <a:lstStyle>
            <a:lvl1pPr fontAlgn="base">
              <a:spcBef>
                <a:spcPct val="0"/>
              </a:spcBef>
              <a:spcAft>
                <a:spcPct val="0"/>
              </a:spcAft>
              <a:defRPr b="1">
                <a:latin typeface="Arial" charset="0"/>
              </a:defRPr>
            </a:lvl1pPr>
          </a:lstStyle>
          <a:p>
            <a:pPr>
              <a:defRPr/>
            </a:pPr>
            <a:fld id="{A3358FB4-B9D8-4B01-89D7-77D17D15028B}" type="slidenum">
              <a:rPr lang="en-US"/>
              <a:pPr>
                <a:defRPr/>
              </a:pPr>
              <a:t>‹#›</a:t>
            </a:fld>
            <a:endParaRPr lang="en-US" dirty="0"/>
          </a:p>
        </p:txBody>
      </p:sp>
    </p:spTree>
    <p:extLst>
      <p:ext uri="{BB962C8B-B14F-4D97-AF65-F5344CB8AC3E}">
        <p14:creationId xmlns:p14="http://schemas.microsoft.com/office/powerpoint/2010/main" val="9970802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lang="en-US"/>
              <a:t>Click to edit Master title style</a:t>
            </a:r>
          </a:p>
        </p:txBody>
      </p:sp>
      <p:sp>
        <p:nvSpPr>
          <p:cNvPr id="3" name="Date Placeholder 11"/>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07B34934-4A94-4B4C-AF59-7365788C66E2}" type="datetimeFigureOut">
              <a:rPr lang="en-US"/>
              <a:pPr>
                <a:defRPr/>
              </a:pPr>
              <a:t>10/31/2024</a:t>
            </a:fld>
            <a:endParaRPr lang="en-US"/>
          </a:p>
        </p:txBody>
      </p:sp>
      <p:sp>
        <p:nvSpPr>
          <p:cNvPr id="4" name="Footer Placeholder 20"/>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5" name="Slide Number Placeholder 5"/>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CAE56B15-9791-43B6-9F3D-02E18220988B}" type="slidenum">
              <a:rPr lang="en-US"/>
              <a:pPr>
                <a:defRPr/>
              </a:pPr>
              <a:t>‹#›</a:t>
            </a:fld>
            <a:endParaRPr lang="en-US"/>
          </a:p>
        </p:txBody>
      </p:sp>
    </p:spTree>
    <p:extLst>
      <p:ext uri="{BB962C8B-B14F-4D97-AF65-F5344CB8AC3E}">
        <p14:creationId xmlns:p14="http://schemas.microsoft.com/office/powerpoint/2010/main" val="25892428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65D2C044-484B-457D-A9C7-50A1F9A05C2D}" type="datetimeFigureOut">
              <a:rPr lang="en-US"/>
              <a:pPr>
                <a:defRPr/>
              </a:pPr>
              <a:t>10/31/2024</a:t>
            </a:fld>
            <a:endParaRPr lang="en-US"/>
          </a:p>
        </p:txBody>
      </p:sp>
      <p:sp>
        <p:nvSpPr>
          <p:cNvPr id="3" name="Footer Placeholder 23"/>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4" name="Slide Number Placeholder 6"/>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2AB3AEEF-A6B9-4968-938B-79461037D92E}" type="slidenum">
              <a:rPr lang="en-US"/>
              <a:pPr>
                <a:defRPr/>
              </a:pPr>
              <a:t>‹#›</a:t>
            </a:fld>
            <a:endParaRPr lang="en-US"/>
          </a:p>
        </p:txBody>
      </p:sp>
    </p:spTree>
    <p:extLst>
      <p:ext uri="{BB962C8B-B14F-4D97-AF65-F5344CB8AC3E}">
        <p14:creationId xmlns:p14="http://schemas.microsoft.com/office/powerpoint/2010/main" val="2677882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685800" y="5849192"/>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70" tIns="60770" rIns="121570" bIns="60770"/>
          <a:lstStyle/>
          <a:p>
            <a:pPr defTabSz="913810">
              <a:defRPr/>
            </a:pPr>
            <a:endParaRPr lang="en-US" sz="2400">
              <a:solidFill>
                <a:prstClr val="black"/>
              </a:solidFill>
              <a:cs typeface="Arial" pitchFamily="34" charset="0"/>
              <a:sym typeface="Arial"/>
            </a:endParaRPr>
          </a:p>
        </p:txBody>
      </p:sp>
      <p:sp>
        <p:nvSpPr>
          <p:cNvPr id="12" name="Title 11"/>
          <p:cNvSpPr>
            <a:spLocks noGrp="1"/>
          </p:cNvSpPr>
          <p:nvPr>
            <p:ph type="title"/>
          </p:nvPr>
        </p:nvSpPr>
        <p:spPr>
          <a:xfrm>
            <a:off x="609600" y="5486407"/>
            <a:ext cx="11277600" cy="520700"/>
          </a:xfrm>
        </p:spPr>
        <p:txBody>
          <a:bodyPr/>
          <a:lstStyle>
            <a:lvl1pPr algn="l">
              <a:buNone/>
              <a:defRPr sz="2700" b="1"/>
            </a:lvl1pPr>
          </a:lstStyle>
          <a:p>
            <a:r>
              <a:rPr lang="en-US"/>
              <a:t>Click to edit Master title style</a:t>
            </a:r>
          </a:p>
        </p:txBody>
      </p:sp>
      <p:sp>
        <p:nvSpPr>
          <p:cNvPr id="26" name="Text Placeholder 25"/>
          <p:cNvSpPr>
            <a:spLocks noGrp="1"/>
          </p:cNvSpPr>
          <p:nvPr>
            <p:ph type="body" idx="2"/>
          </p:nvPr>
        </p:nvSpPr>
        <p:spPr>
          <a:xfrm>
            <a:off x="609635" y="609600"/>
            <a:ext cx="4011084" cy="4800600"/>
          </a:xfrm>
        </p:spPr>
        <p:txBody>
          <a:bodyPr/>
          <a:lstStyle>
            <a:lvl1pPr marL="0" indent="0">
              <a:buNone/>
              <a:defRPr sz="1900"/>
            </a:lvl1pPr>
            <a:lvl2pPr>
              <a:buNone/>
              <a:defRPr sz="1600"/>
            </a:lvl2pPr>
            <a:lvl3pPr>
              <a:buNone/>
              <a:defRPr sz="1300"/>
            </a:lvl3pPr>
            <a:lvl4pPr>
              <a:buNone/>
              <a:defRPr sz="1200"/>
            </a:lvl4pPr>
            <a:lvl5pPr>
              <a:buNone/>
              <a:defRPr sz="1200"/>
            </a:lvl5pPr>
          </a:lstStyle>
          <a:p>
            <a:pPr lvl="0"/>
            <a:r>
              <a:rPr lang="en-US"/>
              <a:t>Click to edit Master text styles</a:t>
            </a:r>
          </a:p>
        </p:txBody>
      </p:sp>
      <p:sp>
        <p:nvSpPr>
          <p:cNvPr id="14" name="Content Placeholder 13"/>
          <p:cNvSpPr>
            <a:spLocks noGrp="1"/>
          </p:cNvSpPr>
          <p:nvPr>
            <p:ph sz="half" idx="1"/>
          </p:nvPr>
        </p:nvSpPr>
        <p:spPr>
          <a:xfrm>
            <a:off x="4766741" y="609600"/>
            <a:ext cx="7120467" cy="4800600"/>
          </a:xfrm>
        </p:spPr>
        <p:txBody>
          <a:bodyPr/>
          <a:lstStyle>
            <a:lvl1pPr>
              <a:defRPr sz="4300"/>
            </a:lvl1pPr>
            <a:lvl2pPr>
              <a:defRPr sz="3700"/>
            </a:lvl2pPr>
            <a:lvl3pPr>
              <a:defRPr sz="3200"/>
            </a:lvl3pPr>
            <a:lvl4pPr>
              <a:defRPr sz="2700"/>
            </a:lvl4pPr>
            <a:lvl5pPr>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4"/>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64B2C22E-50A3-459C-89A1-D0CD7AAE9365}" type="datetimeFigureOut">
              <a:rPr lang="en-US"/>
              <a:pPr>
                <a:defRPr/>
              </a:pPr>
              <a:t>10/31/2024</a:t>
            </a:fld>
            <a:endParaRPr lang="en-US"/>
          </a:p>
        </p:txBody>
      </p:sp>
      <p:sp>
        <p:nvSpPr>
          <p:cNvPr id="7" name="Footer Placeholder 28"/>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8" name="Slide Number Placeholder 6"/>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3660D24C-3AC1-4CED-9990-486BFAD269B4}" type="slidenum">
              <a:rPr lang="en-US"/>
              <a:pPr>
                <a:defRPr/>
              </a:pPr>
              <a:t>‹#›</a:t>
            </a:fld>
            <a:endParaRPr lang="en-US"/>
          </a:p>
        </p:txBody>
      </p:sp>
    </p:spTree>
    <p:extLst>
      <p:ext uri="{BB962C8B-B14F-4D97-AF65-F5344CB8AC3E}">
        <p14:creationId xmlns:p14="http://schemas.microsoft.com/office/powerpoint/2010/main" val="27275796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5"/>
            <a:ext cx="67056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4300"/>
            </a:lvl1pPr>
          </a:lstStyle>
          <a:p>
            <a:pPr lvl="0"/>
            <a:r>
              <a:rPr lang="en-US" noProof="0"/>
              <a:t>Click icon to add picture</a:t>
            </a:r>
            <a:endParaRPr lang="en-US" noProof="0" dirty="0"/>
          </a:p>
        </p:txBody>
      </p:sp>
      <p:sp>
        <p:nvSpPr>
          <p:cNvPr id="17" name="Title 16"/>
          <p:cNvSpPr>
            <a:spLocks noGrp="1"/>
          </p:cNvSpPr>
          <p:nvPr>
            <p:ph type="title"/>
          </p:nvPr>
        </p:nvSpPr>
        <p:spPr>
          <a:xfrm>
            <a:off x="508004" y="4993760"/>
            <a:ext cx="7823200" cy="522288"/>
          </a:xfrm>
        </p:spPr>
        <p:txBody>
          <a:bodyPr/>
          <a:lstStyle>
            <a:lvl1pPr algn="l">
              <a:buNone/>
              <a:defRPr sz="2700" b="1"/>
            </a:lvl1pPr>
          </a:lstStyle>
          <a:p>
            <a:r>
              <a:rPr lang="en-US"/>
              <a:t>Click to edit Master title style</a:t>
            </a:r>
          </a:p>
        </p:txBody>
      </p:sp>
      <p:sp>
        <p:nvSpPr>
          <p:cNvPr id="26" name="Text Placeholder 25"/>
          <p:cNvSpPr>
            <a:spLocks noGrp="1"/>
          </p:cNvSpPr>
          <p:nvPr>
            <p:ph type="body" sz="half" idx="2"/>
          </p:nvPr>
        </p:nvSpPr>
        <p:spPr>
          <a:xfrm>
            <a:off x="508004" y="5533398"/>
            <a:ext cx="7823200" cy="768351"/>
          </a:xfrm>
        </p:spPr>
        <p:txBody>
          <a:bodyPr lIns="145871" tIns="0"/>
          <a:lstStyle>
            <a:lvl1pPr marL="0" indent="0">
              <a:buNone/>
              <a:defRPr sz="1900"/>
            </a:lvl1pPr>
            <a:lvl2pPr>
              <a:defRPr sz="1600"/>
            </a:lvl2pPr>
            <a:lvl3pPr>
              <a:defRPr sz="1300"/>
            </a:lvl3pPr>
            <a:lvl4pPr>
              <a:defRPr sz="1200"/>
            </a:lvl4pPr>
            <a:lvl5pPr>
              <a:defRPr sz="1200"/>
            </a:lvl5pPr>
          </a:lstStyle>
          <a:p>
            <a:pPr lvl="0"/>
            <a:r>
              <a:rPr lang="en-US"/>
              <a:t>Click to edit Master text styles</a:t>
            </a:r>
          </a:p>
        </p:txBody>
      </p:sp>
      <p:sp>
        <p:nvSpPr>
          <p:cNvPr id="5" name="Date Placeholder 6"/>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6" name="Footer Placeholder 4"/>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7" name="Slide Number Placeholder 30"/>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6E142EAB-5237-4C5A-A412-50553DBA014B}" type="slidenum">
              <a:rPr lang="en-US" altLang="zh-CN"/>
              <a:pPr>
                <a:defRPr/>
              </a:pPr>
              <a:t>‹#›</a:t>
            </a:fld>
            <a:endParaRPr lang="en-US" altLang="zh-CN"/>
          </a:p>
        </p:txBody>
      </p:sp>
    </p:spTree>
    <p:extLst>
      <p:ext uri="{BB962C8B-B14F-4D97-AF65-F5344CB8AC3E}">
        <p14:creationId xmlns:p14="http://schemas.microsoft.com/office/powerpoint/2010/main" val="39420191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6B66F995-E4DC-4516-AE58-FEAAFC584487}" type="datetimeFigureOut">
              <a:rPr lang="en-US"/>
              <a:pPr>
                <a:defRPr/>
              </a:pPr>
              <a:t>10/31/2024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8BCADEE3-0BC6-4D62-B342-1435F63643B0}" type="slidenum">
              <a:rPr lang="en-US"/>
              <a:pPr>
                <a:defRPr/>
              </a:pPr>
              <a:t>‹#›</a:t>
            </a:fld>
            <a:endParaRPr lang="en-US"/>
          </a:p>
        </p:txBody>
      </p:sp>
    </p:spTree>
    <p:extLst>
      <p:ext uri="{BB962C8B-B14F-4D97-AF65-F5344CB8AC3E}">
        <p14:creationId xmlns:p14="http://schemas.microsoft.com/office/powerpoint/2010/main" val="35837280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80"/>
            <a:ext cx="2438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49280"/>
            <a:ext cx="8331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05FD097C-916C-47FE-9B25-7BCD71AF070D}" type="datetimeFigureOut">
              <a:rPr lang="en-US"/>
              <a:pPr>
                <a:defRPr/>
              </a:pPr>
              <a:t>10/31/2024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60D82D74-B4D1-4A24-BF81-83CD1D10F3B3}" type="slidenum">
              <a:rPr lang="en-US"/>
              <a:pPr>
                <a:defRPr/>
              </a:pPr>
              <a:t>‹#›</a:t>
            </a:fld>
            <a:endParaRPr lang="en-US"/>
          </a:p>
        </p:txBody>
      </p:sp>
    </p:spTree>
    <p:extLst>
      <p:ext uri="{BB962C8B-B14F-4D97-AF65-F5344CB8AC3E}">
        <p14:creationId xmlns:p14="http://schemas.microsoft.com/office/powerpoint/2010/main" val="38184637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33"/>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6855" indent="0" algn="ctr">
              <a:buNone/>
              <a:defRPr/>
            </a:lvl2pPr>
            <a:lvl3pPr marL="913742" indent="0" algn="ctr">
              <a:buNone/>
              <a:defRPr/>
            </a:lvl3pPr>
            <a:lvl4pPr marL="1370614" indent="0" algn="ctr">
              <a:buNone/>
              <a:defRPr/>
            </a:lvl4pPr>
            <a:lvl5pPr marL="1827485" indent="0" algn="ctr">
              <a:buNone/>
              <a:defRPr/>
            </a:lvl5pPr>
            <a:lvl6pPr marL="2284374" indent="0" algn="ctr">
              <a:buNone/>
              <a:defRPr/>
            </a:lvl6pPr>
            <a:lvl7pPr marL="2741226" indent="0" algn="ctr">
              <a:buNone/>
              <a:defRPr/>
            </a:lvl7pPr>
            <a:lvl8pPr marL="3198080" indent="0" algn="ctr">
              <a:buNone/>
              <a:defRPr/>
            </a:lvl8pPr>
            <a:lvl9pPr marL="365493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2F7FC303-D00B-4B0C-A122-F72C1A22D760}" type="slidenum">
              <a:rPr lang="en-US"/>
              <a:pPr>
                <a:defRPr/>
              </a:pPr>
              <a:t>‹#›</a:t>
            </a:fld>
            <a:endParaRPr lang="en-US"/>
          </a:p>
        </p:txBody>
      </p:sp>
    </p:spTree>
    <p:extLst>
      <p:ext uri="{BB962C8B-B14F-4D97-AF65-F5344CB8AC3E}">
        <p14:creationId xmlns:p14="http://schemas.microsoft.com/office/powerpoint/2010/main" val="4674573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B8B71BA2-A022-4305-B4BC-374DCB5A40DC}" type="slidenum">
              <a:rPr lang="en-US"/>
              <a:pPr>
                <a:defRPr/>
              </a:pPr>
              <a:t>‹#›</a:t>
            </a:fld>
            <a:endParaRPr lang="en-US"/>
          </a:p>
        </p:txBody>
      </p:sp>
    </p:spTree>
    <p:extLst>
      <p:ext uri="{BB962C8B-B14F-4D97-AF65-F5344CB8AC3E}">
        <p14:creationId xmlns:p14="http://schemas.microsoft.com/office/powerpoint/2010/main" val="31317272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6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855" indent="0">
              <a:buNone/>
              <a:defRPr sz="1900"/>
            </a:lvl2pPr>
            <a:lvl3pPr marL="913742" indent="0">
              <a:buNone/>
              <a:defRPr sz="1600"/>
            </a:lvl3pPr>
            <a:lvl4pPr marL="1370614" indent="0">
              <a:buNone/>
              <a:defRPr sz="1500"/>
            </a:lvl4pPr>
            <a:lvl5pPr marL="1827485" indent="0">
              <a:buNone/>
              <a:defRPr sz="1500"/>
            </a:lvl5pPr>
            <a:lvl6pPr marL="2284374" indent="0">
              <a:buNone/>
              <a:defRPr sz="1500"/>
            </a:lvl6pPr>
            <a:lvl7pPr marL="2741226" indent="0">
              <a:buNone/>
              <a:defRPr sz="1500"/>
            </a:lvl7pPr>
            <a:lvl8pPr marL="3198080" indent="0">
              <a:buNone/>
              <a:defRPr sz="1500"/>
            </a:lvl8pPr>
            <a:lvl9pPr marL="3654935" indent="0">
              <a:buNone/>
              <a:defRPr sz="15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4B227DC1-694C-4292-B4B7-0C0E546B2928}" type="slidenum">
              <a:rPr lang="en-US"/>
              <a:pPr>
                <a:defRPr/>
              </a:pPr>
              <a:t>‹#›</a:t>
            </a:fld>
            <a:endParaRPr lang="en-US"/>
          </a:p>
        </p:txBody>
      </p:sp>
    </p:spTree>
    <p:extLst>
      <p:ext uri="{BB962C8B-B14F-4D97-AF65-F5344CB8AC3E}">
        <p14:creationId xmlns:p14="http://schemas.microsoft.com/office/powerpoint/2010/main" val="3829486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lIns="91358" tIns="45718" rIns="91358" bIns="45718"/>
          <a:lstStyle/>
          <a:p>
            <a:r>
              <a:rPr lang="en-US"/>
              <a:t>Click to edit Master title style</a:t>
            </a:r>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F8BF98B8-3F1E-4FDB-B4D9-35E6180D01F2}" type="slidenum">
              <a:rPr lang="en-US"/>
              <a:pPr>
                <a:defRPr/>
              </a:pPr>
              <a:t>‹#›</a:t>
            </a:fld>
            <a:endParaRPr lang="en-US"/>
          </a:p>
        </p:txBody>
      </p:sp>
    </p:spTree>
    <p:extLst>
      <p:ext uri="{BB962C8B-B14F-4D97-AF65-F5344CB8AC3E}">
        <p14:creationId xmlns:p14="http://schemas.microsoft.com/office/powerpoint/2010/main" val="19904634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6855" indent="0">
              <a:buNone/>
              <a:defRPr sz="2000" b="1"/>
            </a:lvl2pPr>
            <a:lvl3pPr marL="913742" indent="0">
              <a:buNone/>
              <a:defRPr sz="1900" b="1"/>
            </a:lvl3pPr>
            <a:lvl4pPr marL="1370614" indent="0">
              <a:buNone/>
              <a:defRPr sz="1600" b="1"/>
            </a:lvl4pPr>
            <a:lvl5pPr marL="1827485" indent="0">
              <a:buNone/>
              <a:defRPr sz="1600" b="1"/>
            </a:lvl5pPr>
            <a:lvl6pPr marL="2284374" indent="0">
              <a:buNone/>
              <a:defRPr sz="1600" b="1"/>
            </a:lvl6pPr>
            <a:lvl7pPr marL="2741226" indent="0">
              <a:buNone/>
              <a:defRPr sz="1600" b="1"/>
            </a:lvl7pPr>
            <a:lvl8pPr marL="3198080" indent="0">
              <a:buNone/>
              <a:defRPr sz="1600" b="1"/>
            </a:lvl8pPr>
            <a:lvl9pPr marL="3654935"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53" y="1535117"/>
            <a:ext cx="5389033" cy="639763"/>
          </a:xfrm>
        </p:spPr>
        <p:txBody>
          <a:bodyPr anchor="b"/>
          <a:lstStyle>
            <a:lvl1pPr marL="0" indent="0">
              <a:buNone/>
              <a:defRPr sz="2400" b="1"/>
            </a:lvl1pPr>
            <a:lvl2pPr marL="456855" indent="0">
              <a:buNone/>
              <a:defRPr sz="2000" b="1"/>
            </a:lvl2pPr>
            <a:lvl3pPr marL="913742" indent="0">
              <a:buNone/>
              <a:defRPr sz="1900" b="1"/>
            </a:lvl3pPr>
            <a:lvl4pPr marL="1370614" indent="0">
              <a:buNone/>
              <a:defRPr sz="1600" b="1"/>
            </a:lvl4pPr>
            <a:lvl5pPr marL="1827485" indent="0">
              <a:buNone/>
              <a:defRPr sz="1600" b="1"/>
            </a:lvl5pPr>
            <a:lvl6pPr marL="2284374" indent="0">
              <a:buNone/>
              <a:defRPr sz="1600" b="1"/>
            </a:lvl6pPr>
            <a:lvl7pPr marL="2741226" indent="0">
              <a:buNone/>
              <a:defRPr sz="1600" b="1"/>
            </a:lvl7pPr>
            <a:lvl8pPr marL="3198080" indent="0">
              <a:buNone/>
              <a:defRPr sz="1600" b="1"/>
            </a:lvl8pPr>
            <a:lvl9pPr marL="365493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53"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E68326EB-EF2A-4D76-845C-3B5DB4EEBDF5}" type="slidenum">
              <a:rPr lang="en-US"/>
              <a:pPr>
                <a:defRPr/>
              </a:pPr>
              <a:t>‹#›</a:t>
            </a:fld>
            <a:endParaRPr lang="en-US"/>
          </a:p>
        </p:txBody>
      </p:sp>
    </p:spTree>
    <p:extLst>
      <p:ext uri="{BB962C8B-B14F-4D97-AF65-F5344CB8AC3E}">
        <p14:creationId xmlns:p14="http://schemas.microsoft.com/office/powerpoint/2010/main" val="34487482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919733CB-2805-4EC5-BA0E-DD2D756725D8}" type="slidenum">
              <a:rPr lang="en-US"/>
              <a:pPr>
                <a:defRPr/>
              </a:pPr>
              <a:t>‹#›</a:t>
            </a:fld>
            <a:endParaRPr lang="en-US"/>
          </a:p>
        </p:txBody>
      </p:sp>
    </p:spTree>
    <p:extLst>
      <p:ext uri="{BB962C8B-B14F-4D97-AF65-F5344CB8AC3E}">
        <p14:creationId xmlns:p14="http://schemas.microsoft.com/office/powerpoint/2010/main" val="5335694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EE5E1F31-9296-403B-B292-98BB9156D1C0}" type="slidenum">
              <a:rPr lang="en-US"/>
              <a:pPr>
                <a:defRPr/>
              </a:pPr>
              <a:t>‹#›</a:t>
            </a:fld>
            <a:endParaRPr lang="en-US"/>
          </a:p>
        </p:txBody>
      </p:sp>
    </p:spTree>
    <p:extLst>
      <p:ext uri="{BB962C8B-B14F-4D97-AF65-F5344CB8AC3E}">
        <p14:creationId xmlns:p14="http://schemas.microsoft.com/office/powerpoint/2010/main" val="6172927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7"/>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5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500"/>
            </a:lvl1pPr>
            <a:lvl2pPr marL="456855" indent="0">
              <a:buNone/>
              <a:defRPr sz="1200"/>
            </a:lvl2pPr>
            <a:lvl3pPr marL="913742" indent="0">
              <a:buNone/>
              <a:defRPr sz="1100"/>
            </a:lvl3pPr>
            <a:lvl4pPr marL="1370614" indent="0">
              <a:buNone/>
              <a:defRPr sz="900"/>
            </a:lvl4pPr>
            <a:lvl5pPr marL="1827485" indent="0">
              <a:buNone/>
              <a:defRPr sz="900"/>
            </a:lvl5pPr>
            <a:lvl6pPr marL="2284374" indent="0">
              <a:buNone/>
              <a:defRPr sz="900"/>
            </a:lvl6pPr>
            <a:lvl7pPr marL="2741226" indent="0">
              <a:buNone/>
              <a:defRPr sz="900"/>
            </a:lvl7pPr>
            <a:lvl8pPr marL="3198080" indent="0">
              <a:buNone/>
              <a:defRPr sz="900"/>
            </a:lvl8pPr>
            <a:lvl9pPr marL="365493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15B5DCED-548A-4963-99C0-193397868D89}" type="slidenum">
              <a:rPr lang="en-US"/>
              <a:pPr>
                <a:defRPr/>
              </a:pPr>
              <a:t>‹#›</a:t>
            </a:fld>
            <a:endParaRPr lang="en-US"/>
          </a:p>
        </p:txBody>
      </p:sp>
    </p:spTree>
    <p:extLst>
      <p:ext uri="{BB962C8B-B14F-4D97-AF65-F5344CB8AC3E}">
        <p14:creationId xmlns:p14="http://schemas.microsoft.com/office/powerpoint/2010/main" val="30398043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9"/>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855" indent="0">
              <a:buNone/>
              <a:defRPr sz="2800"/>
            </a:lvl2pPr>
            <a:lvl3pPr marL="913742" indent="0">
              <a:buNone/>
              <a:defRPr sz="2400"/>
            </a:lvl3pPr>
            <a:lvl4pPr marL="1370614" indent="0">
              <a:buNone/>
              <a:defRPr sz="2000"/>
            </a:lvl4pPr>
            <a:lvl5pPr marL="1827485" indent="0">
              <a:buNone/>
              <a:defRPr sz="2000"/>
            </a:lvl5pPr>
            <a:lvl6pPr marL="2284374" indent="0">
              <a:buNone/>
              <a:defRPr sz="2000"/>
            </a:lvl6pPr>
            <a:lvl7pPr marL="2741226" indent="0">
              <a:buNone/>
              <a:defRPr sz="2000"/>
            </a:lvl7pPr>
            <a:lvl8pPr marL="3198080" indent="0">
              <a:buNone/>
              <a:defRPr sz="2000"/>
            </a:lvl8pPr>
            <a:lvl9pPr marL="3654935" indent="0">
              <a:buNone/>
              <a:defRPr sz="2000"/>
            </a:lvl9pPr>
          </a:lstStyle>
          <a:p>
            <a:pPr lvl="0"/>
            <a:endParaRPr lang="en-US" noProof="0"/>
          </a:p>
        </p:txBody>
      </p:sp>
      <p:sp>
        <p:nvSpPr>
          <p:cNvPr id="4" name="Text Placeholder 3"/>
          <p:cNvSpPr>
            <a:spLocks noGrp="1"/>
          </p:cNvSpPr>
          <p:nvPr>
            <p:ph type="body" sz="half" idx="2"/>
          </p:nvPr>
        </p:nvSpPr>
        <p:spPr>
          <a:xfrm>
            <a:off x="2389717" y="5367386"/>
            <a:ext cx="7315200" cy="804863"/>
          </a:xfrm>
        </p:spPr>
        <p:txBody>
          <a:bodyPr/>
          <a:lstStyle>
            <a:lvl1pPr marL="0" indent="0">
              <a:buNone/>
              <a:defRPr sz="1500"/>
            </a:lvl1pPr>
            <a:lvl2pPr marL="456855" indent="0">
              <a:buNone/>
              <a:defRPr sz="1200"/>
            </a:lvl2pPr>
            <a:lvl3pPr marL="913742" indent="0">
              <a:buNone/>
              <a:defRPr sz="1100"/>
            </a:lvl3pPr>
            <a:lvl4pPr marL="1370614" indent="0">
              <a:buNone/>
              <a:defRPr sz="900"/>
            </a:lvl4pPr>
            <a:lvl5pPr marL="1827485" indent="0">
              <a:buNone/>
              <a:defRPr sz="900"/>
            </a:lvl5pPr>
            <a:lvl6pPr marL="2284374" indent="0">
              <a:buNone/>
              <a:defRPr sz="900"/>
            </a:lvl6pPr>
            <a:lvl7pPr marL="2741226" indent="0">
              <a:buNone/>
              <a:defRPr sz="900"/>
            </a:lvl7pPr>
            <a:lvl8pPr marL="3198080" indent="0">
              <a:buNone/>
              <a:defRPr sz="900"/>
            </a:lvl8pPr>
            <a:lvl9pPr marL="365493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71221BF8-DC0E-4B83-A096-814DAF0A4294}" type="slidenum">
              <a:rPr lang="en-US"/>
              <a:pPr>
                <a:defRPr/>
              </a:pPr>
              <a:t>‹#›</a:t>
            </a:fld>
            <a:endParaRPr lang="en-US"/>
          </a:p>
        </p:txBody>
      </p:sp>
    </p:spTree>
    <p:extLst>
      <p:ext uri="{BB962C8B-B14F-4D97-AF65-F5344CB8AC3E}">
        <p14:creationId xmlns:p14="http://schemas.microsoft.com/office/powerpoint/2010/main" val="31449263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DE9C5177-F53E-46D9-84CE-204D5E91B06E}" type="slidenum">
              <a:rPr lang="en-US"/>
              <a:pPr>
                <a:defRPr/>
              </a:pPr>
              <a:t>‹#›</a:t>
            </a:fld>
            <a:endParaRPr lang="en-US"/>
          </a:p>
        </p:txBody>
      </p:sp>
    </p:spTree>
    <p:extLst>
      <p:ext uri="{BB962C8B-B14F-4D97-AF65-F5344CB8AC3E}">
        <p14:creationId xmlns:p14="http://schemas.microsoft.com/office/powerpoint/2010/main" val="6487972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0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0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AEB4DE48-E418-4F11-8F3A-9E0DC3AE41EA}" type="slidenum">
              <a:rPr lang="en-US"/>
              <a:pPr>
                <a:defRPr/>
              </a:pPr>
              <a:t>‹#›</a:t>
            </a:fld>
            <a:endParaRPr lang="en-US"/>
          </a:p>
        </p:txBody>
      </p:sp>
    </p:spTree>
    <p:extLst>
      <p:ext uri="{BB962C8B-B14F-4D97-AF65-F5344CB8AC3E}">
        <p14:creationId xmlns:p14="http://schemas.microsoft.com/office/powerpoint/2010/main" val="24513682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708"/>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E5B6721B-6C07-4AEB-A014-7C85356D05B7}" type="slidenum">
              <a:rPr lang="en-US"/>
              <a:pPr>
                <a:defRPr/>
              </a:pPr>
              <a:t>‹#›</a:t>
            </a:fld>
            <a:endParaRPr lang="en-US"/>
          </a:p>
        </p:txBody>
      </p:sp>
    </p:spTree>
    <p:extLst>
      <p:ext uri="{BB962C8B-B14F-4D97-AF65-F5344CB8AC3E}">
        <p14:creationId xmlns:p14="http://schemas.microsoft.com/office/powerpoint/2010/main" val="186132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685800" y="5349976"/>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84" tIns="60777" rIns="121584" bIns="60777"/>
          <a:lstStyle/>
          <a:p>
            <a:pPr defTabSz="913924">
              <a:defRPr/>
            </a:pPr>
            <a:endParaRPr lang="en-US" sz="2400">
              <a:solidFill>
                <a:prstClr val="black"/>
              </a:solidFill>
              <a:cs typeface="Arial" pitchFamily="34" charset="0"/>
              <a:sym typeface="Arial"/>
            </a:endParaRPr>
          </a:p>
        </p:txBody>
      </p:sp>
      <p:sp>
        <p:nvSpPr>
          <p:cNvPr id="29" name="Title 28"/>
          <p:cNvSpPr>
            <a:spLocks noGrp="1"/>
          </p:cNvSpPr>
          <p:nvPr>
            <p:ph type="ctrTitle"/>
          </p:nvPr>
        </p:nvSpPr>
        <p:spPr>
          <a:xfrm>
            <a:off x="508004" y="4853591"/>
            <a:ext cx="11277600" cy="1222375"/>
          </a:xfrm>
        </p:spPr>
        <p:txBody>
          <a:bodyPr anchor="t"/>
          <a:lstStyle/>
          <a:p>
            <a:r>
              <a:rPr lang="en-US"/>
              <a:t>Click to edit Master title style</a:t>
            </a:r>
          </a:p>
        </p:txBody>
      </p:sp>
      <p:sp>
        <p:nvSpPr>
          <p:cNvPr id="9" name="Subtitle 8"/>
          <p:cNvSpPr>
            <a:spLocks noGrp="1"/>
          </p:cNvSpPr>
          <p:nvPr>
            <p:ph type="subTitle" idx="1"/>
          </p:nvPr>
        </p:nvSpPr>
        <p:spPr>
          <a:xfrm>
            <a:off x="508004" y="3886200"/>
            <a:ext cx="11277600" cy="914400"/>
          </a:xfrm>
        </p:spPr>
        <p:txBody>
          <a:bodyPr anchor="b"/>
          <a:lstStyle>
            <a:lvl1pPr marL="0" indent="0" algn="l">
              <a:buNone/>
              <a:defRPr sz="3200">
                <a:solidFill>
                  <a:schemeClr val="tx2">
                    <a:shade val="75000"/>
                  </a:schemeClr>
                </a:solidFill>
              </a:defRPr>
            </a:lvl1pPr>
            <a:lvl2pPr marL="607863" indent="0" algn="ctr">
              <a:buNone/>
            </a:lvl2pPr>
            <a:lvl3pPr marL="1215766" indent="0" algn="ctr">
              <a:buNone/>
            </a:lvl3pPr>
            <a:lvl4pPr marL="1823645" indent="0" algn="ctr">
              <a:buNone/>
            </a:lvl4pPr>
            <a:lvl5pPr marL="2431538" indent="0" algn="ctr">
              <a:buNone/>
            </a:lvl5pPr>
            <a:lvl6pPr marL="3039405" indent="0" algn="ctr">
              <a:buNone/>
            </a:lvl6pPr>
            <a:lvl7pPr marL="3647267" indent="0" algn="ctr">
              <a:buNone/>
            </a:lvl7pPr>
            <a:lvl8pPr marL="4255172" indent="0" algn="ctr">
              <a:buNone/>
            </a:lvl8pPr>
            <a:lvl9pPr marL="4863054" indent="0" algn="ctr">
              <a:buNone/>
            </a:lvl9pPr>
          </a:lstStyle>
          <a:p>
            <a:r>
              <a:rPr lang="en-US"/>
              <a:t>Click to edit Master subtitle style</a:t>
            </a:r>
          </a:p>
        </p:txBody>
      </p:sp>
      <p:sp>
        <p:nvSpPr>
          <p:cNvPr id="5" name="Date Placeholder 15"/>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6" name="Footer Placeholder 1"/>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7" name="Slide Number Placeholder 14"/>
          <p:cNvSpPr>
            <a:spLocks noGrp="1"/>
          </p:cNvSpPr>
          <p:nvPr>
            <p:ph type="sldNum" sz="quarter" idx="12"/>
          </p:nvPr>
        </p:nvSpPr>
        <p:spPr>
          <a:xfrm>
            <a:off x="10972838" y="6475421"/>
            <a:ext cx="1011767" cy="247651"/>
          </a:xfrm>
        </p:spPr>
        <p:txBody>
          <a:bodyPr/>
          <a:lstStyle>
            <a:lvl1pPr fontAlgn="base">
              <a:spcBef>
                <a:spcPct val="0"/>
              </a:spcBef>
              <a:spcAft>
                <a:spcPct val="0"/>
              </a:spcAft>
              <a:defRPr b="1">
                <a:latin typeface="Arial" charset="0"/>
              </a:defRPr>
            </a:lvl1pPr>
          </a:lstStyle>
          <a:p>
            <a:pPr>
              <a:defRPr/>
            </a:pPr>
            <a:fld id="{0DAC8AA8-BC4A-405B-B1AE-1B3974EC520D}" type="slidenum">
              <a:rPr lang="en-US" altLang="zh-CN"/>
              <a:pPr>
                <a:defRPr/>
              </a:pPr>
              <a:t>‹#›</a:t>
            </a:fld>
            <a:endParaRPr lang="en-US" altLang="zh-CN"/>
          </a:p>
        </p:txBody>
      </p:sp>
    </p:spTree>
    <p:extLst>
      <p:ext uri="{BB962C8B-B14F-4D97-AF65-F5344CB8AC3E}">
        <p14:creationId xmlns:p14="http://schemas.microsoft.com/office/powerpoint/2010/main" val="3963416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a:t>Click to edit Master title style</a:t>
            </a:r>
          </a:p>
        </p:txBody>
      </p:sp>
      <p:sp>
        <p:nvSpPr>
          <p:cNvPr id="27" name="Content Placeholder 26"/>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4"/>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D646993B-0EF9-49D8-8BAC-B97AE3DC375D}" type="datetimeFigureOut">
              <a:rPr lang="en-US"/>
              <a:pPr>
                <a:defRPr/>
              </a:pPr>
              <a:t>10/31/2024</a:t>
            </a:fld>
            <a:endParaRPr lang="en-US"/>
          </a:p>
        </p:txBody>
      </p:sp>
      <p:sp>
        <p:nvSpPr>
          <p:cNvPr id="5" name="Footer Placeholder 18"/>
          <p:cNvSpPr>
            <a:spLocks noGrp="1"/>
          </p:cNvSpPr>
          <p:nvPr>
            <p:ph type="ftr" sz="quarter" idx="11"/>
          </p:nvPr>
        </p:nvSpPr>
        <p:spPr>
          <a:xfrm>
            <a:off x="4775200" y="76233"/>
            <a:ext cx="3860800" cy="290513"/>
          </a:xfrm>
        </p:spPr>
        <p:txBody>
          <a:bodyPr/>
          <a:lstStyle>
            <a:lvl1pPr fontAlgn="base">
              <a:spcBef>
                <a:spcPct val="0"/>
              </a:spcBef>
              <a:spcAft>
                <a:spcPct val="0"/>
              </a:spcAft>
              <a:defRPr b="1">
                <a:latin typeface="Arial" charset="0"/>
              </a:defRPr>
            </a:lvl1pPr>
          </a:lstStyle>
          <a:p>
            <a:pPr>
              <a:defRPr/>
            </a:pPr>
            <a:endParaRPr lang="en-US"/>
          </a:p>
        </p:txBody>
      </p:sp>
      <p:sp>
        <p:nvSpPr>
          <p:cNvPr id="6" name="Slide Number Placeholder 15"/>
          <p:cNvSpPr>
            <a:spLocks noGrp="1"/>
          </p:cNvSpPr>
          <p:nvPr>
            <p:ph type="sldNum" sz="quarter" idx="12"/>
          </p:nvPr>
        </p:nvSpPr>
        <p:spPr>
          <a:xfrm>
            <a:off x="10972838" y="6475421"/>
            <a:ext cx="1011767" cy="247651"/>
          </a:xfrm>
        </p:spPr>
        <p:txBody>
          <a:bodyPr/>
          <a:lstStyle>
            <a:lvl1pPr fontAlgn="base">
              <a:spcBef>
                <a:spcPct val="0"/>
              </a:spcBef>
              <a:spcAft>
                <a:spcPct val="0"/>
              </a:spcAft>
              <a:defRPr b="1">
                <a:latin typeface="Arial" charset="0"/>
              </a:defRPr>
            </a:lvl1pPr>
          </a:lstStyle>
          <a:p>
            <a:pPr>
              <a:defRPr/>
            </a:pPr>
            <a:fld id="{59C54D3F-2FDB-45FF-9E74-80D4078DD766}" type="slidenum">
              <a:rPr lang="en-US"/>
              <a:pPr>
                <a:defRPr/>
              </a:pPr>
              <a:t>‹#›</a:t>
            </a:fld>
            <a:endParaRPr lang="en-US" dirty="0"/>
          </a:p>
        </p:txBody>
      </p:sp>
    </p:spTree>
    <p:extLst>
      <p:ext uri="{BB962C8B-B14F-4D97-AF65-F5344CB8AC3E}">
        <p14:creationId xmlns:p14="http://schemas.microsoft.com/office/powerpoint/2010/main" val="33035065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685800" y="3444904"/>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84" tIns="60777" rIns="121584" bIns="60777"/>
          <a:lstStyle/>
          <a:p>
            <a:pPr defTabSz="913924">
              <a:defRPr/>
            </a:pPr>
            <a:endParaRPr lang="en-US" sz="2400">
              <a:solidFill>
                <a:prstClr val="white"/>
              </a:solidFill>
              <a:cs typeface="Arial" pitchFamily="34" charset="0"/>
              <a:sym typeface="Arial"/>
            </a:endParaRPr>
          </a:p>
        </p:txBody>
      </p:sp>
      <p:sp>
        <p:nvSpPr>
          <p:cNvPr id="6" name="Text Placeholder 5"/>
          <p:cNvSpPr>
            <a:spLocks noGrp="1"/>
          </p:cNvSpPr>
          <p:nvPr>
            <p:ph type="body" idx="1"/>
          </p:nvPr>
        </p:nvSpPr>
        <p:spPr>
          <a:xfrm>
            <a:off x="508004" y="1676400"/>
            <a:ext cx="11277600" cy="1219200"/>
          </a:xfrm>
        </p:spPr>
        <p:txBody>
          <a:bodyPr anchor="b"/>
          <a:lstStyle>
            <a:lvl1pPr marL="0" indent="0" algn="r">
              <a:buNone/>
              <a:defRPr sz="2700">
                <a:solidFill>
                  <a:schemeClr val="tx2">
                    <a:shade val="75000"/>
                  </a:schemeClr>
                </a:solidFill>
              </a:defRPr>
            </a:lvl1pPr>
            <a:lvl2pPr>
              <a:buNone/>
              <a:defRPr sz="2400">
                <a:solidFill>
                  <a:schemeClr val="tx1">
                    <a:tint val="75000"/>
                  </a:schemeClr>
                </a:solidFill>
              </a:defRPr>
            </a:lvl2pPr>
            <a:lvl3pPr>
              <a:buNone/>
              <a:defRPr sz="2100">
                <a:solidFill>
                  <a:schemeClr val="tx1">
                    <a:tint val="75000"/>
                  </a:schemeClr>
                </a:solidFill>
              </a:defRPr>
            </a:lvl3pPr>
            <a:lvl4pPr>
              <a:buNone/>
              <a:defRPr sz="1900">
                <a:solidFill>
                  <a:schemeClr val="tx1">
                    <a:tint val="75000"/>
                  </a:schemeClr>
                </a:solidFill>
              </a:defRPr>
            </a:lvl4pPr>
            <a:lvl5pPr>
              <a:buNone/>
              <a:defRPr sz="1900">
                <a:solidFill>
                  <a:schemeClr val="tx1">
                    <a:tint val="75000"/>
                  </a:schemeClr>
                </a:solidFill>
              </a:defRPr>
            </a:lvl5pPr>
          </a:lstStyle>
          <a:p>
            <a:pPr lvl="0"/>
            <a:r>
              <a:rPr lang="en-US"/>
              <a:t>Click to edit Master text styles</a:t>
            </a:r>
          </a:p>
        </p:txBody>
      </p:sp>
      <p:sp>
        <p:nvSpPr>
          <p:cNvPr id="8" name="Title 7"/>
          <p:cNvSpPr>
            <a:spLocks noGrp="1"/>
          </p:cNvSpPr>
          <p:nvPr>
            <p:ph type="title"/>
          </p:nvPr>
        </p:nvSpPr>
        <p:spPr>
          <a:xfrm>
            <a:off x="240635" y="2947147"/>
            <a:ext cx="11582400" cy="1184825"/>
          </a:xfrm>
        </p:spPr>
        <p:txBody>
          <a:bodyPr rtlCol="0" anchor="t"/>
          <a:lstStyle>
            <a:lvl1pPr algn="r">
              <a:defRPr/>
            </a:lvl1pPr>
          </a:lstStyle>
          <a:p>
            <a:r>
              <a:rPr lang="en-US"/>
              <a:t>Click to edit Master title style</a:t>
            </a:r>
          </a:p>
        </p:txBody>
      </p:sp>
      <p:sp>
        <p:nvSpPr>
          <p:cNvPr id="5" name="Date Placeholder 18"/>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7" name="Footer Placeholder 10"/>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9" name="Slide Number Placeholder 15"/>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082D37FE-507A-4FE0-9C44-608F569B861F}" type="slidenum">
              <a:rPr lang="en-US" altLang="zh-CN"/>
              <a:pPr>
                <a:defRPr/>
              </a:pPr>
              <a:t>‹#›</a:t>
            </a:fld>
            <a:endParaRPr lang="en-US" altLang="zh-CN"/>
          </a:p>
        </p:txBody>
      </p:sp>
    </p:spTree>
    <p:extLst>
      <p:ext uri="{BB962C8B-B14F-4D97-AF65-F5344CB8AC3E}">
        <p14:creationId xmlns:p14="http://schemas.microsoft.com/office/powerpoint/2010/main" val="3904054530"/>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3700"/>
            </a:lvl1pPr>
            <a:lvl2pPr>
              <a:defRPr sz="3200"/>
            </a:lvl2pPr>
            <a:lvl3pPr>
              <a:defRPr sz="27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6197600" y="1600200"/>
            <a:ext cx="5791200" cy="4724400"/>
          </a:xfrm>
        </p:spPr>
        <p:txBody>
          <a:bodyPr/>
          <a:lstStyle>
            <a:lvl1pPr>
              <a:defRPr sz="3700"/>
            </a:lvl1pPr>
            <a:lvl2pPr>
              <a:defRPr sz="3200"/>
            </a:lvl2pPr>
            <a:lvl3pPr>
              <a:defRPr sz="27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0"/>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11AFAA9D-F228-4093-92E6-3B2579C28FFD}" type="datetimeFigureOut">
              <a:rPr lang="en-US"/>
              <a:pPr>
                <a:defRPr/>
              </a:pPr>
              <a:t>10/31/2024</a:t>
            </a:fld>
            <a:endParaRPr lang="en-US"/>
          </a:p>
        </p:txBody>
      </p:sp>
      <p:sp>
        <p:nvSpPr>
          <p:cNvPr id="6" name="Footer Placeholder 9"/>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7" name="Slide Number Placeholder 30"/>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B0C1BA83-53E3-47FA-A996-CE786A9ED1AB}" type="slidenum">
              <a:rPr lang="en-US"/>
              <a:pPr>
                <a:defRPr/>
              </a:pPr>
              <a:t>‹#›</a:t>
            </a:fld>
            <a:endParaRPr lang="en-US"/>
          </a:p>
        </p:txBody>
      </p:sp>
    </p:spTree>
    <p:extLst>
      <p:ext uri="{BB962C8B-B14F-4D97-AF65-F5344CB8AC3E}">
        <p14:creationId xmlns:p14="http://schemas.microsoft.com/office/powerpoint/2010/main" val="41176027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6019876"/>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84" tIns="60777" rIns="121584" bIns="60777"/>
          <a:lstStyle/>
          <a:p>
            <a:pPr defTabSz="913924">
              <a:defRPr/>
            </a:pPr>
            <a:endParaRPr lang="en-US" sz="2400">
              <a:solidFill>
                <a:prstClr val="black"/>
              </a:solidFill>
              <a:cs typeface="Arial" pitchFamily="34" charset="0"/>
              <a:sym typeface="Arial"/>
            </a:endParaRPr>
          </a:p>
        </p:txBody>
      </p:sp>
      <p:sp>
        <p:nvSpPr>
          <p:cNvPr id="29" name="Title 28"/>
          <p:cNvSpPr>
            <a:spLocks noGrp="1"/>
          </p:cNvSpPr>
          <p:nvPr>
            <p:ph type="title"/>
          </p:nvPr>
        </p:nvSpPr>
        <p:spPr>
          <a:xfrm>
            <a:off x="406404" y="5410269"/>
            <a:ext cx="11480800" cy="882651"/>
          </a:xfrm>
        </p:spPr>
        <p:txBody>
          <a:bodyPr/>
          <a:lstStyle>
            <a:lvl1pPr>
              <a:defRPr/>
            </a:lvl1pPr>
          </a:lstStyle>
          <a:p>
            <a:r>
              <a:rPr lang="en-US"/>
              <a:t>Click to edit Master title style</a:t>
            </a:r>
          </a:p>
        </p:txBody>
      </p:sp>
      <p:sp>
        <p:nvSpPr>
          <p:cNvPr id="13" name="Text Placeholder 12"/>
          <p:cNvSpPr>
            <a:spLocks noGrp="1"/>
          </p:cNvSpPr>
          <p:nvPr>
            <p:ph type="body" idx="1"/>
          </p:nvPr>
        </p:nvSpPr>
        <p:spPr>
          <a:xfrm>
            <a:off x="375260" y="666750"/>
            <a:ext cx="5720741" cy="639763"/>
          </a:xfrm>
        </p:spPr>
        <p:txBody>
          <a:bodyPr anchor="ctr"/>
          <a:lstStyle>
            <a:lvl1pPr marL="0" indent="0">
              <a:buNone/>
              <a:defRPr sz="2400" b="0" cap="all" baseline="0">
                <a:solidFill>
                  <a:schemeClr val="accent1">
                    <a:shade val="50000"/>
                  </a:schemeClr>
                </a:solidFill>
                <a:latin typeface="+mj-lt"/>
                <a:ea typeface="+mj-ea"/>
                <a:cs typeface="+mj-cs"/>
              </a:defRPr>
            </a:lvl1pPr>
            <a:lvl2pPr>
              <a:buNone/>
              <a:defRPr sz="2700" b="1"/>
            </a:lvl2pPr>
            <a:lvl3pPr>
              <a:buNone/>
              <a:defRPr sz="2400" b="1"/>
            </a:lvl3pPr>
            <a:lvl4pPr>
              <a:buNone/>
              <a:defRPr sz="2100" b="1"/>
            </a:lvl4pPr>
            <a:lvl5pPr>
              <a:buNone/>
              <a:defRPr sz="2100" b="1"/>
            </a:lvl5pPr>
          </a:lstStyle>
          <a:p>
            <a:pPr lvl="0"/>
            <a:r>
              <a:rPr lang="en-US"/>
              <a:t>Click to edit Master text styles</a:t>
            </a:r>
          </a:p>
        </p:txBody>
      </p:sp>
      <p:sp>
        <p:nvSpPr>
          <p:cNvPr id="25" name="Text Placeholder 24"/>
          <p:cNvSpPr>
            <a:spLocks noGrp="1"/>
          </p:cNvSpPr>
          <p:nvPr>
            <p:ph type="body" sz="half" idx="3"/>
          </p:nvPr>
        </p:nvSpPr>
        <p:spPr>
          <a:xfrm>
            <a:off x="6193399" y="666750"/>
            <a:ext cx="5722988" cy="639763"/>
          </a:xfrm>
        </p:spPr>
        <p:txBody>
          <a:bodyPr anchor="ctr"/>
          <a:lstStyle>
            <a:lvl1pPr marL="0" indent="0">
              <a:buNone/>
              <a:defRPr sz="2400" b="0" cap="all" baseline="0">
                <a:solidFill>
                  <a:schemeClr val="accent1">
                    <a:shade val="50000"/>
                  </a:schemeClr>
                </a:solidFill>
                <a:latin typeface="+mj-lt"/>
                <a:ea typeface="+mj-ea"/>
                <a:cs typeface="+mj-cs"/>
              </a:defRPr>
            </a:lvl1pPr>
            <a:lvl2pPr>
              <a:buNone/>
              <a:defRPr sz="2700" b="1"/>
            </a:lvl2pPr>
            <a:lvl3pPr>
              <a:buNone/>
              <a:defRPr sz="2400" b="1"/>
            </a:lvl3pPr>
            <a:lvl4pPr>
              <a:buNone/>
              <a:defRPr sz="2100" b="1"/>
            </a:lvl4pPr>
            <a:lvl5pPr>
              <a:buNone/>
              <a:defRPr sz="2100" b="1"/>
            </a:lvl5pPr>
          </a:lstStyle>
          <a:p>
            <a:pPr lvl="0"/>
            <a:r>
              <a:rPr lang="en-US"/>
              <a:t>Click to edit Master text styles</a:t>
            </a:r>
          </a:p>
        </p:txBody>
      </p:sp>
      <p:sp>
        <p:nvSpPr>
          <p:cNvPr id="4" name="Content Placeholder 3"/>
          <p:cNvSpPr>
            <a:spLocks noGrp="1"/>
          </p:cNvSpPr>
          <p:nvPr>
            <p:ph sz="quarter" idx="2"/>
          </p:nvPr>
        </p:nvSpPr>
        <p:spPr>
          <a:xfrm>
            <a:off x="375260" y="1316113"/>
            <a:ext cx="5720741" cy="3941763"/>
          </a:xfrm>
        </p:spPr>
        <p:txBody>
          <a:bodyPr/>
          <a:lstStyle>
            <a:lvl1pPr>
              <a:defRPr sz="3200"/>
            </a:lvl1pPr>
            <a:lvl2pPr>
              <a:defRPr sz="2700"/>
            </a:lvl2pPr>
            <a:lvl3pPr>
              <a:defRPr sz="2400"/>
            </a:lvl3pPr>
            <a:lvl4pPr>
              <a:defRPr sz="2100"/>
            </a:lvl4pPr>
            <a:lvl5pPr>
              <a:defRPr sz="2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7"/>
          <p:cNvSpPr>
            <a:spLocks noGrp="1"/>
          </p:cNvSpPr>
          <p:nvPr>
            <p:ph sz="quarter" idx="4"/>
          </p:nvPr>
        </p:nvSpPr>
        <p:spPr>
          <a:xfrm>
            <a:off x="6198309" y="1316113"/>
            <a:ext cx="5718048" cy="3941763"/>
          </a:xfrm>
        </p:spPr>
        <p:txBody>
          <a:bodyPr/>
          <a:lstStyle>
            <a:lvl1pPr>
              <a:defRPr sz="3200"/>
            </a:lvl1pPr>
            <a:lvl2pPr>
              <a:defRPr sz="2700"/>
            </a:lvl2pPr>
            <a:lvl3pPr>
              <a:defRPr sz="2400"/>
            </a:lvl3pPr>
            <a:lvl4pPr>
              <a:defRPr sz="2100"/>
            </a:lvl4pPr>
            <a:lvl5pPr>
              <a:defRPr sz="2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9"/>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8BE61252-0545-45CD-B233-99905D759514}" type="datetimeFigureOut">
              <a:rPr lang="en-US"/>
              <a:pPr>
                <a:defRPr/>
              </a:pPr>
              <a:t>10/31/2024</a:t>
            </a:fld>
            <a:endParaRPr lang="en-US"/>
          </a:p>
        </p:txBody>
      </p:sp>
      <p:sp>
        <p:nvSpPr>
          <p:cNvPr id="9" name="Footer Placeholder 5"/>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10" name="Slide Number Placeholder 6"/>
          <p:cNvSpPr>
            <a:spLocks noGrp="1"/>
          </p:cNvSpPr>
          <p:nvPr>
            <p:ph type="sldNum" sz="quarter" idx="12"/>
          </p:nvPr>
        </p:nvSpPr>
        <p:spPr>
          <a:xfrm>
            <a:off x="10972800" y="6477009"/>
            <a:ext cx="1016000" cy="247651"/>
          </a:xfrm>
        </p:spPr>
        <p:txBody>
          <a:bodyPr/>
          <a:lstStyle>
            <a:lvl1pPr fontAlgn="base">
              <a:spcBef>
                <a:spcPct val="0"/>
              </a:spcBef>
              <a:spcAft>
                <a:spcPct val="0"/>
              </a:spcAft>
              <a:defRPr b="1">
                <a:latin typeface="Arial" charset="0"/>
              </a:defRPr>
            </a:lvl1pPr>
          </a:lstStyle>
          <a:p>
            <a:pPr>
              <a:defRPr/>
            </a:pPr>
            <a:fld id="{A3358FB4-B9D8-4B01-89D7-77D17D15028B}" type="slidenum">
              <a:rPr lang="en-US"/>
              <a:pPr>
                <a:defRPr/>
              </a:pPr>
              <a:t>‹#›</a:t>
            </a:fld>
            <a:endParaRPr lang="en-US" dirty="0"/>
          </a:p>
        </p:txBody>
      </p:sp>
    </p:spTree>
    <p:extLst>
      <p:ext uri="{BB962C8B-B14F-4D97-AF65-F5344CB8AC3E}">
        <p14:creationId xmlns:p14="http://schemas.microsoft.com/office/powerpoint/2010/main" val="10441261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lang="en-US"/>
              <a:t>Click to edit Master title style</a:t>
            </a:r>
          </a:p>
        </p:txBody>
      </p:sp>
      <p:sp>
        <p:nvSpPr>
          <p:cNvPr id="3" name="Date Placeholder 11"/>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07B34934-4A94-4B4C-AF59-7365788C66E2}" type="datetimeFigureOut">
              <a:rPr lang="en-US"/>
              <a:pPr>
                <a:defRPr/>
              </a:pPr>
              <a:t>10/31/2024</a:t>
            </a:fld>
            <a:endParaRPr lang="en-US"/>
          </a:p>
        </p:txBody>
      </p:sp>
      <p:sp>
        <p:nvSpPr>
          <p:cNvPr id="4" name="Footer Placeholder 20"/>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5" name="Slide Number Placeholder 5"/>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CAE56B15-9791-43B6-9F3D-02E18220988B}" type="slidenum">
              <a:rPr lang="en-US"/>
              <a:pPr>
                <a:defRPr/>
              </a:pPr>
              <a:t>‹#›</a:t>
            </a:fld>
            <a:endParaRPr lang="en-US"/>
          </a:p>
        </p:txBody>
      </p:sp>
    </p:spTree>
    <p:extLst>
      <p:ext uri="{BB962C8B-B14F-4D97-AF65-F5344CB8AC3E}">
        <p14:creationId xmlns:p14="http://schemas.microsoft.com/office/powerpoint/2010/main" val="25340211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65D2C044-484B-457D-A9C7-50A1F9A05C2D}" type="datetimeFigureOut">
              <a:rPr lang="en-US"/>
              <a:pPr>
                <a:defRPr/>
              </a:pPr>
              <a:t>10/31/2024</a:t>
            </a:fld>
            <a:endParaRPr lang="en-US"/>
          </a:p>
        </p:txBody>
      </p:sp>
      <p:sp>
        <p:nvSpPr>
          <p:cNvPr id="3" name="Footer Placeholder 23"/>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4" name="Slide Number Placeholder 6"/>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2AB3AEEF-A6B9-4968-938B-79461037D92E}" type="slidenum">
              <a:rPr lang="en-US"/>
              <a:pPr>
                <a:defRPr/>
              </a:pPr>
              <a:t>‹#›</a:t>
            </a:fld>
            <a:endParaRPr lang="en-US"/>
          </a:p>
        </p:txBody>
      </p:sp>
    </p:spTree>
    <p:extLst>
      <p:ext uri="{BB962C8B-B14F-4D97-AF65-F5344CB8AC3E}">
        <p14:creationId xmlns:p14="http://schemas.microsoft.com/office/powerpoint/2010/main" val="12920741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685800" y="5849192"/>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84" tIns="60777" rIns="121584" bIns="60777"/>
          <a:lstStyle/>
          <a:p>
            <a:pPr defTabSz="913924">
              <a:defRPr/>
            </a:pPr>
            <a:endParaRPr lang="en-US" sz="2400">
              <a:solidFill>
                <a:prstClr val="black"/>
              </a:solidFill>
              <a:cs typeface="Arial" pitchFamily="34" charset="0"/>
              <a:sym typeface="Arial"/>
            </a:endParaRPr>
          </a:p>
        </p:txBody>
      </p:sp>
      <p:sp>
        <p:nvSpPr>
          <p:cNvPr id="12" name="Title 11"/>
          <p:cNvSpPr>
            <a:spLocks noGrp="1"/>
          </p:cNvSpPr>
          <p:nvPr>
            <p:ph type="title"/>
          </p:nvPr>
        </p:nvSpPr>
        <p:spPr>
          <a:xfrm>
            <a:off x="609600" y="5486407"/>
            <a:ext cx="11277600" cy="520700"/>
          </a:xfrm>
        </p:spPr>
        <p:txBody>
          <a:bodyPr/>
          <a:lstStyle>
            <a:lvl1pPr algn="l">
              <a:buNone/>
              <a:defRPr sz="2700" b="1"/>
            </a:lvl1pPr>
          </a:lstStyle>
          <a:p>
            <a:r>
              <a:rPr lang="en-US"/>
              <a:t>Click to edit Master title style</a:t>
            </a:r>
          </a:p>
        </p:txBody>
      </p:sp>
      <p:sp>
        <p:nvSpPr>
          <p:cNvPr id="26" name="Text Placeholder 25"/>
          <p:cNvSpPr>
            <a:spLocks noGrp="1"/>
          </p:cNvSpPr>
          <p:nvPr>
            <p:ph type="body" idx="2"/>
          </p:nvPr>
        </p:nvSpPr>
        <p:spPr>
          <a:xfrm>
            <a:off x="609635" y="609600"/>
            <a:ext cx="4011084" cy="4800600"/>
          </a:xfrm>
        </p:spPr>
        <p:txBody>
          <a:bodyPr/>
          <a:lstStyle>
            <a:lvl1pPr marL="0" indent="0">
              <a:buNone/>
              <a:defRPr sz="1900"/>
            </a:lvl1pPr>
            <a:lvl2pPr>
              <a:buNone/>
              <a:defRPr sz="1600"/>
            </a:lvl2pPr>
            <a:lvl3pPr>
              <a:buNone/>
              <a:defRPr sz="1300"/>
            </a:lvl3pPr>
            <a:lvl4pPr>
              <a:buNone/>
              <a:defRPr sz="1200"/>
            </a:lvl4pPr>
            <a:lvl5pPr>
              <a:buNone/>
              <a:defRPr sz="1200"/>
            </a:lvl5pPr>
          </a:lstStyle>
          <a:p>
            <a:pPr lvl="0"/>
            <a:r>
              <a:rPr lang="en-US"/>
              <a:t>Click to edit Master text styles</a:t>
            </a:r>
          </a:p>
        </p:txBody>
      </p:sp>
      <p:sp>
        <p:nvSpPr>
          <p:cNvPr id="14" name="Content Placeholder 13"/>
          <p:cNvSpPr>
            <a:spLocks noGrp="1"/>
          </p:cNvSpPr>
          <p:nvPr>
            <p:ph sz="half" idx="1"/>
          </p:nvPr>
        </p:nvSpPr>
        <p:spPr>
          <a:xfrm>
            <a:off x="4766741" y="609600"/>
            <a:ext cx="7120467" cy="4800600"/>
          </a:xfrm>
        </p:spPr>
        <p:txBody>
          <a:bodyPr/>
          <a:lstStyle>
            <a:lvl1pPr>
              <a:defRPr sz="4300"/>
            </a:lvl1pPr>
            <a:lvl2pPr>
              <a:defRPr sz="3700"/>
            </a:lvl2pPr>
            <a:lvl3pPr>
              <a:defRPr sz="3200"/>
            </a:lvl3pPr>
            <a:lvl4pPr>
              <a:defRPr sz="2700"/>
            </a:lvl4pPr>
            <a:lvl5pPr>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4"/>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64B2C22E-50A3-459C-89A1-D0CD7AAE9365}" type="datetimeFigureOut">
              <a:rPr lang="en-US"/>
              <a:pPr>
                <a:defRPr/>
              </a:pPr>
              <a:t>10/31/2024</a:t>
            </a:fld>
            <a:endParaRPr lang="en-US"/>
          </a:p>
        </p:txBody>
      </p:sp>
      <p:sp>
        <p:nvSpPr>
          <p:cNvPr id="7" name="Footer Placeholder 28"/>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8" name="Slide Number Placeholder 6"/>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3660D24C-3AC1-4CED-9990-486BFAD269B4}" type="slidenum">
              <a:rPr lang="en-US"/>
              <a:pPr>
                <a:defRPr/>
              </a:pPr>
              <a:t>‹#›</a:t>
            </a:fld>
            <a:endParaRPr lang="en-US"/>
          </a:p>
        </p:txBody>
      </p:sp>
    </p:spTree>
    <p:extLst>
      <p:ext uri="{BB962C8B-B14F-4D97-AF65-F5344CB8AC3E}">
        <p14:creationId xmlns:p14="http://schemas.microsoft.com/office/powerpoint/2010/main" val="11091050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5"/>
            <a:ext cx="67056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4300"/>
            </a:lvl1pPr>
          </a:lstStyle>
          <a:p>
            <a:pPr lvl="0"/>
            <a:r>
              <a:rPr lang="en-US" noProof="0"/>
              <a:t>Click icon to add picture</a:t>
            </a:r>
            <a:endParaRPr lang="en-US" noProof="0" dirty="0"/>
          </a:p>
        </p:txBody>
      </p:sp>
      <p:sp>
        <p:nvSpPr>
          <p:cNvPr id="17" name="Title 16"/>
          <p:cNvSpPr>
            <a:spLocks noGrp="1"/>
          </p:cNvSpPr>
          <p:nvPr>
            <p:ph type="title"/>
          </p:nvPr>
        </p:nvSpPr>
        <p:spPr>
          <a:xfrm>
            <a:off x="508004" y="4993760"/>
            <a:ext cx="7823200" cy="522288"/>
          </a:xfrm>
        </p:spPr>
        <p:txBody>
          <a:bodyPr/>
          <a:lstStyle>
            <a:lvl1pPr algn="l">
              <a:buNone/>
              <a:defRPr sz="2700" b="1"/>
            </a:lvl1pPr>
          </a:lstStyle>
          <a:p>
            <a:r>
              <a:rPr lang="en-US"/>
              <a:t>Click to edit Master title style</a:t>
            </a:r>
          </a:p>
        </p:txBody>
      </p:sp>
      <p:sp>
        <p:nvSpPr>
          <p:cNvPr id="26" name="Text Placeholder 25"/>
          <p:cNvSpPr>
            <a:spLocks noGrp="1"/>
          </p:cNvSpPr>
          <p:nvPr>
            <p:ph type="body" sz="half" idx="2"/>
          </p:nvPr>
        </p:nvSpPr>
        <p:spPr>
          <a:xfrm>
            <a:off x="508004" y="5533391"/>
            <a:ext cx="7823200" cy="768351"/>
          </a:xfrm>
        </p:spPr>
        <p:txBody>
          <a:bodyPr lIns="145891" tIns="0"/>
          <a:lstStyle>
            <a:lvl1pPr marL="0" indent="0">
              <a:buNone/>
              <a:defRPr sz="1900"/>
            </a:lvl1pPr>
            <a:lvl2pPr>
              <a:defRPr sz="1600"/>
            </a:lvl2pPr>
            <a:lvl3pPr>
              <a:defRPr sz="1300"/>
            </a:lvl3pPr>
            <a:lvl4pPr>
              <a:defRPr sz="1200"/>
            </a:lvl4pPr>
            <a:lvl5pPr>
              <a:defRPr sz="1200"/>
            </a:lvl5pPr>
          </a:lstStyle>
          <a:p>
            <a:pPr lvl="0"/>
            <a:r>
              <a:rPr lang="en-US"/>
              <a:t>Click to edit Master text styles</a:t>
            </a:r>
          </a:p>
        </p:txBody>
      </p:sp>
      <p:sp>
        <p:nvSpPr>
          <p:cNvPr id="5" name="Date Placeholder 6"/>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6" name="Footer Placeholder 4"/>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7" name="Slide Number Placeholder 30"/>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6E142EAB-5237-4C5A-A412-50553DBA014B}" type="slidenum">
              <a:rPr lang="en-US" altLang="zh-CN"/>
              <a:pPr>
                <a:defRPr/>
              </a:pPr>
              <a:t>‹#›</a:t>
            </a:fld>
            <a:endParaRPr lang="en-US" altLang="zh-CN"/>
          </a:p>
        </p:txBody>
      </p:sp>
    </p:spTree>
    <p:extLst>
      <p:ext uri="{BB962C8B-B14F-4D97-AF65-F5344CB8AC3E}">
        <p14:creationId xmlns:p14="http://schemas.microsoft.com/office/powerpoint/2010/main" val="16012107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6B66F995-E4DC-4516-AE58-FEAAFC584487}" type="datetimeFigureOut">
              <a:rPr lang="en-US"/>
              <a:pPr>
                <a:defRPr/>
              </a:pPr>
              <a:t>10/31/2024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8BCADEE3-0BC6-4D62-B342-1435F63643B0}" type="slidenum">
              <a:rPr lang="en-US"/>
              <a:pPr>
                <a:defRPr/>
              </a:pPr>
              <a:t>‹#›</a:t>
            </a:fld>
            <a:endParaRPr lang="en-US"/>
          </a:p>
        </p:txBody>
      </p:sp>
    </p:spTree>
    <p:extLst>
      <p:ext uri="{BB962C8B-B14F-4D97-AF65-F5344CB8AC3E}">
        <p14:creationId xmlns:p14="http://schemas.microsoft.com/office/powerpoint/2010/main" val="20071595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80"/>
            <a:ext cx="2438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49280"/>
            <a:ext cx="8331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05FD097C-916C-47FE-9B25-7BCD71AF070D}" type="datetimeFigureOut">
              <a:rPr lang="en-US"/>
              <a:pPr>
                <a:defRPr/>
              </a:pPr>
              <a:t>10/31/2024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60D82D74-B4D1-4A24-BF81-83CD1D10F3B3}" type="slidenum">
              <a:rPr lang="en-US"/>
              <a:pPr>
                <a:defRPr/>
              </a:pPr>
              <a:t>‹#›</a:t>
            </a:fld>
            <a:endParaRPr lang="en-US"/>
          </a:p>
        </p:txBody>
      </p:sp>
    </p:spTree>
    <p:extLst>
      <p:ext uri="{BB962C8B-B14F-4D97-AF65-F5344CB8AC3E}">
        <p14:creationId xmlns:p14="http://schemas.microsoft.com/office/powerpoint/2010/main" val="1621890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7"/>
            <a:ext cx="4011084" cy="1162051"/>
          </a:xfrm>
        </p:spPr>
        <p:txBody>
          <a:bodyPr lIns="91358" tIns="45718" rIns="91358" bIns="45718"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3" y="273114"/>
            <a:ext cx="6815667" cy="5853113"/>
          </a:xfrm>
        </p:spPr>
        <p:txBody>
          <a:bodyPr lIns="91358" tIns="45718" rIns="91358" bIns="45718"/>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lIns="91358" tIns="45718" rIns="91358" bIns="45718"/>
          <a:lstStyle>
            <a:lvl1pPr marL="0" indent="0">
              <a:buNone/>
              <a:defRPr sz="1900"/>
            </a:lvl1pPr>
            <a:lvl2pPr marL="608947" indent="0">
              <a:buNone/>
              <a:defRPr sz="1600"/>
            </a:lvl2pPr>
            <a:lvl3pPr marL="1217970" indent="0">
              <a:buNone/>
              <a:defRPr sz="1300"/>
            </a:lvl3pPr>
            <a:lvl4pPr marL="1826941" indent="0">
              <a:buNone/>
              <a:defRPr sz="1200"/>
            </a:lvl4pPr>
            <a:lvl5pPr marL="2435938" indent="0">
              <a:buNone/>
              <a:defRPr sz="1200"/>
            </a:lvl5pPr>
            <a:lvl6pPr marL="3044884" indent="0">
              <a:buNone/>
              <a:defRPr sz="1200"/>
            </a:lvl6pPr>
            <a:lvl7pPr marL="3653831" indent="0">
              <a:buNone/>
              <a:defRPr sz="1200"/>
            </a:lvl7pPr>
            <a:lvl8pPr marL="4262827" indent="0">
              <a:buNone/>
              <a:defRPr sz="1200"/>
            </a:lvl8pPr>
            <a:lvl9pPr marL="4871806" indent="0">
              <a:buNone/>
              <a:defRPr sz="1200"/>
            </a:lvl9pPr>
          </a:lstStyle>
          <a:p>
            <a:pPr lvl="0"/>
            <a:r>
              <a:rPr lang="en-US"/>
              <a:t>Click to edit Master text styles</a:t>
            </a:r>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8"/>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347" indent="0" algn="ctr">
              <a:buNone/>
              <a:defRPr>
                <a:solidFill>
                  <a:schemeClr val="tx1">
                    <a:tint val="75000"/>
                  </a:schemeClr>
                </a:solidFill>
              </a:defRPr>
            </a:lvl2pPr>
            <a:lvl3pPr marL="1218720" indent="0" algn="ctr">
              <a:buNone/>
              <a:defRPr>
                <a:solidFill>
                  <a:schemeClr val="tx1">
                    <a:tint val="75000"/>
                  </a:schemeClr>
                </a:solidFill>
              </a:defRPr>
            </a:lvl3pPr>
            <a:lvl4pPr marL="1828074" indent="0" algn="ctr">
              <a:buNone/>
              <a:defRPr>
                <a:solidFill>
                  <a:schemeClr val="tx1">
                    <a:tint val="75000"/>
                  </a:schemeClr>
                </a:solidFill>
              </a:defRPr>
            </a:lvl4pPr>
            <a:lvl5pPr marL="2437438" indent="0" algn="ctr">
              <a:buNone/>
              <a:defRPr>
                <a:solidFill>
                  <a:schemeClr val="tx1">
                    <a:tint val="75000"/>
                  </a:schemeClr>
                </a:solidFill>
              </a:defRPr>
            </a:lvl5pPr>
            <a:lvl6pPr marL="3046784" indent="0" algn="ctr">
              <a:buNone/>
              <a:defRPr>
                <a:solidFill>
                  <a:schemeClr val="tx1">
                    <a:tint val="75000"/>
                  </a:schemeClr>
                </a:solidFill>
              </a:defRPr>
            </a:lvl6pPr>
            <a:lvl7pPr marL="3656131" indent="0" algn="ctr">
              <a:buNone/>
              <a:defRPr>
                <a:solidFill>
                  <a:schemeClr val="tx1">
                    <a:tint val="75000"/>
                  </a:schemeClr>
                </a:solidFill>
              </a:defRPr>
            </a:lvl7pPr>
            <a:lvl8pPr marL="4265493" indent="0" algn="ctr">
              <a:buNone/>
              <a:defRPr>
                <a:solidFill>
                  <a:schemeClr val="tx1">
                    <a:tint val="75000"/>
                  </a:schemeClr>
                </a:solidFill>
              </a:defRPr>
            </a:lvl8pPr>
            <a:lvl9pPr marL="4874849"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a:defRPr/>
            </a:pPr>
            <a:fld id="{F16AF851-E469-4693-A0AC-419DDA7AB4D6}" type="datetime1">
              <a:rPr lang="en-US">
                <a:solidFill>
                  <a:prstClr val="black">
                    <a:tint val="75000"/>
                  </a:prstClr>
                </a:solidFill>
              </a:rPr>
              <a:pPr>
                <a:defRPr/>
              </a:pPr>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2pPr lvl="1">
              <a:defRPr/>
            </a:lvl2pPr>
          </a:lstStyle>
          <a:p>
            <a:pPr lvl="1">
              <a:defRPr/>
            </a:pPr>
            <a:fld id="{4A96B87D-E1A6-4C1B-AF1F-114C9E9B8D3D}" type="slidenum">
              <a:rPr lang="en-US" altLang="en-US">
                <a:solidFill>
                  <a:prstClr val="black"/>
                </a:solidFill>
              </a:rPr>
              <a:pPr lvl="1">
                <a:defRPr/>
              </a:pPr>
              <a:t>‹#›</a:t>
            </a:fld>
            <a:endParaRPr lang="en-US" altLang="en-US">
              <a:solidFill>
                <a:prstClr val="black"/>
              </a:solidFill>
            </a:endParaRPr>
          </a:p>
        </p:txBody>
      </p:sp>
    </p:spTree>
    <p:extLst>
      <p:ext uri="{BB962C8B-B14F-4D97-AF65-F5344CB8AC3E}">
        <p14:creationId xmlns:p14="http://schemas.microsoft.com/office/powerpoint/2010/main" val="2323795127"/>
      </p:ext>
    </p:extLst>
  </p:cSld>
  <p:clrMapOvr>
    <a:masterClrMapping/>
  </p:clrMapOvr>
  <p:transition>
    <p:blinds/>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F0D96189-CA90-419F-ACAA-62783586D461}" type="datetimeFigureOut">
              <a:rPr lang="en-US">
                <a:solidFill>
                  <a:prstClr val="black">
                    <a:tint val="75000"/>
                  </a:prstClr>
                </a:solidFill>
              </a:rPr>
              <a:pPr>
                <a:defRPr/>
              </a:pPr>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BC0B1C8-A0CE-4F77-99A1-D96F6A7D2B17}"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605655878"/>
      </p:ext>
    </p:extLst>
  </p:cSld>
  <p:clrMapOvr>
    <a:masterClrMapping/>
  </p:clrMapOvr>
  <p:transition>
    <p:blinds/>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53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347" indent="0">
              <a:buNone/>
              <a:defRPr sz="2400">
                <a:solidFill>
                  <a:schemeClr val="tx1">
                    <a:tint val="75000"/>
                  </a:schemeClr>
                </a:solidFill>
              </a:defRPr>
            </a:lvl2pPr>
            <a:lvl3pPr marL="1218720" indent="0">
              <a:buNone/>
              <a:defRPr sz="2100">
                <a:solidFill>
                  <a:schemeClr val="tx1">
                    <a:tint val="75000"/>
                  </a:schemeClr>
                </a:solidFill>
              </a:defRPr>
            </a:lvl3pPr>
            <a:lvl4pPr marL="1828074" indent="0">
              <a:buNone/>
              <a:defRPr sz="1900">
                <a:solidFill>
                  <a:schemeClr val="tx1">
                    <a:tint val="75000"/>
                  </a:schemeClr>
                </a:solidFill>
              </a:defRPr>
            </a:lvl4pPr>
            <a:lvl5pPr marL="2437438" indent="0">
              <a:buNone/>
              <a:defRPr sz="1900">
                <a:solidFill>
                  <a:schemeClr val="tx1">
                    <a:tint val="75000"/>
                  </a:schemeClr>
                </a:solidFill>
              </a:defRPr>
            </a:lvl5pPr>
            <a:lvl6pPr marL="3046784" indent="0">
              <a:buNone/>
              <a:defRPr sz="1900">
                <a:solidFill>
                  <a:schemeClr val="tx1">
                    <a:tint val="75000"/>
                  </a:schemeClr>
                </a:solidFill>
              </a:defRPr>
            </a:lvl6pPr>
            <a:lvl7pPr marL="3656131" indent="0">
              <a:buNone/>
              <a:defRPr sz="1900">
                <a:solidFill>
                  <a:schemeClr val="tx1">
                    <a:tint val="75000"/>
                  </a:schemeClr>
                </a:solidFill>
              </a:defRPr>
            </a:lvl7pPr>
            <a:lvl8pPr marL="4265493" indent="0">
              <a:buNone/>
              <a:defRPr sz="1900">
                <a:solidFill>
                  <a:schemeClr val="tx1">
                    <a:tint val="75000"/>
                  </a:schemeClr>
                </a:solidFill>
              </a:defRPr>
            </a:lvl8pPr>
            <a:lvl9pPr marL="4874849"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6319754-FB42-4C7F-80EA-4A44BD8685AC}" type="datetimeFigureOut">
              <a:rPr lang="en-US">
                <a:solidFill>
                  <a:prstClr val="black">
                    <a:tint val="75000"/>
                  </a:prstClr>
                </a:solidFill>
              </a:rPr>
              <a:pPr>
                <a:defRPr/>
              </a:pPr>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E75A9C0-5856-4837-AB3F-E0E8ADAA659F}"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389378582"/>
      </p:ext>
    </p:extLst>
  </p:cSld>
  <p:clrMapOvr>
    <a:masterClrMapping/>
  </p:clrMapOvr>
  <p:transition>
    <p:blinds/>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6"/>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6"/>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p:cNvSpPr>
            <a:spLocks noGrp="1"/>
          </p:cNvSpPr>
          <p:nvPr>
            <p:ph type="dt" sz="half" idx="10"/>
          </p:nvPr>
        </p:nvSpPr>
        <p:spPr/>
        <p:txBody>
          <a:bodyPr/>
          <a:lstStyle>
            <a:lvl1pPr>
              <a:defRPr/>
            </a:lvl1pPr>
          </a:lstStyle>
          <a:p>
            <a:pPr>
              <a:defRPr/>
            </a:pPr>
            <a:fld id="{AE2712D0-A68F-4995-816E-6BD726C49FF4}" type="datetimeFigureOut">
              <a:rPr lang="en-US">
                <a:solidFill>
                  <a:prstClr val="black">
                    <a:tint val="75000"/>
                  </a:prstClr>
                </a:solidFill>
              </a:rPr>
              <a:pPr>
                <a:defRPr/>
              </a:pPr>
              <a:t>10/31/2024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49588E0-8C37-41F8-AA58-DEE71F1387CC}"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970271427"/>
      </p:ext>
    </p:extLst>
  </p:cSld>
  <p:clrMapOvr>
    <a:masterClrMapping/>
  </p:clrMapOvr>
  <p:transition>
    <p:blinds/>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7"/>
            <a:ext cx="5386917" cy="639763"/>
          </a:xfrm>
        </p:spPr>
        <p:txBody>
          <a:bodyPr anchor="b"/>
          <a:lstStyle>
            <a:lvl1pPr marL="0" indent="0">
              <a:buNone/>
              <a:defRPr sz="3200" b="1"/>
            </a:lvl1pPr>
            <a:lvl2pPr marL="609347" indent="0">
              <a:buNone/>
              <a:defRPr sz="2700" b="1"/>
            </a:lvl2pPr>
            <a:lvl3pPr marL="1218720" indent="0">
              <a:buNone/>
              <a:defRPr sz="2400" b="1"/>
            </a:lvl3pPr>
            <a:lvl4pPr marL="1828074" indent="0">
              <a:buNone/>
              <a:defRPr sz="2100" b="1"/>
            </a:lvl4pPr>
            <a:lvl5pPr marL="2437438" indent="0">
              <a:buNone/>
              <a:defRPr sz="2100" b="1"/>
            </a:lvl5pPr>
            <a:lvl6pPr marL="3046784" indent="0">
              <a:buNone/>
              <a:defRPr sz="2100" b="1"/>
            </a:lvl6pPr>
            <a:lvl7pPr marL="3656131" indent="0">
              <a:buNone/>
              <a:defRPr sz="2100" b="1"/>
            </a:lvl7pPr>
            <a:lvl8pPr marL="4265493" indent="0">
              <a:buNone/>
              <a:defRPr sz="2100" b="1"/>
            </a:lvl8pPr>
            <a:lvl9pPr marL="4874849"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98" y="1535117"/>
            <a:ext cx="5389033" cy="639763"/>
          </a:xfrm>
        </p:spPr>
        <p:txBody>
          <a:bodyPr anchor="b"/>
          <a:lstStyle>
            <a:lvl1pPr marL="0" indent="0">
              <a:buNone/>
              <a:defRPr sz="3200" b="1"/>
            </a:lvl1pPr>
            <a:lvl2pPr marL="609347" indent="0">
              <a:buNone/>
              <a:defRPr sz="2700" b="1"/>
            </a:lvl2pPr>
            <a:lvl3pPr marL="1218720" indent="0">
              <a:buNone/>
              <a:defRPr sz="2400" b="1"/>
            </a:lvl3pPr>
            <a:lvl4pPr marL="1828074" indent="0">
              <a:buNone/>
              <a:defRPr sz="2100" b="1"/>
            </a:lvl4pPr>
            <a:lvl5pPr marL="2437438" indent="0">
              <a:buNone/>
              <a:defRPr sz="2100" b="1"/>
            </a:lvl5pPr>
            <a:lvl6pPr marL="3046784" indent="0">
              <a:buNone/>
              <a:defRPr sz="2100" b="1"/>
            </a:lvl6pPr>
            <a:lvl7pPr marL="3656131" indent="0">
              <a:buNone/>
              <a:defRPr sz="2100" b="1"/>
            </a:lvl7pPr>
            <a:lvl8pPr marL="4265493" indent="0">
              <a:buNone/>
              <a:defRPr sz="2100" b="1"/>
            </a:lvl8pPr>
            <a:lvl9pPr marL="4874849"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98"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10"/>
          </p:nvPr>
        </p:nvSpPr>
        <p:spPr/>
        <p:txBody>
          <a:bodyPr/>
          <a:lstStyle>
            <a:lvl1pPr>
              <a:defRPr/>
            </a:lvl1pPr>
          </a:lstStyle>
          <a:p>
            <a:pPr>
              <a:defRPr/>
            </a:pPr>
            <a:fld id="{DB78EFD6-42C8-4B40-A171-E3A0BF6F1F69}" type="datetimeFigureOut">
              <a:rPr lang="en-US">
                <a:solidFill>
                  <a:prstClr val="black">
                    <a:tint val="75000"/>
                  </a:prstClr>
                </a:solidFill>
              </a:rPr>
              <a:pPr>
                <a:defRPr/>
              </a:pPr>
              <a:t>10/31/2024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0A85FC1-7DA5-41DF-9BE9-657771D8D53F}"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196340735"/>
      </p:ext>
    </p:extLst>
  </p:cSld>
  <p:clrMapOvr>
    <a:masterClrMapping/>
  </p:clrMapOvr>
  <p:transition>
    <p:blinds/>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p:cNvSpPr>
            <a:spLocks noGrp="1"/>
          </p:cNvSpPr>
          <p:nvPr>
            <p:ph type="dt" sz="half" idx="10"/>
          </p:nvPr>
        </p:nvSpPr>
        <p:spPr/>
        <p:txBody>
          <a:bodyPr/>
          <a:lstStyle>
            <a:lvl1pPr>
              <a:defRPr/>
            </a:lvl1pPr>
          </a:lstStyle>
          <a:p>
            <a:pPr>
              <a:defRPr/>
            </a:pPr>
            <a:fld id="{510F8999-4D69-4824-9E5F-991A3DBA3E0D}" type="datetimeFigureOut">
              <a:rPr lang="en-US">
                <a:solidFill>
                  <a:prstClr val="black">
                    <a:tint val="75000"/>
                  </a:prstClr>
                </a:solidFill>
              </a:rPr>
              <a:pPr>
                <a:defRPr/>
              </a:pPr>
              <a:t>10/31/2024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3C9EA99-4EE9-4262-9296-479EDC36313B}"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47235765"/>
      </p:ext>
    </p:extLst>
  </p:cSld>
  <p:clrMapOvr>
    <a:masterClrMapping/>
  </p:clrMapOvr>
  <p:transition>
    <p:blinds/>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97770FE-A4AA-4A01-901B-736FF4BBBE6F}" type="datetimeFigureOut">
              <a:rPr lang="en-US">
                <a:solidFill>
                  <a:prstClr val="black">
                    <a:tint val="75000"/>
                  </a:prstClr>
                </a:solidFill>
              </a:rPr>
              <a:pPr>
                <a:defRPr/>
              </a:pPr>
              <a:t>10/31/2024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AF15D6C-CACE-4B21-B799-F6F3BA370C0F}"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619816511"/>
      </p:ext>
    </p:extLst>
  </p:cSld>
  <p:clrMapOvr>
    <a:masterClrMapping/>
  </p:clrMapOvr>
  <p:transition>
    <p:blinds/>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7"/>
            <a:ext cx="4011084" cy="1162051"/>
          </a:xfrm>
        </p:spPr>
        <p:txBody>
          <a:bodyPr anchor="b"/>
          <a:lstStyle>
            <a:lvl1pPr algn="l">
              <a:defRPr sz="2700" b="1"/>
            </a:lvl1pPr>
          </a:lstStyle>
          <a:p>
            <a:r>
              <a:rPr lang="en-US"/>
              <a:t>Click to edit Master title style</a:t>
            </a:r>
            <a:endParaRPr lang="vi-VN"/>
          </a:p>
        </p:txBody>
      </p:sp>
      <p:sp>
        <p:nvSpPr>
          <p:cNvPr id="3" name="Content Placeholder 2"/>
          <p:cNvSpPr>
            <a:spLocks noGrp="1"/>
          </p:cNvSpPr>
          <p:nvPr>
            <p:ph idx="1"/>
          </p:nvPr>
        </p:nvSpPr>
        <p:spPr>
          <a:xfrm>
            <a:off x="4766733" y="273084"/>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900"/>
            </a:lvl1pPr>
            <a:lvl2pPr marL="609347" indent="0">
              <a:buNone/>
              <a:defRPr sz="1600"/>
            </a:lvl2pPr>
            <a:lvl3pPr marL="1218720" indent="0">
              <a:buNone/>
              <a:defRPr sz="1300"/>
            </a:lvl3pPr>
            <a:lvl4pPr marL="1828074" indent="0">
              <a:buNone/>
              <a:defRPr sz="1200"/>
            </a:lvl4pPr>
            <a:lvl5pPr marL="2437438" indent="0">
              <a:buNone/>
              <a:defRPr sz="1200"/>
            </a:lvl5pPr>
            <a:lvl6pPr marL="3046784" indent="0">
              <a:buNone/>
              <a:defRPr sz="1200"/>
            </a:lvl6pPr>
            <a:lvl7pPr marL="3656131" indent="0">
              <a:buNone/>
              <a:defRPr sz="1200"/>
            </a:lvl7pPr>
            <a:lvl8pPr marL="4265493" indent="0">
              <a:buNone/>
              <a:defRPr sz="1200"/>
            </a:lvl8pPr>
            <a:lvl9pPr marL="4874849"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917F640-DE2E-46B9-A0DA-43772784BE25}" type="datetimeFigureOut">
              <a:rPr lang="en-US">
                <a:solidFill>
                  <a:prstClr val="black">
                    <a:tint val="75000"/>
                  </a:prstClr>
                </a:solidFill>
              </a:rPr>
              <a:pPr>
                <a:defRPr/>
              </a:pPr>
              <a:t>10/31/2024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AE9CB3F-A940-4A89-BFE5-74C5843F0388}"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489294821"/>
      </p:ext>
    </p:extLst>
  </p:cSld>
  <p:clrMapOvr>
    <a:masterClrMapping/>
  </p:clrMapOvr>
  <p:transition>
    <p:blinds/>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9"/>
            <a:ext cx="7315200" cy="566739"/>
          </a:xfrm>
        </p:spPr>
        <p:txBody>
          <a:bodyPr anchor="b"/>
          <a:lstStyle>
            <a:lvl1pPr algn="l">
              <a:defRPr sz="27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4300"/>
            </a:lvl1pPr>
            <a:lvl2pPr marL="609347" indent="0">
              <a:buNone/>
              <a:defRPr sz="3700"/>
            </a:lvl2pPr>
            <a:lvl3pPr marL="1218720" indent="0">
              <a:buNone/>
              <a:defRPr sz="3200"/>
            </a:lvl3pPr>
            <a:lvl4pPr marL="1828074" indent="0">
              <a:buNone/>
              <a:defRPr sz="2700"/>
            </a:lvl4pPr>
            <a:lvl5pPr marL="2437438" indent="0">
              <a:buNone/>
              <a:defRPr sz="2700"/>
            </a:lvl5pPr>
            <a:lvl6pPr marL="3046784" indent="0">
              <a:buNone/>
              <a:defRPr sz="2700"/>
            </a:lvl6pPr>
            <a:lvl7pPr marL="3656131" indent="0">
              <a:buNone/>
              <a:defRPr sz="2700"/>
            </a:lvl7pPr>
            <a:lvl8pPr marL="4265493" indent="0">
              <a:buNone/>
              <a:defRPr sz="2700"/>
            </a:lvl8pPr>
            <a:lvl9pPr marL="4874849" indent="0">
              <a:buNone/>
              <a:defRPr sz="2700"/>
            </a:lvl9pPr>
          </a:lstStyle>
          <a:p>
            <a:pPr lvl="0"/>
            <a:endParaRPr lang="vi-VN" noProof="0"/>
          </a:p>
        </p:txBody>
      </p:sp>
      <p:sp>
        <p:nvSpPr>
          <p:cNvPr id="4" name="Text Placeholder 3"/>
          <p:cNvSpPr>
            <a:spLocks noGrp="1"/>
          </p:cNvSpPr>
          <p:nvPr>
            <p:ph type="body" sz="half" idx="2"/>
          </p:nvPr>
        </p:nvSpPr>
        <p:spPr>
          <a:xfrm>
            <a:off x="2389717" y="5367370"/>
            <a:ext cx="7315200" cy="804863"/>
          </a:xfrm>
        </p:spPr>
        <p:txBody>
          <a:bodyPr/>
          <a:lstStyle>
            <a:lvl1pPr marL="0" indent="0">
              <a:buNone/>
              <a:defRPr sz="1900"/>
            </a:lvl1pPr>
            <a:lvl2pPr marL="609347" indent="0">
              <a:buNone/>
              <a:defRPr sz="1600"/>
            </a:lvl2pPr>
            <a:lvl3pPr marL="1218720" indent="0">
              <a:buNone/>
              <a:defRPr sz="1300"/>
            </a:lvl3pPr>
            <a:lvl4pPr marL="1828074" indent="0">
              <a:buNone/>
              <a:defRPr sz="1200"/>
            </a:lvl4pPr>
            <a:lvl5pPr marL="2437438" indent="0">
              <a:buNone/>
              <a:defRPr sz="1200"/>
            </a:lvl5pPr>
            <a:lvl6pPr marL="3046784" indent="0">
              <a:buNone/>
              <a:defRPr sz="1200"/>
            </a:lvl6pPr>
            <a:lvl7pPr marL="3656131" indent="0">
              <a:buNone/>
              <a:defRPr sz="1200"/>
            </a:lvl7pPr>
            <a:lvl8pPr marL="4265493" indent="0">
              <a:buNone/>
              <a:defRPr sz="1200"/>
            </a:lvl8pPr>
            <a:lvl9pPr marL="4874849"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4B8E82C-0DD3-41C1-B339-FB6B9A02E98D}" type="datetimeFigureOut">
              <a:rPr lang="en-US">
                <a:solidFill>
                  <a:prstClr val="black">
                    <a:tint val="75000"/>
                  </a:prstClr>
                </a:solidFill>
              </a:rPr>
              <a:pPr>
                <a:defRPr/>
              </a:pPr>
              <a:t>10/31/2024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CA13D2B-5F07-4A43-BE80-ED8F838E491D}"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090324147"/>
      </p:ext>
    </p:extLst>
  </p:cSld>
  <p:clrMapOvr>
    <a:masterClrMapping/>
  </p:clrMapOvr>
  <p:transition>
    <p:blinds/>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52AADFAD-0ADC-4B15-AFE0-655214A50F0C}" type="datetimeFigureOut">
              <a:rPr lang="en-US">
                <a:solidFill>
                  <a:prstClr val="black">
                    <a:tint val="75000"/>
                  </a:prstClr>
                </a:solidFill>
              </a:rPr>
              <a:pPr>
                <a:defRPr/>
              </a:pPr>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9A478C9-1CBA-4681-A605-283136E031D3}"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599647976"/>
      </p:ext>
    </p:extLst>
  </p:cSld>
  <p:clrMapOvr>
    <a:masterClrMapping/>
  </p:clrMapOvr>
  <p:transition>
    <p:blinds/>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9"/>
            <a:ext cx="7315200" cy="566739"/>
          </a:xfrm>
        </p:spPr>
        <p:txBody>
          <a:bodyPr lIns="91358" tIns="45718" rIns="91358" bIns="45718"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358" tIns="45718" rIns="91358" bIns="45718" rtlCol="0">
            <a:normAutofit/>
          </a:bodyPr>
          <a:lstStyle>
            <a:lvl1pPr marL="0" indent="0">
              <a:buNone/>
              <a:defRPr sz="4300"/>
            </a:lvl1pPr>
            <a:lvl2pPr marL="608947" indent="0">
              <a:buNone/>
              <a:defRPr sz="3700"/>
            </a:lvl2pPr>
            <a:lvl3pPr marL="1217970" indent="0">
              <a:buNone/>
              <a:defRPr sz="3200"/>
            </a:lvl3pPr>
            <a:lvl4pPr marL="1826941" indent="0">
              <a:buNone/>
              <a:defRPr sz="2700"/>
            </a:lvl4pPr>
            <a:lvl5pPr marL="2435938" indent="0">
              <a:buNone/>
              <a:defRPr sz="2700"/>
            </a:lvl5pPr>
            <a:lvl6pPr marL="3044884" indent="0">
              <a:buNone/>
              <a:defRPr sz="2700"/>
            </a:lvl6pPr>
            <a:lvl7pPr marL="3653831" indent="0">
              <a:buNone/>
              <a:defRPr sz="2700"/>
            </a:lvl7pPr>
            <a:lvl8pPr marL="4262827" indent="0">
              <a:buNone/>
              <a:defRPr sz="2700"/>
            </a:lvl8pPr>
            <a:lvl9pPr marL="4871806" indent="0">
              <a:buNone/>
              <a:defRPr sz="2700"/>
            </a:lvl9pPr>
          </a:lstStyle>
          <a:p>
            <a:pPr marL="0" marR="0" lvl="0" indent="0" algn="l" defTabSz="91347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99"/>
            <a:ext cx="7315200" cy="804863"/>
          </a:xfrm>
        </p:spPr>
        <p:txBody>
          <a:bodyPr lIns="91358" tIns="45718" rIns="91358" bIns="45718"/>
          <a:lstStyle>
            <a:lvl1pPr marL="0" indent="0">
              <a:buNone/>
              <a:defRPr sz="1900"/>
            </a:lvl1pPr>
            <a:lvl2pPr marL="608947" indent="0">
              <a:buNone/>
              <a:defRPr sz="1600"/>
            </a:lvl2pPr>
            <a:lvl3pPr marL="1217970" indent="0">
              <a:buNone/>
              <a:defRPr sz="1300"/>
            </a:lvl3pPr>
            <a:lvl4pPr marL="1826941" indent="0">
              <a:buNone/>
              <a:defRPr sz="1200"/>
            </a:lvl4pPr>
            <a:lvl5pPr marL="2435938" indent="0">
              <a:buNone/>
              <a:defRPr sz="1200"/>
            </a:lvl5pPr>
            <a:lvl6pPr marL="3044884" indent="0">
              <a:buNone/>
              <a:defRPr sz="1200"/>
            </a:lvl6pPr>
            <a:lvl7pPr marL="3653831" indent="0">
              <a:buNone/>
              <a:defRPr sz="1200"/>
            </a:lvl7pPr>
            <a:lvl8pPr marL="4262827" indent="0">
              <a:buNone/>
              <a:defRPr sz="1200"/>
            </a:lvl8pPr>
            <a:lvl9pPr marL="4871806" indent="0">
              <a:buNone/>
              <a:defRPr sz="1200"/>
            </a:lvl9pPr>
          </a:lstStyle>
          <a:p>
            <a:pPr lvl="0"/>
            <a:r>
              <a:rPr lang="en-US"/>
              <a:t>Click to edit Master text styles</a:t>
            </a:r>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8"/>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17F34077-6F1E-44D4-AB01-CFC017D0452B}" type="datetimeFigureOut">
              <a:rPr lang="en-US">
                <a:solidFill>
                  <a:prstClr val="black">
                    <a:tint val="75000"/>
                  </a:prstClr>
                </a:solidFill>
              </a:rPr>
              <a:pPr>
                <a:defRPr/>
              </a:pPr>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82D02AE-6502-4272-A838-CD87A83D72B7}"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573115276"/>
      </p:ext>
    </p:extLst>
  </p:cSld>
  <p:clrMapOvr>
    <a:masterClrMapping/>
  </p:clrMapOvr>
  <p:transition>
    <p:blinds/>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7"/>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p:cNvPr>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Rectangle 5">
            <a:extLst/>
          </p:cNvPr>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Rectangle 6">
            <a:extLst/>
          </p:cNvPr>
          <p:cNvSpPr>
            <a:spLocks noGrp="1" noChangeArrowheads="1"/>
          </p:cNvSpPr>
          <p:nvPr>
            <p:ph type="sldNum" sz="quarter" idx="12"/>
          </p:nvPr>
        </p:nvSpPr>
        <p:spPr/>
        <p:txBody>
          <a:bodyPr/>
          <a:lstStyle>
            <a:lvl1pPr>
              <a:defRPr/>
            </a:lvl1pPr>
          </a:lstStyle>
          <a:p>
            <a:pPr>
              <a:defRPr/>
            </a:pPr>
            <a:fld id="{317BA496-556A-40F0-A86A-0EA361E1F34B}"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5316124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2" indent="0" algn="ctr">
              <a:buNone/>
              <a:defRPr>
                <a:solidFill>
                  <a:schemeClr val="tx1">
                    <a:tint val="75000"/>
                  </a:schemeClr>
                </a:solidFill>
              </a:defRPr>
            </a:lvl2pPr>
            <a:lvl3pPr marL="609585" indent="0" algn="ctr">
              <a:buNone/>
              <a:defRPr>
                <a:solidFill>
                  <a:schemeClr val="tx1">
                    <a:tint val="75000"/>
                  </a:schemeClr>
                </a:solidFill>
              </a:defRPr>
            </a:lvl3pPr>
            <a:lvl4pPr marL="914377" indent="0" algn="ctr">
              <a:buNone/>
              <a:defRPr>
                <a:solidFill>
                  <a:schemeClr val="tx1">
                    <a:tint val="75000"/>
                  </a:schemeClr>
                </a:solidFill>
              </a:defRPr>
            </a:lvl4pPr>
            <a:lvl5pPr marL="1219170" indent="0" algn="ctr">
              <a:buNone/>
              <a:defRPr>
                <a:solidFill>
                  <a:schemeClr val="tx1">
                    <a:tint val="75000"/>
                  </a:schemeClr>
                </a:solidFill>
              </a:defRPr>
            </a:lvl5pPr>
            <a:lvl6pPr marL="1523962"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0887F8C-FCE5-4B75-ABBB-C9E06F8E7F2D}" type="datetime1">
              <a:rPr lang="en-US">
                <a:solidFill>
                  <a:prstClr val="black">
                    <a:tint val="75000"/>
                  </a:prstClr>
                </a:solidFill>
              </a:rPr>
              <a:pPr>
                <a:defRPr/>
              </a:pPr>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2599AFB-8084-448D-92C7-3A31D0E4AF8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53728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912D986-E629-4698-98E0-A9C0558B4379}" type="datetime1">
              <a:rPr lang="en-US">
                <a:solidFill>
                  <a:prstClr val="black">
                    <a:tint val="75000"/>
                  </a:prstClr>
                </a:solidFill>
              </a:rPr>
              <a:pPr>
                <a:defRPr/>
              </a:pPr>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3D1FEB1-4BB3-4992-8EC9-59753315FDA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024880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41"/>
            <a:ext cx="5181600" cy="908051"/>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3" y="1937818"/>
            <a:ext cx="5181600" cy="1000125"/>
          </a:xfrm>
        </p:spPr>
        <p:txBody>
          <a:bodyPr anchor="b"/>
          <a:lstStyle>
            <a:lvl1pPr marL="0" indent="0">
              <a:buNone/>
              <a:defRPr sz="1300">
                <a:solidFill>
                  <a:schemeClr val="tx1">
                    <a:tint val="75000"/>
                  </a:schemeClr>
                </a:solidFill>
              </a:defRPr>
            </a:lvl1pPr>
            <a:lvl2pPr marL="304792" indent="0">
              <a:buNone/>
              <a:defRPr sz="1200">
                <a:solidFill>
                  <a:schemeClr val="tx1">
                    <a:tint val="75000"/>
                  </a:schemeClr>
                </a:solidFill>
              </a:defRPr>
            </a:lvl2pPr>
            <a:lvl3pPr marL="609585" indent="0">
              <a:buNone/>
              <a:defRPr sz="1100">
                <a:solidFill>
                  <a:schemeClr val="tx1">
                    <a:tint val="75000"/>
                  </a:schemeClr>
                </a:solidFill>
              </a:defRPr>
            </a:lvl3pPr>
            <a:lvl4pPr marL="914377" indent="0">
              <a:buNone/>
              <a:defRPr sz="900">
                <a:solidFill>
                  <a:schemeClr val="tx1">
                    <a:tint val="75000"/>
                  </a:schemeClr>
                </a:solidFill>
              </a:defRPr>
            </a:lvl4pPr>
            <a:lvl5pPr marL="1219170" indent="0">
              <a:buNone/>
              <a:defRPr sz="900">
                <a:solidFill>
                  <a:schemeClr val="tx1">
                    <a:tint val="75000"/>
                  </a:schemeClr>
                </a:solidFill>
              </a:defRPr>
            </a:lvl5pPr>
            <a:lvl6pPr marL="1523962" indent="0">
              <a:buNone/>
              <a:defRPr sz="900">
                <a:solidFill>
                  <a:schemeClr val="tx1">
                    <a:tint val="75000"/>
                  </a:schemeClr>
                </a:solidFill>
              </a:defRPr>
            </a:lvl6pPr>
            <a:lvl7pPr marL="1828754" indent="0">
              <a:buNone/>
              <a:defRPr sz="900">
                <a:solidFill>
                  <a:schemeClr val="tx1">
                    <a:tint val="75000"/>
                  </a:schemeClr>
                </a:solidFill>
              </a:defRPr>
            </a:lvl7pPr>
            <a:lvl8pPr marL="2133547" indent="0">
              <a:buNone/>
              <a:defRPr sz="900">
                <a:solidFill>
                  <a:schemeClr val="tx1">
                    <a:tint val="75000"/>
                  </a:schemeClr>
                </a:solidFill>
              </a:defRPr>
            </a:lvl8pPr>
            <a:lvl9pPr marL="2438339"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8A3D46D-053D-4268-B5D8-73A399F5E41B}" type="datetime1">
              <a:rPr lang="en-US">
                <a:solidFill>
                  <a:prstClr val="black">
                    <a:tint val="75000"/>
                  </a:prstClr>
                </a:solidFill>
              </a:rPr>
              <a:pPr>
                <a:defRPr/>
              </a:pPr>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E39B135-A411-420D-97E5-FEB8CD1DD78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2223877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8"/>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8"/>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7F5D5BF-E4C2-438E-A2C6-4A3A703EDF8D}" type="datetime1">
              <a:rPr lang="en-US">
                <a:solidFill>
                  <a:prstClr val="black">
                    <a:tint val="75000"/>
                  </a:prstClr>
                </a:solidFill>
              </a:rPr>
              <a:pPr>
                <a:defRPr/>
              </a:pPr>
              <a:t>10/31/2024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E74CA90-FF03-49D7-8EBF-34F3800DAC8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623836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600" b="1"/>
            </a:lvl1pPr>
            <a:lvl2pPr marL="304792" indent="0">
              <a:buNone/>
              <a:defRPr sz="1300" b="1"/>
            </a:lvl2pPr>
            <a:lvl3pPr marL="609585" indent="0">
              <a:buNone/>
              <a:defRPr sz="1200" b="1"/>
            </a:lvl3pPr>
            <a:lvl4pPr marL="914377" indent="0">
              <a:buNone/>
              <a:defRPr sz="1100" b="1"/>
            </a:lvl4pPr>
            <a:lvl5pPr marL="1219170" indent="0">
              <a:buNone/>
              <a:defRPr sz="1100" b="1"/>
            </a:lvl5pPr>
            <a:lvl6pPr marL="1523962" indent="0">
              <a:buNone/>
              <a:defRPr sz="1100" b="1"/>
            </a:lvl6pPr>
            <a:lvl7pPr marL="1828754" indent="0">
              <a:buNone/>
              <a:defRPr sz="1100" b="1"/>
            </a:lvl7pPr>
            <a:lvl8pPr marL="2133547" indent="0">
              <a:buNone/>
              <a:defRPr sz="1100" b="1"/>
            </a:lvl8pPr>
            <a:lvl9pPr marL="2438339"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792" indent="0">
              <a:buNone/>
              <a:defRPr sz="1300" b="1"/>
            </a:lvl2pPr>
            <a:lvl3pPr marL="609585" indent="0">
              <a:buNone/>
              <a:defRPr sz="1200" b="1"/>
            </a:lvl3pPr>
            <a:lvl4pPr marL="914377" indent="0">
              <a:buNone/>
              <a:defRPr sz="1100" b="1"/>
            </a:lvl4pPr>
            <a:lvl5pPr marL="1219170" indent="0">
              <a:buNone/>
              <a:defRPr sz="1100" b="1"/>
            </a:lvl5pPr>
            <a:lvl6pPr marL="1523962" indent="0">
              <a:buNone/>
              <a:defRPr sz="1100" b="1"/>
            </a:lvl6pPr>
            <a:lvl7pPr marL="1828754" indent="0">
              <a:buNone/>
              <a:defRPr sz="1100" b="1"/>
            </a:lvl7pPr>
            <a:lvl8pPr marL="2133547" indent="0">
              <a:buNone/>
              <a:defRPr sz="1100" b="1"/>
            </a:lvl8pPr>
            <a:lvl9pPr marL="243833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84B15BA-D1FF-4C87-B8C2-6944E3C8485E}" type="datetime1">
              <a:rPr lang="en-US">
                <a:solidFill>
                  <a:prstClr val="black">
                    <a:tint val="75000"/>
                  </a:prstClr>
                </a:solidFill>
              </a:rPr>
              <a:pPr>
                <a:defRPr/>
              </a:pPr>
              <a:t>10/31/2024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4BB8FAA-3A74-460C-94AC-EA08CF8E05A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011796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52878A4-9582-4343-9F13-0E69453E0D61}" type="datetime1">
              <a:rPr lang="en-US">
                <a:solidFill>
                  <a:prstClr val="black">
                    <a:tint val="75000"/>
                  </a:prstClr>
                </a:solidFill>
              </a:rPr>
              <a:pPr>
                <a:defRPr/>
              </a:pPr>
              <a:t>10/31/2024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84D74A8-2A79-4A93-9515-9B45AE3DD33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180637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FC31FF3-8A89-47B5-835D-16076AD1B09A}" type="datetime1">
              <a:rPr lang="en-US">
                <a:solidFill>
                  <a:prstClr val="black">
                    <a:tint val="75000"/>
                  </a:prstClr>
                </a:solidFill>
              </a:rPr>
              <a:pPr>
                <a:defRPr/>
              </a:pPr>
              <a:t>10/31/2024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4E72EAC-97C2-4147-94D9-12175597910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74722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9" y="182037"/>
            <a:ext cx="2005543"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75" y="182037"/>
            <a:ext cx="3407833" cy="3902076"/>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9" y="956733"/>
            <a:ext cx="2005543" cy="3127376"/>
          </a:xfrm>
        </p:spPr>
        <p:txBody>
          <a:bodyPr/>
          <a:lstStyle>
            <a:lvl1pPr marL="0" indent="0">
              <a:buNone/>
              <a:defRPr sz="900"/>
            </a:lvl1pPr>
            <a:lvl2pPr marL="304792" indent="0">
              <a:buNone/>
              <a:defRPr sz="800"/>
            </a:lvl2pPr>
            <a:lvl3pPr marL="609585" indent="0">
              <a:buNone/>
              <a:defRPr sz="700"/>
            </a:lvl3pPr>
            <a:lvl4pPr marL="914377" indent="0">
              <a:buNone/>
              <a:defRPr sz="700"/>
            </a:lvl4pPr>
            <a:lvl5pPr marL="1219170" indent="0">
              <a:buNone/>
              <a:defRPr sz="700"/>
            </a:lvl5pPr>
            <a:lvl6pPr marL="1523962" indent="0">
              <a:buNone/>
              <a:defRPr sz="700"/>
            </a:lvl6pPr>
            <a:lvl7pPr marL="1828754" indent="0">
              <a:buNone/>
              <a:defRPr sz="700"/>
            </a:lvl7pPr>
            <a:lvl8pPr marL="2133547" indent="0">
              <a:buNone/>
              <a:defRPr sz="700"/>
            </a:lvl8pPr>
            <a:lvl9pPr marL="2438339" indent="0">
              <a:buNone/>
              <a:defRPr sz="7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4722701-BA68-4165-B94E-37A1D9A87E4B}" type="datetime1">
              <a:rPr lang="en-US">
                <a:solidFill>
                  <a:prstClr val="black">
                    <a:tint val="75000"/>
                  </a:prstClr>
                </a:solidFill>
              </a:rPr>
              <a:pPr>
                <a:defRPr/>
              </a:pPr>
              <a:t>10/31/2024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D014C1E-C8B0-4E3B-90AE-273448B510B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08226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p:hf sldNum="0" hdr="0" ftr="0" dt="0"/>
  <p:txStyles>
    <p:titleStyle>
      <a:lvl1pPr algn="ctr" rtl="0" eaLnBrk="0" fontAlgn="base" hangingPunct="0">
        <a:spcBef>
          <a:spcPct val="0"/>
        </a:spcBef>
        <a:spcAft>
          <a:spcPct val="0"/>
        </a:spcAft>
        <a:defRPr sz="59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6711" algn="ctr" rtl="0" fontAlgn="base">
        <a:spcBef>
          <a:spcPct val="0"/>
        </a:spcBef>
        <a:spcAft>
          <a:spcPct val="0"/>
        </a:spcAft>
        <a:defRPr sz="4400">
          <a:solidFill>
            <a:schemeClr val="tx1"/>
          </a:solidFill>
          <a:latin typeface="Calibri" panose="020F0502020204030204" charset="0"/>
        </a:defRPr>
      </a:lvl6pPr>
      <a:lvl7pPr marL="913470" algn="ctr" rtl="0" fontAlgn="base">
        <a:spcBef>
          <a:spcPct val="0"/>
        </a:spcBef>
        <a:spcAft>
          <a:spcPct val="0"/>
        </a:spcAft>
        <a:defRPr sz="4400">
          <a:solidFill>
            <a:schemeClr val="tx1"/>
          </a:solidFill>
          <a:latin typeface="Calibri" panose="020F0502020204030204" charset="0"/>
        </a:defRPr>
      </a:lvl7pPr>
      <a:lvl8pPr marL="1370206" algn="ctr" rtl="0" fontAlgn="base">
        <a:spcBef>
          <a:spcPct val="0"/>
        </a:spcBef>
        <a:spcAft>
          <a:spcPct val="0"/>
        </a:spcAft>
        <a:defRPr sz="4400">
          <a:solidFill>
            <a:schemeClr val="tx1"/>
          </a:solidFill>
          <a:latin typeface="Calibri" panose="020F0502020204030204" charset="0"/>
        </a:defRPr>
      </a:lvl8pPr>
      <a:lvl9pPr marL="1826941" algn="ctr" rtl="0" fontAlgn="base">
        <a:spcBef>
          <a:spcPct val="0"/>
        </a:spcBef>
        <a:spcAft>
          <a:spcPct val="0"/>
        </a:spcAft>
        <a:defRPr sz="4400">
          <a:solidFill>
            <a:schemeClr val="tx1"/>
          </a:solidFill>
          <a:latin typeface="Calibri" panose="020F0502020204030204" charset="0"/>
        </a:defRPr>
      </a:lvl9pPr>
    </p:titleStyle>
    <p:bodyStyle>
      <a:lvl1pPr marL="456711" indent="-456711" algn="l" rtl="0" eaLnBrk="0" fontAlgn="base" hangingPunct="0">
        <a:spcBef>
          <a:spcPts val="131"/>
        </a:spcBef>
        <a:spcAft>
          <a:spcPct val="0"/>
        </a:spcAft>
        <a:buFont typeface="Arial" panose="020B0604020202020204" pitchFamily="34" charset="0"/>
        <a:buChar char="•"/>
        <a:defRPr sz="4300" kern="1200">
          <a:solidFill>
            <a:schemeClr val="tx1"/>
          </a:solidFill>
          <a:latin typeface="+mn-lt"/>
          <a:ea typeface="+mn-ea"/>
          <a:cs typeface="+mn-cs"/>
        </a:defRPr>
      </a:lvl1pPr>
      <a:lvl2pPr marL="989614" indent="-380617" algn="l" rtl="0" eaLnBrk="0" fontAlgn="base" hangingPunct="0">
        <a:spcBef>
          <a:spcPts val="131"/>
        </a:spcBef>
        <a:spcAft>
          <a:spcPct val="0"/>
        </a:spcAft>
        <a:buFont typeface="Arial" panose="020B0604020202020204" pitchFamily="34" charset="0"/>
        <a:buChar char="–"/>
        <a:defRPr sz="3700" kern="1200">
          <a:solidFill>
            <a:schemeClr val="tx1"/>
          </a:solidFill>
          <a:latin typeface="+mn-lt"/>
          <a:ea typeface="+mn-ea"/>
          <a:cs typeface="+mn-cs"/>
        </a:defRPr>
      </a:lvl2pPr>
      <a:lvl3pPr marL="1522443" indent="-304472" algn="l" rtl="0" eaLnBrk="0" fontAlgn="base" hangingPunct="0">
        <a:spcBef>
          <a:spcPts val="131"/>
        </a:spcBef>
        <a:spcAft>
          <a:spcPct val="0"/>
        </a:spcAft>
        <a:buFont typeface="Arial" panose="020B0604020202020204" pitchFamily="34" charset="0"/>
        <a:buChar char="•"/>
        <a:defRPr sz="3200" kern="1200">
          <a:solidFill>
            <a:schemeClr val="tx1"/>
          </a:solidFill>
          <a:latin typeface="+mn-lt"/>
          <a:ea typeface="+mn-ea"/>
          <a:cs typeface="+mn-cs"/>
        </a:defRPr>
      </a:lvl3pPr>
      <a:lvl4pPr marL="2131413" indent="-304472" algn="l" rtl="0" eaLnBrk="0" fontAlgn="base" hangingPunct="0">
        <a:spcBef>
          <a:spcPts val="131"/>
        </a:spcBef>
        <a:spcAft>
          <a:spcPct val="0"/>
        </a:spcAft>
        <a:buFont typeface="Arial" panose="020B0604020202020204" pitchFamily="34" charset="0"/>
        <a:buChar char="–"/>
        <a:defRPr sz="2700" kern="1200">
          <a:solidFill>
            <a:schemeClr val="tx1"/>
          </a:solidFill>
          <a:latin typeface="+mn-lt"/>
          <a:ea typeface="+mn-ea"/>
          <a:cs typeface="+mn-cs"/>
        </a:defRPr>
      </a:lvl4pPr>
      <a:lvl5pPr marL="2740410" indent="-304472" algn="l" rtl="0" eaLnBrk="0" fontAlgn="base" hangingPunct="0">
        <a:spcBef>
          <a:spcPts val="131"/>
        </a:spcBef>
        <a:spcAft>
          <a:spcPct val="0"/>
        </a:spcAft>
        <a:buFont typeface="Arial" panose="020B0604020202020204" pitchFamily="34" charset="0"/>
        <a:buChar char="»"/>
        <a:defRPr sz="2700" kern="1200">
          <a:solidFill>
            <a:schemeClr val="tx1"/>
          </a:solidFill>
          <a:latin typeface="+mn-lt"/>
          <a:ea typeface="+mn-ea"/>
          <a:cs typeface="+mn-cs"/>
        </a:defRPr>
      </a:lvl5pPr>
      <a:lvl6pPr marL="3349356" indent="-304472" algn="l" defTabSz="1217970" rtl="0" eaLnBrk="1" latinLnBrk="0" hangingPunct="1">
        <a:spcBef>
          <a:spcPts val="131"/>
        </a:spcBef>
        <a:buFont typeface="Arial" panose="020B0604020202020204" pitchFamily="34" charset="0"/>
        <a:buChar char="•"/>
        <a:defRPr sz="2700" kern="1200">
          <a:solidFill>
            <a:schemeClr val="tx1"/>
          </a:solidFill>
          <a:latin typeface="+mn-lt"/>
          <a:ea typeface="+mn-ea"/>
          <a:cs typeface="+mn-cs"/>
        </a:defRPr>
      </a:lvl6pPr>
      <a:lvl7pPr marL="3958354" indent="-304472" algn="l" defTabSz="1217970" rtl="0" eaLnBrk="1" latinLnBrk="0" hangingPunct="1">
        <a:spcBef>
          <a:spcPts val="131"/>
        </a:spcBef>
        <a:buFont typeface="Arial" panose="020B0604020202020204" pitchFamily="34" charset="0"/>
        <a:buChar char="•"/>
        <a:defRPr sz="2700" kern="1200">
          <a:solidFill>
            <a:schemeClr val="tx1"/>
          </a:solidFill>
          <a:latin typeface="+mn-lt"/>
          <a:ea typeface="+mn-ea"/>
          <a:cs typeface="+mn-cs"/>
        </a:defRPr>
      </a:lvl7pPr>
      <a:lvl8pPr marL="4567326" indent="-304472" algn="l" defTabSz="1217970" rtl="0" eaLnBrk="1" latinLnBrk="0" hangingPunct="1">
        <a:spcBef>
          <a:spcPts val="131"/>
        </a:spcBef>
        <a:buFont typeface="Arial" panose="020B0604020202020204" pitchFamily="34" charset="0"/>
        <a:buChar char="•"/>
        <a:defRPr sz="2700" kern="1200">
          <a:solidFill>
            <a:schemeClr val="tx1"/>
          </a:solidFill>
          <a:latin typeface="+mn-lt"/>
          <a:ea typeface="+mn-ea"/>
          <a:cs typeface="+mn-cs"/>
        </a:defRPr>
      </a:lvl8pPr>
      <a:lvl9pPr marL="5176297" indent="-304472" algn="l" defTabSz="1217970" rtl="0" eaLnBrk="1" latinLnBrk="0" hangingPunct="1">
        <a:spcBef>
          <a:spcPts val="131"/>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7970" rtl="0" eaLnBrk="1" latinLnBrk="0" hangingPunct="1">
        <a:defRPr sz="2400" kern="1200">
          <a:solidFill>
            <a:schemeClr val="tx1"/>
          </a:solidFill>
          <a:latin typeface="+mn-lt"/>
          <a:ea typeface="+mn-ea"/>
          <a:cs typeface="+mn-cs"/>
        </a:defRPr>
      </a:lvl1pPr>
      <a:lvl2pPr marL="608947" algn="l" defTabSz="1217970" rtl="0" eaLnBrk="1" latinLnBrk="0" hangingPunct="1">
        <a:defRPr sz="2400" kern="1200">
          <a:solidFill>
            <a:schemeClr val="tx1"/>
          </a:solidFill>
          <a:latin typeface="+mn-lt"/>
          <a:ea typeface="+mn-ea"/>
          <a:cs typeface="+mn-cs"/>
        </a:defRPr>
      </a:lvl2pPr>
      <a:lvl3pPr marL="1217970" algn="l" defTabSz="1217970" rtl="0" eaLnBrk="1" latinLnBrk="0" hangingPunct="1">
        <a:defRPr sz="2400" kern="1200">
          <a:solidFill>
            <a:schemeClr val="tx1"/>
          </a:solidFill>
          <a:latin typeface="+mn-lt"/>
          <a:ea typeface="+mn-ea"/>
          <a:cs typeface="+mn-cs"/>
        </a:defRPr>
      </a:lvl3pPr>
      <a:lvl4pPr marL="1826941" algn="l" defTabSz="1217970" rtl="0" eaLnBrk="1" latinLnBrk="0" hangingPunct="1">
        <a:defRPr sz="2400" kern="1200">
          <a:solidFill>
            <a:schemeClr val="tx1"/>
          </a:solidFill>
          <a:latin typeface="+mn-lt"/>
          <a:ea typeface="+mn-ea"/>
          <a:cs typeface="+mn-cs"/>
        </a:defRPr>
      </a:lvl4pPr>
      <a:lvl5pPr marL="2435938" algn="l" defTabSz="1217970" rtl="0" eaLnBrk="1" latinLnBrk="0" hangingPunct="1">
        <a:defRPr sz="2400" kern="1200">
          <a:solidFill>
            <a:schemeClr val="tx1"/>
          </a:solidFill>
          <a:latin typeface="+mn-lt"/>
          <a:ea typeface="+mn-ea"/>
          <a:cs typeface="+mn-cs"/>
        </a:defRPr>
      </a:lvl5pPr>
      <a:lvl6pPr marL="3044884" algn="l" defTabSz="1217970" rtl="0" eaLnBrk="1" latinLnBrk="0" hangingPunct="1">
        <a:defRPr sz="2400" kern="1200">
          <a:solidFill>
            <a:schemeClr val="tx1"/>
          </a:solidFill>
          <a:latin typeface="+mn-lt"/>
          <a:ea typeface="+mn-ea"/>
          <a:cs typeface="+mn-cs"/>
        </a:defRPr>
      </a:lvl6pPr>
      <a:lvl7pPr marL="3653831" algn="l" defTabSz="1217970" rtl="0" eaLnBrk="1" latinLnBrk="0" hangingPunct="1">
        <a:defRPr sz="2400" kern="1200">
          <a:solidFill>
            <a:schemeClr val="tx1"/>
          </a:solidFill>
          <a:latin typeface="+mn-lt"/>
          <a:ea typeface="+mn-ea"/>
          <a:cs typeface="+mn-cs"/>
        </a:defRPr>
      </a:lvl7pPr>
      <a:lvl8pPr marL="4262827" algn="l" defTabSz="1217970" rtl="0" eaLnBrk="1" latinLnBrk="0" hangingPunct="1">
        <a:defRPr sz="2400" kern="1200">
          <a:solidFill>
            <a:schemeClr val="tx1"/>
          </a:solidFill>
          <a:latin typeface="+mn-lt"/>
          <a:ea typeface="+mn-ea"/>
          <a:cs typeface="+mn-cs"/>
        </a:defRPr>
      </a:lvl8pPr>
      <a:lvl9pPr marL="4871806" algn="l" defTabSz="121797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2" tIns="45718" rIns="91342" bIns="4571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2" tIns="45718" rIns="91342"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33"/>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2" tIns="45718" rIns="91342" bIns="45718" numCol="1" anchor="t" anchorCtr="0" compatLnSpc="1">
            <a:prstTxWarp prst="textNoShape">
              <a:avLst/>
            </a:prstTxWarp>
          </a:bodyPr>
          <a:lstStyle>
            <a:lvl1pPr eaLnBrk="1" hangingPunct="1">
              <a:defRPr sz="1500">
                <a:solidFill>
                  <a:srgbClr val="000000"/>
                </a:solidFill>
                <a:latin typeface="Arial" charset="0"/>
                <a:cs typeface="+mn-cs"/>
              </a:defRPr>
            </a:lvl1pPr>
          </a:lstStyle>
          <a:p>
            <a:pPr defTabSz="913606" fontAlgn="base">
              <a:spcBef>
                <a:spcPct val="0"/>
              </a:spcBef>
              <a:spcAft>
                <a:spcPct val="0"/>
              </a:spcAft>
              <a:defRPr/>
            </a:pPr>
            <a:endParaRPr lang="en-US">
              <a:sym typeface="Arial"/>
            </a:endParaRPr>
          </a:p>
        </p:txBody>
      </p:sp>
      <p:sp>
        <p:nvSpPr>
          <p:cNvPr id="1029" name="Rectangle 5"/>
          <p:cNvSpPr>
            <a:spLocks noGrp="1" noChangeArrowheads="1"/>
          </p:cNvSpPr>
          <p:nvPr>
            <p:ph type="ftr" sz="quarter" idx="3"/>
          </p:nvPr>
        </p:nvSpPr>
        <p:spPr bwMode="auto">
          <a:xfrm>
            <a:off x="4165600" y="6245233"/>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2" tIns="45718" rIns="91342" bIns="45718" numCol="1" anchor="t" anchorCtr="0" compatLnSpc="1">
            <a:prstTxWarp prst="textNoShape">
              <a:avLst/>
            </a:prstTxWarp>
          </a:bodyPr>
          <a:lstStyle>
            <a:lvl1pPr algn="ctr" eaLnBrk="1" hangingPunct="1">
              <a:defRPr sz="1500">
                <a:solidFill>
                  <a:srgbClr val="000000"/>
                </a:solidFill>
                <a:latin typeface="Arial" charset="0"/>
                <a:cs typeface="+mn-cs"/>
              </a:defRPr>
            </a:lvl1pPr>
          </a:lstStyle>
          <a:p>
            <a:pPr defTabSz="913606" fontAlgn="base">
              <a:spcBef>
                <a:spcPct val="0"/>
              </a:spcBef>
              <a:spcAft>
                <a:spcPct val="0"/>
              </a:spcAft>
              <a:defRPr/>
            </a:pPr>
            <a:endParaRPr lang="en-US">
              <a:sym typeface="Arial"/>
            </a:endParaRPr>
          </a:p>
        </p:txBody>
      </p:sp>
      <p:sp>
        <p:nvSpPr>
          <p:cNvPr id="1030" name="Rectangle 6"/>
          <p:cNvSpPr>
            <a:spLocks noGrp="1" noChangeArrowheads="1"/>
          </p:cNvSpPr>
          <p:nvPr>
            <p:ph type="sldNum" sz="quarter" idx="4"/>
          </p:nvPr>
        </p:nvSpPr>
        <p:spPr bwMode="auto">
          <a:xfrm>
            <a:off x="8737600" y="6245233"/>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2" tIns="45718" rIns="91342" bIns="45718" numCol="1" anchor="t" anchorCtr="0" compatLnSpc="1">
            <a:prstTxWarp prst="textNoShape">
              <a:avLst/>
            </a:prstTxWarp>
          </a:bodyPr>
          <a:lstStyle>
            <a:lvl1pPr algn="r" eaLnBrk="1" hangingPunct="1">
              <a:defRPr sz="1500">
                <a:solidFill>
                  <a:srgbClr val="000000"/>
                </a:solidFill>
                <a:latin typeface="Arial" charset="0"/>
                <a:cs typeface="+mn-cs"/>
              </a:defRPr>
            </a:lvl1pPr>
          </a:lstStyle>
          <a:p>
            <a:pPr defTabSz="913606" fontAlgn="base">
              <a:spcBef>
                <a:spcPct val="0"/>
              </a:spcBef>
              <a:spcAft>
                <a:spcPct val="0"/>
              </a:spcAft>
              <a:defRPr/>
            </a:pPr>
            <a:fld id="{25DB9D67-35CD-4A4E-A958-DA5F43668F56}" type="slidenum">
              <a:rPr lang="en-US" smtClean="0">
                <a:sym typeface="Arial"/>
              </a:rPr>
              <a:pPr defTabSz="913606" fontAlgn="base">
                <a:spcBef>
                  <a:spcPct val="0"/>
                </a:spcBef>
                <a:spcAft>
                  <a:spcPct val="0"/>
                </a:spcAft>
                <a:defRPr/>
              </a:pPr>
              <a:t>‹#›</a:t>
            </a:fld>
            <a:endParaRPr lang="en-US">
              <a:sym typeface="Arial"/>
            </a:endParaRPr>
          </a:p>
        </p:txBody>
      </p:sp>
    </p:spTree>
    <p:extLst>
      <p:ext uri="{BB962C8B-B14F-4D97-AF65-F5344CB8AC3E}">
        <p14:creationId xmlns:p14="http://schemas.microsoft.com/office/powerpoint/2010/main" val="2973374418"/>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6615" algn="ctr" rtl="0" fontAlgn="base">
        <a:spcBef>
          <a:spcPct val="0"/>
        </a:spcBef>
        <a:spcAft>
          <a:spcPct val="0"/>
        </a:spcAft>
        <a:defRPr sz="4400">
          <a:solidFill>
            <a:schemeClr val="tx2"/>
          </a:solidFill>
          <a:latin typeface="Arial" charset="0"/>
        </a:defRPr>
      </a:lvl6pPr>
      <a:lvl7pPr marL="913289" algn="ctr" rtl="0" fontAlgn="base">
        <a:spcBef>
          <a:spcPct val="0"/>
        </a:spcBef>
        <a:spcAft>
          <a:spcPct val="0"/>
        </a:spcAft>
        <a:defRPr sz="4400">
          <a:solidFill>
            <a:schemeClr val="tx2"/>
          </a:solidFill>
          <a:latin typeface="Arial" charset="0"/>
        </a:defRPr>
      </a:lvl7pPr>
      <a:lvl8pPr marL="1369934" algn="ctr" rtl="0" fontAlgn="base">
        <a:spcBef>
          <a:spcPct val="0"/>
        </a:spcBef>
        <a:spcAft>
          <a:spcPct val="0"/>
        </a:spcAft>
        <a:defRPr sz="4400">
          <a:solidFill>
            <a:schemeClr val="tx2"/>
          </a:solidFill>
          <a:latin typeface="Arial" charset="0"/>
        </a:defRPr>
      </a:lvl8pPr>
      <a:lvl9pPr marL="1826578" algn="ctr" rtl="0" fontAlgn="base">
        <a:spcBef>
          <a:spcPct val="0"/>
        </a:spcBef>
        <a:spcAft>
          <a:spcPct val="0"/>
        </a:spcAft>
        <a:defRPr sz="4400">
          <a:solidFill>
            <a:schemeClr val="tx2"/>
          </a:solidFill>
          <a:latin typeface="Arial" charset="0"/>
        </a:defRPr>
      </a:lvl9pPr>
    </p:titleStyle>
    <p:bodyStyle>
      <a:lvl1pPr marL="342506" indent="-342506" algn="l" rtl="0" eaLnBrk="0" fontAlgn="base" hangingPunct="0">
        <a:spcBef>
          <a:spcPct val="20000"/>
        </a:spcBef>
        <a:spcAft>
          <a:spcPct val="0"/>
        </a:spcAft>
        <a:buChar char="•"/>
        <a:defRPr sz="3200">
          <a:solidFill>
            <a:schemeClr val="tx1"/>
          </a:solidFill>
          <a:latin typeface="+mn-lt"/>
          <a:ea typeface="+mn-ea"/>
          <a:cs typeface="+mn-cs"/>
        </a:defRPr>
      </a:lvl1pPr>
      <a:lvl2pPr marL="742036" indent="-285424" algn="l" rtl="0" eaLnBrk="0" fontAlgn="base" hangingPunct="0">
        <a:spcBef>
          <a:spcPct val="20000"/>
        </a:spcBef>
        <a:spcAft>
          <a:spcPct val="0"/>
        </a:spcAft>
        <a:buChar char="–"/>
        <a:defRPr sz="2800">
          <a:solidFill>
            <a:schemeClr val="tx1"/>
          </a:solidFill>
          <a:latin typeface="+mn-lt"/>
        </a:defRPr>
      </a:lvl2pPr>
      <a:lvl3pPr marL="1141626" indent="-228338" algn="l" rtl="0" eaLnBrk="0" fontAlgn="base" hangingPunct="0">
        <a:spcBef>
          <a:spcPct val="20000"/>
        </a:spcBef>
        <a:spcAft>
          <a:spcPct val="0"/>
        </a:spcAft>
        <a:buChar char="•"/>
        <a:defRPr sz="2400">
          <a:solidFill>
            <a:schemeClr val="tx1"/>
          </a:solidFill>
          <a:latin typeface="+mn-lt"/>
        </a:defRPr>
      </a:lvl3pPr>
      <a:lvl4pPr marL="1598240" indent="-228338" algn="l" rtl="0" eaLnBrk="0" fontAlgn="base" hangingPunct="0">
        <a:spcBef>
          <a:spcPct val="20000"/>
        </a:spcBef>
        <a:spcAft>
          <a:spcPct val="0"/>
        </a:spcAft>
        <a:buChar char="–"/>
        <a:defRPr sz="2000">
          <a:solidFill>
            <a:schemeClr val="tx1"/>
          </a:solidFill>
          <a:latin typeface="+mn-lt"/>
        </a:defRPr>
      </a:lvl4pPr>
      <a:lvl5pPr marL="2054855" indent="-228338" algn="l" rtl="0" eaLnBrk="0" fontAlgn="base" hangingPunct="0">
        <a:spcBef>
          <a:spcPct val="20000"/>
        </a:spcBef>
        <a:spcAft>
          <a:spcPct val="0"/>
        </a:spcAft>
        <a:buChar char="»"/>
        <a:defRPr sz="2000">
          <a:solidFill>
            <a:schemeClr val="tx1"/>
          </a:solidFill>
          <a:latin typeface="+mn-lt"/>
        </a:defRPr>
      </a:lvl5pPr>
      <a:lvl6pPr marL="2511529" indent="-228338" algn="l" rtl="0" fontAlgn="base">
        <a:spcBef>
          <a:spcPct val="20000"/>
        </a:spcBef>
        <a:spcAft>
          <a:spcPct val="0"/>
        </a:spcAft>
        <a:buChar char="»"/>
        <a:defRPr sz="2000">
          <a:solidFill>
            <a:schemeClr val="tx1"/>
          </a:solidFill>
          <a:latin typeface="+mn-lt"/>
        </a:defRPr>
      </a:lvl6pPr>
      <a:lvl7pPr marL="2968174" indent="-228338" algn="l" rtl="0" fontAlgn="base">
        <a:spcBef>
          <a:spcPct val="20000"/>
        </a:spcBef>
        <a:spcAft>
          <a:spcPct val="0"/>
        </a:spcAft>
        <a:buChar char="»"/>
        <a:defRPr sz="2000">
          <a:solidFill>
            <a:schemeClr val="tx1"/>
          </a:solidFill>
          <a:latin typeface="+mn-lt"/>
        </a:defRPr>
      </a:lvl7pPr>
      <a:lvl8pPr marL="3424818" indent="-228338" algn="l" rtl="0" fontAlgn="base">
        <a:spcBef>
          <a:spcPct val="20000"/>
        </a:spcBef>
        <a:spcAft>
          <a:spcPct val="0"/>
        </a:spcAft>
        <a:buChar char="»"/>
        <a:defRPr sz="2000">
          <a:solidFill>
            <a:schemeClr val="tx1"/>
          </a:solidFill>
          <a:latin typeface="+mn-lt"/>
        </a:defRPr>
      </a:lvl8pPr>
      <a:lvl9pPr marL="3881494" indent="-22833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289" rtl="0" eaLnBrk="1" latinLnBrk="0" hangingPunct="1">
        <a:defRPr sz="1900" kern="1200">
          <a:solidFill>
            <a:schemeClr val="tx1"/>
          </a:solidFill>
          <a:latin typeface="+mn-lt"/>
          <a:ea typeface="+mn-ea"/>
          <a:cs typeface="+mn-cs"/>
        </a:defRPr>
      </a:lvl1pPr>
      <a:lvl2pPr marL="456615" algn="l" defTabSz="913289" rtl="0" eaLnBrk="1" latinLnBrk="0" hangingPunct="1">
        <a:defRPr sz="1900" kern="1200">
          <a:solidFill>
            <a:schemeClr val="tx1"/>
          </a:solidFill>
          <a:latin typeface="+mn-lt"/>
          <a:ea typeface="+mn-ea"/>
          <a:cs typeface="+mn-cs"/>
        </a:defRPr>
      </a:lvl2pPr>
      <a:lvl3pPr marL="913289" algn="l" defTabSz="913289" rtl="0" eaLnBrk="1" latinLnBrk="0" hangingPunct="1">
        <a:defRPr sz="1900" kern="1200">
          <a:solidFill>
            <a:schemeClr val="tx1"/>
          </a:solidFill>
          <a:latin typeface="+mn-lt"/>
          <a:ea typeface="+mn-ea"/>
          <a:cs typeface="+mn-cs"/>
        </a:defRPr>
      </a:lvl3pPr>
      <a:lvl4pPr marL="1369934" algn="l" defTabSz="913289" rtl="0" eaLnBrk="1" latinLnBrk="0" hangingPunct="1">
        <a:defRPr sz="1900" kern="1200">
          <a:solidFill>
            <a:schemeClr val="tx1"/>
          </a:solidFill>
          <a:latin typeface="+mn-lt"/>
          <a:ea typeface="+mn-ea"/>
          <a:cs typeface="+mn-cs"/>
        </a:defRPr>
      </a:lvl4pPr>
      <a:lvl5pPr marL="1826578" algn="l" defTabSz="913289" rtl="0" eaLnBrk="1" latinLnBrk="0" hangingPunct="1">
        <a:defRPr sz="1900" kern="1200">
          <a:solidFill>
            <a:schemeClr val="tx1"/>
          </a:solidFill>
          <a:latin typeface="+mn-lt"/>
          <a:ea typeface="+mn-ea"/>
          <a:cs typeface="+mn-cs"/>
        </a:defRPr>
      </a:lvl5pPr>
      <a:lvl6pPr marL="2283254" algn="l" defTabSz="913289" rtl="0" eaLnBrk="1" latinLnBrk="0" hangingPunct="1">
        <a:defRPr sz="1900" kern="1200">
          <a:solidFill>
            <a:schemeClr val="tx1"/>
          </a:solidFill>
          <a:latin typeface="+mn-lt"/>
          <a:ea typeface="+mn-ea"/>
          <a:cs typeface="+mn-cs"/>
        </a:defRPr>
      </a:lvl6pPr>
      <a:lvl7pPr marL="2739866" algn="l" defTabSz="913289" rtl="0" eaLnBrk="1" latinLnBrk="0" hangingPunct="1">
        <a:defRPr sz="1900" kern="1200">
          <a:solidFill>
            <a:schemeClr val="tx1"/>
          </a:solidFill>
          <a:latin typeface="+mn-lt"/>
          <a:ea typeface="+mn-ea"/>
          <a:cs typeface="+mn-cs"/>
        </a:defRPr>
      </a:lvl7pPr>
      <a:lvl8pPr marL="3196480" algn="l" defTabSz="913289" rtl="0" eaLnBrk="1" latinLnBrk="0" hangingPunct="1">
        <a:defRPr sz="1900" kern="1200">
          <a:solidFill>
            <a:schemeClr val="tx1"/>
          </a:solidFill>
          <a:latin typeface="+mn-lt"/>
          <a:ea typeface="+mn-ea"/>
          <a:cs typeface="+mn-cs"/>
        </a:defRPr>
      </a:lvl8pPr>
      <a:lvl9pPr marL="3653095" algn="l" defTabSz="913289"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04800" y="183092"/>
            <a:ext cx="5486400" cy="762000"/>
          </a:xfrm>
          <a:prstGeom prst="rect">
            <a:avLst/>
          </a:prstGeom>
          <a:noFill/>
          <a:ln w="9525">
            <a:noFill/>
            <a:miter lim="800000"/>
            <a:headEnd/>
            <a:tailEnd/>
          </a:ln>
        </p:spPr>
        <p:txBody>
          <a:bodyPr vert="horz" wrap="square" lIns="60921" tIns="30478" rIns="60921" bIns="30478"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304800" y="1066808"/>
            <a:ext cx="5486400" cy="3017309"/>
          </a:xfrm>
          <a:prstGeom prst="rect">
            <a:avLst/>
          </a:prstGeom>
          <a:noFill/>
          <a:ln w="9525">
            <a:noFill/>
            <a:miter lim="800000"/>
            <a:headEnd/>
            <a:tailEnd/>
          </a:ln>
        </p:spPr>
        <p:txBody>
          <a:bodyPr vert="horz" wrap="square" lIns="60921" tIns="30478" rIns="60921" bIns="304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616"/>
            <a:ext cx="1422400" cy="243417"/>
          </a:xfrm>
          <a:prstGeom prst="rect">
            <a:avLst/>
          </a:prstGeom>
        </p:spPr>
        <p:txBody>
          <a:bodyPr vert="horz" lIns="60921" tIns="30478" rIns="60921" bIns="30478" rtlCol="0" anchor="ctr"/>
          <a:lstStyle>
            <a:lvl1pPr algn="l" fontAlgn="auto">
              <a:spcBef>
                <a:spcPts val="0"/>
              </a:spcBef>
              <a:spcAft>
                <a:spcPts val="0"/>
              </a:spcAft>
              <a:defRPr sz="800">
                <a:solidFill>
                  <a:schemeClr val="tx1">
                    <a:tint val="75000"/>
                  </a:schemeClr>
                </a:solidFill>
                <a:latin typeface="+mn-lt"/>
                <a:cs typeface="+mn-cs"/>
              </a:defRPr>
            </a:lvl1pPr>
          </a:lstStyle>
          <a:p>
            <a:pPr defTabSz="913765">
              <a:defRPr/>
            </a:pPr>
            <a:fld id="{4DAE1B52-766F-45D0-B862-0E6E60724C0C}" type="datetime1">
              <a:rPr lang="en-US" smtClean="0">
                <a:solidFill>
                  <a:prstClr val="black">
                    <a:tint val="75000"/>
                  </a:prstClr>
                </a:solidFill>
                <a:sym typeface="Arial"/>
              </a:rPr>
              <a:pPr defTabSz="913765">
                <a:defRPr/>
              </a:pPr>
              <a:t>10/31/2024</a:t>
            </a:fld>
            <a:endParaRPr lang="en-US">
              <a:solidFill>
                <a:prstClr val="black">
                  <a:tint val="75000"/>
                </a:prstClr>
              </a:solidFill>
              <a:sym typeface="Arial"/>
            </a:endParaRPr>
          </a:p>
        </p:txBody>
      </p:sp>
      <p:sp>
        <p:nvSpPr>
          <p:cNvPr id="5" name="Footer Placeholder 4"/>
          <p:cNvSpPr>
            <a:spLocks noGrp="1"/>
          </p:cNvSpPr>
          <p:nvPr>
            <p:ph type="ftr" sz="quarter" idx="3"/>
          </p:nvPr>
        </p:nvSpPr>
        <p:spPr>
          <a:xfrm>
            <a:off x="2082800" y="4237616"/>
            <a:ext cx="1930400" cy="243417"/>
          </a:xfrm>
          <a:prstGeom prst="rect">
            <a:avLst/>
          </a:prstGeom>
        </p:spPr>
        <p:txBody>
          <a:bodyPr vert="horz" lIns="60921" tIns="30478" rIns="60921" bIns="30478" rtlCol="0" anchor="ctr"/>
          <a:lstStyle>
            <a:lvl1pPr algn="ctr" fontAlgn="auto">
              <a:spcBef>
                <a:spcPts val="0"/>
              </a:spcBef>
              <a:spcAft>
                <a:spcPts val="0"/>
              </a:spcAft>
              <a:defRPr sz="800">
                <a:solidFill>
                  <a:schemeClr val="tx1">
                    <a:tint val="75000"/>
                  </a:schemeClr>
                </a:solidFill>
                <a:latin typeface="+mn-lt"/>
                <a:cs typeface="+mn-cs"/>
              </a:defRPr>
            </a:lvl1pPr>
          </a:lstStyle>
          <a:p>
            <a:pPr defTabSz="913765">
              <a:defRPr/>
            </a:pPr>
            <a:endParaRPr lang="en-US">
              <a:solidFill>
                <a:prstClr val="black">
                  <a:tint val="75000"/>
                </a:prstClr>
              </a:solidFill>
              <a:sym typeface="Arial"/>
            </a:endParaRPr>
          </a:p>
        </p:txBody>
      </p:sp>
      <p:sp>
        <p:nvSpPr>
          <p:cNvPr id="6" name="Slide Number Placeholder 5"/>
          <p:cNvSpPr>
            <a:spLocks noGrp="1"/>
          </p:cNvSpPr>
          <p:nvPr>
            <p:ph type="sldNum" sz="quarter" idx="4"/>
          </p:nvPr>
        </p:nvSpPr>
        <p:spPr>
          <a:xfrm>
            <a:off x="4368800" y="4237616"/>
            <a:ext cx="1422400" cy="243417"/>
          </a:xfrm>
          <a:prstGeom prst="rect">
            <a:avLst/>
          </a:prstGeom>
        </p:spPr>
        <p:txBody>
          <a:bodyPr vert="horz" lIns="60921" tIns="30478" rIns="60921" bIns="30478" rtlCol="0" anchor="ctr"/>
          <a:lstStyle>
            <a:lvl1pPr algn="r" fontAlgn="auto">
              <a:spcBef>
                <a:spcPts val="0"/>
              </a:spcBef>
              <a:spcAft>
                <a:spcPts val="0"/>
              </a:spcAft>
              <a:defRPr sz="800">
                <a:solidFill>
                  <a:schemeClr val="tx1">
                    <a:tint val="75000"/>
                  </a:schemeClr>
                </a:solidFill>
                <a:latin typeface="+mn-lt"/>
                <a:cs typeface="+mn-cs"/>
              </a:defRPr>
            </a:lvl1pPr>
          </a:lstStyle>
          <a:p>
            <a:pPr defTabSz="913765">
              <a:defRPr/>
            </a:pPr>
            <a:fld id="{6D4A0E8B-C645-4CE7-95A8-CC974E38AA65}" type="slidenum">
              <a:rPr lang="en-US" smtClean="0">
                <a:solidFill>
                  <a:prstClr val="black">
                    <a:tint val="75000"/>
                  </a:prstClr>
                </a:solidFill>
                <a:sym typeface="Arial"/>
              </a:rPr>
              <a:pPr defTabSz="913765">
                <a:defRPr/>
              </a:pPr>
              <a:t>‹#›</a:t>
            </a:fld>
            <a:endParaRPr lang="en-US">
              <a:solidFill>
                <a:prstClr val="black">
                  <a:tint val="75000"/>
                </a:prstClr>
              </a:solidFill>
              <a:sym typeface="Arial"/>
            </a:endParaRPr>
          </a:p>
        </p:txBody>
      </p:sp>
    </p:spTree>
    <p:extLst>
      <p:ext uri="{BB962C8B-B14F-4D97-AF65-F5344CB8AC3E}">
        <p14:creationId xmlns:p14="http://schemas.microsoft.com/office/powerpoint/2010/main" val="1688235564"/>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hf sldNum="0" hdr="0" dt="0"/>
  <p:txStyles>
    <p:titleStyle>
      <a:lvl1pPr algn="ctr" rtl="0" eaLnBrk="0" fontAlgn="base" hangingPunct="0">
        <a:spcBef>
          <a:spcPct val="0"/>
        </a:spcBef>
        <a:spcAft>
          <a:spcPct val="0"/>
        </a:spcAft>
        <a:defRPr sz="2900" kern="1200">
          <a:solidFill>
            <a:schemeClr val="tx1"/>
          </a:solidFill>
          <a:latin typeface="+mj-lt"/>
          <a:ea typeface="+mj-ea"/>
          <a:cs typeface="+mj-cs"/>
        </a:defRPr>
      </a:lvl1pPr>
      <a:lvl2pPr algn="ctr" rtl="0" eaLnBrk="0" fontAlgn="base" hangingPunct="0">
        <a:spcBef>
          <a:spcPct val="0"/>
        </a:spcBef>
        <a:spcAft>
          <a:spcPct val="0"/>
        </a:spcAft>
        <a:defRPr sz="2900">
          <a:solidFill>
            <a:schemeClr val="tx1"/>
          </a:solidFill>
          <a:latin typeface="Calibri" pitchFamily="34" charset="0"/>
        </a:defRPr>
      </a:lvl2pPr>
      <a:lvl3pPr algn="ctr" rtl="0" eaLnBrk="0" fontAlgn="base" hangingPunct="0">
        <a:spcBef>
          <a:spcPct val="0"/>
        </a:spcBef>
        <a:spcAft>
          <a:spcPct val="0"/>
        </a:spcAft>
        <a:defRPr sz="2900">
          <a:solidFill>
            <a:schemeClr val="tx1"/>
          </a:solidFill>
          <a:latin typeface="Calibri" pitchFamily="34" charset="0"/>
        </a:defRPr>
      </a:lvl3pPr>
      <a:lvl4pPr algn="ctr" rtl="0" eaLnBrk="0" fontAlgn="base" hangingPunct="0">
        <a:spcBef>
          <a:spcPct val="0"/>
        </a:spcBef>
        <a:spcAft>
          <a:spcPct val="0"/>
        </a:spcAft>
        <a:defRPr sz="2900">
          <a:solidFill>
            <a:schemeClr val="tx1"/>
          </a:solidFill>
          <a:latin typeface="Calibri" pitchFamily="34" charset="0"/>
        </a:defRPr>
      </a:lvl4pPr>
      <a:lvl5pPr algn="ctr" rtl="0" eaLnBrk="0" fontAlgn="base" hangingPunct="0">
        <a:spcBef>
          <a:spcPct val="0"/>
        </a:spcBef>
        <a:spcAft>
          <a:spcPct val="0"/>
        </a:spcAft>
        <a:defRPr sz="2900">
          <a:solidFill>
            <a:schemeClr val="tx1"/>
          </a:solidFill>
          <a:latin typeface="Calibri" pitchFamily="34" charset="0"/>
        </a:defRPr>
      </a:lvl5pPr>
      <a:lvl6pPr marL="304568" algn="ctr" rtl="0" fontAlgn="base">
        <a:spcBef>
          <a:spcPct val="0"/>
        </a:spcBef>
        <a:spcAft>
          <a:spcPct val="0"/>
        </a:spcAft>
        <a:defRPr sz="2900">
          <a:solidFill>
            <a:schemeClr val="tx1"/>
          </a:solidFill>
          <a:latin typeface="Calibri" pitchFamily="34" charset="0"/>
        </a:defRPr>
      </a:lvl6pPr>
      <a:lvl7pPr marL="609139" algn="ctr" rtl="0" fontAlgn="base">
        <a:spcBef>
          <a:spcPct val="0"/>
        </a:spcBef>
        <a:spcAft>
          <a:spcPct val="0"/>
        </a:spcAft>
        <a:defRPr sz="2900">
          <a:solidFill>
            <a:schemeClr val="tx1"/>
          </a:solidFill>
          <a:latin typeface="Calibri" pitchFamily="34" charset="0"/>
        </a:defRPr>
      </a:lvl7pPr>
      <a:lvl8pPr marL="913742" algn="ctr" rtl="0" fontAlgn="base">
        <a:spcBef>
          <a:spcPct val="0"/>
        </a:spcBef>
        <a:spcAft>
          <a:spcPct val="0"/>
        </a:spcAft>
        <a:defRPr sz="2900">
          <a:solidFill>
            <a:schemeClr val="tx1"/>
          </a:solidFill>
          <a:latin typeface="Calibri" pitchFamily="34" charset="0"/>
        </a:defRPr>
      </a:lvl8pPr>
      <a:lvl9pPr marL="1218330" algn="ctr" rtl="0" fontAlgn="base">
        <a:spcBef>
          <a:spcPct val="0"/>
        </a:spcBef>
        <a:spcAft>
          <a:spcPct val="0"/>
        </a:spcAft>
        <a:defRPr sz="2900">
          <a:solidFill>
            <a:schemeClr val="tx1"/>
          </a:solidFill>
          <a:latin typeface="Calibri" pitchFamily="34" charset="0"/>
        </a:defRPr>
      </a:lvl9pPr>
    </p:titleStyle>
    <p:bodyStyle>
      <a:lvl1pPr marL="228445" indent="-228445" algn="l" rtl="0" eaLnBrk="0" fontAlgn="base" hangingPunct="0">
        <a:spcBef>
          <a:spcPct val="20000"/>
        </a:spcBef>
        <a:spcAft>
          <a:spcPct val="0"/>
        </a:spcAft>
        <a:buFont typeface="Arial" charset="0"/>
        <a:buChar char="•"/>
        <a:defRPr sz="2100" kern="1200">
          <a:solidFill>
            <a:schemeClr val="tx1"/>
          </a:solidFill>
          <a:latin typeface="+mn-lt"/>
          <a:ea typeface="+mn-ea"/>
          <a:cs typeface="+mn-cs"/>
        </a:defRPr>
      </a:lvl1pPr>
      <a:lvl2pPr marL="494952" indent="-190382" algn="l" rtl="0" eaLnBrk="0" fontAlgn="base" hangingPunct="0">
        <a:spcBef>
          <a:spcPct val="20000"/>
        </a:spcBef>
        <a:spcAft>
          <a:spcPct val="0"/>
        </a:spcAft>
        <a:buFont typeface="Arial" charset="0"/>
        <a:buChar char="–"/>
        <a:defRPr sz="1900" kern="1200">
          <a:solidFill>
            <a:schemeClr val="tx1"/>
          </a:solidFill>
          <a:latin typeface="+mn-lt"/>
          <a:ea typeface="+mn-ea"/>
          <a:cs typeface="+mn-cs"/>
        </a:defRPr>
      </a:lvl2pPr>
      <a:lvl3pPr marL="761458" indent="-152284" algn="l" rtl="0" eaLnBrk="0" fontAlgn="base" hangingPunct="0">
        <a:spcBef>
          <a:spcPct val="20000"/>
        </a:spcBef>
        <a:spcAft>
          <a:spcPct val="0"/>
        </a:spcAft>
        <a:buFont typeface="Arial" charset="0"/>
        <a:buChar char="•"/>
        <a:defRPr sz="1600" kern="1200">
          <a:solidFill>
            <a:schemeClr val="tx1"/>
          </a:solidFill>
          <a:latin typeface="+mn-lt"/>
          <a:ea typeface="+mn-ea"/>
          <a:cs typeface="+mn-cs"/>
        </a:defRPr>
      </a:lvl3pPr>
      <a:lvl4pPr marL="1066027" indent="-152284" algn="l" rtl="0" eaLnBrk="0" fontAlgn="base" hangingPunct="0">
        <a:spcBef>
          <a:spcPct val="20000"/>
        </a:spcBef>
        <a:spcAft>
          <a:spcPct val="0"/>
        </a:spcAft>
        <a:buFont typeface="Arial" charset="0"/>
        <a:buChar char="–"/>
        <a:defRPr sz="1300" kern="1200">
          <a:solidFill>
            <a:schemeClr val="tx1"/>
          </a:solidFill>
          <a:latin typeface="+mn-lt"/>
          <a:ea typeface="+mn-ea"/>
          <a:cs typeface="+mn-cs"/>
        </a:defRPr>
      </a:lvl4pPr>
      <a:lvl5pPr marL="1370614" indent="-152284" algn="l" rtl="0" eaLnBrk="0" fontAlgn="base" hangingPunct="0">
        <a:spcBef>
          <a:spcPct val="20000"/>
        </a:spcBef>
        <a:spcAft>
          <a:spcPct val="0"/>
        </a:spcAft>
        <a:buFont typeface="Arial" charset="0"/>
        <a:buChar char="»"/>
        <a:defRPr sz="1300" kern="1200">
          <a:solidFill>
            <a:schemeClr val="tx1"/>
          </a:solidFill>
          <a:latin typeface="+mn-lt"/>
          <a:ea typeface="+mn-ea"/>
          <a:cs typeface="+mn-cs"/>
        </a:defRPr>
      </a:lvl5pPr>
      <a:lvl6pPr marL="1675183" indent="-152284" algn="l" defTabSz="609139"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79769" indent="-152284" algn="l" defTabSz="609139"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4374" indent="-152284" algn="l" defTabSz="609139"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88942" indent="-152284" algn="l" defTabSz="609139"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139" rtl="0" eaLnBrk="1" latinLnBrk="0" hangingPunct="1">
        <a:defRPr sz="1200" kern="1200">
          <a:solidFill>
            <a:schemeClr val="tx1"/>
          </a:solidFill>
          <a:latin typeface="+mn-lt"/>
          <a:ea typeface="+mn-ea"/>
          <a:cs typeface="+mn-cs"/>
        </a:defRPr>
      </a:lvl1pPr>
      <a:lvl2pPr marL="304568" algn="l" defTabSz="609139" rtl="0" eaLnBrk="1" latinLnBrk="0" hangingPunct="1">
        <a:defRPr sz="1200" kern="1200">
          <a:solidFill>
            <a:schemeClr val="tx1"/>
          </a:solidFill>
          <a:latin typeface="+mn-lt"/>
          <a:ea typeface="+mn-ea"/>
          <a:cs typeface="+mn-cs"/>
        </a:defRPr>
      </a:lvl2pPr>
      <a:lvl3pPr marL="609139" algn="l" defTabSz="609139" rtl="0" eaLnBrk="1" latinLnBrk="0" hangingPunct="1">
        <a:defRPr sz="1200" kern="1200">
          <a:solidFill>
            <a:schemeClr val="tx1"/>
          </a:solidFill>
          <a:latin typeface="+mn-lt"/>
          <a:ea typeface="+mn-ea"/>
          <a:cs typeface="+mn-cs"/>
        </a:defRPr>
      </a:lvl3pPr>
      <a:lvl4pPr marL="913742" algn="l" defTabSz="609139" rtl="0" eaLnBrk="1" latinLnBrk="0" hangingPunct="1">
        <a:defRPr sz="1200" kern="1200">
          <a:solidFill>
            <a:schemeClr val="tx1"/>
          </a:solidFill>
          <a:latin typeface="+mn-lt"/>
          <a:ea typeface="+mn-ea"/>
          <a:cs typeface="+mn-cs"/>
        </a:defRPr>
      </a:lvl4pPr>
      <a:lvl5pPr marL="1218330" algn="l" defTabSz="609139" rtl="0" eaLnBrk="1" latinLnBrk="0" hangingPunct="1">
        <a:defRPr sz="1200" kern="1200">
          <a:solidFill>
            <a:schemeClr val="tx1"/>
          </a:solidFill>
          <a:latin typeface="+mn-lt"/>
          <a:ea typeface="+mn-ea"/>
          <a:cs typeface="+mn-cs"/>
        </a:defRPr>
      </a:lvl5pPr>
      <a:lvl6pPr marL="1522899" algn="l" defTabSz="609139" rtl="0" eaLnBrk="1" latinLnBrk="0" hangingPunct="1">
        <a:defRPr sz="1200" kern="1200">
          <a:solidFill>
            <a:schemeClr val="tx1"/>
          </a:solidFill>
          <a:latin typeface="+mn-lt"/>
          <a:ea typeface="+mn-ea"/>
          <a:cs typeface="+mn-cs"/>
        </a:defRPr>
      </a:lvl6pPr>
      <a:lvl7pPr marL="1827485" algn="l" defTabSz="609139" rtl="0" eaLnBrk="1" latinLnBrk="0" hangingPunct="1">
        <a:defRPr sz="1200" kern="1200">
          <a:solidFill>
            <a:schemeClr val="tx1"/>
          </a:solidFill>
          <a:latin typeface="+mn-lt"/>
          <a:ea typeface="+mn-ea"/>
          <a:cs typeface="+mn-cs"/>
        </a:defRPr>
      </a:lvl7pPr>
      <a:lvl8pPr marL="2132053" algn="l" defTabSz="609139" rtl="0" eaLnBrk="1" latinLnBrk="0" hangingPunct="1">
        <a:defRPr sz="1200" kern="1200">
          <a:solidFill>
            <a:schemeClr val="tx1"/>
          </a:solidFill>
          <a:latin typeface="+mn-lt"/>
          <a:ea typeface="+mn-ea"/>
          <a:cs typeface="+mn-cs"/>
        </a:defRPr>
      </a:lvl8pPr>
      <a:lvl9pPr marL="2436658" algn="l" defTabSz="609139"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08" tIns="60904" rIns="121808" bIns="60904"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838200" y="1825625"/>
            <a:ext cx="105156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08" tIns="60904" rIns="121808" bIns="60904"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60"/>
            <a:ext cx="2743200" cy="365125"/>
          </a:xfrm>
          <a:prstGeom prst="rect">
            <a:avLst/>
          </a:prstGeom>
        </p:spPr>
        <p:txBody>
          <a:bodyPr vert="horz" lIns="121808" tIns="60904" rIns="121808" bIns="60904" rtlCol="0" anchor="ctr"/>
          <a:lstStyle>
            <a:lvl1pPr algn="l" eaLnBrk="1" hangingPunct="1">
              <a:defRPr sz="1600">
                <a:solidFill>
                  <a:prstClr val="black">
                    <a:tint val="75000"/>
                  </a:prstClr>
                </a:solidFill>
                <a:latin typeface="Arial" pitchFamily="34" charset="0"/>
                <a:cs typeface="Arial" pitchFamily="34" charset="0"/>
              </a:defRPr>
            </a:lvl1pPr>
          </a:lstStyle>
          <a:p>
            <a:pPr fontAlgn="base">
              <a:spcBef>
                <a:spcPct val="0"/>
              </a:spcBef>
              <a:spcAft>
                <a:spcPct val="0"/>
              </a:spcAft>
              <a:defRPr/>
            </a:pPr>
            <a:endParaRPr lang="en-US">
              <a:sym typeface="Arial"/>
            </a:endParaRPr>
          </a:p>
        </p:txBody>
      </p:sp>
      <p:sp>
        <p:nvSpPr>
          <p:cNvPr id="5" name="Footer Placeholder 4"/>
          <p:cNvSpPr>
            <a:spLocks noGrp="1"/>
          </p:cNvSpPr>
          <p:nvPr>
            <p:ph type="ftr" sz="quarter" idx="3"/>
          </p:nvPr>
        </p:nvSpPr>
        <p:spPr>
          <a:xfrm>
            <a:off x="4038600" y="6356360"/>
            <a:ext cx="4114800" cy="365125"/>
          </a:xfrm>
          <a:prstGeom prst="rect">
            <a:avLst/>
          </a:prstGeom>
        </p:spPr>
        <p:txBody>
          <a:bodyPr vert="horz" lIns="121808" tIns="60904" rIns="121808" bIns="60904" rtlCol="0" anchor="ctr"/>
          <a:lstStyle>
            <a:lvl1pPr algn="ctr" eaLnBrk="1" hangingPunct="1">
              <a:defRPr sz="1600">
                <a:solidFill>
                  <a:prstClr val="black">
                    <a:tint val="75000"/>
                  </a:prstClr>
                </a:solidFill>
                <a:latin typeface="Arial" pitchFamily="34" charset="0"/>
                <a:cs typeface="Arial" pitchFamily="34" charset="0"/>
              </a:defRPr>
            </a:lvl1pPr>
          </a:lstStyle>
          <a:p>
            <a:pPr fontAlgn="base">
              <a:spcBef>
                <a:spcPct val="0"/>
              </a:spcBef>
              <a:spcAft>
                <a:spcPct val="0"/>
              </a:spcAft>
              <a:defRPr/>
            </a:pPr>
            <a:endParaRPr lang="en-US">
              <a:sym typeface="Arial"/>
            </a:endParaRPr>
          </a:p>
        </p:txBody>
      </p:sp>
      <p:sp>
        <p:nvSpPr>
          <p:cNvPr id="6" name="Slide Number Placeholder 5"/>
          <p:cNvSpPr>
            <a:spLocks noGrp="1"/>
          </p:cNvSpPr>
          <p:nvPr>
            <p:ph type="sldNum" sz="quarter" idx="4"/>
          </p:nvPr>
        </p:nvSpPr>
        <p:spPr>
          <a:xfrm>
            <a:off x="8610600" y="6356360"/>
            <a:ext cx="2743200" cy="365125"/>
          </a:xfrm>
          <a:prstGeom prst="rect">
            <a:avLst/>
          </a:prstGeom>
        </p:spPr>
        <p:txBody>
          <a:bodyPr vert="horz" wrap="square" lIns="121808" tIns="60904" rIns="121808" bIns="60904" numCol="1" anchor="ctr" anchorCtr="0" compatLnSpc="1">
            <a:prstTxWarp prst="textNoShape">
              <a:avLst/>
            </a:prstTxWarp>
          </a:bodyPr>
          <a:lstStyle>
            <a:lvl1pPr algn="r" eaLnBrk="1" hangingPunct="1">
              <a:defRPr sz="1600">
                <a:solidFill>
                  <a:srgbClr val="898989"/>
                </a:solidFill>
                <a:latin typeface="Arial" pitchFamily="34" charset="0"/>
                <a:cs typeface="等线"/>
              </a:defRPr>
            </a:lvl1pPr>
          </a:lstStyle>
          <a:p>
            <a:pPr fontAlgn="base">
              <a:spcBef>
                <a:spcPct val="0"/>
              </a:spcBef>
              <a:spcAft>
                <a:spcPct val="0"/>
              </a:spcAft>
              <a:defRPr/>
            </a:pPr>
            <a:fld id="{24670C40-3131-47FA-AFDA-BF3391C7380D}" type="slidenum">
              <a:rPr lang="en-US" altLang="zh-CN">
                <a:sym typeface="Arial"/>
              </a:rPr>
              <a:pPr fontAlgn="base">
                <a:spcBef>
                  <a:spcPct val="0"/>
                </a:spcBef>
                <a:spcAft>
                  <a:spcPct val="0"/>
                </a:spcAft>
                <a:defRPr/>
              </a:pPr>
              <a:t>‹#›</a:t>
            </a:fld>
            <a:endParaRPr lang="en-US" altLang="zh-CN">
              <a:sym typeface="Arial"/>
            </a:endParaRPr>
          </a:p>
        </p:txBody>
      </p:sp>
    </p:spTree>
    <p:extLst>
      <p:ext uri="{BB962C8B-B14F-4D97-AF65-F5344CB8AC3E}">
        <p14:creationId xmlns:p14="http://schemas.microsoft.com/office/powerpoint/2010/main" val="74158559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rtl="0" eaLnBrk="0" fontAlgn="base" hangingPunct="0">
        <a:lnSpc>
          <a:spcPct val="90000"/>
        </a:lnSpc>
        <a:spcBef>
          <a:spcPct val="0"/>
        </a:spcBef>
        <a:spcAft>
          <a:spcPct val="0"/>
        </a:spcAft>
        <a:defRPr sz="5900" kern="1200">
          <a:solidFill>
            <a:schemeClr val="tx1"/>
          </a:solidFill>
          <a:latin typeface="+mj-lt"/>
          <a:ea typeface="+mj-ea"/>
          <a:cs typeface="+mj-cs"/>
        </a:defRPr>
      </a:lvl1pPr>
      <a:lvl2pPr algn="l" rtl="0" eaLnBrk="0" fontAlgn="base" hangingPunct="0">
        <a:lnSpc>
          <a:spcPct val="90000"/>
        </a:lnSpc>
        <a:spcBef>
          <a:spcPct val="0"/>
        </a:spcBef>
        <a:spcAft>
          <a:spcPct val="0"/>
        </a:spcAft>
        <a:defRPr sz="5900">
          <a:solidFill>
            <a:schemeClr val="tx1"/>
          </a:solidFill>
          <a:latin typeface="Calibri Light" pitchFamily="34" charset="0"/>
        </a:defRPr>
      </a:lvl2pPr>
      <a:lvl3pPr algn="l" rtl="0" eaLnBrk="0" fontAlgn="base" hangingPunct="0">
        <a:lnSpc>
          <a:spcPct val="90000"/>
        </a:lnSpc>
        <a:spcBef>
          <a:spcPct val="0"/>
        </a:spcBef>
        <a:spcAft>
          <a:spcPct val="0"/>
        </a:spcAft>
        <a:defRPr sz="5900">
          <a:solidFill>
            <a:schemeClr val="tx1"/>
          </a:solidFill>
          <a:latin typeface="Calibri Light" pitchFamily="34" charset="0"/>
        </a:defRPr>
      </a:lvl3pPr>
      <a:lvl4pPr algn="l" rtl="0" eaLnBrk="0" fontAlgn="base" hangingPunct="0">
        <a:lnSpc>
          <a:spcPct val="90000"/>
        </a:lnSpc>
        <a:spcBef>
          <a:spcPct val="0"/>
        </a:spcBef>
        <a:spcAft>
          <a:spcPct val="0"/>
        </a:spcAft>
        <a:defRPr sz="5900">
          <a:solidFill>
            <a:schemeClr val="tx1"/>
          </a:solidFill>
          <a:latin typeface="Calibri Light" pitchFamily="34" charset="0"/>
        </a:defRPr>
      </a:lvl4pPr>
      <a:lvl5pPr algn="l" rtl="0" eaLnBrk="0" fontAlgn="base" hangingPunct="0">
        <a:lnSpc>
          <a:spcPct val="90000"/>
        </a:lnSpc>
        <a:spcBef>
          <a:spcPct val="0"/>
        </a:spcBef>
        <a:spcAft>
          <a:spcPct val="0"/>
        </a:spcAft>
        <a:defRPr sz="5900">
          <a:solidFill>
            <a:schemeClr val="tx1"/>
          </a:solidFill>
          <a:latin typeface="Calibri Light" pitchFamily="34" charset="0"/>
        </a:defRPr>
      </a:lvl5pPr>
      <a:lvl6pPr marL="608931" algn="l" rtl="0" fontAlgn="base">
        <a:lnSpc>
          <a:spcPct val="90000"/>
        </a:lnSpc>
        <a:spcBef>
          <a:spcPct val="0"/>
        </a:spcBef>
        <a:spcAft>
          <a:spcPct val="0"/>
        </a:spcAft>
        <a:defRPr sz="5900">
          <a:solidFill>
            <a:schemeClr val="tx1"/>
          </a:solidFill>
          <a:latin typeface="Calibri Light" pitchFamily="34" charset="0"/>
        </a:defRPr>
      </a:lvl6pPr>
      <a:lvl7pPr marL="1217940" algn="l" rtl="0" fontAlgn="base">
        <a:lnSpc>
          <a:spcPct val="90000"/>
        </a:lnSpc>
        <a:spcBef>
          <a:spcPct val="0"/>
        </a:spcBef>
        <a:spcAft>
          <a:spcPct val="0"/>
        </a:spcAft>
        <a:defRPr sz="5900">
          <a:solidFill>
            <a:schemeClr val="tx1"/>
          </a:solidFill>
          <a:latin typeface="Calibri Light" pitchFamily="34" charset="0"/>
        </a:defRPr>
      </a:lvl7pPr>
      <a:lvl8pPr marL="1826896" algn="l" rtl="0" fontAlgn="base">
        <a:lnSpc>
          <a:spcPct val="90000"/>
        </a:lnSpc>
        <a:spcBef>
          <a:spcPct val="0"/>
        </a:spcBef>
        <a:spcAft>
          <a:spcPct val="0"/>
        </a:spcAft>
        <a:defRPr sz="5900">
          <a:solidFill>
            <a:schemeClr val="tx1"/>
          </a:solidFill>
          <a:latin typeface="Calibri Light" pitchFamily="34" charset="0"/>
        </a:defRPr>
      </a:lvl8pPr>
      <a:lvl9pPr marL="2435878" algn="l" rtl="0" fontAlgn="base">
        <a:lnSpc>
          <a:spcPct val="90000"/>
        </a:lnSpc>
        <a:spcBef>
          <a:spcPct val="0"/>
        </a:spcBef>
        <a:spcAft>
          <a:spcPct val="0"/>
        </a:spcAft>
        <a:defRPr sz="5900">
          <a:solidFill>
            <a:schemeClr val="tx1"/>
          </a:solidFill>
          <a:latin typeface="Calibri Light" pitchFamily="34" charset="0"/>
        </a:defRPr>
      </a:lvl9pPr>
    </p:titleStyle>
    <p:bodyStyle>
      <a:lvl1pPr marL="304464" indent="-304464" algn="l" rtl="0" eaLnBrk="0" fontAlgn="base" hangingPunct="0">
        <a:lnSpc>
          <a:spcPct val="90000"/>
        </a:lnSpc>
        <a:spcBef>
          <a:spcPts val="1333"/>
        </a:spcBef>
        <a:spcAft>
          <a:spcPct val="0"/>
        </a:spcAft>
        <a:buFont typeface="Arial" pitchFamily="34" charset="0"/>
        <a:buChar char="•"/>
        <a:defRPr sz="3700" kern="1200">
          <a:solidFill>
            <a:schemeClr val="tx1"/>
          </a:solidFill>
          <a:latin typeface="+mn-lt"/>
          <a:ea typeface="+mn-ea"/>
          <a:cs typeface="+mn-cs"/>
        </a:defRPr>
      </a:lvl1pPr>
      <a:lvl2pPr marL="913448" indent="-304464" algn="l" rtl="0" eaLnBrk="0" fontAlgn="base" hangingPunct="0">
        <a:lnSpc>
          <a:spcPct val="90000"/>
        </a:lnSpc>
        <a:spcBef>
          <a:spcPts val="667"/>
        </a:spcBef>
        <a:spcAft>
          <a:spcPct val="0"/>
        </a:spcAft>
        <a:buFont typeface="Arial" pitchFamily="34" charset="0"/>
        <a:buChar char="•"/>
        <a:defRPr sz="3200" kern="1200">
          <a:solidFill>
            <a:schemeClr val="tx1"/>
          </a:solidFill>
          <a:latin typeface="+mn-lt"/>
          <a:ea typeface="+mn-ea"/>
          <a:cs typeface="+mn-cs"/>
        </a:defRPr>
      </a:lvl2pPr>
      <a:lvl3pPr marL="1522405" indent="-304464" algn="l" rtl="0" eaLnBrk="0" fontAlgn="base" hangingPunct="0">
        <a:lnSpc>
          <a:spcPct val="90000"/>
        </a:lnSpc>
        <a:spcBef>
          <a:spcPts val="667"/>
        </a:spcBef>
        <a:spcAft>
          <a:spcPct val="0"/>
        </a:spcAft>
        <a:buFont typeface="Arial" pitchFamily="34" charset="0"/>
        <a:buChar char="•"/>
        <a:defRPr sz="2700" kern="1200">
          <a:solidFill>
            <a:schemeClr val="tx1"/>
          </a:solidFill>
          <a:latin typeface="+mn-lt"/>
          <a:ea typeface="+mn-ea"/>
          <a:cs typeface="+mn-cs"/>
        </a:defRPr>
      </a:lvl3pPr>
      <a:lvl4pPr marL="2131360" indent="-304464" algn="l" rtl="0" eaLnBrk="0" fontAlgn="base" hangingPunct="0">
        <a:lnSpc>
          <a:spcPct val="90000"/>
        </a:lnSpc>
        <a:spcBef>
          <a:spcPts val="667"/>
        </a:spcBef>
        <a:spcAft>
          <a:spcPct val="0"/>
        </a:spcAft>
        <a:buFont typeface="Arial" pitchFamily="34" charset="0"/>
        <a:buChar char="•"/>
        <a:defRPr kern="1200">
          <a:solidFill>
            <a:schemeClr val="tx1"/>
          </a:solidFill>
          <a:latin typeface="+mn-lt"/>
          <a:ea typeface="+mn-ea"/>
          <a:cs typeface="+mn-cs"/>
        </a:defRPr>
      </a:lvl4pPr>
      <a:lvl5pPr marL="2740342" indent="-304464" algn="l" rtl="0" eaLnBrk="0" fontAlgn="base" hangingPunct="0">
        <a:lnSpc>
          <a:spcPct val="90000"/>
        </a:lnSpc>
        <a:spcBef>
          <a:spcPts val="667"/>
        </a:spcBef>
        <a:spcAft>
          <a:spcPct val="0"/>
        </a:spcAft>
        <a:buFont typeface="Arial" pitchFamily="34" charset="0"/>
        <a:buChar char="•"/>
        <a:defRPr kern="1200">
          <a:solidFill>
            <a:schemeClr val="tx1"/>
          </a:solidFill>
          <a:latin typeface="+mn-lt"/>
          <a:ea typeface="+mn-ea"/>
          <a:cs typeface="+mn-cs"/>
        </a:defRPr>
      </a:lvl5pPr>
      <a:lvl6pPr marL="3349272" indent="-304464" algn="l" defTabSz="12179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58256" indent="-304464" algn="l" defTabSz="12179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67212" indent="-304464" algn="l" defTabSz="12179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76168" indent="-304464" algn="l" defTabSz="12179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7940" rtl="0" eaLnBrk="1" latinLnBrk="0" hangingPunct="1">
        <a:defRPr sz="2400" kern="1200">
          <a:solidFill>
            <a:schemeClr val="tx1"/>
          </a:solidFill>
          <a:latin typeface="+mn-lt"/>
          <a:ea typeface="+mn-ea"/>
          <a:cs typeface="+mn-cs"/>
        </a:defRPr>
      </a:lvl1pPr>
      <a:lvl2pPr marL="608931" algn="l" defTabSz="1217940" rtl="0" eaLnBrk="1" latinLnBrk="0" hangingPunct="1">
        <a:defRPr sz="2400" kern="1200">
          <a:solidFill>
            <a:schemeClr val="tx1"/>
          </a:solidFill>
          <a:latin typeface="+mn-lt"/>
          <a:ea typeface="+mn-ea"/>
          <a:cs typeface="+mn-cs"/>
        </a:defRPr>
      </a:lvl2pPr>
      <a:lvl3pPr marL="1217940" algn="l" defTabSz="1217940" rtl="0" eaLnBrk="1" latinLnBrk="0" hangingPunct="1">
        <a:defRPr sz="2400" kern="1200">
          <a:solidFill>
            <a:schemeClr val="tx1"/>
          </a:solidFill>
          <a:latin typeface="+mn-lt"/>
          <a:ea typeface="+mn-ea"/>
          <a:cs typeface="+mn-cs"/>
        </a:defRPr>
      </a:lvl3pPr>
      <a:lvl4pPr marL="1826896" algn="l" defTabSz="1217940" rtl="0" eaLnBrk="1" latinLnBrk="0" hangingPunct="1">
        <a:defRPr sz="2400" kern="1200">
          <a:solidFill>
            <a:schemeClr val="tx1"/>
          </a:solidFill>
          <a:latin typeface="+mn-lt"/>
          <a:ea typeface="+mn-ea"/>
          <a:cs typeface="+mn-cs"/>
        </a:defRPr>
      </a:lvl4pPr>
      <a:lvl5pPr marL="2435878" algn="l" defTabSz="1217940" rtl="0" eaLnBrk="1" latinLnBrk="0" hangingPunct="1">
        <a:defRPr sz="2400" kern="1200">
          <a:solidFill>
            <a:schemeClr val="tx1"/>
          </a:solidFill>
          <a:latin typeface="+mn-lt"/>
          <a:ea typeface="+mn-ea"/>
          <a:cs typeface="+mn-cs"/>
        </a:defRPr>
      </a:lvl5pPr>
      <a:lvl6pPr marL="3044808" algn="l" defTabSz="1217940" rtl="0" eaLnBrk="1" latinLnBrk="0" hangingPunct="1">
        <a:defRPr sz="2400" kern="1200">
          <a:solidFill>
            <a:schemeClr val="tx1"/>
          </a:solidFill>
          <a:latin typeface="+mn-lt"/>
          <a:ea typeface="+mn-ea"/>
          <a:cs typeface="+mn-cs"/>
        </a:defRPr>
      </a:lvl6pPr>
      <a:lvl7pPr marL="3653739" algn="l" defTabSz="1217940" rtl="0" eaLnBrk="1" latinLnBrk="0" hangingPunct="1">
        <a:defRPr sz="2400" kern="1200">
          <a:solidFill>
            <a:schemeClr val="tx1"/>
          </a:solidFill>
          <a:latin typeface="+mn-lt"/>
          <a:ea typeface="+mn-ea"/>
          <a:cs typeface="+mn-cs"/>
        </a:defRPr>
      </a:lvl7pPr>
      <a:lvl8pPr marL="4262720" algn="l" defTabSz="1217940" rtl="0" eaLnBrk="1" latinLnBrk="0" hangingPunct="1">
        <a:defRPr sz="2400" kern="1200">
          <a:solidFill>
            <a:schemeClr val="tx1"/>
          </a:solidFill>
          <a:latin typeface="+mn-lt"/>
          <a:ea typeface="+mn-ea"/>
          <a:cs typeface="+mn-cs"/>
        </a:defRPr>
      </a:lvl8pPr>
      <a:lvl9pPr marL="4871685" algn="l" defTabSz="121794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04800" y="183092"/>
            <a:ext cx="5486400" cy="762000"/>
          </a:xfrm>
          <a:prstGeom prst="rect">
            <a:avLst/>
          </a:prstGeom>
          <a:noFill/>
          <a:ln w="9525">
            <a:noFill/>
            <a:miter lim="800000"/>
            <a:headEnd/>
            <a:tailEnd/>
          </a:ln>
        </p:spPr>
        <p:txBody>
          <a:bodyPr vert="horz" wrap="square" lIns="60910" tIns="30478" rIns="60910" bIns="30478"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304800" y="1066808"/>
            <a:ext cx="5486400" cy="3017309"/>
          </a:xfrm>
          <a:prstGeom prst="rect">
            <a:avLst/>
          </a:prstGeom>
          <a:noFill/>
          <a:ln w="9525">
            <a:noFill/>
            <a:miter lim="800000"/>
            <a:headEnd/>
            <a:tailEnd/>
          </a:ln>
        </p:spPr>
        <p:txBody>
          <a:bodyPr vert="horz" wrap="square" lIns="60910" tIns="30478" rIns="60910" bIns="304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626"/>
            <a:ext cx="1422400" cy="243417"/>
          </a:xfrm>
          <a:prstGeom prst="rect">
            <a:avLst/>
          </a:prstGeom>
        </p:spPr>
        <p:txBody>
          <a:bodyPr vert="horz" lIns="60910" tIns="30478" rIns="60910" bIns="30478" rtlCol="0" anchor="ctr"/>
          <a:lstStyle>
            <a:lvl1pPr algn="l" fontAlgn="auto">
              <a:spcBef>
                <a:spcPts val="0"/>
              </a:spcBef>
              <a:spcAft>
                <a:spcPts val="0"/>
              </a:spcAft>
              <a:defRPr sz="800">
                <a:solidFill>
                  <a:schemeClr val="tx1">
                    <a:tint val="75000"/>
                  </a:schemeClr>
                </a:solidFill>
                <a:latin typeface="+mn-lt"/>
                <a:cs typeface="+mn-cs"/>
              </a:defRPr>
            </a:lvl1pPr>
          </a:lstStyle>
          <a:p>
            <a:pPr defTabSz="913584">
              <a:defRPr/>
            </a:pPr>
            <a:fld id="{4DAE1B52-766F-45D0-B862-0E6E60724C0C}" type="datetime1">
              <a:rPr lang="en-US" smtClean="0">
                <a:solidFill>
                  <a:prstClr val="black">
                    <a:tint val="75000"/>
                  </a:prstClr>
                </a:solidFill>
                <a:sym typeface="Arial"/>
              </a:rPr>
              <a:pPr defTabSz="913584">
                <a:defRPr/>
              </a:pPr>
              <a:t>10/31/2024</a:t>
            </a:fld>
            <a:endParaRPr lang="en-US">
              <a:solidFill>
                <a:prstClr val="black">
                  <a:tint val="75000"/>
                </a:prstClr>
              </a:solidFill>
              <a:sym typeface="Arial"/>
            </a:endParaRPr>
          </a:p>
        </p:txBody>
      </p:sp>
      <p:sp>
        <p:nvSpPr>
          <p:cNvPr id="5" name="Footer Placeholder 4"/>
          <p:cNvSpPr>
            <a:spLocks noGrp="1"/>
          </p:cNvSpPr>
          <p:nvPr>
            <p:ph type="ftr" sz="quarter" idx="3"/>
          </p:nvPr>
        </p:nvSpPr>
        <p:spPr>
          <a:xfrm>
            <a:off x="2082800" y="4237626"/>
            <a:ext cx="1930400" cy="243417"/>
          </a:xfrm>
          <a:prstGeom prst="rect">
            <a:avLst/>
          </a:prstGeom>
        </p:spPr>
        <p:txBody>
          <a:bodyPr vert="horz" lIns="60910" tIns="30478" rIns="60910" bIns="30478" rtlCol="0" anchor="ctr"/>
          <a:lstStyle>
            <a:lvl1pPr algn="ctr" fontAlgn="auto">
              <a:spcBef>
                <a:spcPts val="0"/>
              </a:spcBef>
              <a:spcAft>
                <a:spcPts val="0"/>
              </a:spcAft>
              <a:defRPr sz="800">
                <a:solidFill>
                  <a:schemeClr val="tx1">
                    <a:tint val="75000"/>
                  </a:schemeClr>
                </a:solidFill>
                <a:latin typeface="+mn-lt"/>
                <a:cs typeface="+mn-cs"/>
              </a:defRPr>
            </a:lvl1pPr>
          </a:lstStyle>
          <a:p>
            <a:pPr defTabSz="913584">
              <a:defRPr/>
            </a:pPr>
            <a:endParaRPr lang="en-US">
              <a:solidFill>
                <a:prstClr val="black">
                  <a:tint val="75000"/>
                </a:prstClr>
              </a:solidFill>
              <a:sym typeface="Arial"/>
            </a:endParaRPr>
          </a:p>
        </p:txBody>
      </p:sp>
      <p:sp>
        <p:nvSpPr>
          <p:cNvPr id="6" name="Slide Number Placeholder 5"/>
          <p:cNvSpPr>
            <a:spLocks noGrp="1"/>
          </p:cNvSpPr>
          <p:nvPr>
            <p:ph type="sldNum" sz="quarter" idx="4"/>
          </p:nvPr>
        </p:nvSpPr>
        <p:spPr>
          <a:xfrm>
            <a:off x="4368800" y="4237626"/>
            <a:ext cx="1422400" cy="243417"/>
          </a:xfrm>
          <a:prstGeom prst="rect">
            <a:avLst/>
          </a:prstGeom>
        </p:spPr>
        <p:txBody>
          <a:bodyPr vert="horz" lIns="60910" tIns="30478" rIns="60910" bIns="30478" rtlCol="0" anchor="ctr"/>
          <a:lstStyle>
            <a:lvl1pPr algn="r" fontAlgn="auto">
              <a:spcBef>
                <a:spcPts val="0"/>
              </a:spcBef>
              <a:spcAft>
                <a:spcPts val="0"/>
              </a:spcAft>
              <a:defRPr sz="800">
                <a:solidFill>
                  <a:schemeClr val="tx1">
                    <a:tint val="75000"/>
                  </a:schemeClr>
                </a:solidFill>
                <a:latin typeface="+mn-lt"/>
                <a:cs typeface="+mn-cs"/>
              </a:defRPr>
            </a:lvl1pPr>
          </a:lstStyle>
          <a:p>
            <a:pPr defTabSz="913584">
              <a:defRPr/>
            </a:pPr>
            <a:fld id="{6D4A0E8B-C645-4CE7-95A8-CC974E38AA65}" type="slidenum">
              <a:rPr lang="en-US" smtClean="0">
                <a:solidFill>
                  <a:prstClr val="black">
                    <a:tint val="75000"/>
                  </a:prstClr>
                </a:solidFill>
                <a:sym typeface="Arial"/>
              </a:rPr>
              <a:pPr defTabSz="913584">
                <a:defRPr/>
              </a:pPr>
              <a:t>‹#›</a:t>
            </a:fld>
            <a:endParaRPr lang="en-US">
              <a:solidFill>
                <a:prstClr val="black">
                  <a:tint val="75000"/>
                </a:prstClr>
              </a:solidFill>
              <a:sym typeface="Arial"/>
            </a:endParaRPr>
          </a:p>
        </p:txBody>
      </p:sp>
    </p:spTree>
    <p:extLst>
      <p:ext uri="{BB962C8B-B14F-4D97-AF65-F5344CB8AC3E}">
        <p14:creationId xmlns:p14="http://schemas.microsoft.com/office/powerpoint/2010/main" val="74845684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hf sldNum="0" hdr="0" dt="0"/>
  <p:txStyles>
    <p:titleStyle>
      <a:lvl1pPr algn="ctr" rtl="0" eaLnBrk="0" fontAlgn="base" hangingPunct="0">
        <a:spcBef>
          <a:spcPct val="0"/>
        </a:spcBef>
        <a:spcAft>
          <a:spcPct val="0"/>
        </a:spcAft>
        <a:defRPr sz="2900" kern="1200">
          <a:solidFill>
            <a:schemeClr val="tx1"/>
          </a:solidFill>
          <a:latin typeface="+mj-lt"/>
          <a:ea typeface="+mj-ea"/>
          <a:cs typeface="+mj-cs"/>
        </a:defRPr>
      </a:lvl1pPr>
      <a:lvl2pPr algn="ctr" rtl="0" eaLnBrk="0" fontAlgn="base" hangingPunct="0">
        <a:spcBef>
          <a:spcPct val="0"/>
        </a:spcBef>
        <a:spcAft>
          <a:spcPct val="0"/>
        </a:spcAft>
        <a:defRPr sz="2900">
          <a:solidFill>
            <a:schemeClr val="tx1"/>
          </a:solidFill>
          <a:latin typeface="Calibri" pitchFamily="34" charset="0"/>
        </a:defRPr>
      </a:lvl2pPr>
      <a:lvl3pPr algn="ctr" rtl="0" eaLnBrk="0" fontAlgn="base" hangingPunct="0">
        <a:spcBef>
          <a:spcPct val="0"/>
        </a:spcBef>
        <a:spcAft>
          <a:spcPct val="0"/>
        </a:spcAft>
        <a:defRPr sz="2900">
          <a:solidFill>
            <a:schemeClr val="tx1"/>
          </a:solidFill>
          <a:latin typeface="Calibri" pitchFamily="34" charset="0"/>
        </a:defRPr>
      </a:lvl3pPr>
      <a:lvl4pPr algn="ctr" rtl="0" eaLnBrk="0" fontAlgn="base" hangingPunct="0">
        <a:spcBef>
          <a:spcPct val="0"/>
        </a:spcBef>
        <a:spcAft>
          <a:spcPct val="0"/>
        </a:spcAft>
        <a:defRPr sz="2900">
          <a:solidFill>
            <a:schemeClr val="tx1"/>
          </a:solidFill>
          <a:latin typeface="Calibri" pitchFamily="34" charset="0"/>
        </a:defRPr>
      </a:lvl4pPr>
      <a:lvl5pPr algn="ctr" rtl="0" eaLnBrk="0" fontAlgn="base" hangingPunct="0">
        <a:spcBef>
          <a:spcPct val="0"/>
        </a:spcBef>
        <a:spcAft>
          <a:spcPct val="0"/>
        </a:spcAft>
        <a:defRPr sz="2900">
          <a:solidFill>
            <a:schemeClr val="tx1"/>
          </a:solidFill>
          <a:latin typeface="Calibri" pitchFamily="34" charset="0"/>
        </a:defRPr>
      </a:lvl5pPr>
      <a:lvl6pPr marL="304504" algn="ctr" rtl="0" fontAlgn="base">
        <a:spcBef>
          <a:spcPct val="0"/>
        </a:spcBef>
        <a:spcAft>
          <a:spcPct val="0"/>
        </a:spcAft>
        <a:defRPr sz="2900">
          <a:solidFill>
            <a:schemeClr val="tx1"/>
          </a:solidFill>
          <a:latin typeface="Calibri" pitchFamily="34" charset="0"/>
        </a:defRPr>
      </a:lvl6pPr>
      <a:lvl7pPr marL="609011" algn="ctr" rtl="0" fontAlgn="base">
        <a:spcBef>
          <a:spcPct val="0"/>
        </a:spcBef>
        <a:spcAft>
          <a:spcPct val="0"/>
        </a:spcAft>
        <a:defRPr sz="2900">
          <a:solidFill>
            <a:schemeClr val="tx1"/>
          </a:solidFill>
          <a:latin typeface="Calibri" pitchFamily="34" charset="0"/>
        </a:defRPr>
      </a:lvl7pPr>
      <a:lvl8pPr marL="913561" algn="ctr" rtl="0" fontAlgn="base">
        <a:spcBef>
          <a:spcPct val="0"/>
        </a:spcBef>
        <a:spcAft>
          <a:spcPct val="0"/>
        </a:spcAft>
        <a:defRPr sz="2900">
          <a:solidFill>
            <a:schemeClr val="tx1"/>
          </a:solidFill>
          <a:latin typeface="Calibri" pitchFamily="34" charset="0"/>
        </a:defRPr>
      </a:lvl8pPr>
      <a:lvl9pPr marL="1218090" algn="ctr" rtl="0" fontAlgn="base">
        <a:spcBef>
          <a:spcPct val="0"/>
        </a:spcBef>
        <a:spcAft>
          <a:spcPct val="0"/>
        </a:spcAft>
        <a:defRPr sz="2900">
          <a:solidFill>
            <a:schemeClr val="tx1"/>
          </a:solidFill>
          <a:latin typeface="Calibri" pitchFamily="34" charset="0"/>
        </a:defRPr>
      </a:lvl9pPr>
    </p:titleStyle>
    <p:bodyStyle>
      <a:lvl1pPr marL="228402" indent="-228402" algn="l" rtl="0" eaLnBrk="0" fontAlgn="base" hangingPunct="0">
        <a:spcBef>
          <a:spcPct val="20000"/>
        </a:spcBef>
        <a:spcAft>
          <a:spcPct val="0"/>
        </a:spcAft>
        <a:buFont typeface="Arial" charset="0"/>
        <a:buChar char="•"/>
        <a:defRPr sz="2100" kern="1200">
          <a:solidFill>
            <a:schemeClr val="tx1"/>
          </a:solidFill>
          <a:latin typeface="+mn-lt"/>
          <a:ea typeface="+mn-ea"/>
          <a:cs typeface="+mn-cs"/>
        </a:defRPr>
      </a:lvl1pPr>
      <a:lvl2pPr marL="494856" indent="-190350" algn="l" rtl="0" eaLnBrk="0" fontAlgn="base" hangingPunct="0">
        <a:spcBef>
          <a:spcPct val="20000"/>
        </a:spcBef>
        <a:spcAft>
          <a:spcPct val="0"/>
        </a:spcAft>
        <a:buFont typeface="Arial" charset="0"/>
        <a:buChar char="–"/>
        <a:defRPr sz="1900" kern="1200">
          <a:solidFill>
            <a:schemeClr val="tx1"/>
          </a:solidFill>
          <a:latin typeface="+mn-lt"/>
          <a:ea typeface="+mn-ea"/>
          <a:cs typeface="+mn-cs"/>
        </a:defRPr>
      </a:lvl2pPr>
      <a:lvl3pPr marL="761309" indent="-152252" algn="l" rtl="0" eaLnBrk="0" fontAlgn="base" hangingPunct="0">
        <a:spcBef>
          <a:spcPct val="20000"/>
        </a:spcBef>
        <a:spcAft>
          <a:spcPct val="0"/>
        </a:spcAft>
        <a:buFont typeface="Arial" charset="0"/>
        <a:buChar char="•"/>
        <a:defRPr sz="1600" kern="1200">
          <a:solidFill>
            <a:schemeClr val="tx1"/>
          </a:solidFill>
          <a:latin typeface="+mn-lt"/>
          <a:ea typeface="+mn-ea"/>
          <a:cs typeface="+mn-cs"/>
        </a:defRPr>
      </a:lvl3pPr>
      <a:lvl4pPr marL="1065813" indent="-152252" algn="l" rtl="0" eaLnBrk="0" fontAlgn="base" hangingPunct="0">
        <a:spcBef>
          <a:spcPct val="20000"/>
        </a:spcBef>
        <a:spcAft>
          <a:spcPct val="0"/>
        </a:spcAft>
        <a:buFont typeface="Arial" charset="0"/>
        <a:buChar char="–"/>
        <a:defRPr sz="1300" kern="1200">
          <a:solidFill>
            <a:schemeClr val="tx1"/>
          </a:solidFill>
          <a:latin typeface="+mn-lt"/>
          <a:ea typeface="+mn-ea"/>
          <a:cs typeface="+mn-cs"/>
        </a:defRPr>
      </a:lvl4pPr>
      <a:lvl5pPr marL="1370342" indent="-152252" algn="l" rtl="0" eaLnBrk="0" fontAlgn="base" hangingPunct="0">
        <a:spcBef>
          <a:spcPct val="20000"/>
        </a:spcBef>
        <a:spcAft>
          <a:spcPct val="0"/>
        </a:spcAft>
        <a:buFont typeface="Arial" charset="0"/>
        <a:buChar char="»"/>
        <a:defRPr sz="1300" kern="1200">
          <a:solidFill>
            <a:schemeClr val="tx1"/>
          </a:solidFill>
          <a:latin typeface="+mn-lt"/>
          <a:ea typeface="+mn-ea"/>
          <a:cs typeface="+mn-cs"/>
        </a:defRPr>
      </a:lvl5pPr>
      <a:lvl6pPr marL="1674847" indent="-152252" algn="l" defTabSz="609011"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79375" indent="-152252" algn="l" defTabSz="609011"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3926" indent="-152252" algn="l" defTabSz="609011"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88430" indent="-152252" algn="l" defTabSz="609011"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011" rtl="0" eaLnBrk="1" latinLnBrk="0" hangingPunct="1">
        <a:defRPr sz="1200" kern="1200">
          <a:solidFill>
            <a:schemeClr val="tx1"/>
          </a:solidFill>
          <a:latin typeface="+mn-lt"/>
          <a:ea typeface="+mn-ea"/>
          <a:cs typeface="+mn-cs"/>
        </a:defRPr>
      </a:lvl1pPr>
      <a:lvl2pPr marL="304504" algn="l" defTabSz="609011" rtl="0" eaLnBrk="1" latinLnBrk="0" hangingPunct="1">
        <a:defRPr sz="1200" kern="1200">
          <a:solidFill>
            <a:schemeClr val="tx1"/>
          </a:solidFill>
          <a:latin typeface="+mn-lt"/>
          <a:ea typeface="+mn-ea"/>
          <a:cs typeface="+mn-cs"/>
        </a:defRPr>
      </a:lvl2pPr>
      <a:lvl3pPr marL="609011" algn="l" defTabSz="609011" rtl="0" eaLnBrk="1" latinLnBrk="0" hangingPunct="1">
        <a:defRPr sz="1200" kern="1200">
          <a:solidFill>
            <a:schemeClr val="tx1"/>
          </a:solidFill>
          <a:latin typeface="+mn-lt"/>
          <a:ea typeface="+mn-ea"/>
          <a:cs typeface="+mn-cs"/>
        </a:defRPr>
      </a:lvl3pPr>
      <a:lvl4pPr marL="913561" algn="l" defTabSz="609011" rtl="0" eaLnBrk="1" latinLnBrk="0" hangingPunct="1">
        <a:defRPr sz="1200" kern="1200">
          <a:solidFill>
            <a:schemeClr val="tx1"/>
          </a:solidFill>
          <a:latin typeface="+mn-lt"/>
          <a:ea typeface="+mn-ea"/>
          <a:cs typeface="+mn-cs"/>
        </a:defRPr>
      </a:lvl4pPr>
      <a:lvl5pPr marL="1218090" algn="l" defTabSz="609011" rtl="0" eaLnBrk="1" latinLnBrk="0" hangingPunct="1">
        <a:defRPr sz="1200" kern="1200">
          <a:solidFill>
            <a:schemeClr val="tx1"/>
          </a:solidFill>
          <a:latin typeface="+mn-lt"/>
          <a:ea typeface="+mn-ea"/>
          <a:cs typeface="+mn-cs"/>
        </a:defRPr>
      </a:lvl5pPr>
      <a:lvl6pPr marL="1522595" algn="l" defTabSz="609011" rtl="0" eaLnBrk="1" latinLnBrk="0" hangingPunct="1">
        <a:defRPr sz="1200" kern="1200">
          <a:solidFill>
            <a:schemeClr val="tx1"/>
          </a:solidFill>
          <a:latin typeface="+mn-lt"/>
          <a:ea typeface="+mn-ea"/>
          <a:cs typeface="+mn-cs"/>
        </a:defRPr>
      </a:lvl6pPr>
      <a:lvl7pPr marL="1827122" algn="l" defTabSz="609011" rtl="0" eaLnBrk="1" latinLnBrk="0" hangingPunct="1">
        <a:defRPr sz="1200" kern="1200">
          <a:solidFill>
            <a:schemeClr val="tx1"/>
          </a:solidFill>
          <a:latin typeface="+mn-lt"/>
          <a:ea typeface="+mn-ea"/>
          <a:cs typeface="+mn-cs"/>
        </a:defRPr>
      </a:lvl7pPr>
      <a:lvl8pPr marL="2131627" algn="l" defTabSz="609011" rtl="0" eaLnBrk="1" latinLnBrk="0" hangingPunct="1">
        <a:defRPr sz="1200" kern="1200">
          <a:solidFill>
            <a:schemeClr val="tx1"/>
          </a:solidFill>
          <a:latin typeface="+mn-lt"/>
          <a:ea typeface="+mn-ea"/>
          <a:cs typeface="+mn-cs"/>
        </a:defRPr>
      </a:lvl8pPr>
      <a:lvl9pPr marL="2436178" algn="l" defTabSz="609011"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8" tIns="45718" rIns="91368" bIns="45718" numCol="1" anchor="ctr"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8" tIns="45718" rIns="91368"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609600" y="6245233"/>
            <a:ext cx="2844800" cy="476251"/>
          </a:xfrm>
          <a:prstGeom prst="rect">
            <a:avLst/>
          </a:prstGeom>
          <a:noFill/>
          <a:ln w="9525">
            <a:noFill/>
            <a:miter lim="800000"/>
            <a:headEnd/>
            <a:tailEnd/>
          </a:ln>
          <a:effectLst/>
        </p:spPr>
        <p:txBody>
          <a:bodyPr vert="horz" wrap="square" lIns="91368" tIns="45718" rIns="91368" bIns="45718" numCol="1" anchor="t" anchorCtr="0" compatLnSpc="1">
            <a:prstTxWarp prst="textNoShape">
              <a:avLst/>
            </a:prstTxWarp>
          </a:bodyPr>
          <a:lstStyle>
            <a:lvl1pPr eaLnBrk="1" hangingPunct="1">
              <a:defRPr sz="1500">
                <a:solidFill>
                  <a:srgbClr val="000000"/>
                </a:solidFill>
                <a:latin typeface="Arial" charset="0"/>
                <a:cs typeface="Arial" charset="0"/>
              </a:defRPr>
            </a:lvl1pPr>
          </a:lstStyle>
          <a:p>
            <a:pPr defTabSz="913810" fontAlgn="base">
              <a:spcBef>
                <a:spcPct val="0"/>
              </a:spcBef>
              <a:spcAft>
                <a:spcPct val="0"/>
              </a:spcAft>
              <a:defRPr/>
            </a:pPr>
            <a:endParaRPr lang="en-US">
              <a:sym typeface="Arial"/>
            </a:endParaRPr>
          </a:p>
        </p:txBody>
      </p:sp>
      <p:sp>
        <p:nvSpPr>
          <p:cNvPr id="24581" name="Rectangle 5"/>
          <p:cNvSpPr>
            <a:spLocks noGrp="1" noChangeArrowheads="1"/>
          </p:cNvSpPr>
          <p:nvPr>
            <p:ph type="ftr" sz="quarter" idx="3"/>
          </p:nvPr>
        </p:nvSpPr>
        <p:spPr bwMode="auto">
          <a:xfrm>
            <a:off x="4165600" y="6245233"/>
            <a:ext cx="3860800" cy="476251"/>
          </a:xfrm>
          <a:prstGeom prst="rect">
            <a:avLst/>
          </a:prstGeom>
          <a:noFill/>
          <a:ln w="9525">
            <a:noFill/>
            <a:miter lim="800000"/>
            <a:headEnd/>
            <a:tailEnd/>
          </a:ln>
          <a:effectLst/>
        </p:spPr>
        <p:txBody>
          <a:bodyPr vert="horz" wrap="square" lIns="91368" tIns="45718" rIns="91368" bIns="45718" numCol="1" anchor="t" anchorCtr="0" compatLnSpc="1">
            <a:prstTxWarp prst="textNoShape">
              <a:avLst/>
            </a:prstTxWarp>
          </a:bodyPr>
          <a:lstStyle>
            <a:lvl1pPr algn="ctr" eaLnBrk="1" hangingPunct="1">
              <a:defRPr sz="1500">
                <a:solidFill>
                  <a:srgbClr val="000000"/>
                </a:solidFill>
                <a:latin typeface="Arial" charset="0"/>
                <a:cs typeface="Arial" charset="0"/>
              </a:defRPr>
            </a:lvl1pPr>
          </a:lstStyle>
          <a:p>
            <a:pPr defTabSz="913810" fontAlgn="base">
              <a:spcBef>
                <a:spcPct val="0"/>
              </a:spcBef>
              <a:spcAft>
                <a:spcPct val="0"/>
              </a:spcAft>
              <a:defRPr/>
            </a:pPr>
            <a:endParaRPr lang="en-US">
              <a:sym typeface="Arial"/>
            </a:endParaRPr>
          </a:p>
        </p:txBody>
      </p:sp>
      <p:sp>
        <p:nvSpPr>
          <p:cNvPr id="24582" name="Rectangle 6"/>
          <p:cNvSpPr>
            <a:spLocks noGrp="1" noChangeArrowheads="1"/>
          </p:cNvSpPr>
          <p:nvPr>
            <p:ph type="sldNum" sz="quarter" idx="4"/>
          </p:nvPr>
        </p:nvSpPr>
        <p:spPr bwMode="auto">
          <a:xfrm>
            <a:off x="8737600" y="6245233"/>
            <a:ext cx="2844800" cy="476251"/>
          </a:xfrm>
          <a:prstGeom prst="rect">
            <a:avLst/>
          </a:prstGeom>
          <a:noFill/>
          <a:ln w="9525">
            <a:noFill/>
            <a:miter lim="800000"/>
            <a:headEnd/>
            <a:tailEnd/>
          </a:ln>
          <a:effectLst/>
        </p:spPr>
        <p:txBody>
          <a:bodyPr vert="horz" wrap="square" lIns="91368" tIns="45718" rIns="91368" bIns="45718" numCol="1" anchor="t" anchorCtr="0" compatLnSpc="1">
            <a:prstTxWarp prst="textNoShape">
              <a:avLst/>
            </a:prstTxWarp>
          </a:bodyPr>
          <a:lstStyle>
            <a:lvl1pPr algn="r" eaLnBrk="1" hangingPunct="1">
              <a:defRPr sz="1500">
                <a:solidFill>
                  <a:srgbClr val="000000"/>
                </a:solidFill>
                <a:latin typeface="Arial" charset="0"/>
                <a:cs typeface="Arial" charset="0"/>
              </a:defRPr>
            </a:lvl1pPr>
          </a:lstStyle>
          <a:p>
            <a:pPr defTabSz="913810" fontAlgn="base">
              <a:spcBef>
                <a:spcPct val="0"/>
              </a:spcBef>
              <a:spcAft>
                <a:spcPct val="0"/>
              </a:spcAft>
              <a:defRPr/>
            </a:pPr>
            <a:fld id="{88F91732-BEE9-4B59-9A29-5F29C45A4693}" type="slidenum">
              <a:rPr lang="en-US" smtClean="0">
                <a:sym typeface="Arial"/>
              </a:rPr>
              <a:pPr defTabSz="913810" fontAlgn="base">
                <a:spcBef>
                  <a:spcPct val="0"/>
                </a:spcBef>
                <a:spcAft>
                  <a:spcPct val="0"/>
                </a:spcAft>
                <a:defRPr/>
              </a:pPr>
              <a:t>‹#›</a:t>
            </a:fld>
            <a:endParaRPr lang="en-US">
              <a:sym typeface="Arial"/>
            </a:endParaRPr>
          </a:p>
        </p:txBody>
      </p:sp>
    </p:spTree>
    <p:extLst>
      <p:ext uri="{BB962C8B-B14F-4D97-AF65-F5344CB8AC3E}">
        <p14:creationId xmlns:p14="http://schemas.microsoft.com/office/powerpoint/2010/main" val="989142041"/>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p:cTn id="7" dur="500" fill="hold"/>
                                        <p:tgtEl>
                                          <p:spTgt spid="24578"/>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4578"/>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4578"/>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4578"/>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24579">
                                            <p:txEl>
                                              <p:pRg st="0" end="0"/>
                                            </p:txEl>
                                          </p:spTgt>
                                        </p:tgtEl>
                                        <p:attrNameLst>
                                          <p:attrName>style.visibility</p:attrName>
                                        </p:attrNameLst>
                                      </p:cBhvr>
                                      <p:to>
                                        <p:strVal val="visible"/>
                                      </p:to>
                                    </p:set>
                                    <p:anim calcmode="lin" valueType="num">
                                      <p:cBhvr>
                                        <p:cTn id="15" dur="500" fill="hold"/>
                                        <p:tgtEl>
                                          <p:spTgt spid="24579">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4579">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4579">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4579">
                                            <p:txEl>
                                              <p:pRg st="0" end="0"/>
                                            </p:txEl>
                                          </p:spTgt>
                                        </p:tgtEl>
                                        <p:attrNameLst>
                                          <p:attrName>ppt_y</p:attrName>
                                        </p:attrNameLst>
                                      </p:cBhvr>
                                      <p:tavLst>
                                        <p:tav tm="0">
                                          <p:val>
                                            <p:strVal val="#ppt_y"/>
                                          </p:val>
                                        </p:tav>
                                        <p:tav tm="100000">
                                          <p:val>
                                            <p:strVal val="#ppt_y"/>
                                          </p:val>
                                        </p:tav>
                                      </p:tavLst>
                                    </p:anim>
                                  </p:childTnLst>
                                </p:cTn>
                              </p:par>
                              <p:par>
                                <p:cTn id="19" presetID="39" presetClass="entr" presetSubtype="0" accel="100000" fill="hold" grpId="0" nodeType="withEffect">
                                  <p:stCondLst>
                                    <p:cond delay="0"/>
                                  </p:stCondLst>
                                  <p:childTnLst>
                                    <p:set>
                                      <p:cBhvr>
                                        <p:cTn id="20" dur="1" fill="hold">
                                          <p:stCondLst>
                                            <p:cond delay="0"/>
                                          </p:stCondLst>
                                        </p:cTn>
                                        <p:tgtEl>
                                          <p:spTgt spid="24579">
                                            <p:txEl>
                                              <p:pRg st="1" end="1"/>
                                            </p:txEl>
                                          </p:spTgt>
                                        </p:tgtEl>
                                        <p:attrNameLst>
                                          <p:attrName>style.visibility</p:attrName>
                                        </p:attrNameLst>
                                      </p:cBhvr>
                                      <p:to>
                                        <p:strVal val="visible"/>
                                      </p:to>
                                    </p:set>
                                    <p:anim calcmode="lin" valueType="num">
                                      <p:cBhvr>
                                        <p:cTn id="21" dur="500" fill="hold"/>
                                        <p:tgtEl>
                                          <p:spTgt spid="2457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2457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2457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24579">
                                            <p:txEl>
                                              <p:pRg st="1" end="1"/>
                                            </p:txEl>
                                          </p:spTgt>
                                        </p:tgtEl>
                                        <p:attrNameLst>
                                          <p:attrName>ppt_y</p:attrName>
                                        </p:attrNameLst>
                                      </p:cBhvr>
                                      <p:tavLst>
                                        <p:tav tm="0">
                                          <p:val>
                                            <p:strVal val="#ppt_y"/>
                                          </p:val>
                                        </p:tav>
                                        <p:tav tm="100000">
                                          <p:val>
                                            <p:strVal val="#ppt_y"/>
                                          </p:val>
                                        </p:tav>
                                      </p:tavLst>
                                    </p:anim>
                                  </p:childTnLst>
                                </p:cTn>
                              </p:par>
                              <p:par>
                                <p:cTn id="25" presetID="39" presetClass="entr" presetSubtype="0" accel="100000" fill="hold" grpId="0" nodeType="withEffect">
                                  <p:stCondLst>
                                    <p:cond delay="0"/>
                                  </p:stCondLst>
                                  <p:childTnLst>
                                    <p:set>
                                      <p:cBhvr>
                                        <p:cTn id="26" dur="1" fill="hold">
                                          <p:stCondLst>
                                            <p:cond delay="0"/>
                                          </p:stCondLst>
                                        </p:cTn>
                                        <p:tgtEl>
                                          <p:spTgt spid="24579">
                                            <p:txEl>
                                              <p:pRg st="2" end="2"/>
                                            </p:txEl>
                                          </p:spTgt>
                                        </p:tgtEl>
                                        <p:attrNameLst>
                                          <p:attrName>style.visibility</p:attrName>
                                        </p:attrNameLst>
                                      </p:cBhvr>
                                      <p:to>
                                        <p:strVal val="visible"/>
                                      </p:to>
                                    </p:set>
                                    <p:anim calcmode="lin" valueType="num">
                                      <p:cBhvr>
                                        <p:cTn id="27" dur="500" fill="hold"/>
                                        <p:tgtEl>
                                          <p:spTgt spid="2457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2457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2457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24579">
                                            <p:txEl>
                                              <p:pRg st="2" end="2"/>
                                            </p:txEl>
                                          </p:spTgt>
                                        </p:tgtEl>
                                        <p:attrNameLst>
                                          <p:attrName>ppt_y</p:attrName>
                                        </p:attrNameLst>
                                      </p:cBhvr>
                                      <p:tavLst>
                                        <p:tav tm="0">
                                          <p:val>
                                            <p:strVal val="#ppt_y"/>
                                          </p:val>
                                        </p:tav>
                                        <p:tav tm="100000">
                                          <p:val>
                                            <p:strVal val="#ppt_y"/>
                                          </p:val>
                                        </p:tav>
                                      </p:tavLst>
                                    </p:anim>
                                  </p:childTnLst>
                                </p:cTn>
                              </p:par>
                              <p:par>
                                <p:cTn id="31" presetID="39" presetClass="entr" presetSubtype="0" accel="100000" fill="hold" grpId="0" nodeType="withEffect">
                                  <p:stCondLst>
                                    <p:cond delay="0"/>
                                  </p:stCondLst>
                                  <p:childTnLst>
                                    <p:set>
                                      <p:cBhvr>
                                        <p:cTn id="32" dur="1" fill="hold">
                                          <p:stCondLst>
                                            <p:cond delay="0"/>
                                          </p:stCondLst>
                                        </p:cTn>
                                        <p:tgtEl>
                                          <p:spTgt spid="24579">
                                            <p:txEl>
                                              <p:pRg st="3" end="3"/>
                                            </p:txEl>
                                          </p:spTgt>
                                        </p:tgtEl>
                                        <p:attrNameLst>
                                          <p:attrName>style.visibility</p:attrName>
                                        </p:attrNameLst>
                                      </p:cBhvr>
                                      <p:to>
                                        <p:strVal val="visible"/>
                                      </p:to>
                                    </p:set>
                                    <p:anim calcmode="lin" valueType="num">
                                      <p:cBhvr>
                                        <p:cTn id="33" dur="500" fill="hold"/>
                                        <p:tgtEl>
                                          <p:spTgt spid="2457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2457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2457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24579">
                                            <p:txEl>
                                              <p:pRg st="3" end="3"/>
                                            </p:txEl>
                                          </p:spTgt>
                                        </p:tgtEl>
                                        <p:attrNameLst>
                                          <p:attrName>ppt_y</p:attrName>
                                        </p:attrNameLst>
                                      </p:cBhvr>
                                      <p:tavLst>
                                        <p:tav tm="0">
                                          <p:val>
                                            <p:strVal val="#ppt_y"/>
                                          </p:val>
                                        </p:tav>
                                        <p:tav tm="100000">
                                          <p:val>
                                            <p:strVal val="#ppt_y"/>
                                          </p:val>
                                        </p:tav>
                                      </p:tavLst>
                                    </p:anim>
                                  </p:childTnLst>
                                </p:cTn>
                              </p:par>
                              <p:par>
                                <p:cTn id="37" presetID="39" presetClass="entr" presetSubtype="0" accel="100000" fill="hold" grpId="0" nodeType="withEffect">
                                  <p:stCondLst>
                                    <p:cond delay="0"/>
                                  </p:stCondLst>
                                  <p:childTnLst>
                                    <p:set>
                                      <p:cBhvr>
                                        <p:cTn id="38" dur="1" fill="hold">
                                          <p:stCondLst>
                                            <p:cond delay="0"/>
                                          </p:stCondLst>
                                        </p:cTn>
                                        <p:tgtEl>
                                          <p:spTgt spid="24579">
                                            <p:txEl>
                                              <p:pRg st="4" end="4"/>
                                            </p:txEl>
                                          </p:spTgt>
                                        </p:tgtEl>
                                        <p:attrNameLst>
                                          <p:attrName>style.visibility</p:attrName>
                                        </p:attrNameLst>
                                      </p:cBhvr>
                                      <p:to>
                                        <p:strVal val="visible"/>
                                      </p:to>
                                    </p:set>
                                    <p:anim calcmode="lin" valueType="num">
                                      <p:cBhvr>
                                        <p:cTn id="39" dur="500" fill="hold"/>
                                        <p:tgtEl>
                                          <p:spTgt spid="24579">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24579">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24579">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2457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xit" presetSubtype="0" decel="100000" fill="hold" grpId="1" nodeType="clickEffect">
                                  <p:stCondLst>
                                    <p:cond delay="0"/>
                                  </p:stCondLst>
                                  <p:childTnLst>
                                    <p:anim calcmode="lin" valueType="num">
                                      <p:cBhvr>
                                        <p:cTn id="46" dur="500" fill="hold"/>
                                        <p:tgtEl>
                                          <p:spTgt spid="24578"/>
                                        </p:tgtEl>
                                        <p:attrNameLst>
                                          <p:attrName>ppt_h</p:attrName>
                                        </p:attrNameLst>
                                      </p:cBhvr>
                                      <p:tavLst>
                                        <p:tav tm="0">
                                          <p:val>
                                            <p:strVal val="ppt_h"/>
                                          </p:val>
                                        </p:tav>
                                        <p:tav tm="50000">
                                          <p:val>
                                            <p:strVal val="ppt_h/20"/>
                                          </p:val>
                                        </p:tav>
                                        <p:tav tm="100000">
                                          <p:val>
                                            <p:strVal val="ppt_h/20"/>
                                          </p:val>
                                        </p:tav>
                                      </p:tavLst>
                                    </p:anim>
                                    <p:anim calcmode="lin" valueType="num">
                                      <p:cBhvr>
                                        <p:cTn id="47" dur="500" fill="hold"/>
                                        <p:tgtEl>
                                          <p:spTgt spid="24578"/>
                                        </p:tgtEl>
                                        <p:attrNameLst>
                                          <p:attrName>ppt_w</p:attrName>
                                        </p:attrNameLst>
                                      </p:cBhvr>
                                      <p:tavLst>
                                        <p:tav tm="0">
                                          <p:val>
                                            <p:strVal val="ppt_w"/>
                                          </p:val>
                                        </p:tav>
                                        <p:tav tm="50000">
                                          <p:val>
                                            <p:strVal val="ppt_w+.3"/>
                                          </p:val>
                                        </p:tav>
                                        <p:tav tm="100000">
                                          <p:val>
                                            <p:strVal val="ppt_w+.3"/>
                                          </p:val>
                                        </p:tav>
                                      </p:tavLst>
                                    </p:anim>
                                    <p:anim calcmode="lin" valueType="num">
                                      <p:cBhvr>
                                        <p:cTn id="48" dur="500" fill="hold"/>
                                        <p:tgtEl>
                                          <p:spTgt spid="24578"/>
                                        </p:tgtEl>
                                        <p:attrNameLst>
                                          <p:attrName>ppt_x</p:attrName>
                                        </p:attrNameLst>
                                      </p:cBhvr>
                                      <p:tavLst>
                                        <p:tav tm="0">
                                          <p:val>
                                            <p:strVal val="ppt_x"/>
                                          </p:val>
                                        </p:tav>
                                        <p:tav tm="50000">
                                          <p:val>
                                            <p:strVal val="ppt_x"/>
                                          </p:val>
                                        </p:tav>
                                        <p:tav tm="100000">
                                          <p:val>
                                            <p:strVal val="ppt_x-.3"/>
                                          </p:val>
                                        </p:tav>
                                      </p:tavLst>
                                    </p:anim>
                                    <p:anim calcmode="lin" valueType="num">
                                      <p:cBhvr>
                                        <p:cTn id="49" dur="500" fill="hold"/>
                                        <p:tgtEl>
                                          <p:spTgt spid="24578"/>
                                        </p:tgtEl>
                                        <p:attrNameLst>
                                          <p:attrName>ppt_y</p:attrName>
                                        </p:attrNameLst>
                                      </p:cBhvr>
                                      <p:tavLst>
                                        <p:tav tm="0">
                                          <p:val>
                                            <p:strVal val="ppt_y"/>
                                          </p:val>
                                        </p:tav>
                                        <p:tav tm="100000">
                                          <p:val>
                                            <p:strVal val="ppt_y"/>
                                          </p:val>
                                        </p:tav>
                                      </p:tavLst>
                                    </p:anim>
                                    <p:set>
                                      <p:cBhvr>
                                        <p:cTn id="50" dur="1" fill="hold">
                                          <p:stCondLst>
                                            <p:cond delay="499"/>
                                          </p:stCondLst>
                                        </p:cTn>
                                        <p:tgtEl>
                                          <p:spTgt spid="24578"/>
                                        </p:tgtEl>
                                        <p:attrNameLst>
                                          <p:attrName>style.visibility</p:attrName>
                                        </p:attrNameLst>
                                      </p:cBhvr>
                                      <p:to>
                                        <p:strVal val="hidden"/>
                                      </p:to>
                                    </p:set>
                                  </p:childTnLst>
                                </p:cTn>
                              </p:par>
                              <p:par>
                                <p:cTn id="51" presetID="39" presetClass="exit" presetSubtype="0" decel="100000" fill="hold" grpId="1" nodeType="withEffect">
                                  <p:stCondLst>
                                    <p:cond delay="0"/>
                                  </p:stCondLst>
                                  <p:childTnLst>
                                    <p:anim calcmode="lin" valueType="num">
                                      <p:cBhvr>
                                        <p:cTn id="52" dur="500" fill="hold"/>
                                        <p:tgtEl>
                                          <p:spTgt spid="24579">
                                            <p:txEl>
                                              <p:pRg st="0" end="0"/>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53" dur="500" fill="hold"/>
                                        <p:tgtEl>
                                          <p:spTgt spid="24579">
                                            <p:txEl>
                                              <p:pRg st="0" end="0"/>
                                            </p:txEl>
                                          </p:spTgt>
                                        </p:tgtEl>
                                        <p:attrNameLst>
                                          <p:attrName>ppt_w</p:attrName>
                                        </p:attrNameLst>
                                      </p:cBhvr>
                                      <p:tavLst>
                                        <p:tav tm="0">
                                          <p:val>
                                            <p:strVal val="ppt_w"/>
                                          </p:val>
                                        </p:tav>
                                        <p:tav tm="50000">
                                          <p:val>
                                            <p:strVal val="ppt_w+.3"/>
                                          </p:val>
                                        </p:tav>
                                        <p:tav tm="100000">
                                          <p:val>
                                            <p:strVal val="ppt_w+.3"/>
                                          </p:val>
                                        </p:tav>
                                      </p:tavLst>
                                    </p:anim>
                                    <p:anim calcmode="lin" valueType="num">
                                      <p:cBhvr>
                                        <p:cTn id="54" dur="500" fill="hold"/>
                                        <p:tgtEl>
                                          <p:spTgt spid="24579">
                                            <p:txEl>
                                              <p:pRg st="0" end="0"/>
                                            </p:txEl>
                                          </p:spTgt>
                                        </p:tgtEl>
                                        <p:attrNameLst>
                                          <p:attrName>ppt_x</p:attrName>
                                        </p:attrNameLst>
                                      </p:cBhvr>
                                      <p:tavLst>
                                        <p:tav tm="0">
                                          <p:val>
                                            <p:strVal val="ppt_x"/>
                                          </p:val>
                                        </p:tav>
                                        <p:tav tm="50000">
                                          <p:val>
                                            <p:strVal val="ppt_x"/>
                                          </p:val>
                                        </p:tav>
                                        <p:tav tm="100000">
                                          <p:val>
                                            <p:strVal val="ppt_x-.3"/>
                                          </p:val>
                                        </p:tav>
                                      </p:tavLst>
                                    </p:anim>
                                    <p:anim calcmode="lin" valueType="num">
                                      <p:cBhvr>
                                        <p:cTn id="55" dur="500" fill="hold"/>
                                        <p:tgtEl>
                                          <p:spTgt spid="24579">
                                            <p:txEl>
                                              <p:pRg st="0" end="0"/>
                                            </p:txEl>
                                          </p:spTgt>
                                        </p:tgtEl>
                                        <p:attrNameLst>
                                          <p:attrName>ppt_y</p:attrName>
                                        </p:attrNameLst>
                                      </p:cBhvr>
                                      <p:tavLst>
                                        <p:tav tm="0">
                                          <p:val>
                                            <p:strVal val="ppt_y"/>
                                          </p:val>
                                        </p:tav>
                                        <p:tav tm="100000">
                                          <p:val>
                                            <p:strVal val="ppt_y"/>
                                          </p:val>
                                        </p:tav>
                                      </p:tavLst>
                                    </p:anim>
                                    <p:set>
                                      <p:cBhvr>
                                        <p:cTn id="56" dur="1" fill="hold">
                                          <p:stCondLst>
                                            <p:cond delay="499"/>
                                          </p:stCondLst>
                                        </p:cTn>
                                        <p:tgtEl>
                                          <p:spTgt spid="24579">
                                            <p:txEl>
                                              <p:pRg st="0" end="0"/>
                                            </p:txEl>
                                          </p:spTgt>
                                        </p:tgtEl>
                                        <p:attrNameLst>
                                          <p:attrName>style.visibility</p:attrName>
                                        </p:attrNameLst>
                                      </p:cBhvr>
                                      <p:to>
                                        <p:strVal val="hidden"/>
                                      </p:to>
                                    </p:set>
                                  </p:childTnLst>
                                </p:cTn>
                              </p:par>
                              <p:par>
                                <p:cTn id="57" presetID="39" presetClass="exit" presetSubtype="0" decel="100000" fill="hold" grpId="1" nodeType="withEffect">
                                  <p:stCondLst>
                                    <p:cond delay="0"/>
                                  </p:stCondLst>
                                  <p:childTnLst>
                                    <p:anim calcmode="lin" valueType="num">
                                      <p:cBhvr>
                                        <p:cTn id="58" dur="500" fill="hold"/>
                                        <p:tgtEl>
                                          <p:spTgt spid="24579">
                                            <p:txEl>
                                              <p:pRg st="1" end="1"/>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59" dur="500" fill="hold"/>
                                        <p:tgtEl>
                                          <p:spTgt spid="24579">
                                            <p:txEl>
                                              <p:pRg st="1" end="1"/>
                                            </p:txEl>
                                          </p:spTgt>
                                        </p:tgtEl>
                                        <p:attrNameLst>
                                          <p:attrName>ppt_w</p:attrName>
                                        </p:attrNameLst>
                                      </p:cBhvr>
                                      <p:tavLst>
                                        <p:tav tm="0">
                                          <p:val>
                                            <p:strVal val="ppt_w"/>
                                          </p:val>
                                        </p:tav>
                                        <p:tav tm="50000">
                                          <p:val>
                                            <p:strVal val="ppt_w+.3"/>
                                          </p:val>
                                        </p:tav>
                                        <p:tav tm="100000">
                                          <p:val>
                                            <p:strVal val="ppt_w+.3"/>
                                          </p:val>
                                        </p:tav>
                                      </p:tavLst>
                                    </p:anim>
                                    <p:anim calcmode="lin" valueType="num">
                                      <p:cBhvr>
                                        <p:cTn id="60" dur="500" fill="hold"/>
                                        <p:tgtEl>
                                          <p:spTgt spid="24579">
                                            <p:txEl>
                                              <p:pRg st="1" end="1"/>
                                            </p:txEl>
                                          </p:spTgt>
                                        </p:tgtEl>
                                        <p:attrNameLst>
                                          <p:attrName>ppt_x</p:attrName>
                                        </p:attrNameLst>
                                      </p:cBhvr>
                                      <p:tavLst>
                                        <p:tav tm="0">
                                          <p:val>
                                            <p:strVal val="ppt_x"/>
                                          </p:val>
                                        </p:tav>
                                        <p:tav tm="50000">
                                          <p:val>
                                            <p:strVal val="ppt_x"/>
                                          </p:val>
                                        </p:tav>
                                        <p:tav tm="100000">
                                          <p:val>
                                            <p:strVal val="ppt_x-.3"/>
                                          </p:val>
                                        </p:tav>
                                      </p:tavLst>
                                    </p:anim>
                                    <p:anim calcmode="lin" valueType="num">
                                      <p:cBhvr>
                                        <p:cTn id="61" dur="500" fill="hold"/>
                                        <p:tgtEl>
                                          <p:spTgt spid="24579">
                                            <p:txEl>
                                              <p:pRg st="1" end="1"/>
                                            </p:txEl>
                                          </p:spTgt>
                                        </p:tgtEl>
                                        <p:attrNameLst>
                                          <p:attrName>ppt_y</p:attrName>
                                        </p:attrNameLst>
                                      </p:cBhvr>
                                      <p:tavLst>
                                        <p:tav tm="0">
                                          <p:val>
                                            <p:strVal val="ppt_y"/>
                                          </p:val>
                                        </p:tav>
                                        <p:tav tm="100000">
                                          <p:val>
                                            <p:strVal val="ppt_y"/>
                                          </p:val>
                                        </p:tav>
                                      </p:tavLst>
                                    </p:anim>
                                    <p:set>
                                      <p:cBhvr>
                                        <p:cTn id="62" dur="1" fill="hold">
                                          <p:stCondLst>
                                            <p:cond delay="499"/>
                                          </p:stCondLst>
                                        </p:cTn>
                                        <p:tgtEl>
                                          <p:spTgt spid="24579">
                                            <p:txEl>
                                              <p:pRg st="1" end="1"/>
                                            </p:txEl>
                                          </p:spTgt>
                                        </p:tgtEl>
                                        <p:attrNameLst>
                                          <p:attrName>style.visibility</p:attrName>
                                        </p:attrNameLst>
                                      </p:cBhvr>
                                      <p:to>
                                        <p:strVal val="hidden"/>
                                      </p:to>
                                    </p:set>
                                  </p:childTnLst>
                                </p:cTn>
                              </p:par>
                              <p:par>
                                <p:cTn id="63" presetID="39" presetClass="exit" presetSubtype="0" decel="100000" fill="hold" grpId="1" nodeType="withEffect">
                                  <p:stCondLst>
                                    <p:cond delay="0"/>
                                  </p:stCondLst>
                                  <p:childTnLst>
                                    <p:anim calcmode="lin" valueType="num">
                                      <p:cBhvr>
                                        <p:cTn id="64" dur="500" fill="hold"/>
                                        <p:tgtEl>
                                          <p:spTgt spid="24579">
                                            <p:txEl>
                                              <p:pRg st="2" end="2"/>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65" dur="500" fill="hold"/>
                                        <p:tgtEl>
                                          <p:spTgt spid="24579">
                                            <p:txEl>
                                              <p:pRg st="2" end="2"/>
                                            </p:txEl>
                                          </p:spTgt>
                                        </p:tgtEl>
                                        <p:attrNameLst>
                                          <p:attrName>ppt_w</p:attrName>
                                        </p:attrNameLst>
                                      </p:cBhvr>
                                      <p:tavLst>
                                        <p:tav tm="0">
                                          <p:val>
                                            <p:strVal val="ppt_w"/>
                                          </p:val>
                                        </p:tav>
                                        <p:tav tm="50000">
                                          <p:val>
                                            <p:strVal val="ppt_w+.3"/>
                                          </p:val>
                                        </p:tav>
                                        <p:tav tm="100000">
                                          <p:val>
                                            <p:strVal val="ppt_w+.3"/>
                                          </p:val>
                                        </p:tav>
                                      </p:tavLst>
                                    </p:anim>
                                    <p:anim calcmode="lin" valueType="num">
                                      <p:cBhvr>
                                        <p:cTn id="66" dur="500" fill="hold"/>
                                        <p:tgtEl>
                                          <p:spTgt spid="24579">
                                            <p:txEl>
                                              <p:pRg st="2" end="2"/>
                                            </p:txEl>
                                          </p:spTgt>
                                        </p:tgtEl>
                                        <p:attrNameLst>
                                          <p:attrName>ppt_x</p:attrName>
                                        </p:attrNameLst>
                                      </p:cBhvr>
                                      <p:tavLst>
                                        <p:tav tm="0">
                                          <p:val>
                                            <p:strVal val="ppt_x"/>
                                          </p:val>
                                        </p:tav>
                                        <p:tav tm="50000">
                                          <p:val>
                                            <p:strVal val="ppt_x"/>
                                          </p:val>
                                        </p:tav>
                                        <p:tav tm="100000">
                                          <p:val>
                                            <p:strVal val="ppt_x-.3"/>
                                          </p:val>
                                        </p:tav>
                                      </p:tavLst>
                                    </p:anim>
                                    <p:anim calcmode="lin" valueType="num">
                                      <p:cBhvr>
                                        <p:cTn id="67" dur="500" fill="hold"/>
                                        <p:tgtEl>
                                          <p:spTgt spid="24579">
                                            <p:txEl>
                                              <p:pRg st="2" end="2"/>
                                            </p:txEl>
                                          </p:spTgt>
                                        </p:tgtEl>
                                        <p:attrNameLst>
                                          <p:attrName>ppt_y</p:attrName>
                                        </p:attrNameLst>
                                      </p:cBhvr>
                                      <p:tavLst>
                                        <p:tav tm="0">
                                          <p:val>
                                            <p:strVal val="ppt_y"/>
                                          </p:val>
                                        </p:tav>
                                        <p:tav tm="100000">
                                          <p:val>
                                            <p:strVal val="ppt_y"/>
                                          </p:val>
                                        </p:tav>
                                      </p:tavLst>
                                    </p:anim>
                                    <p:set>
                                      <p:cBhvr>
                                        <p:cTn id="68" dur="1" fill="hold">
                                          <p:stCondLst>
                                            <p:cond delay="499"/>
                                          </p:stCondLst>
                                        </p:cTn>
                                        <p:tgtEl>
                                          <p:spTgt spid="24579">
                                            <p:txEl>
                                              <p:pRg st="2" end="2"/>
                                            </p:txEl>
                                          </p:spTgt>
                                        </p:tgtEl>
                                        <p:attrNameLst>
                                          <p:attrName>style.visibility</p:attrName>
                                        </p:attrNameLst>
                                      </p:cBhvr>
                                      <p:to>
                                        <p:strVal val="hidden"/>
                                      </p:to>
                                    </p:set>
                                  </p:childTnLst>
                                </p:cTn>
                              </p:par>
                              <p:par>
                                <p:cTn id="69" presetID="39" presetClass="exit" presetSubtype="0" decel="100000" fill="hold" grpId="1" nodeType="withEffect">
                                  <p:stCondLst>
                                    <p:cond delay="0"/>
                                  </p:stCondLst>
                                  <p:childTnLst>
                                    <p:anim calcmode="lin" valueType="num">
                                      <p:cBhvr>
                                        <p:cTn id="70" dur="500" fill="hold"/>
                                        <p:tgtEl>
                                          <p:spTgt spid="24579">
                                            <p:txEl>
                                              <p:pRg st="3" end="3"/>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71" dur="500" fill="hold"/>
                                        <p:tgtEl>
                                          <p:spTgt spid="24579">
                                            <p:txEl>
                                              <p:pRg st="3" end="3"/>
                                            </p:txEl>
                                          </p:spTgt>
                                        </p:tgtEl>
                                        <p:attrNameLst>
                                          <p:attrName>ppt_w</p:attrName>
                                        </p:attrNameLst>
                                      </p:cBhvr>
                                      <p:tavLst>
                                        <p:tav tm="0">
                                          <p:val>
                                            <p:strVal val="ppt_w"/>
                                          </p:val>
                                        </p:tav>
                                        <p:tav tm="50000">
                                          <p:val>
                                            <p:strVal val="ppt_w+.3"/>
                                          </p:val>
                                        </p:tav>
                                        <p:tav tm="100000">
                                          <p:val>
                                            <p:strVal val="ppt_w+.3"/>
                                          </p:val>
                                        </p:tav>
                                      </p:tavLst>
                                    </p:anim>
                                    <p:anim calcmode="lin" valueType="num">
                                      <p:cBhvr>
                                        <p:cTn id="72" dur="500" fill="hold"/>
                                        <p:tgtEl>
                                          <p:spTgt spid="24579">
                                            <p:txEl>
                                              <p:pRg st="3" end="3"/>
                                            </p:txEl>
                                          </p:spTgt>
                                        </p:tgtEl>
                                        <p:attrNameLst>
                                          <p:attrName>ppt_x</p:attrName>
                                        </p:attrNameLst>
                                      </p:cBhvr>
                                      <p:tavLst>
                                        <p:tav tm="0">
                                          <p:val>
                                            <p:strVal val="ppt_x"/>
                                          </p:val>
                                        </p:tav>
                                        <p:tav tm="50000">
                                          <p:val>
                                            <p:strVal val="ppt_x"/>
                                          </p:val>
                                        </p:tav>
                                        <p:tav tm="100000">
                                          <p:val>
                                            <p:strVal val="ppt_x-.3"/>
                                          </p:val>
                                        </p:tav>
                                      </p:tavLst>
                                    </p:anim>
                                    <p:anim calcmode="lin" valueType="num">
                                      <p:cBhvr>
                                        <p:cTn id="73" dur="500" fill="hold"/>
                                        <p:tgtEl>
                                          <p:spTgt spid="24579">
                                            <p:txEl>
                                              <p:pRg st="3" end="3"/>
                                            </p:txEl>
                                          </p:spTgt>
                                        </p:tgtEl>
                                        <p:attrNameLst>
                                          <p:attrName>ppt_y</p:attrName>
                                        </p:attrNameLst>
                                      </p:cBhvr>
                                      <p:tavLst>
                                        <p:tav tm="0">
                                          <p:val>
                                            <p:strVal val="ppt_y"/>
                                          </p:val>
                                        </p:tav>
                                        <p:tav tm="100000">
                                          <p:val>
                                            <p:strVal val="ppt_y"/>
                                          </p:val>
                                        </p:tav>
                                      </p:tavLst>
                                    </p:anim>
                                    <p:set>
                                      <p:cBhvr>
                                        <p:cTn id="74" dur="1" fill="hold">
                                          <p:stCondLst>
                                            <p:cond delay="499"/>
                                          </p:stCondLst>
                                        </p:cTn>
                                        <p:tgtEl>
                                          <p:spTgt spid="24579">
                                            <p:txEl>
                                              <p:pRg st="3" end="3"/>
                                            </p:txEl>
                                          </p:spTgt>
                                        </p:tgtEl>
                                        <p:attrNameLst>
                                          <p:attrName>style.visibility</p:attrName>
                                        </p:attrNameLst>
                                      </p:cBhvr>
                                      <p:to>
                                        <p:strVal val="hidden"/>
                                      </p:to>
                                    </p:set>
                                  </p:childTnLst>
                                </p:cTn>
                              </p:par>
                              <p:par>
                                <p:cTn id="75" presetID="39" presetClass="exit" presetSubtype="0" decel="100000" fill="hold" grpId="1" nodeType="withEffect">
                                  <p:stCondLst>
                                    <p:cond delay="0"/>
                                  </p:stCondLst>
                                  <p:childTnLst>
                                    <p:anim calcmode="lin" valueType="num">
                                      <p:cBhvr>
                                        <p:cTn id="76" dur="500" fill="hold"/>
                                        <p:tgtEl>
                                          <p:spTgt spid="24579">
                                            <p:txEl>
                                              <p:pRg st="4" end="4"/>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77" dur="500" fill="hold"/>
                                        <p:tgtEl>
                                          <p:spTgt spid="24579">
                                            <p:txEl>
                                              <p:pRg st="4" end="4"/>
                                            </p:txEl>
                                          </p:spTgt>
                                        </p:tgtEl>
                                        <p:attrNameLst>
                                          <p:attrName>ppt_w</p:attrName>
                                        </p:attrNameLst>
                                      </p:cBhvr>
                                      <p:tavLst>
                                        <p:tav tm="0">
                                          <p:val>
                                            <p:strVal val="ppt_w"/>
                                          </p:val>
                                        </p:tav>
                                        <p:tav tm="50000">
                                          <p:val>
                                            <p:strVal val="ppt_w+.3"/>
                                          </p:val>
                                        </p:tav>
                                        <p:tav tm="100000">
                                          <p:val>
                                            <p:strVal val="ppt_w+.3"/>
                                          </p:val>
                                        </p:tav>
                                      </p:tavLst>
                                    </p:anim>
                                    <p:anim calcmode="lin" valueType="num">
                                      <p:cBhvr>
                                        <p:cTn id="78" dur="500" fill="hold"/>
                                        <p:tgtEl>
                                          <p:spTgt spid="24579">
                                            <p:txEl>
                                              <p:pRg st="4" end="4"/>
                                            </p:txEl>
                                          </p:spTgt>
                                        </p:tgtEl>
                                        <p:attrNameLst>
                                          <p:attrName>ppt_x</p:attrName>
                                        </p:attrNameLst>
                                      </p:cBhvr>
                                      <p:tavLst>
                                        <p:tav tm="0">
                                          <p:val>
                                            <p:strVal val="ppt_x"/>
                                          </p:val>
                                        </p:tav>
                                        <p:tav tm="50000">
                                          <p:val>
                                            <p:strVal val="ppt_x"/>
                                          </p:val>
                                        </p:tav>
                                        <p:tav tm="100000">
                                          <p:val>
                                            <p:strVal val="ppt_x-.3"/>
                                          </p:val>
                                        </p:tav>
                                      </p:tavLst>
                                    </p:anim>
                                    <p:anim calcmode="lin" valueType="num">
                                      <p:cBhvr>
                                        <p:cTn id="79" dur="500" fill="hold"/>
                                        <p:tgtEl>
                                          <p:spTgt spid="24579">
                                            <p:txEl>
                                              <p:pRg st="4" end="4"/>
                                            </p:txEl>
                                          </p:spTgt>
                                        </p:tgtEl>
                                        <p:attrNameLst>
                                          <p:attrName>ppt_y</p:attrName>
                                        </p:attrNameLst>
                                      </p:cBhvr>
                                      <p:tavLst>
                                        <p:tav tm="0">
                                          <p:val>
                                            <p:strVal val="ppt_y"/>
                                          </p:val>
                                        </p:tav>
                                        <p:tav tm="100000">
                                          <p:val>
                                            <p:strVal val="ppt_y"/>
                                          </p:val>
                                        </p:tav>
                                      </p:tavLst>
                                    </p:anim>
                                    <p:set>
                                      <p:cBhvr>
                                        <p:cTn id="80" dur="1" fill="hold">
                                          <p:stCondLst>
                                            <p:cond delay="499"/>
                                          </p:stCondLst>
                                        </p:cTn>
                                        <p:tgtEl>
                                          <p:spTgt spid="24579">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P spid="24578" grpId="1"/>
      <p:bldP spid="24579" grpId="0" build="p">
        <p:tmplLst>
          <p:tmpl lvl="1">
            <p:tnLst>
              <p:par>
                <p:cTn presetID="39" presetClass="entr" presetSubtype="0" accel="100000" fill="hold" nodeType="clickEffect">
                  <p:stCondLst>
                    <p:cond delay="0"/>
                  </p:stCondLst>
                  <p:childTnLst>
                    <p:set>
                      <p:cBhvr>
                        <p:cTn dur="1" fill="hold">
                          <p:stCondLst>
                            <p:cond delay="0"/>
                          </p:stCondLst>
                        </p:cTn>
                        <p:tgtEl>
                          <p:spTgt spid="24579"/>
                        </p:tgtEl>
                        <p:attrNameLst>
                          <p:attrName>style.visibility</p:attrName>
                        </p:attrNameLst>
                      </p:cBhvr>
                      <p:to>
                        <p:strVal val="visible"/>
                      </p:to>
                    </p:set>
                    <p:anim calcmode="lin" valueType="num">
                      <p:cBhvr>
                        <p:cTn dur="500" fill="hold"/>
                        <p:tgtEl>
                          <p:spTgt spid="24579"/>
                        </p:tgtEl>
                        <p:attrNameLst>
                          <p:attrName>ppt_h</p:attrName>
                        </p:attrNameLst>
                      </p:cBhvr>
                      <p:tavLst>
                        <p:tav tm="0">
                          <p:val>
                            <p:strVal val="#ppt_h/20"/>
                          </p:val>
                        </p:tav>
                        <p:tav tm="50000">
                          <p:val>
                            <p:strVal val="#ppt_h/20"/>
                          </p:val>
                        </p:tav>
                        <p:tav tm="100000">
                          <p:val>
                            <p:strVal val="#ppt_h"/>
                          </p:val>
                        </p:tav>
                      </p:tavLst>
                    </p:anim>
                    <p:anim calcmode="lin" valueType="num">
                      <p:cBhvr>
                        <p:cTn dur="500" fill="hold"/>
                        <p:tgtEl>
                          <p:spTgt spid="24579"/>
                        </p:tgtEl>
                        <p:attrNameLst>
                          <p:attrName>ppt_w</p:attrName>
                        </p:attrNameLst>
                      </p:cBhvr>
                      <p:tavLst>
                        <p:tav tm="0">
                          <p:val>
                            <p:strVal val="#ppt_w+.3"/>
                          </p:val>
                        </p:tav>
                        <p:tav tm="50000">
                          <p:val>
                            <p:strVal val="#ppt_w+.3"/>
                          </p:val>
                        </p:tav>
                        <p:tav tm="100000">
                          <p:val>
                            <p:strVal val="#ppt_w"/>
                          </p:val>
                        </p:tav>
                      </p:tavLst>
                    </p:anim>
                    <p:anim calcmode="lin" valueType="num">
                      <p:cBhvr>
                        <p:cTn dur="500" fill="hold"/>
                        <p:tgtEl>
                          <p:spTgt spid="24579"/>
                        </p:tgtEl>
                        <p:attrNameLst>
                          <p:attrName>ppt_x</p:attrName>
                        </p:attrNameLst>
                      </p:cBhvr>
                      <p:tavLst>
                        <p:tav tm="0">
                          <p:val>
                            <p:strVal val="#ppt_x-.3"/>
                          </p:val>
                        </p:tav>
                        <p:tav tm="50000">
                          <p:val>
                            <p:strVal val="#ppt_x"/>
                          </p:val>
                        </p:tav>
                        <p:tav tm="100000">
                          <p:val>
                            <p:strVal val="#ppt_x"/>
                          </p:val>
                        </p:tav>
                      </p:tavLst>
                    </p:anim>
                    <p:anim calcmode="lin" valueType="num">
                      <p:cBhvr>
                        <p:cTn dur="500" fill="hold"/>
                        <p:tgtEl>
                          <p:spTgt spid="24579"/>
                        </p:tgtEl>
                        <p:attrNameLst>
                          <p:attrName>ppt_y</p:attrName>
                        </p:attrNameLst>
                      </p:cBhvr>
                      <p:tavLst>
                        <p:tav tm="0">
                          <p:val>
                            <p:strVal val="#ppt_y"/>
                          </p:val>
                        </p:tav>
                        <p:tav tm="100000">
                          <p:val>
                            <p:strVal val="#ppt_y"/>
                          </p:val>
                        </p:tav>
                      </p:tavLst>
                    </p:anim>
                  </p:childTnLst>
                </p:cTn>
              </p:par>
            </p:tnLst>
          </p:tmpl>
          <p:tmpl lvl="2">
            <p:tnLst>
              <p:par>
                <p:cTn presetID="39" presetClass="entr" presetSubtype="0" accel="100000" fill="hold" nodeType="withEffect">
                  <p:stCondLst>
                    <p:cond delay="0"/>
                  </p:stCondLst>
                  <p:childTnLst>
                    <p:set>
                      <p:cBhvr>
                        <p:cTn dur="1" fill="hold">
                          <p:stCondLst>
                            <p:cond delay="0"/>
                          </p:stCondLst>
                        </p:cTn>
                        <p:tgtEl>
                          <p:spTgt spid="24579"/>
                        </p:tgtEl>
                        <p:attrNameLst>
                          <p:attrName>style.visibility</p:attrName>
                        </p:attrNameLst>
                      </p:cBhvr>
                      <p:to>
                        <p:strVal val="visible"/>
                      </p:to>
                    </p:set>
                    <p:anim calcmode="lin" valueType="num">
                      <p:cBhvr>
                        <p:cTn dur="500" fill="hold"/>
                        <p:tgtEl>
                          <p:spTgt spid="24579"/>
                        </p:tgtEl>
                        <p:attrNameLst>
                          <p:attrName>ppt_h</p:attrName>
                        </p:attrNameLst>
                      </p:cBhvr>
                      <p:tavLst>
                        <p:tav tm="0">
                          <p:val>
                            <p:strVal val="#ppt_h/20"/>
                          </p:val>
                        </p:tav>
                        <p:tav tm="50000">
                          <p:val>
                            <p:strVal val="#ppt_h/20"/>
                          </p:val>
                        </p:tav>
                        <p:tav tm="100000">
                          <p:val>
                            <p:strVal val="#ppt_h"/>
                          </p:val>
                        </p:tav>
                      </p:tavLst>
                    </p:anim>
                    <p:anim calcmode="lin" valueType="num">
                      <p:cBhvr>
                        <p:cTn dur="500" fill="hold"/>
                        <p:tgtEl>
                          <p:spTgt spid="24579"/>
                        </p:tgtEl>
                        <p:attrNameLst>
                          <p:attrName>ppt_w</p:attrName>
                        </p:attrNameLst>
                      </p:cBhvr>
                      <p:tavLst>
                        <p:tav tm="0">
                          <p:val>
                            <p:strVal val="#ppt_w+.3"/>
                          </p:val>
                        </p:tav>
                        <p:tav tm="50000">
                          <p:val>
                            <p:strVal val="#ppt_w+.3"/>
                          </p:val>
                        </p:tav>
                        <p:tav tm="100000">
                          <p:val>
                            <p:strVal val="#ppt_w"/>
                          </p:val>
                        </p:tav>
                      </p:tavLst>
                    </p:anim>
                    <p:anim calcmode="lin" valueType="num">
                      <p:cBhvr>
                        <p:cTn dur="500" fill="hold"/>
                        <p:tgtEl>
                          <p:spTgt spid="24579"/>
                        </p:tgtEl>
                        <p:attrNameLst>
                          <p:attrName>ppt_x</p:attrName>
                        </p:attrNameLst>
                      </p:cBhvr>
                      <p:tavLst>
                        <p:tav tm="0">
                          <p:val>
                            <p:strVal val="#ppt_x-.3"/>
                          </p:val>
                        </p:tav>
                        <p:tav tm="50000">
                          <p:val>
                            <p:strVal val="#ppt_x"/>
                          </p:val>
                        </p:tav>
                        <p:tav tm="100000">
                          <p:val>
                            <p:strVal val="#ppt_x"/>
                          </p:val>
                        </p:tav>
                      </p:tavLst>
                    </p:anim>
                    <p:anim calcmode="lin" valueType="num">
                      <p:cBhvr>
                        <p:cTn dur="500" fill="hold"/>
                        <p:tgtEl>
                          <p:spTgt spid="24579"/>
                        </p:tgtEl>
                        <p:attrNameLst>
                          <p:attrName>ppt_y</p:attrName>
                        </p:attrNameLst>
                      </p:cBhvr>
                      <p:tavLst>
                        <p:tav tm="0">
                          <p:val>
                            <p:strVal val="#ppt_y"/>
                          </p:val>
                        </p:tav>
                        <p:tav tm="100000">
                          <p:val>
                            <p:strVal val="#ppt_y"/>
                          </p:val>
                        </p:tav>
                      </p:tavLst>
                    </p:anim>
                  </p:childTnLst>
                </p:cTn>
              </p:par>
            </p:tnLst>
          </p:tmpl>
          <p:tmpl lvl="3">
            <p:tnLst>
              <p:par>
                <p:cTn presetID="39" presetClass="entr" presetSubtype="0" accel="100000" fill="hold" nodeType="withEffect">
                  <p:stCondLst>
                    <p:cond delay="0"/>
                  </p:stCondLst>
                  <p:childTnLst>
                    <p:set>
                      <p:cBhvr>
                        <p:cTn dur="1" fill="hold">
                          <p:stCondLst>
                            <p:cond delay="0"/>
                          </p:stCondLst>
                        </p:cTn>
                        <p:tgtEl>
                          <p:spTgt spid="24579"/>
                        </p:tgtEl>
                        <p:attrNameLst>
                          <p:attrName>style.visibility</p:attrName>
                        </p:attrNameLst>
                      </p:cBhvr>
                      <p:to>
                        <p:strVal val="visible"/>
                      </p:to>
                    </p:set>
                    <p:anim calcmode="lin" valueType="num">
                      <p:cBhvr>
                        <p:cTn dur="500" fill="hold"/>
                        <p:tgtEl>
                          <p:spTgt spid="24579"/>
                        </p:tgtEl>
                        <p:attrNameLst>
                          <p:attrName>ppt_h</p:attrName>
                        </p:attrNameLst>
                      </p:cBhvr>
                      <p:tavLst>
                        <p:tav tm="0">
                          <p:val>
                            <p:strVal val="#ppt_h/20"/>
                          </p:val>
                        </p:tav>
                        <p:tav tm="50000">
                          <p:val>
                            <p:strVal val="#ppt_h/20"/>
                          </p:val>
                        </p:tav>
                        <p:tav tm="100000">
                          <p:val>
                            <p:strVal val="#ppt_h"/>
                          </p:val>
                        </p:tav>
                      </p:tavLst>
                    </p:anim>
                    <p:anim calcmode="lin" valueType="num">
                      <p:cBhvr>
                        <p:cTn dur="500" fill="hold"/>
                        <p:tgtEl>
                          <p:spTgt spid="24579"/>
                        </p:tgtEl>
                        <p:attrNameLst>
                          <p:attrName>ppt_w</p:attrName>
                        </p:attrNameLst>
                      </p:cBhvr>
                      <p:tavLst>
                        <p:tav tm="0">
                          <p:val>
                            <p:strVal val="#ppt_w+.3"/>
                          </p:val>
                        </p:tav>
                        <p:tav tm="50000">
                          <p:val>
                            <p:strVal val="#ppt_w+.3"/>
                          </p:val>
                        </p:tav>
                        <p:tav tm="100000">
                          <p:val>
                            <p:strVal val="#ppt_w"/>
                          </p:val>
                        </p:tav>
                      </p:tavLst>
                    </p:anim>
                    <p:anim calcmode="lin" valueType="num">
                      <p:cBhvr>
                        <p:cTn dur="500" fill="hold"/>
                        <p:tgtEl>
                          <p:spTgt spid="24579"/>
                        </p:tgtEl>
                        <p:attrNameLst>
                          <p:attrName>ppt_x</p:attrName>
                        </p:attrNameLst>
                      </p:cBhvr>
                      <p:tavLst>
                        <p:tav tm="0">
                          <p:val>
                            <p:strVal val="#ppt_x-.3"/>
                          </p:val>
                        </p:tav>
                        <p:tav tm="50000">
                          <p:val>
                            <p:strVal val="#ppt_x"/>
                          </p:val>
                        </p:tav>
                        <p:tav tm="100000">
                          <p:val>
                            <p:strVal val="#ppt_x"/>
                          </p:val>
                        </p:tav>
                      </p:tavLst>
                    </p:anim>
                    <p:anim calcmode="lin" valueType="num">
                      <p:cBhvr>
                        <p:cTn dur="500" fill="hold"/>
                        <p:tgtEl>
                          <p:spTgt spid="24579"/>
                        </p:tgtEl>
                        <p:attrNameLst>
                          <p:attrName>ppt_y</p:attrName>
                        </p:attrNameLst>
                      </p:cBhvr>
                      <p:tavLst>
                        <p:tav tm="0">
                          <p:val>
                            <p:strVal val="#ppt_y"/>
                          </p:val>
                        </p:tav>
                        <p:tav tm="100000">
                          <p:val>
                            <p:strVal val="#ppt_y"/>
                          </p:val>
                        </p:tav>
                      </p:tavLst>
                    </p:anim>
                  </p:childTnLst>
                </p:cTn>
              </p:par>
            </p:tnLst>
          </p:tmpl>
          <p:tmpl lvl="4">
            <p:tnLst>
              <p:par>
                <p:cTn presetID="39" presetClass="entr" presetSubtype="0" accel="100000" fill="hold" nodeType="withEffect">
                  <p:stCondLst>
                    <p:cond delay="0"/>
                  </p:stCondLst>
                  <p:childTnLst>
                    <p:set>
                      <p:cBhvr>
                        <p:cTn dur="1" fill="hold">
                          <p:stCondLst>
                            <p:cond delay="0"/>
                          </p:stCondLst>
                        </p:cTn>
                        <p:tgtEl>
                          <p:spTgt spid="24579"/>
                        </p:tgtEl>
                        <p:attrNameLst>
                          <p:attrName>style.visibility</p:attrName>
                        </p:attrNameLst>
                      </p:cBhvr>
                      <p:to>
                        <p:strVal val="visible"/>
                      </p:to>
                    </p:set>
                    <p:anim calcmode="lin" valueType="num">
                      <p:cBhvr>
                        <p:cTn dur="500" fill="hold"/>
                        <p:tgtEl>
                          <p:spTgt spid="24579"/>
                        </p:tgtEl>
                        <p:attrNameLst>
                          <p:attrName>ppt_h</p:attrName>
                        </p:attrNameLst>
                      </p:cBhvr>
                      <p:tavLst>
                        <p:tav tm="0">
                          <p:val>
                            <p:strVal val="#ppt_h/20"/>
                          </p:val>
                        </p:tav>
                        <p:tav tm="50000">
                          <p:val>
                            <p:strVal val="#ppt_h/20"/>
                          </p:val>
                        </p:tav>
                        <p:tav tm="100000">
                          <p:val>
                            <p:strVal val="#ppt_h"/>
                          </p:val>
                        </p:tav>
                      </p:tavLst>
                    </p:anim>
                    <p:anim calcmode="lin" valueType="num">
                      <p:cBhvr>
                        <p:cTn dur="500" fill="hold"/>
                        <p:tgtEl>
                          <p:spTgt spid="24579"/>
                        </p:tgtEl>
                        <p:attrNameLst>
                          <p:attrName>ppt_w</p:attrName>
                        </p:attrNameLst>
                      </p:cBhvr>
                      <p:tavLst>
                        <p:tav tm="0">
                          <p:val>
                            <p:strVal val="#ppt_w+.3"/>
                          </p:val>
                        </p:tav>
                        <p:tav tm="50000">
                          <p:val>
                            <p:strVal val="#ppt_w+.3"/>
                          </p:val>
                        </p:tav>
                        <p:tav tm="100000">
                          <p:val>
                            <p:strVal val="#ppt_w"/>
                          </p:val>
                        </p:tav>
                      </p:tavLst>
                    </p:anim>
                    <p:anim calcmode="lin" valueType="num">
                      <p:cBhvr>
                        <p:cTn dur="500" fill="hold"/>
                        <p:tgtEl>
                          <p:spTgt spid="24579"/>
                        </p:tgtEl>
                        <p:attrNameLst>
                          <p:attrName>ppt_x</p:attrName>
                        </p:attrNameLst>
                      </p:cBhvr>
                      <p:tavLst>
                        <p:tav tm="0">
                          <p:val>
                            <p:strVal val="#ppt_x-.3"/>
                          </p:val>
                        </p:tav>
                        <p:tav tm="50000">
                          <p:val>
                            <p:strVal val="#ppt_x"/>
                          </p:val>
                        </p:tav>
                        <p:tav tm="100000">
                          <p:val>
                            <p:strVal val="#ppt_x"/>
                          </p:val>
                        </p:tav>
                      </p:tavLst>
                    </p:anim>
                    <p:anim calcmode="lin" valueType="num">
                      <p:cBhvr>
                        <p:cTn dur="500" fill="hold"/>
                        <p:tgtEl>
                          <p:spTgt spid="24579"/>
                        </p:tgtEl>
                        <p:attrNameLst>
                          <p:attrName>ppt_y</p:attrName>
                        </p:attrNameLst>
                      </p:cBhvr>
                      <p:tavLst>
                        <p:tav tm="0">
                          <p:val>
                            <p:strVal val="#ppt_y"/>
                          </p:val>
                        </p:tav>
                        <p:tav tm="100000">
                          <p:val>
                            <p:strVal val="#ppt_y"/>
                          </p:val>
                        </p:tav>
                      </p:tavLst>
                    </p:anim>
                  </p:childTnLst>
                </p:cTn>
              </p:par>
            </p:tnLst>
          </p:tmpl>
          <p:tmpl lvl="5">
            <p:tnLst>
              <p:par>
                <p:cTn presetID="39" presetClass="entr" presetSubtype="0" accel="100000" fill="hold" nodeType="withEffect">
                  <p:stCondLst>
                    <p:cond delay="0"/>
                  </p:stCondLst>
                  <p:childTnLst>
                    <p:set>
                      <p:cBhvr>
                        <p:cTn dur="1" fill="hold">
                          <p:stCondLst>
                            <p:cond delay="0"/>
                          </p:stCondLst>
                        </p:cTn>
                        <p:tgtEl>
                          <p:spTgt spid="24579"/>
                        </p:tgtEl>
                        <p:attrNameLst>
                          <p:attrName>style.visibility</p:attrName>
                        </p:attrNameLst>
                      </p:cBhvr>
                      <p:to>
                        <p:strVal val="visible"/>
                      </p:to>
                    </p:set>
                    <p:anim calcmode="lin" valueType="num">
                      <p:cBhvr>
                        <p:cTn dur="500" fill="hold"/>
                        <p:tgtEl>
                          <p:spTgt spid="24579"/>
                        </p:tgtEl>
                        <p:attrNameLst>
                          <p:attrName>ppt_h</p:attrName>
                        </p:attrNameLst>
                      </p:cBhvr>
                      <p:tavLst>
                        <p:tav tm="0">
                          <p:val>
                            <p:strVal val="#ppt_h/20"/>
                          </p:val>
                        </p:tav>
                        <p:tav tm="50000">
                          <p:val>
                            <p:strVal val="#ppt_h/20"/>
                          </p:val>
                        </p:tav>
                        <p:tav tm="100000">
                          <p:val>
                            <p:strVal val="#ppt_h"/>
                          </p:val>
                        </p:tav>
                      </p:tavLst>
                    </p:anim>
                    <p:anim calcmode="lin" valueType="num">
                      <p:cBhvr>
                        <p:cTn dur="500" fill="hold"/>
                        <p:tgtEl>
                          <p:spTgt spid="24579"/>
                        </p:tgtEl>
                        <p:attrNameLst>
                          <p:attrName>ppt_w</p:attrName>
                        </p:attrNameLst>
                      </p:cBhvr>
                      <p:tavLst>
                        <p:tav tm="0">
                          <p:val>
                            <p:strVal val="#ppt_w+.3"/>
                          </p:val>
                        </p:tav>
                        <p:tav tm="50000">
                          <p:val>
                            <p:strVal val="#ppt_w+.3"/>
                          </p:val>
                        </p:tav>
                        <p:tav tm="100000">
                          <p:val>
                            <p:strVal val="#ppt_w"/>
                          </p:val>
                        </p:tav>
                      </p:tavLst>
                    </p:anim>
                    <p:anim calcmode="lin" valueType="num">
                      <p:cBhvr>
                        <p:cTn dur="500" fill="hold"/>
                        <p:tgtEl>
                          <p:spTgt spid="24579"/>
                        </p:tgtEl>
                        <p:attrNameLst>
                          <p:attrName>ppt_x</p:attrName>
                        </p:attrNameLst>
                      </p:cBhvr>
                      <p:tavLst>
                        <p:tav tm="0">
                          <p:val>
                            <p:strVal val="#ppt_x-.3"/>
                          </p:val>
                        </p:tav>
                        <p:tav tm="50000">
                          <p:val>
                            <p:strVal val="#ppt_x"/>
                          </p:val>
                        </p:tav>
                        <p:tav tm="100000">
                          <p:val>
                            <p:strVal val="#ppt_x"/>
                          </p:val>
                        </p:tav>
                      </p:tavLst>
                    </p:anim>
                    <p:anim calcmode="lin" valueType="num">
                      <p:cBhvr>
                        <p:cTn dur="500" fill="hold"/>
                        <p:tgtEl>
                          <p:spTgt spid="24579"/>
                        </p:tgtEl>
                        <p:attrNameLst>
                          <p:attrName>ppt_y</p:attrName>
                        </p:attrNameLst>
                      </p:cBhvr>
                      <p:tavLst>
                        <p:tav tm="0">
                          <p:val>
                            <p:strVal val="#ppt_y"/>
                          </p:val>
                        </p:tav>
                        <p:tav tm="100000">
                          <p:val>
                            <p:strVal val="#ppt_y"/>
                          </p:val>
                        </p:tav>
                      </p:tavLst>
                    </p:anim>
                  </p:childTnLst>
                </p:cTn>
              </p:par>
            </p:tnLst>
          </p:tmpl>
        </p:tmplLst>
      </p:bldP>
      <p:bldP spid="24579" grpId="1" build="allAtOnce">
        <p:tmplLst>
          <p:tmpl lvl="1">
            <p:tnLst>
              <p:par>
                <p:cTn presetID="39" presetClass="exit" presetSubtype="0" decel="100000" fill="hold" nodeType="withEffect">
                  <p:stCondLst>
                    <p:cond delay="0"/>
                  </p:stCondLst>
                  <p:childTnLst>
                    <p:anim calcmode="lin" valueType="num">
                      <p:cBhvr>
                        <p:cTn dur="500" fill="hold"/>
                        <p:tgtEl>
                          <p:spTgt spid="24579"/>
                        </p:tgtEl>
                        <p:attrNameLst>
                          <p:attrName>ppt_h</p:attrName>
                        </p:attrNameLst>
                      </p:cBhvr>
                      <p:tavLst>
                        <p:tav tm="0">
                          <p:val>
                            <p:strVal val="ppt_h"/>
                          </p:val>
                        </p:tav>
                        <p:tav tm="50000">
                          <p:val>
                            <p:strVal val="ppt_h/20"/>
                          </p:val>
                        </p:tav>
                        <p:tav tm="100000">
                          <p:val>
                            <p:strVal val="ppt_h/20"/>
                          </p:val>
                        </p:tav>
                      </p:tavLst>
                    </p:anim>
                    <p:anim calcmode="lin" valueType="num">
                      <p:cBhvr>
                        <p:cTn dur="500" fill="hold"/>
                        <p:tgtEl>
                          <p:spTgt spid="24579"/>
                        </p:tgtEl>
                        <p:attrNameLst>
                          <p:attrName>ppt_w</p:attrName>
                        </p:attrNameLst>
                      </p:cBhvr>
                      <p:tavLst>
                        <p:tav tm="0">
                          <p:val>
                            <p:strVal val="ppt_w"/>
                          </p:val>
                        </p:tav>
                        <p:tav tm="50000">
                          <p:val>
                            <p:strVal val="ppt_w+.3"/>
                          </p:val>
                        </p:tav>
                        <p:tav tm="100000">
                          <p:val>
                            <p:strVal val="ppt_w+.3"/>
                          </p:val>
                        </p:tav>
                      </p:tavLst>
                    </p:anim>
                    <p:anim calcmode="lin" valueType="num">
                      <p:cBhvr>
                        <p:cTn dur="500" fill="hold"/>
                        <p:tgtEl>
                          <p:spTgt spid="24579"/>
                        </p:tgtEl>
                        <p:attrNameLst>
                          <p:attrName>ppt_x</p:attrName>
                        </p:attrNameLst>
                      </p:cBhvr>
                      <p:tavLst>
                        <p:tav tm="0">
                          <p:val>
                            <p:strVal val="ppt_x"/>
                          </p:val>
                        </p:tav>
                        <p:tav tm="50000">
                          <p:val>
                            <p:strVal val="ppt_x"/>
                          </p:val>
                        </p:tav>
                        <p:tav tm="100000">
                          <p:val>
                            <p:strVal val="ppt_x-.3"/>
                          </p:val>
                        </p:tav>
                      </p:tavLst>
                    </p:anim>
                    <p:anim calcmode="lin" valueType="num">
                      <p:cBhvr>
                        <p:cTn dur="500" fill="hold"/>
                        <p:tgtEl>
                          <p:spTgt spid="24579"/>
                        </p:tgtEl>
                        <p:attrNameLst>
                          <p:attrName>ppt_y</p:attrName>
                        </p:attrNameLst>
                      </p:cBhvr>
                      <p:tavLst>
                        <p:tav tm="0">
                          <p:val>
                            <p:strVal val="ppt_y"/>
                          </p:val>
                        </p:tav>
                        <p:tav tm="100000">
                          <p:val>
                            <p:strVal val="ppt_y"/>
                          </p:val>
                        </p:tav>
                      </p:tavLst>
                    </p:anim>
                    <p:set>
                      <p:cBhvr>
                        <p:cTn dur="1" fill="hold">
                          <p:stCondLst>
                            <p:cond delay="499"/>
                          </p:stCondLst>
                        </p:cTn>
                        <p:tgtEl>
                          <p:spTgt spid="24579"/>
                        </p:tgtEl>
                        <p:attrNameLst>
                          <p:attrName>style.visibility</p:attrName>
                        </p:attrNameLst>
                      </p:cBhvr>
                      <p:to>
                        <p:strVal val="hidden"/>
                      </p:to>
                    </p:set>
                  </p:childTnLst>
                </p:cTn>
              </p:par>
            </p:tnLst>
          </p:tmpl>
          <p:tmpl lvl="2">
            <p:tnLst>
              <p:par>
                <p:cTn presetID="39" presetClass="exit" presetSubtype="0" decel="100000" fill="hold" nodeType="withEffect">
                  <p:stCondLst>
                    <p:cond delay="0"/>
                  </p:stCondLst>
                  <p:childTnLst>
                    <p:anim calcmode="lin" valueType="num">
                      <p:cBhvr>
                        <p:cTn dur="500" fill="hold"/>
                        <p:tgtEl>
                          <p:spTgt spid="24579"/>
                        </p:tgtEl>
                        <p:attrNameLst>
                          <p:attrName>ppt_h</p:attrName>
                        </p:attrNameLst>
                      </p:cBhvr>
                      <p:tavLst>
                        <p:tav tm="0">
                          <p:val>
                            <p:strVal val="ppt_h"/>
                          </p:val>
                        </p:tav>
                        <p:tav tm="50000">
                          <p:val>
                            <p:strVal val="ppt_h/20"/>
                          </p:val>
                        </p:tav>
                        <p:tav tm="100000">
                          <p:val>
                            <p:strVal val="ppt_h/20"/>
                          </p:val>
                        </p:tav>
                      </p:tavLst>
                    </p:anim>
                    <p:anim calcmode="lin" valueType="num">
                      <p:cBhvr>
                        <p:cTn dur="500" fill="hold"/>
                        <p:tgtEl>
                          <p:spTgt spid="24579"/>
                        </p:tgtEl>
                        <p:attrNameLst>
                          <p:attrName>ppt_w</p:attrName>
                        </p:attrNameLst>
                      </p:cBhvr>
                      <p:tavLst>
                        <p:tav tm="0">
                          <p:val>
                            <p:strVal val="ppt_w"/>
                          </p:val>
                        </p:tav>
                        <p:tav tm="50000">
                          <p:val>
                            <p:strVal val="ppt_w+.3"/>
                          </p:val>
                        </p:tav>
                        <p:tav tm="100000">
                          <p:val>
                            <p:strVal val="ppt_w+.3"/>
                          </p:val>
                        </p:tav>
                      </p:tavLst>
                    </p:anim>
                    <p:anim calcmode="lin" valueType="num">
                      <p:cBhvr>
                        <p:cTn dur="500" fill="hold"/>
                        <p:tgtEl>
                          <p:spTgt spid="24579"/>
                        </p:tgtEl>
                        <p:attrNameLst>
                          <p:attrName>ppt_x</p:attrName>
                        </p:attrNameLst>
                      </p:cBhvr>
                      <p:tavLst>
                        <p:tav tm="0">
                          <p:val>
                            <p:strVal val="ppt_x"/>
                          </p:val>
                        </p:tav>
                        <p:tav tm="50000">
                          <p:val>
                            <p:strVal val="ppt_x"/>
                          </p:val>
                        </p:tav>
                        <p:tav tm="100000">
                          <p:val>
                            <p:strVal val="ppt_x-.3"/>
                          </p:val>
                        </p:tav>
                      </p:tavLst>
                    </p:anim>
                    <p:anim calcmode="lin" valueType="num">
                      <p:cBhvr>
                        <p:cTn dur="500" fill="hold"/>
                        <p:tgtEl>
                          <p:spTgt spid="24579"/>
                        </p:tgtEl>
                        <p:attrNameLst>
                          <p:attrName>ppt_y</p:attrName>
                        </p:attrNameLst>
                      </p:cBhvr>
                      <p:tavLst>
                        <p:tav tm="0">
                          <p:val>
                            <p:strVal val="ppt_y"/>
                          </p:val>
                        </p:tav>
                        <p:tav tm="100000">
                          <p:val>
                            <p:strVal val="ppt_y"/>
                          </p:val>
                        </p:tav>
                      </p:tavLst>
                    </p:anim>
                    <p:set>
                      <p:cBhvr>
                        <p:cTn dur="1" fill="hold">
                          <p:stCondLst>
                            <p:cond delay="499"/>
                          </p:stCondLst>
                        </p:cTn>
                        <p:tgtEl>
                          <p:spTgt spid="24579"/>
                        </p:tgtEl>
                        <p:attrNameLst>
                          <p:attrName>style.visibility</p:attrName>
                        </p:attrNameLst>
                      </p:cBhvr>
                      <p:to>
                        <p:strVal val="hidden"/>
                      </p:to>
                    </p:set>
                  </p:childTnLst>
                </p:cTn>
              </p:par>
            </p:tnLst>
          </p:tmpl>
          <p:tmpl lvl="3">
            <p:tnLst>
              <p:par>
                <p:cTn presetID="39" presetClass="exit" presetSubtype="0" decel="100000" fill="hold" nodeType="withEffect">
                  <p:stCondLst>
                    <p:cond delay="0"/>
                  </p:stCondLst>
                  <p:childTnLst>
                    <p:anim calcmode="lin" valueType="num">
                      <p:cBhvr>
                        <p:cTn dur="500" fill="hold"/>
                        <p:tgtEl>
                          <p:spTgt spid="24579"/>
                        </p:tgtEl>
                        <p:attrNameLst>
                          <p:attrName>ppt_h</p:attrName>
                        </p:attrNameLst>
                      </p:cBhvr>
                      <p:tavLst>
                        <p:tav tm="0">
                          <p:val>
                            <p:strVal val="ppt_h"/>
                          </p:val>
                        </p:tav>
                        <p:tav tm="50000">
                          <p:val>
                            <p:strVal val="ppt_h/20"/>
                          </p:val>
                        </p:tav>
                        <p:tav tm="100000">
                          <p:val>
                            <p:strVal val="ppt_h/20"/>
                          </p:val>
                        </p:tav>
                      </p:tavLst>
                    </p:anim>
                    <p:anim calcmode="lin" valueType="num">
                      <p:cBhvr>
                        <p:cTn dur="500" fill="hold"/>
                        <p:tgtEl>
                          <p:spTgt spid="24579"/>
                        </p:tgtEl>
                        <p:attrNameLst>
                          <p:attrName>ppt_w</p:attrName>
                        </p:attrNameLst>
                      </p:cBhvr>
                      <p:tavLst>
                        <p:tav tm="0">
                          <p:val>
                            <p:strVal val="ppt_w"/>
                          </p:val>
                        </p:tav>
                        <p:tav tm="50000">
                          <p:val>
                            <p:strVal val="ppt_w+.3"/>
                          </p:val>
                        </p:tav>
                        <p:tav tm="100000">
                          <p:val>
                            <p:strVal val="ppt_w+.3"/>
                          </p:val>
                        </p:tav>
                      </p:tavLst>
                    </p:anim>
                    <p:anim calcmode="lin" valueType="num">
                      <p:cBhvr>
                        <p:cTn dur="500" fill="hold"/>
                        <p:tgtEl>
                          <p:spTgt spid="24579"/>
                        </p:tgtEl>
                        <p:attrNameLst>
                          <p:attrName>ppt_x</p:attrName>
                        </p:attrNameLst>
                      </p:cBhvr>
                      <p:tavLst>
                        <p:tav tm="0">
                          <p:val>
                            <p:strVal val="ppt_x"/>
                          </p:val>
                        </p:tav>
                        <p:tav tm="50000">
                          <p:val>
                            <p:strVal val="ppt_x"/>
                          </p:val>
                        </p:tav>
                        <p:tav tm="100000">
                          <p:val>
                            <p:strVal val="ppt_x-.3"/>
                          </p:val>
                        </p:tav>
                      </p:tavLst>
                    </p:anim>
                    <p:anim calcmode="lin" valueType="num">
                      <p:cBhvr>
                        <p:cTn dur="500" fill="hold"/>
                        <p:tgtEl>
                          <p:spTgt spid="24579"/>
                        </p:tgtEl>
                        <p:attrNameLst>
                          <p:attrName>ppt_y</p:attrName>
                        </p:attrNameLst>
                      </p:cBhvr>
                      <p:tavLst>
                        <p:tav tm="0">
                          <p:val>
                            <p:strVal val="ppt_y"/>
                          </p:val>
                        </p:tav>
                        <p:tav tm="100000">
                          <p:val>
                            <p:strVal val="ppt_y"/>
                          </p:val>
                        </p:tav>
                      </p:tavLst>
                    </p:anim>
                    <p:set>
                      <p:cBhvr>
                        <p:cTn dur="1" fill="hold">
                          <p:stCondLst>
                            <p:cond delay="499"/>
                          </p:stCondLst>
                        </p:cTn>
                        <p:tgtEl>
                          <p:spTgt spid="24579"/>
                        </p:tgtEl>
                        <p:attrNameLst>
                          <p:attrName>style.visibility</p:attrName>
                        </p:attrNameLst>
                      </p:cBhvr>
                      <p:to>
                        <p:strVal val="hidden"/>
                      </p:to>
                    </p:set>
                  </p:childTnLst>
                </p:cTn>
              </p:par>
            </p:tnLst>
          </p:tmpl>
          <p:tmpl lvl="4">
            <p:tnLst>
              <p:par>
                <p:cTn presetID="39" presetClass="exit" presetSubtype="0" decel="100000" fill="hold" nodeType="withEffect">
                  <p:stCondLst>
                    <p:cond delay="0"/>
                  </p:stCondLst>
                  <p:childTnLst>
                    <p:anim calcmode="lin" valueType="num">
                      <p:cBhvr>
                        <p:cTn dur="500" fill="hold"/>
                        <p:tgtEl>
                          <p:spTgt spid="24579"/>
                        </p:tgtEl>
                        <p:attrNameLst>
                          <p:attrName>ppt_h</p:attrName>
                        </p:attrNameLst>
                      </p:cBhvr>
                      <p:tavLst>
                        <p:tav tm="0">
                          <p:val>
                            <p:strVal val="ppt_h"/>
                          </p:val>
                        </p:tav>
                        <p:tav tm="50000">
                          <p:val>
                            <p:strVal val="ppt_h/20"/>
                          </p:val>
                        </p:tav>
                        <p:tav tm="100000">
                          <p:val>
                            <p:strVal val="ppt_h/20"/>
                          </p:val>
                        </p:tav>
                      </p:tavLst>
                    </p:anim>
                    <p:anim calcmode="lin" valueType="num">
                      <p:cBhvr>
                        <p:cTn dur="500" fill="hold"/>
                        <p:tgtEl>
                          <p:spTgt spid="24579"/>
                        </p:tgtEl>
                        <p:attrNameLst>
                          <p:attrName>ppt_w</p:attrName>
                        </p:attrNameLst>
                      </p:cBhvr>
                      <p:tavLst>
                        <p:tav tm="0">
                          <p:val>
                            <p:strVal val="ppt_w"/>
                          </p:val>
                        </p:tav>
                        <p:tav tm="50000">
                          <p:val>
                            <p:strVal val="ppt_w+.3"/>
                          </p:val>
                        </p:tav>
                        <p:tav tm="100000">
                          <p:val>
                            <p:strVal val="ppt_w+.3"/>
                          </p:val>
                        </p:tav>
                      </p:tavLst>
                    </p:anim>
                    <p:anim calcmode="lin" valueType="num">
                      <p:cBhvr>
                        <p:cTn dur="500" fill="hold"/>
                        <p:tgtEl>
                          <p:spTgt spid="24579"/>
                        </p:tgtEl>
                        <p:attrNameLst>
                          <p:attrName>ppt_x</p:attrName>
                        </p:attrNameLst>
                      </p:cBhvr>
                      <p:tavLst>
                        <p:tav tm="0">
                          <p:val>
                            <p:strVal val="ppt_x"/>
                          </p:val>
                        </p:tav>
                        <p:tav tm="50000">
                          <p:val>
                            <p:strVal val="ppt_x"/>
                          </p:val>
                        </p:tav>
                        <p:tav tm="100000">
                          <p:val>
                            <p:strVal val="ppt_x-.3"/>
                          </p:val>
                        </p:tav>
                      </p:tavLst>
                    </p:anim>
                    <p:anim calcmode="lin" valueType="num">
                      <p:cBhvr>
                        <p:cTn dur="500" fill="hold"/>
                        <p:tgtEl>
                          <p:spTgt spid="24579"/>
                        </p:tgtEl>
                        <p:attrNameLst>
                          <p:attrName>ppt_y</p:attrName>
                        </p:attrNameLst>
                      </p:cBhvr>
                      <p:tavLst>
                        <p:tav tm="0">
                          <p:val>
                            <p:strVal val="ppt_y"/>
                          </p:val>
                        </p:tav>
                        <p:tav tm="100000">
                          <p:val>
                            <p:strVal val="ppt_y"/>
                          </p:val>
                        </p:tav>
                      </p:tavLst>
                    </p:anim>
                    <p:set>
                      <p:cBhvr>
                        <p:cTn dur="1" fill="hold">
                          <p:stCondLst>
                            <p:cond delay="499"/>
                          </p:stCondLst>
                        </p:cTn>
                        <p:tgtEl>
                          <p:spTgt spid="24579"/>
                        </p:tgtEl>
                        <p:attrNameLst>
                          <p:attrName>style.visibility</p:attrName>
                        </p:attrNameLst>
                      </p:cBhvr>
                      <p:to>
                        <p:strVal val="hidden"/>
                      </p:to>
                    </p:set>
                  </p:childTnLst>
                </p:cTn>
              </p:par>
            </p:tnLst>
          </p:tmpl>
          <p:tmpl lvl="5">
            <p:tnLst>
              <p:par>
                <p:cTn presetID="39" presetClass="exit" presetSubtype="0" decel="100000" fill="hold" nodeType="withEffect">
                  <p:stCondLst>
                    <p:cond delay="0"/>
                  </p:stCondLst>
                  <p:childTnLst>
                    <p:anim calcmode="lin" valueType="num">
                      <p:cBhvr>
                        <p:cTn dur="500" fill="hold"/>
                        <p:tgtEl>
                          <p:spTgt spid="24579"/>
                        </p:tgtEl>
                        <p:attrNameLst>
                          <p:attrName>ppt_h</p:attrName>
                        </p:attrNameLst>
                      </p:cBhvr>
                      <p:tavLst>
                        <p:tav tm="0">
                          <p:val>
                            <p:strVal val="ppt_h"/>
                          </p:val>
                        </p:tav>
                        <p:tav tm="50000">
                          <p:val>
                            <p:strVal val="ppt_h/20"/>
                          </p:val>
                        </p:tav>
                        <p:tav tm="100000">
                          <p:val>
                            <p:strVal val="ppt_h/20"/>
                          </p:val>
                        </p:tav>
                      </p:tavLst>
                    </p:anim>
                    <p:anim calcmode="lin" valueType="num">
                      <p:cBhvr>
                        <p:cTn dur="500" fill="hold"/>
                        <p:tgtEl>
                          <p:spTgt spid="24579"/>
                        </p:tgtEl>
                        <p:attrNameLst>
                          <p:attrName>ppt_w</p:attrName>
                        </p:attrNameLst>
                      </p:cBhvr>
                      <p:tavLst>
                        <p:tav tm="0">
                          <p:val>
                            <p:strVal val="ppt_w"/>
                          </p:val>
                        </p:tav>
                        <p:tav tm="50000">
                          <p:val>
                            <p:strVal val="ppt_w+.3"/>
                          </p:val>
                        </p:tav>
                        <p:tav tm="100000">
                          <p:val>
                            <p:strVal val="ppt_w+.3"/>
                          </p:val>
                        </p:tav>
                      </p:tavLst>
                    </p:anim>
                    <p:anim calcmode="lin" valueType="num">
                      <p:cBhvr>
                        <p:cTn dur="500" fill="hold"/>
                        <p:tgtEl>
                          <p:spTgt spid="24579"/>
                        </p:tgtEl>
                        <p:attrNameLst>
                          <p:attrName>ppt_x</p:attrName>
                        </p:attrNameLst>
                      </p:cBhvr>
                      <p:tavLst>
                        <p:tav tm="0">
                          <p:val>
                            <p:strVal val="ppt_x"/>
                          </p:val>
                        </p:tav>
                        <p:tav tm="50000">
                          <p:val>
                            <p:strVal val="ppt_x"/>
                          </p:val>
                        </p:tav>
                        <p:tav tm="100000">
                          <p:val>
                            <p:strVal val="ppt_x-.3"/>
                          </p:val>
                        </p:tav>
                      </p:tavLst>
                    </p:anim>
                    <p:anim calcmode="lin" valueType="num">
                      <p:cBhvr>
                        <p:cTn dur="500" fill="hold"/>
                        <p:tgtEl>
                          <p:spTgt spid="24579"/>
                        </p:tgtEl>
                        <p:attrNameLst>
                          <p:attrName>ppt_y</p:attrName>
                        </p:attrNameLst>
                      </p:cBhvr>
                      <p:tavLst>
                        <p:tav tm="0">
                          <p:val>
                            <p:strVal val="ppt_y"/>
                          </p:val>
                        </p:tav>
                        <p:tav tm="100000">
                          <p:val>
                            <p:strVal val="ppt_y"/>
                          </p:val>
                        </p:tav>
                      </p:tavLst>
                    </p:anim>
                    <p:set>
                      <p:cBhvr>
                        <p:cTn dur="1" fill="hold">
                          <p:stCondLst>
                            <p:cond delay="499"/>
                          </p:stCondLst>
                        </p:cTn>
                        <p:tgtEl>
                          <p:spTgt spid="24579"/>
                        </p:tgtEl>
                        <p:attrNameLst>
                          <p:attrName>style.visibility</p:attrName>
                        </p:attrNameLst>
                      </p:cBhvr>
                      <p:to>
                        <p:strVal val="hidden"/>
                      </p:to>
                    </p:set>
                  </p:childTnLst>
                </p:cTn>
              </p:par>
            </p:tnLst>
          </p:tmpl>
        </p:tmplLst>
      </p:bldP>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6771" algn="ctr" rtl="0" fontAlgn="base">
        <a:spcBef>
          <a:spcPct val="0"/>
        </a:spcBef>
        <a:spcAft>
          <a:spcPct val="0"/>
        </a:spcAft>
        <a:defRPr sz="4400">
          <a:solidFill>
            <a:schemeClr val="tx2"/>
          </a:solidFill>
          <a:latin typeface="Arial" charset="0"/>
          <a:cs typeface="Arial" charset="0"/>
        </a:defRPr>
      </a:lvl6pPr>
      <a:lvl7pPr marL="913584" algn="ctr" rtl="0" fontAlgn="base">
        <a:spcBef>
          <a:spcPct val="0"/>
        </a:spcBef>
        <a:spcAft>
          <a:spcPct val="0"/>
        </a:spcAft>
        <a:defRPr sz="4400">
          <a:solidFill>
            <a:schemeClr val="tx2"/>
          </a:solidFill>
          <a:latin typeface="Arial" charset="0"/>
          <a:cs typeface="Arial" charset="0"/>
        </a:defRPr>
      </a:lvl7pPr>
      <a:lvl8pPr marL="1370376" algn="ctr" rtl="0" fontAlgn="base">
        <a:spcBef>
          <a:spcPct val="0"/>
        </a:spcBef>
        <a:spcAft>
          <a:spcPct val="0"/>
        </a:spcAft>
        <a:defRPr sz="4400">
          <a:solidFill>
            <a:schemeClr val="tx2"/>
          </a:solidFill>
          <a:latin typeface="Arial" charset="0"/>
          <a:cs typeface="Arial" charset="0"/>
        </a:defRPr>
      </a:lvl8pPr>
      <a:lvl9pPr marL="1827168" algn="ctr" rtl="0" fontAlgn="base">
        <a:spcBef>
          <a:spcPct val="0"/>
        </a:spcBef>
        <a:spcAft>
          <a:spcPct val="0"/>
        </a:spcAft>
        <a:defRPr sz="4400">
          <a:solidFill>
            <a:schemeClr val="tx2"/>
          </a:solidFill>
          <a:latin typeface="Arial" charset="0"/>
          <a:cs typeface="Arial" charset="0"/>
        </a:defRPr>
      </a:lvl9pPr>
    </p:titleStyle>
    <p:bodyStyle>
      <a:lvl1pPr marL="342610" indent="-342610" algn="l" rtl="0" eaLnBrk="0" fontAlgn="base" hangingPunct="0">
        <a:spcBef>
          <a:spcPct val="20000"/>
        </a:spcBef>
        <a:spcAft>
          <a:spcPct val="0"/>
        </a:spcAft>
        <a:buChar char="•"/>
        <a:defRPr sz="3200">
          <a:solidFill>
            <a:schemeClr val="tx1"/>
          </a:solidFill>
          <a:latin typeface="+mn-lt"/>
          <a:ea typeface="+mn-ea"/>
          <a:cs typeface="+mn-cs"/>
        </a:defRPr>
      </a:lvl1pPr>
      <a:lvl2pPr marL="742279" indent="-285510" algn="l" rtl="0" eaLnBrk="0" fontAlgn="base" hangingPunct="0">
        <a:spcBef>
          <a:spcPct val="20000"/>
        </a:spcBef>
        <a:spcAft>
          <a:spcPct val="0"/>
        </a:spcAft>
        <a:buChar char="–"/>
        <a:defRPr sz="2800">
          <a:solidFill>
            <a:schemeClr val="tx1"/>
          </a:solidFill>
          <a:latin typeface="+mn-lt"/>
          <a:cs typeface="+mn-cs"/>
        </a:defRPr>
      </a:lvl2pPr>
      <a:lvl3pPr marL="1141990" indent="-228408" algn="l" rtl="0" eaLnBrk="0" fontAlgn="base" hangingPunct="0">
        <a:spcBef>
          <a:spcPct val="20000"/>
        </a:spcBef>
        <a:spcAft>
          <a:spcPct val="0"/>
        </a:spcAft>
        <a:buChar char="•"/>
        <a:defRPr sz="2400">
          <a:solidFill>
            <a:schemeClr val="tx1"/>
          </a:solidFill>
          <a:latin typeface="+mn-lt"/>
          <a:cs typeface="+mn-cs"/>
        </a:defRPr>
      </a:lvl3pPr>
      <a:lvl4pPr marL="1598760" indent="-228408" algn="l" rtl="0" eaLnBrk="0" fontAlgn="base" hangingPunct="0">
        <a:spcBef>
          <a:spcPct val="20000"/>
        </a:spcBef>
        <a:spcAft>
          <a:spcPct val="0"/>
        </a:spcAft>
        <a:buChar char="–"/>
        <a:defRPr sz="2000">
          <a:solidFill>
            <a:schemeClr val="tx1"/>
          </a:solidFill>
          <a:latin typeface="+mn-lt"/>
          <a:cs typeface="+mn-cs"/>
        </a:defRPr>
      </a:lvl4pPr>
      <a:lvl5pPr marL="2055531" indent="-228408" algn="l" rtl="0" eaLnBrk="0" fontAlgn="base" hangingPunct="0">
        <a:spcBef>
          <a:spcPct val="20000"/>
        </a:spcBef>
        <a:spcAft>
          <a:spcPct val="0"/>
        </a:spcAft>
        <a:buChar char="»"/>
        <a:defRPr sz="2000">
          <a:solidFill>
            <a:schemeClr val="tx1"/>
          </a:solidFill>
          <a:latin typeface="+mn-lt"/>
          <a:cs typeface="+mn-cs"/>
        </a:defRPr>
      </a:lvl5pPr>
      <a:lvl6pPr marL="2512344" indent="-228408" algn="l" rtl="0" fontAlgn="base">
        <a:spcBef>
          <a:spcPct val="20000"/>
        </a:spcBef>
        <a:spcAft>
          <a:spcPct val="0"/>
        </a:spcAft>
        <a:buChar char="»"/>
        <a:defRPr sz="2000">
          <a:solidFill>
            <a:schemeClr val="tx1"/>
          </a:solidFill>
          <a:latin typeface="+mn-lt"/>
          <a:cs typeface="+mn-cs"/>
        </a:defRPr>
      </a:lvl6pPr>
      <a:lvl7pPr marL="2969136" indent="-228408" algn="l" rtl="0" fontAlgn="base">
        <a:spcBef>
          <a:spcPct val="20000"/>
        </a:spcBef>
        <a:spcAft>
          <a:spcPct val="0"/>
        </a:spcAft>
        <a:buChar char="»"/>
        <a:defRPr sz="2000">
          <a:solidFill>
            <a:schemeClr val="tx1"/>
          </a:solidFill>
          <a:latin typeface="+mn-lt"/>
          <a:cs typeface="+mn-cs"/>
        </a:defRPr>
      </a:lvl7pPr>
      <a:lvl8pPr marL="3425928" indent="-228408" algn="l" rtl="0" fontAlgn="base">
        <a:spcBef>
          <a:spcPct val="20000"/>
        </a:spcBef>
        <a:spcAft>
          <a:spcPct val="0"/>
        </a:spcAft>
        <a:buChar char="»"/>
        <a:defRPr sz="2000">
          <a:solidFill>
            <a:schemeClr val="tx1"/>
          </a:solidFill>
          <a:latin typeface="+mn-lt"/>
          <a:cs typeface="+mn-cs"/>
        </a:defRPr>
      </a:lvl8pPr>
      <a:lvl9pPr marL="3882742" indent="-228408"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584" rtl="0" eaLnBrk="1" latinLnBrk="0" hangingPunct="1">
        <a:defRPr sz="1900" kern="1200">
          <a:solidFill>
            <a:schemeClr val="tx1"/>
          </a:solidFill>
          <a:latin typeface="+mn-lt"/>
          <a:ea typeface="+mn-ea"/>
          <a:cs typeface="+mn-cs"/>
        </a:defRPr>
      </a:lvl1pPr>
      <a:lvl2pPr marL="456771" algn="l" defTabSz="913584" rtl="0" eaLnBrk="1" latinLnBrk="0" hangingPunct="1">
        <a:defRPr sz="1900" kern="1200">
          <a:solidFill>
            <a:schemeClr val="tx1"/>
          </a:solidFill>
          <a:latin typeface="+mn-lt"/>
          <a:ea typeface="+mn-ea"/>
          <a:cs typeface="+mn-cs"/>
        </a:defRPr>
      </a:lvl2pPr>
      <a:lvl3pPr marL="913584" algn="l" defTabSz="913584" rtl="0" eaLnBrk="1" latinLnBrk="0" hangingPunct="1">
        <a:defRPr sz="1900" kern="1200">
          <a:solidFill>
            <a:schemeClr val="tx1"/>
          </a:solidFill>
          <a:latin typeface="+mn-lt"/>
          <a:ea typeface="+mn-ea"/>
          <a:cs typeface="+mn-cs"/>
        </a:defRPr>
      </a:lvl3pPr>
      <a:lvl4pPr marL="1370376" algn="l" defTabSz="913584" rtl="0" eaLnBrk="1" latinLnBrk="0" hangingPunct="1">
        <a:defRPr sz="1900" kern="1200">
          <a:solidFill>
            <a:schemeClr val="tx1"/>
          </a:solidFill>
          <a:latin typeface="+mn-lt"/>
          <a:ea typeface="+mn-ea"/>
          <a:cs typeface="+mn-cs"/>
        </a:defRPr>
      </a:lvl4pPr>
      <a:lvl5pPr marL="1827168" algn="l" defTabSz="913584" rtl="0" eaLnBrk="1" latinLnBrk="0" hangingPunct="1">
        <a:defRPr sz="1900" kern="1200">
          <a:solidFill>
            <a:schemeClr val="tx1"/>
          </a:solidFill>
          <a:latin typeface="+mn-lt"/>
          <a:ea typeface="+mn-ea"/>
          <a:cs typeface="+mn-cs"/>
        </a:defRPr>
      </a:lvl5pPr>
      <a:lvl6pPr marL="2283982" algn="l" defTabSz="913584" rtl="0" eaLnBrk="1" latinLnBrk="0" hangingPunct="1">
        <a:defRPr sz="1900" kern="1200">
          <a:solidFill>
            <a:schemeClr val="tx1"/>
          </a:solidFill>
          <a:latin typeface="+mn-lt"/>
          <a:ea typeface="+mn-ea"/>
          <a:cs typeface="+mn-cs"/>
        </a:defRPr>
      </a:lvl6pPr>
      <a:lvl7pPr marL="2740750" algn="l" defTabSz="913584" rtl="0" eaLnBrk="1" latinLnBrk="0" hangingPunct="1">
        <a:defRPr sz="1900" kern="1200">
          <a:solidFill>
            <a:schemeClr val="tx1"/>
          </a:solidFill>
          <a:latin typeface="+mn-lt"/>
          <a:ea typeface="+mn-ea"/>
          <a:cs typeface="+mn-cs"/>
        </a:defRPr>
      </a:lvl7pPr>
      <a:lvl8pPr marL="3197520" algn="l" defTabSz="913584" rtl="0" eaLnBrk="1" latinLnBrk="0" hangingPunct="1">
        <a:defRPr sz="1900" kern="1200">
          <a:solidFill>
            <a:schemeClr val="tx1"/>
          </a:solidFill>
          <a:latin typeface="+mn-lt"/>
          <a:ea typeface="+mn-ea"/>
          <a:cs typeface="+mn-cs"/>
        </a:defRPr>
      </a:lvl8pPr>
      <a:lvl9pPr marL="3654291" algn="l" defTabSz="913584"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972"/>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70" tIns="60770" rIns="121570" bIns="60770"/>
          <a:lstStyle/>
          <a:p>
            <a:pPr defTabSz="913810">
              <a:defRPr/>
            </a:pPr>
            <a:endParaRPr lang="en-US" sz="2400">
              <a:solidFill>
                <a:prstClr val="black"/>
              </a:solidFill>
              <a:cs typeface="Arial" pitchFamily="34" charset="0"/>
              <a:sym typeface="Arial"/>
            </a:endParaRPr>
          </a:p>
        </p:txBody>
      </p:sp>
      <p:sp>
        <p:nvSpPr>
          <p:cNvPr id="3077" name="Text Placeholder 7"/>
          <p:cNvSpPr>
            <a:spLocks noGrp="1"/>
          </p:cNvSpPr>
          <p:nvPr>
            <p:ph type="body" idx="1"/>
          </p:nvPr>
        </p:nvSpPr>
        <p:spPr bwMode="auto">
          <a:xfrm>
            <a:off x="406400" y="1554200"/>
            <a:ext cx="11582400" cy="452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570" tIns="60770" rIns="121570" bIns="6077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10"/>
          <p:cNvSpPr>
            <a:spLocks noGrp="1"/>
          </p:cNvSpPr>
          <p:nvPr>
            <p:ph type="dt" sz="half" idx="2"/>
          </p:nvPr>
        </p:nvSpPr>
        <p:spPr>
          <a:xfrm>
            <a:off x="8636000" y="76241"/>
            <a:ext cx="3352800" cy="290513"/>
          </a:xfrm>
          <a:prstGeom prst="rect">
            <a:avLst/>
          </a:prstGeom>
        </p:spPr>
        <p:txBody>
          <a:bodyPr vert="horz" lIns="121570" tIns="60770" rIns="121570" bIns="60770"/>
          <a:lstStyle>
            <a:lvl1pPr algn="l" eaLnBrk="1" fontAlgn="auto" latinLnBrk="0" hangingPunct="1">
              <a:spcBef>
                <a:spcPts val="0"/>
              </a:spcBef>
              <a:spcAft>
                <a:spcPts val="0"/>
              </a:spcAft>
              <a:defRPr kumimoji="0" sz="1600" b="0">
                <a:solidFill>
                  <a:srgbClr val="F0A22E">
                    <a:shade val="75000"/>
                  </a:srgbClr>
                </a:solidFill>
                <a:latin typeface="Franklin Gothic Book"/>
                <a:cs typeface="+mn-cs"/>
              </a:defRPr>
            </a:lvl1pPr>
          </a:lstStyle>
          <a:p>
            <a:pPr defTabSz="913810">
              <a:defRPr/>
            </a:pPr>
            <a:fld id="{BF79CE7E-1867-4639-8355-90C60CFF4C44}" type="datetimeFigureOut">
              <a:rPr lang="en-US" smtClean="0">
                <a:sym typeface="Arial"/>
              </a:rPr>
              <a:pPr defTabSz="913810">
                <a:defRPr/>
              </a:pPr>
              <a:t>10/31/2024</a:t>
            </a:fld>
            <a:endParaRPr lang="en-US">
              <a:sym typeface="Arial"/>
            </a:endParaRPr>
          </a:p>
        </p:txBody>
      </p:sp>
      <p:sp>
        <p:nvSpPr>
          <p:cNvPr id="28" name="Footer Placeholder 27"/>
          <p:cNvSpPr>
            <a:spLocks noGrp="1"/>
          </p:cNvSpPr>
          <p:nvPr>
            <p:ph type="ftr" sz="quarter" idx="3"/>
          </p:nvPr>
        </p:nvSpPr>
        <p:spPr>
          <a:xfrm>
            <a:off x="4165600" y="76241"/>
            <a:ext cx="4470400" cy="290513"/>
          </a:xfrm>
          <a:prstGeom prst="rect">
            <a:avLst/>
          </a:prstGeom>
        </p:spPr>
        <p:txBody>
          <a:bodyPr vert="horz" lIns="121570" tIns="60770" rIns="121570" bIns="60770"/>
          <a:lstStyle>
            <a:lvl1pPr algn="r" eaLnBrk="1" fontAlgn="auto" latinLnBrk="0" hangingPunct="1">
              <a:spcBef>
                <a:spcPts val="0"/>
              </a:spcBef>
              <a:spcAft>
                <a:spcPts val="0"/>
              </a:spcAft>
              <a:defRPr kumimoji="0" sz="1600" b="0">
                <a:solidFill>
                  <a:srgbClr val="F0A22E">
                    <a:shade val="75000"/>
                  </a:srgbClr>
                </a:solidFill>
                <a:latin typeface="Franklin Gothic Book"/>
                <a:cs typeface="+mn-cs"/>
              </a:defRPr>
            </a:lvl1pPr>
          </a:lstStyle>
          <a:p>
            <a:pPr defTabSz="913810">
              <a:defRPr/>
            </a:pPr>
            <a:endParaRPr lang="en-US">
              <a:sym typeface="Arial"/>
            </a:endParaRPr>
          </a:p>
        </p:txBody>
      </p:sp>
      <p:sp>
        <p:nvSpPr>
          <p:cNvPr id="5" name="Slide Number Placeholder 4"/>
          <p:cNvSpPr>
            <a:spLocks noGrp="1"/>
          </p:cNvSpPr>
          <p:nvPr>
            <p:ph type="sldNum" sz="quarter" idx="4"/>
          </p:nvPr>
        </p:nvSpPr>
        <p:spPr>
          <a:xfrm>
            <a:off x="10972800" y="6477047"/>
            <a:ext cx="1016000" cy="246063"/>
          </a:xfrm>
          <a:prstGeom prst="rect">
            <a:avLst/>
          </a:prstGeom>
        </p:spPr>
        <p:txBody>
          <a:bodyPr vert="horz" lIns="121570" tIns="60770" rIns="121570" bIns="60770"/>
          <a:lstStyle>
            <a:lvl1pPr algn="r" eaLnBrk="1" fontAlgn="auto" latinLnBrk="0" hangingPunct="1">
              <a:spcBef>
                <a:spcPts val="0"/>
              </a:spcBef>
              <a:spcAft>
                <a:spcPts val="0"/>
              </a:spcAft>
              <a:defRPr kumimoji="0" sz="1600" b="0">
                <a:solidFill>
                  <a:srgbClr val="F0A22E">
                    <a:shade val="75000"/>
                  </a:srgbClr>
                </a:solidFill>
                <a:latin typeface="Franklin Gothic Book"/>
                <a:cs typeface="+mn-cs"/>
              </a:defRPr>
            </a:lvl1pPr>
          </a:lstStyle>
          <a:p>
            <a:pPr defTabSz="913810">
              <a:defRPr/>
            </a:pPr>
            <a:fld id="{8E72FDC0-54DF-40BE-9ED6-A76B34EEE167}" type="slidenum">
              <a:rPr lang="en-US" smtClean="0">
                <a:sym typeface="Arial"/>
              </a:rPr>
              <a:pPr defTabSz="913810">
                <a:defRPr/>
              </a:pPr>
              <a:t>‹#›</a:t>
            </a:fld>
            <a:endParaRPr lang="en-US">
              <a:sym typeface="Arial"/>
            </a:endParaRPr>
          </a:p>
        </p:txBody>
      </p:sp>
      <p:sp>
        <p:nvSpPr>
          <p:cNvPr id="10" name="Title Placeholder 9"/>
          <p:cNvSpPr>
            <a:spLocks noGrp="1"/>
          </p:cNvSpPr>
          <p:nvPr>
            <p:ph type="title"/>
          </p:nvPr>
        </p:nvSpPr>
        <p:spPr>
          <a:xfrm>
            <a:off x="406400" y="457200"/>
            <a:ext cx="11582400" cy="838200"/>
          </a:xfrm>
          <a:prstGeom prst="rect">
            <a:avLst/>
          </a:prstGeom>
        </p:spPr>
        <p:txBody>
          <a:bodyPr vert="horz" lIns="121570" tIns="60770" rIns="121570" bIns="60770" anchor="ctr">
            <a:normAutofit/>
          </a:bodyPr>
          <a:lstStyle/>
          <a:p>
            <a:r>
              <a:rPr lang="en-US"/>
              <a:t>Click to edit Master title style</a:t>
            </a:r>
          </a:p>
        </p:txBody>
      </p:sp>
      <p:sp>
        <p:nvSpPr>
          <p:cNvPr id="9" name="Straight Connector 8"/>
          <p:cNvSpPr>
            <a:spLocks noChangeShapeType="1"/>
          </p:cNvSpPr>
          <p:nvPr/>
        </p:nvSpPr>
        <p:spPr bwMode="auto">
          <a:xfrm>
            <a:off x="685800" y="1050972"/>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70" tIns="60770" rIns="121570" bIns="60770"/>
          <a:lstStyle/>
          <a:p>
            <a:pPr defTabSz="913810">
              <a:defRPr/>
            </a:pPr>
            <a:endParaRPr lang="en-US" sz="2400">
              <a:solidFill>
                <a:prstClr val="black"/>
              </a:solidFill>
              <a:cs typeface="Arial" pitchFamily="34" charset="0"/>
              <a:sym typeface="Arial"/>
            </a:endParaRPr>
          </a:p>
        </p:txBody>
      </p:sp>
      <p:sp>
        <p:nvSpPr>
          <p:cNvPr id="12" name="Straight Connector 11"/>
          <p:cNvSpPr>
            <a:spLocks noChangeShapeType="1"/>
          </p:cNvSpPr>
          <p:nvPr/>
        </p:nvSpPr>
        <p:spPr bwMode="auto">
          <a:xfrm>
            <a:off x="685800" y="1058060"/>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70" tIns="60770" rIns="121570" bIns="60770"/>
          <a:lstStyle/>
          <a:p>
            <a:pPr defTabSz="913810">
              <a:defRPr/>
            </a:pPr>
            <a:endParaRPr lang="en-US" sz="2400">
              <a:solidFill>
                <a:prstClr val="black"/>
              </a:solidFill>
              <a:cs typeface="Arial" pitchFamily="34" charset="0"/>
              <a:sym typeface="Arial"/>
            </a:endParaRPr>
          </a:p>
        </p:txBody>
      </p:sp>
    </p:spTree>
    <p:extLst>
      <p:ext uri="{BB962C8B-B14F-4D97-AF65-F5344CB8AC3E}">
        <p14:creationId xmlns:p14="http://schemas.microsoft.com/office/powerpoint/2010/main" val="3344338921"/>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l" rtl="0" eaLnBrk="0" fontAlgn="base" hangingPunct="0">
        <a:spcBef>
          <a:spcPct val="0"/>
        </a:spcBef>
        <a:spcAft>
          <a:spcPct val="0"/>
        </a:spcAft>
        <a:defRPr sz="48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4800">
          <a:solidFill>
            <a:schemeClr val="tx2"/>
          </a:solidFill>
          <a:latin typeface="Franklin Gothic Medium" pitchFamily="34" charset="0"/>
        </a:defRPr>
      </a:lvl2pPr>
      <a:lvl3pPr algn="l" rtl="0" eaLnBrk="0" fontAlgn="base" hangingPunct="0">
        <a:spcBef>
          <a:spcPct val="0"/>
        </a:spcBef>
        <a:spcAft>
          <a:spcPct val="0"/>
        </a:spcAft>
        <a:defRPr sz="4800">
          <a:solidFill>
            <a:schemeClr val="tx2"/>
          </a:solidFill>
          <a:latin typeface="Franklin Gothic Medium" pitchFamily="34" charset="0"/>
        </a:defRPr>
      </a:lvl3pPr>
      <a:lvl4pPr algn="l" rtl="0" eaLnBrk="0" fontAlgn="base" hangingPunct="0">
        <a:spcBef>
          <a:spcPct val="0"/>
        </a:spcBef>
        <a:spcAft>
          <a:spcPct val="0"/>
        </a:spcAft>
        <a:defRPr sz="4800">
          <a:solidFill>
            <a:schemeClr val="tx2"/>
          </a:solidFill>
          <a:latin typeface="Franklin Gothic Medium" pitchFamily="34" charset="0"/>
        </a:defRPr>
      </a:lvl4pPr>
      <a:lvl5pPr algn="l" rtl="0" eaLnBrk="0" fontAlgn="base" hangingPunct="0">
        <a:spcBef>
          <a:spcPct val="0"/>
        </a:spcBef>
        <a:spcAft>
          <a:spcPct val="0"/>
        </a:spcAft>
        <a:defRPr sz="4800">
          <a:solidFill>
            <a:schemeClr val="tx2"/>
          </a:solidFill>
          <a:latin typeface="Franklin Gothic Medium" pitchFamily="34" charset="0"/>
        </a:defRPr>
      </a:lvl5pPr>
      <a:lvl6pPr marL="607783" algn="l" rtl="0" fontAlgn="base">
        <a:spcBef>
          <a:spcPct val="0"/>
        </a:spcBef>
        <a:spcAft>
          <a:spcPct val="0"/>
        </a:spcAft>
        <a:defRPr sz="4800">
          <a:solidFill>
            <a:schemeClr val="tx2"/>
          </a:solidFill>
          <a:latin typeface="Franklin Gothic Medium" pitchFamily="34" charset="0"/>
        </a:defRPr>
      </a:lvl6pPr>
      <a:lvl7pPr marL="1215616" algn="l" rtl="0" fontAlgn="base">
        <a:spcBef>
          <a:spcPct val="0"/>
        </a:spcBef>
        <a:spcAft>
          <a:spcPct val="0"/>
        </a:spcAft>
        <a:defRPr sz="4800">
          <a:solidFill>
            <a:schemeClr val="tx2"/>
          </a:solidFill>
          <a:latin typeface="Franklin Gothic Medium" pitchFamily="34" charset="0"/>
        </a:defRPr>
      </a:lvl7pPr>
      <a:lvl8pPr marL="1823418" algn="l" rtl="0" fontAlgn="base">
        <a:spcBef>
          <a:spcPct val="0"/>
        </a:spcBef>
        <a:spcAft>
          <a:spcPct val="0"/>
        </a:spcAft>
        <a:defRPr sz="4800">
          <a:solidFill>
            <a:schemeClr val="tx2"/>
          </a:solidFill>
          <a:latin typeface="Franklin Gothic Medium" pitchFamily="34" charset="0"/>
        </a:defRPr>
      </a:lvl8pPr>
      <a:lvl9pPr marL="2431238" algn="l" rtl="0" fontAlgn="base">
        <a:spcBef>
          <a:spcPct val="0"/>
        </a:spcBef>
        <a:spcAft>
          <a:spcPct val="0"/>
        </a:spcAft>
        <a:defRPr sz="4800">
          <a:solidFill>
            <a:schemeClr val="tx2"/>
          </a:solidFill>
          <a:latin typeface="Franklin Gothic Medium" pitchFamily="34" charset="0"/>
        </a:defRPr>
      </a:lvl9pPr>
    </p:titleStyle>
    <p:bodyStyle>
      <a:lvl1pPr marL="454763" indent="-454763" algn="l" rtl="0" eaLnBrk="0" fontAlgn="base" hangingPunct="0">
        <a:spcBef>
          <a:spcPct val="20000"/>
        </a:spcBef>
        <a:spcAft>
          <a:spcPct val="0"/>
        </a:spcAft>
        <a:buClr>
          <a:schemeClr val="accent1"/>
        </a:buClr>
        <a:buSzPct val="70000"/>
        <a:buFont typeface="Wingdings 2" pitchFamily="18" charset="2"/>
        <a:buChar char=""/>
        <a:defRPr sz="4300" kern="1200">
          <a:solidFill>
            <a:schemeClr val="tx2"/>
          </a:solidFill>
          <a:latin typeface="+mn-lt"/>
          <a:ea typeface="+mn-ea"/>
          <a:cs typeface="+mn-cs"/>
        </a:defRPr>
      </a:lvl1pPr>
      <a:lvl2pPr marL="985718" indent="-378632" algn="l" rtl="0" eaLnBrk="0" fontAlgn="base" hangingPunct="0">
        <a:spcBef>
          <a:spcPct val="20000"/>
        </a:spcBef>
        <a:spcAft>
          <a:spcPct val="0"/>
        </a:spcAft>
        <a:buClr>
          <a:schemeClr val="accent1"/>
        </a:buClr>
        <a:buSzPct val="70000"/>
        <a:buFont typeface="Wingdings 2" pitchFamily="18" charset="2"/>
        <a:buChar char=""/>
        <a:defRPr sz="3700" kern="1200">
          <a:solidFill>
            <a:schemeClr val="tx2"/>
          </a:solidFill>
          <a:latin typeface="+mn-lt"/>
          <a:ea typeface="+mn-ea"/>
          <a:cs typeface="+mn-cs"/>
        </a:defRPr>
      </a:lvl2pPr>
      <a:lvl3pPr marL="1518741" indent="-302468"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3pPr>
      <a:lvl4pPr marL="2125830" indent="-302468" algn="l" rtl="0" eaLnBrk="0" fontAlgn="base" hangingPunct="0">
        <a:spcBef>
          <a:spcPct val="20000"/>
        </a:spcBef>
        <a:spcAft>
          <a:spcPct val="0"/>
        </a:spcAft>
        <a:buClr>
          <a:schemeClr val="accent1"/>
        </a:buClr>
        <a:buSzPct val="70000"/>
        <a:buFont typeface="Wingdings 2" pitchFamily="18" charset="2"/>
        <a:buChar char=""/>
        <a:defRPr sz="2700" kern="1200">
          <a:solidFill>
            <a:schemeClr val="tx2"/>
          </a:solidFill>
          <a:latin typeface="+mn-lt"/>
          <a:ea typeface="+mn-ea"/>
          <a:cs typeface="+mn-cs"/>
        </a:defRPr>
      </a:lvl4pPr>
      <a:lvl5pPr marL="2735014" indent="-302468"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3342915" indent="-303891" algn="l" rtl="0" eaLnBrk="1" latinLnBrk="0" hangingPunct="1">
        <a:spcBef>
          <a:spcPct val="20000"/>
        </a:spcBef>
        <a:buClr>
          <a:schemeClr val="accent1"/>
        </a:buClr>
        <a:buSzPct val="60000"/>
        <a:buFont typeface="Wingdings 2"/>
        <a:buChar char=""/>
        <a:defRPr kumimoji="0" sz="2400" kern="1200">
          <a:solidFill>
            <a:schemeClr val="tx2"/>
          </a:solidFill>
          <a:latin typeface="+mn-lt"/>
          <a:ea typeface="+mn-ea"/>
          <a:cs typeface="+mn-cs"/>
        </a:defRPr>
      </a:lvl6pPr>
      <a:lvl7pPr marL="3950731" indent="-303891" algn="l" rtl="0" eaLnBrk="1" latinLnBrk="0" hangingPunct="1">
        <a:spcBef>
          <a:spcPct val="20000"/>
        </a:spcBef>
        <a:buClr>
          <a:schemeClr val="accent1"/>
        </a:buClr>
        <a:buSzPct val="60000"/>
        <a:buFont typeface="Wingdings 2"/>
        <a:buChar char=""/>
        <a:defRPr kumimoji="0" sz="2100" kern="1200">
          <a:solidFill>
            <a:schemeClr val="tx2"/>
          </a:solidFill>
          <a:latin typeface="+mn-lt"/>
          <a:ea typeface="+mn-ea"/>
          <a:cs typeface="+mn-cs"/>
        </a:defRPr>
      </a:lvl7pPr>
      <a:lvl8pPr marL="4558533" indent="-303891" algn="l" rtl="0" eaLnBrk="1" latinLnBrk="0" hangingPunct="1">
        <a:spcBef>
          <a:spcPct val="20000"/>
        </a:spcBef>
        <a:buClr>
          <a:schemeClr val="accent1"/>
        </a:buClr>
        <a:buSzPct val="60000"/>
        <a:buFont typeface="Wingdings 2"/>
        <a:buChar char=""/>
        <a:defRPr kumimoji="0" sz="2100" kern="1200" baseline="0">
          <a:solidFill>
            <a:schemeClr val="tx2"/>
          </a:solidFill>
          <a:latin typeface="+mn-lt"/>
          <a:ea typeface="+mn-ea"/>
          <a:cs typeface="+mn-cs"/>
        </a:defRPr>
      </a:lvl8pPr>
      <a:lvl9pPr marL="5166334" indent="-303891" algn="l" rtl="0" eaLnBrk="1" latinLnBrk="0" hangingPunct="1">
        <a:spcBef>
          <a:spcPct val="20000"/>
        </a:spcBef>
        <a:buClr>
          <a:schemeClr val="accent1"/>
        </a:buClr>
        <a:buSzPct val="60000"/>
        <a:buFont typeface="Wingdings 2"/>
        <a:buChar char=""/>
        <a:defRPr kumimoji="0" sz="19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07783" algn="l" rtl="0" eaLnBrk="1" latinLnBrk="0" hangingPunct="1">
        <a:defRPr kumimoji="0" kern="1200">
          <a:solidFill>
            <a:schemeClr val="tx1"/>
          </a:solidFill>
          <a:latin typeface="+mn-lt"/>
          <a:ea typeface="+mn-ea"/>
          <a:cs typeface="+mn-cs"/>
        </a:defRPr>
      </a:lvl2pPr>
      <a:lvl3pPr marL="1215616" algn="l" rtl="0" eaLnBrk="1" latinLnBrk="0" hangingPunct="1">
        <a:defRPr kumimoji="0" kern="1200">
          <a:solidFill>
            <a:schemeClr val="tx1"/>
          </a:solidFill>
          <a:latin typeface="+mn-lt"/>
          <a:ea typeface="+mn-ea"/>
          <a:cs typeface="+mn-cs"/>
        </a:defRPr>
      </a:lvl3pPr>
      <a:lvl4pPr marL="1823418" algn="l" rtl="0" eaLnBrk="1" latinLnBrk="0" hangingPunct="1">
        <a:defRPr kumimoji="0" kern="1200">
          <a:solidFill>
            <a:schemeClr val="tx1"/>
          </a:solidFill>
          <a:latin typeface="+mn-lt"/>
          <a:ea typeface="+mn-ea"/>
          <a:cs typeface="+mn-cs"/>
        </a:defRPr>
      </a:lvl4pPr>
      <a:lvl5pPr marL="2431238" algn="l" rtl="0" eaLnBrk="1" latinLnBrk="0" hangingPunct="1">
        <a:defRPr kumimoji="0" kern="1200">
          <a:solidFill>
            <a:schemeClr val="tx1"/>
          </a:solidFill>
          <a:latin typeface="+mn-lt"/>
          <a:ea typeface="+mn-ea"/>
          <a:cs typeface="+mn-cs"/>
        </a:defRPr>
      </a:lvl5pPr>
      <a:lvl6pPr marL="3039025" algn="l" rtl="0" eaLnBrk="1" latinLnBrk="0" hangingPunct="1">
        <a:defRPr kumimoji="0" kern="1200">
          <a:solidFill>
            <a:schemeClr val="tx1"/>
          </a:solidFill>
          <a:latin typeface="+mn-lt"/>
          <a:ea typeface="+mn-ea"/>
          <a:cs typeface="+mn-cs"/>
        </a:defRPr>
      </a:lvl6pPr>
      <a:lvl7pPr marL="3646807" algn="l" rtl="0" eaLnBrk="1" latinLnBrk="0" hangingPunct="1">
        <a:defRPr kumimoji="0" kern="1200">
          <a:solidFill>
            <a:schemeClr val="tx1"/>
          </a:solidFill>
          <a:latin typeface="+mn-lt"/>
          <a:ea typeface="+mn-ea"/>
          <a:cs typeface="+mn-cs"/>
        </a:defRPr>
      </a:lvl7pPr>
      <a:lvl8pPr marL="4254642" algn="l" rtl="0" eaLnBrk="1" latinLnBrk="0" hangingPunct="1">
        <a:defRPr kumimoji="0" kern="1200">
          <a:solidFill>
            <a:schemeClr val="tx1"/>
          </a:solidFill>
          <a:latin typeface="+mn-lt"/>
          <a:ea typeface="+mn-ea"/>
          <a:cs typeface="+mn-cs"/>
        </a:defRPr>
      </a:lvl8pPr>
      <a:lvl9pPr marL="4862448"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82" tIns="45718" rIns="91382" bIns="45718"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82" tIns="45718" rIns="91382"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33"/>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82" tIns="45718" rIns="91382" bIns="45718" numCol="1" anchor="t" anchorCtr="0" compatLnSpc="1">
            <a:prstTxWarp prst="textNoShape">
              <a:avLst/>
            </a:prstTxWarp>
          </a:bodyPr>
          <a:lstStyle>
            <a:lvl1pPr eaLnBrk="1" hangingPunct="1">
              <a:defRPr sz="1500">
                <a:solidFill>
                  <a:srgbClr val="000000"/>
                </a:solidFill>
                <a:latin typeface="Arial" charset="0"/>
                <a:cs typeface="+mn-cs"/>
              </a:defRPr>
            </a:lvl1pPr>
          </a:lstStyle>
          <a:p>
            <a:pPr defTabSz="913878" fontAlgn="base">
              <a:spcBef>
                <a:spcPct val="0"/>
              </a:spcBef>
              <a:spcAft>
                <a:spcPct val="0"/>
              </a:spcAft>
              <a:defRPr/>
            </a:pPr>
            <a:endParaRPr lang="en-US">
              <a:sym typeface="Arial"/>
            </a:endParaRPr>
          </a:p>
        </p:txBody>
      </p:sp>
      <p:sp>
        <p:nvSpPr>
          <p:cNvPr id="1029" name="Rectangle 5"/>
          <p:cNvSpPr>
            <a:spLocks noGrp="1" noChangeArrowheads="1"/>
          </p:cNvSpPr>
          <p:nvPr>
            <p:ph type="ftr" sz="quarter" idx="3"/>
          </p:nvPr>
        </p:nvSpPr>
        <p:spPr bwMode="auto">
          <a:xfrm>
            <a:off x="4165600" y="6245233"/>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82" tIns="45718" rIns="91382" bIns="45718" numCol="1" anchor="t" anchorCtr="0" compatLnSpc="1">
            <a:prstTxWarp prst="textNoShape">
              <a:avLst/>
            </a:prstTxWarp>
          </a:bodyPr>
          <a:lstStyle>
            <a:lvl1pPr algn="ctr" eaLnBrk="1" hangingPunct="1">
              <a:defRPr sz="1500">
                <a:solidFill>
                  <a:srgbClr val="000000"/>
                </a:solidFill>
                <a:latin typeface="Arial" charset="0"/>
                <a:cs typeface="+mn-cs"/>
              </a:defRPr>
            </a:lvl1pPr>
          </a:lstStyle>
          <a:p>
            <a:pPr defTabSz="913878" fontAlgn="base">
              <a:spcBef>
                <a:spcPct val="0"/>
              </a:spcBef>
              <a:spcAft>
                <a:spcPct val="0"/>
              </a:spcAft>
              <a:defRPr/>
            </a:pPr>
            <a:endParaRPr lang="en-US">
              <a:sym typeface="Arial"/>
            </a:endParaRPr>
          </a:p>
        </p:txBody>
      </p:sp>
      <p:sp>
        <p:nvSpPr>
          <p:cNvPr id="1030" name="Rectangle 6"/>
          <p:cNvSpPr>
            <a:spLocks noGrp="1" noChangeArrowheads="1"/>
          </p:cNvSpPr>
          <p:nvPr>
            <p:ph type="sldNum" sz="quarter" idx="4"/>
          </p:nvPr>
        </p:nvSpPr>
        <p:spPr bwMode="auto">
          <a:xfrm>
            <a:off x="8737600" y="6245233"/>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82" tIns="45718" rIns="91382" bIns="45718" numCol="1" anchor="t" anchorCtr="0" compatLnSpc="1">
            <a:prstTxWarp prst="textNoShape">
              <a:avLst/>
            </a:prstTxWarp>
          </a:bodyPr>
          <a:lstStyle>
            <a:lvl1pPr algn="r" eaLnBrk="1" hangingPunct="1">
              <a:defRPr sz="1500">
                <a:solidFill>
                  <a:srgbClr val="000000"/>
                </a:solidFill>
                <a:latin typeface="Arial" charset="0"/>
                <a:cs typeface="+mn-cs"/>
              </a:defRPr>
            </a:lvl1pPr>
          </a:lstStyle>
          <a:p>
            <a:pPr defTabSz="913878" fontAlgn="base">
              <a:spcBef>
                <a:spcPct val="0"/>
              </a:spcBef>
              <a:spcAft>
                <a:spcPct val="0"/>
              </a:spcAft>
              <a:defRPr/>
            </a:pPr>
            <a:fld id="{34D11F88-2E88-466B-827C-355AFC74CB13}" type="slidenum">
              <a:rPr lang="en-US" smtClean="0">
                <a:sym typeface="Arial"/>
              </a:rPr>
              <a:pPr defTabSz="913878" fontAlgn="base">
                <a:spcBef>
                  <a:spcPct val="0"/>
                </a:spcBef>
                <a:spcAft>
                  <a:spcPct val="0"/>
                </a:spcAft>
                <a:defRPr/>
              </a:pPr>
              <a:t>‹#›</a:t>
            </a:fld>
            <a:endParaRPr lang="en-US">
              <a:sym typeface="Arial"/>
            </a:endParaRPr>
          </a:p>
        </p:txBody>
      </p:sp>
    </p:spTree>
    <p:extLst>
      <p:ext uri="{BB962C8B-B14F-4D97-AF65-F5344CB8AC3E}">
        <p14:creationId xmlns:p14="http://schemas.microsoft.com/office/powerpoint/2010/main" val="3922476513"/>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6855" algn="ctr" rtl="0" fontAlgn="base">
        <a:spcBef>
          <a:spcPct val="0"/>
        </a:spcBef>
        <a:spcAft>
          <a:spcPct val="0"/>
        </a:spcAft>
        <a:defRPr sz="4400">
          <a:solidFill>
            <a:schemeClr val="tx2"/>
          </a:solidFill>
          <a:latin typeface="Arial" charset="0"/>
        </a:defRPr>
      </a:lvl6pPr>
      <a:lvl7pPr marL="913742" algn="ctr" rtl="0" fontAlgn="base">
        <a:spcBef>
          <a:spcPct val="0"/>
        </a:spcBef>
        <a:spcAft>
          <a:spcPct val="0"/>
        </a:spcAft>
        <a:defRPr sz="4400">
          <a:solidFill>
            <a:schemeClr val="tx2"/>
          </a:solidFill>
          <a:latin typeface="Arial" charset="0"/>
        </a:defRPr>
      </a:lvl7pPr>
      <a:lvl8pPr marL="1370614" algn="ctr" rtl="0" fontAlgn="base">
        <a:spcBef>
          <a:spcPct val="0"/>
        </a:spcBef>
        <a:spcAft>
          <a:spcPct val="0"/>
        </a:spcAft>
        <a:defRPr sz="4400">
          <a:solidFill>
            <a:schemeClr val="tx2"/>
          </a:solidFill>
          <a:latin typeface="Arial" charset="0"/>
        </a:defRPr>
      </a:lvl8pPr>
      <a:lvl9pPr marL="1827485" algn="ctr" rtl="0" fontAlgn="base">
        <a:spcBef>
          <a:spcPct val="0"/>
        </a:spcBef>
        <a:spcAft>
          <a:spcPct val="0"/>
        </a:spcAft>
        <a:defRPr sz="4400">
          <a:solidFill>
            <a:schemeClr val="tx2"/>
          </a:solidFill>
          <a:latin typeface="Arial" charset="0"/>
        </a:defRPr>
      </a:lvl9pPr>
    </p:titleStyle>
    <p:bodyStyle>
      <a:lvl1pPr marL="342666" indent="-342666" algn="l" rtl="0" eaLnBrk="0" fontAlgn="base" hangingPunct="0">
        <a:spcBef>
          <a:spcPct val="20000"/>
        </a:spcBef>
        <a:spcAft>
          <a:spcPct val="0"/>
        </a:spcAft>
        <a:buChar char="•"/>
        <a:defRPr sz="3200">
          <a:solidFill>
            <a:schemeClr val="tx1"/>
          </a:solidFill>
          <a:latin typeface="+mn-lt"/>
          <a:ea typeface="+mn-ea"/>
          <a:cs typeface="+mn-cs"/>
        </a:defRPr>
      </a:lvl1pPr>
      <a:lvl2pPr marL="742409" indent="-285557" algn="l" rtl="0" eaLnBrk="0" fontAlgn="base" hangingPunct="0">
        <a:spcBef>
          <a:spcPct val="20000"/>
        </a:spcBef>
        <a:spcAft>
          <a:spcPct val="0"/>
        </a:spcAft>
        <a:buChar char="–"/>
        <a:defRPr sz="2800">
          <a:solidFill>
            <a:schemeClr val="tx1"/>
          </a:solidFill>
          <a:latin typeface="+mn-lt"/>
        </a:defRPr>
      </a:lvl2pPr>
      <a:lvl3pPr marL="1142186" indent="-228445" algn="l" rtl="0" eaLnBrk="0" fontAlgn="base" hangingPunct="0">
        <a:spcBef>
          <a:spcPct val="20000"/>
        </a:spcBef>
        <a:spcAft>
          <a:spcPct val="0"/>
        </a:spcAft>
        <a:buChar char="•"/>
        <a:defRPr sz="2400">
          <a:solidFill>
            <a:schemeClr val="tx1"/>
          </a:solidFill>
          <a:latin typeface="+mn-lt"/>
        </a:defRPr>
      </a:lvl3pPr>
      <a:lvl4pPr marL="1599040" indent="-228445" algn="l" rtl="0" eaLnBrk="0" fontAlgn="base" hangingPunct="0">
        <a:spcBef>
          <a:spcPct val="20000"/>
        </a:spcBef>
        <a:spcAft>
          <a:spcPct val="0"/>
        </a:spcAft>
        <a:buChar char="–"/>
        <a:defRPr sz="2000">
          <a:solidFill>
            <a:schemeClr val="tx1"/>
          </a:solidFill>
          <a:latin typeface="+mn-lt"/>
        </a:defRPr>
      </a:lvl4pPr>
      <a:lvl5pPr marL="2055895" indent="-228445" algn="l" rtl="0" eaLnBrk="0" fontAlgn="base" hangingPunct="0">
        <a:spcBef>
          <a:spcPct val="20000"/>
        </a:spcBef>
        <a:spcAft>
          <a:spcPct val="0"/>
        </a:spcAft>
        <a:buChar char="»"/>
        <a:defRPr sz="2000">
          <a:solidFill>
            <a:schemeClr val="tx1"/>
          </a:solidFill>
          <a:latin typeface="+mn-lt"/>
        </a:defRPr>
      </a:lvl5pPr>
      <a:lvl6pPr marL="2512783" indent="-228445" algn="l" rtl="0" fontAlgn="base">
        <a:spcBef>
          <a:spcPct val="20000"/>
        </a:spcBef>
        <a:spcAft>
          <a:spcPct val="0"/>
        </a:spcAft>
        <a:buChar char="»"/>
        <a:defRPr sz="2000">
          <a:solidFill>
            <a:schemeClr val="tx1"/>
          </a:solidFill>
          <a:latin typeface="+mn-lt"/>
        </a:defRPr>
      </a:lvl6pPr>
      <a:lvl7pPr marL="2969654" indent="-228445" algn="l" rtl="0" fontAlgn="base">
        <a:spcBef>
          <a:spcPct val="20000"/>
        </a:spcBef>
        <a:spcAft>
          <a:spcPct val="0"/>
        </a:spcAft>
        <a:buChar char="»"/>
        <a:defRPr sz="2000">
          <a:solidFill>
            <a:schemeClr val="tx1"/>
          </a:solidFill>
          <a:latin typeface="+mn-lt"/>
        </a:defRPr>
      </a:lvl7pPr>
      <a:lvl8pPr marL="3426525" indent="-228445" algn="l" rtl="0" fontAlgn="base">
        <a:spcBef>
          <a:spcPct val="20000"/>
        </a:spcBef>
        <a:spcAft>
          <a:spcPct val="0"/>
        </a:spcAft>
        <a:buChar char="»"/>
        <a:defRPr sz="2000">
          <a:solidFill>
            <a:schemeClr val="tx1"/>
          </a:solidFill>
          <a:latin typeface="+mn-lt"/>
        </a:defRPr>
      </a:lvl8pPr>
      <a:lvl9pPr marL="3883414" indent="-228445"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742" rtl="0" eaLnBrk="1" latinLnBrk="0" hangingPunct="1">
        <a:defRPr sz="1900" kern="1200">
          <a:solidFill>
            <a:schemeClr val="tx1"/>
          </a:solidFill>
          <a:latin typeface="+mn-lt"/>
          <a:ea typeface="+mn-ea"/>
          <a:cs typeface="+mn-cs"/>
        </a:defRPr>
      </a:lvl1pPr>
      <a:lvl2pPr marL="456855" algn="l" defTabSz="913742" rtl="0" eaLnBrk="1" latinLnBrk="0" hangingPunct="1">
        <a:defRPr sz="1900" kern="1200">
          <a:solidFill>
            <a:schemeClr val="tx1"/>
          </a:solidFill>
          <a:latin typeface="+mn-lt"/>
          <a:ea typeface="+mn-ea"/>
          <a:cs typeface="+mn-cs"/>
        </a:defRPr>
      </a:lvl2pPr>
      <a:lvl3pPr marL="913742" algn="l" defTabSz="913742" rtl="0" eaLnBrk="1" latinLnBrk="0" hangingPunct="1">
        <a:defRPr sz="1900" kern="1200">
          <a:solidFill>
            <a:schemeClr val="tx1"/>
          </a:solidFill>
          <a:latin typeface="+mn-lt"/>
          <a:ea typeface="+mn-ea"/>
          <a:cs typeface="+mn-cs"/>
        </a:defRPr>
      </a:lvl3pPr>
      <a:lvl4pPr marL="1370614" algn="l" defTabSz="913742" rtl="0" eaLnBrk="1" latinLnBrk="0" hangingPunct="1">
        <a:defRPr sz="1900" kern="1200">
          <a:solidFill>
            <a:schemeClr val="tx1"/>
          </a:solidFill>
          <a:latin typeface="+mn-lt"/>
          <a:ea typeface="+mn-ea"/>
          <a:cs typeface="+mn-cs"/>
        </a:defRPr>
      </a:lvl4pPr>
      <a:lvl5pPr marL="1827485" algn="l" defTabSz="913742" rtl="0" eaLnBrk="1" latinLnBrk="0" hangingPunct="1">
        <a:defRPr sz="1900" kern="1200">
          <a:solidFill>
            <a:schemeClr val="tx1"/>
          </a:solidFill>
          <a:latin typeface="+mn-lt"/>
          <a:ea typeface="+mn-ea"/>
          <a:cs typeface="+mn-cs"/>
        </a:defRPr>
      </a:lvl5pPr>
      <a:lvl6pPr marL="2284374" algn="l" defTabSz="913742" rtl="0" eaLnBrk="1" latinLnBrk="0" hangingPunct="1">
        <a:defRPr sz="1900" kern="1200">
          <a:solidFill>
            <a:schemeClr val="tx1"/>
          </a:solidFill>
          <a:latin typeface="+mn-lt"/>
          <a:ea typeface="+mn-ea"/>
          <a:cs typeface="+mn-cs"/>
        </a:defRPr>
      </a:lvl6pPr>
      <a:lvl7pPr marL="2741226" algn="l" defTabSz="913742" rtl="0" eaLnBrk="1" latinLnBrk="0" hangingPunct="1">
        <a:defRPr sz="1900" kern="1200">
          <a:solidFill>
            <a:schemeClr val="tx1"/>
          </a:solidFill>
          <a:latin typeface="+mn-lt"/>
          <a:ea typeface="+mn-ea"/>
          <a:cs typeface="+mn-cs"/>
        </a:defRPr>
      </a:lvl7pPr>
      <a:lvl8pPr marL="3198080" algn="l" defTabSz="913742" rtl="0" eaLnBrk="1" latinLnBrk="0" hangingPunct="1">
        <a:defRPr sz="1900" kern="1200">
          <a:solidFill>
            <a:schemeClr val="tx1"/>
          </a:solidFill>
          <a:latin typeface="+mn-lt"/>
          <a:ea typeface="+mn-ea"/>
          <a:cs typeface="+mn-cs"/>
        </a:defRPr>
      </a:lvl8pPr>
      <a:lvl9pPr marL="3654935" algn="l" defTabSz="913742"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972"/>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84" tIns="60777" rIns="121584" bIns="60777"/>
          <a:lstStyle/>
          <a:p>
            <a:pPr defTabSz="913924">
              <a:defRPr/>
            </a:pPr>
            <a:endParaRPr lang="en-US" sz="2400">
              <a:solidFill>
                <a:prstClr val="black"/>
              </a:solidFill>
              <a:cs typeface="Arial" pitchFamily="34" charset="0"/>
              <a:sym typeface="Arial"/>
            </a:endParaRPr>
          </a:p>
        </p:txBody>
      </p:sp>
      <p:sp>
        <p:nvSpPr>
          <p:cNvPr id="3077" name="Text Placeholder 7"/>
          <p:cNvSpPr>
            <a:spLocks noGrp="1"/>
          </p:cNvSpPr>
          <p:nvPr>
            <p:ph type="body" idx="1"/>
          </p:nvPr>
        </p:nvSpPr>
        <p:spPr bwMode="auto">
          <a:xfrm>
            <a:off x="406400" y="1554200"/>
            <a:ext cx="11582400" cy="452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584" tIns="60777" rIns="121584" bIns="6077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10"/>
          <p:cNvSpPr>
            <a:spLocks noGrp="1"/>
          </p:cNvSpPr>
          <p:nvPr>
            <p:ph type="dt" sz="half" idx="2"/>
          </p:nvPr>
        </p:nvSpPr>
        <p:spPr>
          <a:xfrm>
            <a:off x="8636000" y="76233"/>
            <a:ext cx="3352800" cy="290513"/>
          </a:xfrm>
          <a:prstGeom prst="rect">
            <a:avLst/>
          </a:prstGeom>
        </p:spPr>
        <p:txBody>
          <a:bodyPr vert="horz" lIns="121584" tIns="60777" rIns="121584" bIns="60777"/>
          <a:lstStyle>
            <a:lvl1pPr algn="l" eaLnBrk="1" fontAlgn="auto" latinLnBrk="0" hangingPunct="1">
              <a:spcBef>
                <a:spcPts val="0"/>
              </a:spcBef>
              <a:spcAft>
                <a:spcPts val="0"/>
              </a:spcAft>
              <a:defRPr kumimoji="0" sz="1600" b="0">
                <a:solidFill>
                  <a:srgbClr val="F0A22E">
                    <a:shade val="75000"/>
                  </a:srgbClr>
                </a:solidFill>
                <a:latin typeface="Franklin Gothic Book"/>
                <a:cs typeface="+mn-cs"/>
              </a:defRPr>
            </a:lvl1pPr>
          </a:lstStyle>
          <a:p>
            <a:pPr defTabSz="913924">
              <a:defRPr/>
            </a:pPr>
            <a:fld id="{BF79CE7E-1867-4639-8355-90C60CFF4C44}" type="datetimeFigureOut">
              <a:rPr lang="en-US" smtClean="0">
                <a:sym typeface="Arial"/>
              </a:rPr>
              <a:pPr defTabSz="913924">
                <a:defRPr/>
              </a:pPr>
              <a:t>10/31/2024</a:t>
            </a:fld>
            <a:endParaRPr lang="en-US">
              <a:sym typeface="Arial"/>
            </a:endParaRPr>
          </a:p>
        </p:txBody>
      </p:sp>
      <p:sp>
        <p:nvSpPr>
          <p:cNvPr id="28" name="Footer Placeholder 27"/>
          <p:cNvSpPr>
            <a:spLocks noGrp="1"/>
          </p:cNvSpPr>
          <p:nvPr>
            <p:ph type="ftr" sz="quarter" idx="3"/>
          </p:nvPr>
        </p:nvSpPr>
        <p:spPr>
          <a:xfrm>
            <a:off x="4165600" y="76233"/>
            <a:ext cx="4470400" cy="290513"/>
          </a:xfrm>
          <a:prstGeom prst="rect">
            <a:avLst/>
          </a:prstGeom>
        </p:spPr>
        <p:txBody>
          <a:bodyPr vert="horz" lIns="121584" tIns="60777" rIns="121584" bIns="60777"/>
          <a:lstStyle>
            <a:lvl1pPr algn="r" eaLnBrk="1" fontAlgn="auto" latinLnBrk="0" hangingPunct="1">
              <a:spcBef>
                <a:spcPts val="0"/>
              </a:spcBef>
              <a:spcAft>
                <a:spcPts val="0"/>
              </a:spcAft>
              <a:defRPr kumimoji="0" sz="1600" b="0">
                <a:solidFill>
                  <a:srgbClr val="F0A22E">
                    <a:shade val="75000"/>
                  </a:srgbClr>
                </a:solidFill>
                <a:latin typeface="Franklin Gothic Book"/>
                <a:cs typeface="+mn-cs"/>
              </a:defRPr>
            </a:lvl1pPr>
          </a:lstStyle>
          <a:p>
            <a:pPr defTabSz="913924">
              <a:defRPr/>
            </a:pPr>
            <a:endParaRPr lang="en-US">
              <a:sym typeface="Arial"/>
            </a:endParaRPr>
          </a:p>
        </p:txBody>
      </p:sp>
      <p:sp>
        <p:nvSpPr>
          <p:cNvPr id="5" name="Slide Number Placeholder 4"/>
          <p:cNvSpPr>
            <a:spLocks noGrp="1"/>
          </p:cNvSpPr>
          <p:nvPr>
            <p:ph type="sldNum" sz="quarter" idx="4"/>
          </p:nvPr>
        </p:nvSpPr>
        <p:spPr>
          <a:xfrm>
            <a:off x="10972800" y="6477041"/>
            <a:ext cx="1016000" cy="246063"/>
          </a:xfrm>
          <a:prstGeom prst="rect">
            <a:avLst/>
          </a:prstGeom>
        </p:spPr>
        <p:txBody>
          <a:bodyPr vert="horz" lIns="121584" tIns="60777" rIns="121584" bIns="60777"/>
          <a:lstStyle>
            <a:lvl1pPr algn="r" eaLnBrk="1" fontAlgn="auto" latinLnBrk="0" hangingPunct="1">
              <a:spcBef>
                <a:spcPts val="0"/>
              </a:spcBef>
              <a:spcAft>
                <a:spcPts val="0"/>
              </a:spcAft>
              <a:defRPr kumimoji="0" sz="1600" b="0">
                <a:solidFill>
                  <a:srgbClr val="F0A22E">
                    <a:shade val="75000"/>
                  </a:srgbClr>
                </a:solidFill>
                <a:latin typeface="Franklin Gothic Book"/>
                <a:cs typeface="+mn-cs"/>
              </a:defRPr>
            </a:lvl1pPr>
          </a:lstStyle>
          <a:p>
            <a:pPr defTabSz="913924">
              <a:defRPr/>
            </a:pPr>
            <a:fld id="{8E72FDC0-54DF-40BE-9ED6-A76B34EEE167}" type="slidenum">
              <a:rPr lang="en-US" smtClean="0">
                <a:sym typeface="Arial"/>
              </a:rPr>
              <a:pPr defTabSz="913924">
                <a:defRPr/>
              </a:pPr>
              <a:t>‹#›</a:t>
            </a:fld>
            <a:endParaRPr lang="en-US">
              <a:sym typeface="Arial"/>
            </a:endParaRPr>
          </a:p>
        </p:txBody>
      </p:sp>
      <p:sp>
        <p:nvSpPr>
          <p:cNvPr id="10" name="Title Placeholder 9"/>
          <p:cNvSpPr>
            <a:spLocks noGrp="1"/>
          </p:cNvSpPr>
          <p:nvPr>
            <p:ph type="title"/>
          </p:nvPr>
        </p:nvSpPr>
        <p:spPr>
          <a:xfrm>
            <a:off x="406400" y="457200"/>
            <a:ext cx="11582400" cy="838200"/>
          </a:xfrm>
          <a:prstGeom prst="rect">
            <a:avLst/>
          </a:prstGeom>
        </p:spPr>
        <p:txBody>
          <a:bodyPr vert="horz" lIns="121584" tIns="60777" rIns="121584" bIns="60777" anchor="ctr">
            <a:normAutofit/>
          </a:bodyPr>
          <a:lstStyle/>
          <a:p>
            <a:r>
              <a:rPr lang="en-US"/>
              <a:t>Click to edit Master title style</a:t>
            </a:r>
          </a:p>
        </p:txBody>
      </p:sp>
      <p:sp>
        <p:nvSpPr>
          <p:cNvPr id="9" name="Straight Connector 8"/>
          <p:cNvSpPr>
            <a:spLocks noChangeShapeType="1"/>
          </p:cNvSpPr>
          <p:nvPr/>
        </p:nvSpPr>
        <p:spPr bwMode="auto">
          <a:xfrm>
            <a:off x="685800" y="1050972"/>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84" tIns="60777" rIns="121584" bIns="60777"/>
          <a:lstStyle/>
          <a:p>
            <a:pPr defTabSz="913924">
              <a:defRPr/>
            </a:pPr>
            <a:endParaRPr lang="en-US" sz="2400">
              <a:solidFill>
                <a:prstClr val="black"/>
              </a:solidFill>
              <a:cs typeface="Arial" pitchFamily="34" charset="0"/>
              <a:sym typeface="Arial"/>
            </a:endParaRPr>
          </a:p>
        </p:txBody>
      </p:sp>
      <p:sp>
        <p:nvSpPr>
          <p:cNvPr id="12" name="Straight Connector 11"/>
          <p:cNvSpPr>
            <a:spLocks noChangeShapeType="1"/>
          </p:cNvSpPr>
          <p:nvPr/>
        </p:nvSpPr>
        <p:spPr bwMode="auto">
          <a:xfrm>
            <a:off x="685800" y="1058060"/>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84" tIns="60777" rIns="121584" bIns="60777"/>
          <a:lstStyle/>
          <a:p>
            <a:pPr defTabSz="913924">
              <a:defRPr/>
            </a:pPr>
            <a:endParaRPr lang="en-US" sz="2400">
              <a:solidFill>
                <a:prstClr val="black"/>
              </a:solidFill>
              <a:cs typeface="Arial" pitchFamily="34" charset="0"/>
              <a:sym typeface="Arial"/>
            </a:endParaRPr>
          </a:p>
        </p:txBody>
      </p:sp>
    </p:spTree>
    <p:extLst>
      <p:ext uri="{BB962C8B-B14F-4D97-AF65-F5344CB8AC3E}">
        <p14:creationId xmlns:p14="http://schemas.microsoft.com/office/powerpoint/2010/main" val="3483874460"/>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l" rtl="0" eaLnBrk="0" fontAlgn="base" hangingPunct="0">
        <a:spcBef>
          <a:spcPct val="0"/>
        </a:spcBef>
        <a:spcAft>
          <a:spcPct val="0"/>
        </a:spcAft>
        <a:defRPr sz="48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4800">
          <a:solidFill>
            <a:schemeClr val="tx2"/>
          </a:solidFill>
          <a:latin typeface="Franklin Gothic Medium" pitchFamily="34" charset="0"/>
        </a:defRPr>
      </a:lvl2pPr>
      <a:lvl3pPr algn="l" rtl="0" eaLnBrk="0" fontAlgn="base" hangingPunct="0">
        <a:spcBef>
          <a:spcPct val="0"/>
        </a:spcBef>
        <a:spcAft>
          <a:spcPct val="0"/>
        </a:spcAft>
        <a:defRPr sz="4800">
          <a:solidFill>
            <a:schemeClr val="tx2"/>
          </a:solidFill>
          <a:latin typeface="Franklin Gothic Medium" pitchFamily="34" charset="0"/>
        </a:defRPr>
      </a:lvl3pPr>
      <a:lvl4pPr algn="l" rtl="0" eaLnBrk="0" fontAlgn="base" hangingPunct="0">
        <a:spcBef>
          <a:spcPct val="0"/>
        </a:spcBef>
        <a:spcAft>
          <a:spcPct val="0"/>
        </a:spcAft>
        <a:defRPr sz="4800">
          <a:solidFill>
            <a:schemeClr val="tx2"/>
          </a:solidFill>
          <a:latin typeface="Franklin Gothic Medium" pitchFamily="34" charset="0"/>
        </a:defRPr>
      </a:lvl4pPr>
      <a:lvl5pPr algn="l" rtl="0" eaLnBrk="0" fontAlgn="base" hangingPunct="0">
        <a:spcBef>
          <a:spcPct val="0"/>
        </a:spcBef>
        <a:spcAft>
          <a:spcPct val="0"/>
        </a:spcAft>
        <a:defRPr sz="4800">
          <a:solidFill>
            <a:schemeClr val="tx2"/>
          </a:solidFill>
          <a:latin typeface="Franklin Gothic Medium" pitchFamily="34" charset="0"/>
        </a:defRPr>
      </a:lvl5pPr>
      <a:lvl6pPr marL="607863" algn="l" rtl="0" fontAlgn="base">
        <a:spcBef>
          <a:spcPct val="0"/>
        </a:spcBef>
        <a:spcAft>
          <a:spcPct val="0"/>
        </a:spcAft>
        <a:defRPr sz="4800">
          <a:solidFill>
            <a:schemeClr val="tx2"/>
          </a:solidFill>
          <a:latin typeface="Franklin Gothic Medium" pitchFamily="34" charset="0"/>
        </a:defRPr>
      </a:lvl6pPr>
      <a:lvl7pPr marL="1215766" algn="l" rtl="0" fontAlgn="base">
        <a:spcBef>
          <a:spcPct val="0"/>
        </a:spcBef>
        <a:spcAft>
          <a:spcPct val="0"/>
        </a:spcAft>
        <a:defRPr sz="4800">
          <a:solidFill>
            <a:schemeClr val="tx2"/>
          </a:solidFill>
          <a:latin typeface="Franklin Gothic Medium" pitchFamily="34" charset="0"/>
        </a:defRPr>
      </a:lvl7pPr>
      <a:lvl8pPr marL="1823645" algn="l" rtl="0" fontAlgn="base">
        <a:spcBef>
          <a:spcPct val="0"/>
        </a:spcBef>
        <a:spcAft>
          <a:spcPct val="0"/>
        </a:spcAft>
        <a:defRPr sz="4800">
          <a:solidFill>
            <a:schemeClr val="tx2"/>
          </a:solidFill>
          <a:latin typeface="Franklin Gothic Medium" pitchFamily="34" charset="0"/>
        </a:defRPr>
      </a:lvl8pPr>
      <a:lvl9pPr marL="2431538" algn="l" rtl="0" fontAlgn="base">
        <a:spcBef>
          <a:spcPct val="0"/>
        </a:spcBef>
        <a:spcAft>
          <a:spcPct val="0"/>
        </a:spcAft>
        <a:defRPr sz="4800">
          <a:solidFill>
            <a:schemeClr val="tx2"/>
          </a:solidFill>
          <a:latin typeface="Franklin Gothic Medium" pitchFamily="34" charset="0"/>
        </a:defRPr>
      </a:lvl9pPr>
    </p:titleStyle>
    <p:bodyStyle>
      <a:lvl1pPr marL="454823" indent="-454823" algn="l" rtl="0" eaLnBrk="0" fontAlgn="base" hangingPunct="0">
        <a:spcBef>
          <a:spcPct val="20000"/>
        </a:spcBef>
        <a:spcAft>
          <a:spcPct val="0"/>
        </a:spcAft>
        <a:buClr>
          <a:schemeClr val="accent1"/>
        </a:buClr>
        <a:buSzPct val="70000"/>
        <a:buFont typeface="Wingdings 2" pitchFamily="18" charset="2"/>
        <a:buChar char=""/>
        <a:defRPr sz="4300" kern="1200">
          <a:solidFill>
            <a:schemeClr val="tx2"/>
          </a:solidFill>
          <a:latin typeface="+mn-lt"/>
          <a:ea typeface="+mn-ea"/>
          <a:cs typeface="+mn-cs"/>
        </a:defRPr>
      </a:lvl1pPr>
      <a:lvl2pPr marL="985838" indent="-378679" algn="l" rtl="0" eaLnBrk="0" fontAlgn="base" hangingPunct="0">
        <a:spcBef>
          <a:spcPct val="20000"/>
        </a:spcBef>
        <a:spcAft>
          <a:spcPct val="0"/>
        </a:spcAft>
        <a:buClr>
          <a:schemeClr val="accent1"/>
        </a:buClr>
        <a:buSzPct val="70000"/>
        <a:buFont typeface="Wingdings 2" pitchFamily="18" charset="2"/>
        <a:buChar char=""/>
        <a:defRPr sz="3700" kern="1200">
          <a:solidFill>
            <a:schemeClr val="tx2"/>
          </a:solidFill>
          <a:latin typeface="+mn-lt"/>
          <a:ea typeface="+mn-ea"/>
          <a:cs typeface="+mn-cs"/>
        </a:defRPr>
      </a:lvl2pPr>
      <a:lvl3pPr marL="1518931" indent="-302508"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3pPr>
      <a:lvl4pPr marL="2126090" indent="-302508" algn="l" rtl="0" eaLnBrk="0" fontAlgn="base" hangingPunct="0">
        <a:spcBef>
          <a:spcPct val="20000"/>
        </a:spcBef>
        <a:spcAft>
          <a:spcPct val="0"/>
        </a:spcAft>
        <a:buClr>
          <a:schemeClr val="accent1"/>
        </a:buClr>
        <a:buSzPct val="70000"/>
        <a:buFont typeface="Wingdings 2" pitchFamily="18" charset="2"/>
        <a:buChar char=""/>
        <a:defRPr sz="2700" kern="1200">
          <a:solidFill>
            <a:schemeClr val="tx2"/>
          </a:solidFill>
          <a:latin typeface="+mn-lt"/>
          <a:ea typeface="+mn-ea"/>
          <a:cs typeface="+mn-cs"/>
        </a:defRPr>
      </a:lvl4pPr>
      <a:lvl5pPr marL="2735354" indent="-302508"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3343335" indent="-303931" algn="l" rtl="0" eaLnBrk="1" latinLnBrk="0" hangingPunct="1">
        <a:spcBef>
          <a:spcPct val="20000"/>
        </a:spcBef>
        <a:buClr>
          <a:schemeClr val="accent1"/>
        </a:buClr>
        <a:buSzPct val="60000"/>
        <a:buFont typeface="Wingdings 2"/>
        <a:buChar char=""/>
        <a:defRPr kumimoji="0" sz="2400" kern="1200">
          <a:solidFill>
            <a:schemeClr val="tx2"/>
          </a:solidFill>
          <a:latin typeface="+mn-lt"/>
          <a:ea typeface="+mn-ea"/>
          <a:cs typeface="+mn-cs"/>
        </a:defRPr>
      </a:lvl6pPr>
      <a:lvl7pPr marL="3951224" indent="-303931" algn="l" rtl="0" eaLnBrk="1" latinLnBrk="0" hangingPunct="1">
        <a:spcBef>
          <a:spcPct val="20000"/>
        </a:spcBef>
        <a:buClr>
          <a:schemeClr val="accent1"/>
        </a:buClr>
        <a:buSzPct val="60000"/>
        <a:buFont typeface="Wingdings 2"/>
        <a:buChar char=""/>
        <a:defRPr kumimoji="0" sz="2100" kern="1200">
          <a:solidFill>
            <a:schemeClr val="tx2"/>
          </a:solidFill>
          <a:latin typeface="+mn-lt"/>
          <a:ea typeface="+mn-ea"/>
          <a:cs typeface="+mn-cs"/>
        </a:defRPr>
      </a:lvl7pPr>
      <a:lvl8pPr marL="4559103" indent="-303931" algn="l" rtl="0" eaLnBrk="1" latinLnBrk="0" hangingPunct="1">
        <a:spcBef>
          <a:spcPct val="20000"/>
        </a:spcBef>
        <a:buClr>
          <a:schemeClr val="accent1"/>
        </a:buClr>
        <a:buSzPct val="60000"/>
        <a:buFont typeface="Wingdings 2"/>
        <a:buChar char=""/>
        <a:defRPr kumimoji="0" sz="2100" kern="1200" baseline="0">
          <a:solidFill>
            <a:schemeClr val="tx2"/>
          </a:solidFill>
          <a:latin typeface="+mn-lt"/>
          <a:ea typeface="+mn-ea"/>
          <a:cs typeface="+mn-cs"/>
        </a:defRPr>
      </a:lvl8pPr>
      <a:lvl9pPr marL="5166980" indent="-303931" algn="l" rtl="0" eaLnBrk="1" latinLnBrk="0" hangingPunct="1">
        <a:spcBef>
          <a:spcPct val="20000"/>
        </a:spcBef>
        <a:buClr>
          <a:schemeClr val="accent1"/>
        </a:buClr>
        <a:buSzPct val="60000"/>
        <a:buFont typeface="Wingdings 2"/>
        <a:buChar char=""/>
        <a:defRPr kumimoji="0" sz="19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07863" algn="l" rtl="0" eaLnBrk="1" latinLnBrk="0" hangingPunct="1">
        <a:defRPr kumimoji="0" kern="1200">
          <a:solidFill>
            <a:schemeClr val="tx1"/>
          </a:solidFill>
          <a:latin typeface="+mn-lt"/>
          <a:ea typeface="+mn-ea"/>
          <a:cs typeface="+mn-cs"/>
        </a:defRPr>
      </a:lvl2pPr>
      <a:lvl3pPr marL="1215766" algn="l" rtl="0" eaLnBrk="1" latinLnBrk="0" hangingPunct="1">
        <a:defRPr kumimoji="0" kern="1200">
          <a:solidFill>
            <a:schemeClr val="tx1"/>
          </a:solidFill>
          <a:latin typeface="+mn-lt"/>
          <a:ea typeface="+mn-ea"/>
          <a:cs typeface="+mn-cs"/>
        </a:defRPr>
      </a:lvl3pPr>
      <a:lvl4pPr marL="1823645" algn="l" rtl="0" eaLnBrk="1" latinLnBrk="0" hangingPunct="1">
        <a:defRPr kumimoji="0" kern="1200">
          <a:solidFill>
            <a:schemeClr val="tx1"/>
          </a:solidFill>
          <a:latin typeface="+mn-lt"/>
          <a:ea typeface="+mn-ea"/>
          <a:cs typeface="+mn-cs"/>
        </a:defRPr>
      </a:lvl4pPr>
      <a:lvl5pPr marL="2431538" algn="l" rtl="0" eaLnBrk="1" latinLnBrk="0" hangingPunct="1">
        <a:defRPr kumimoji="0" kern="1200">
          <a:solidFill>
            <a:schemeClr val="tx1"/>
          </a:solidFill>
          <a:latin typeface="+mn-lt"/>
          <a:ea typeface="+mn-ea"/>
          <a:cs typeface="+mn-cs"/>
        </a:defRPr>
      </a:lvl5pPr>
      <a:lvl6pPr marL="3039405" algn="l" rtl="0" eaLnBrk="1" latinLnBrk="0" hangingPunct="1">
        <a:defRPr kumimoji="0" kern="1200">
          <a:solidFill>
            <a:schemeClr val="tx1"/>
          </a:solidFill>
          <a:latin typeface="+mn-lt"/>
          <a:ea typeface="+mn-ea"/>
          <a:cs typeface="+mn-cs"/>
        </a:defRPr>
      </a:lvl6pPr>
      <a:lvl7pPr marL="3647267" algn="l" rtl="0" eaLnBrk="1" latinLnBrk="0" hangingPunct="1">
        <a:defRPr kumimoji="0" kern="1200">
          <a:solidFill>
            <a:schemeClr val="tx1"/>
          </a:solidFill>
          <a:latin typeface="+mn-lt"/>
          <a:ea typeface="+mn-ea"/>
          <a:cs typeface="+mn-cs"/>
        </a:defRPr>
      </a:lvl7pPr>
      <a:lvl8pPr marL="4255172" algn="l" rtl="0" eaLnBrk="1" latinLnBrk="0" hangingPunct="1">
        <a:defRPr kumimoji="0" kern="1200">
          <a:solidFill>
            <a:schemeClr val="tx1"/>
          </a:solidFill>
          <a:latin typeface="+mn-lt"/>
          <a:ea typeface="+mn-ea"/>
          <a:cs typeface="+mn-cs"/>
        </a:defRPr>
      </a:lvl8pPr>
      <a:lvl9pPr marL="4863054"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77" tIns="60938" rIns="121877" bIns="60938" numCol="1" anchor="ctr" anchorCtr="0" compatLnSpc="1">
            <a:prstTxWarp prst="textNoShape">
              <a:avLst/>
            </a:prstTxWarp>
          </a:bodyPr>
          <a:lstStyle/>
          <a:p>
            <a:pPr lvl="0"/>
            <a:r>
              <a:rPr lang="en-US" altLang="en-US"/>
              <a:t>Click to edit Master title style</a:t>
            </a:r>
            <a:endParaRPr lang="vi-VN" altLang="en-US"/>
          </a:p>
        </p:txBody>
      </p:sp>
      <p:sp>
        <p:nvSpPr>
          <p:cNvPr id="102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77" tIns="60938" rIns="121877" bIns="609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vi-VN" altLang="en-US"/>
          </a:p>
        </p:txBody>
      </p:sp>
      <p:sp>
        <p:nvSpPr>
          <p:cNvPr id="4" name="Date Placeholder 3"/>
          <p:cNvSpPr>
            <a:spLocks noGrp="1"/>
          </p:cNvSpPr>
          <p:nvPr>
            <p:ph type="dt" sz="half" idx="2"/>
          </p:nvPr>
        </p:nvSpPr>
        <p:spPr>
          <a:xfrm>
            <a:off x="609600" y="6356360"/>
            <a:ext cx="2844800" cy="365125"/>
          </a:xfrm>
          <a:prstGeom prst="rect">
            <a:avLst/>
          </a:prstGeom>
        </p:spPr>
        <p:txBody>
          <a:bodyPr vert="horz" lIns="121877" tIns="60938" rIns="121877" bIns="60938" rtlCol="0" anchor="ctr"/>
          <a:lstStyle>
            <a:lvl1pPr algn="l">
              <a:defRPr sz="1600">
                <a:solidFill>
                  <a:schemeClr val="tx1">
                    <a:tint val="75000"/>
                  </a:schemeClr>
                </a:solidFill>
              </a:defRPr>
            </a:lvl1pPr>
          </a:lstStyle>
          <a:p>
            <a:pPr defTabSz="914060" eaLnBrk="0" fontAlgn="base" hangingPunct="0">
              <a:spcBef>
                <a:spcPct val="0"/>
              </a:spcBef>
              <a:spcAft>
                <a:spcPct val="0"/>
              </a:spcAft>
              <a:defRPr/>
            </a:pPr>
            <a:fld id="{240299AD-6867-4BC5-96AE-700CA5DEC710}" type="datetimeFigureOut">
              <a:rPr lang="en-US" b="1" smtClean="0">
                <a:solidFill>
                  <a:prstClr val="black">
                    <a:tint val="75000"/>
                  </a:prstClr>
                </a:solidFill>
                <a:latin typeface="VNI-Times" pitchFamily="2" charset="0"/>
                <a:cs typeface="Arial"/>
                <a:sym typeface="Arial"/>
              </a:rPr>
              <a:pPr defTabSz="914060" eaLnBrk="0" fontAlgn="base" hangingPunct="0">
                <a:spcBef>
                  <a:spcPct val="0"/>
                </a:spcBef>
                <a:spcAft>
                  <a:spcPct val="0"/>
                </a:spcAft>
                <a:defRPr/>
              </a:pPr>
              <a:t>10/31/2024</a:t>
            </a:fld>
            <a:endParaRPr lang="en-US" b="1">
              <a:solidFill>
                <a:prstClr val="black">
                  <a:tint val="75000"/>
                </a:prstClr>
              </a:solidFill>
              <a:latin typeface="VNI-Times" pitchFamily="2" charset="0"/>
              <a:cs typeface="Arial"/>
              <a:sym typeface="Arial"/>
            </a:endParaRPr>
          </a:p>
        </p:txBody>
      </p:sp>
      <p:sp>
        <p:nvSpPr>
          <p:cNvPr id="5" name="Footer Placeholder 4"/>
          <p:cNvSpPr>
            <a:spLocks noGrp="1"/>
          </p:cNvSpPr>
          <p:nvPr>
            <p:ph type="ftr" sz="quarter" idx="3"/>
          </p:nvPr>
        </p:nvSpPr>
        <p:spPr>
          <a:xfrm>
            <a:off x="4165600" y="6356360"/>
            <a:ext cx="3860800" cy="365125"/>
          </a:xfrm>
          <a:prstGeom prst="rect">
            <a:avLst/>
          </a:prstGeom>
        </p:spPr>
        <p:txBody>
          <a:bodyPr vert="horz" lIns="121877" tIns="60938" rIns="121877" bIns="60938" rtlCol="0" anchor="ctr"/>
          <a:lstStyle>
            <a:lvl1pPr algn="ctr">
              <a:defRPr sz="1600">
                <a:solidFill>
                  <a:schemeClr val="tx1">
                    <a:tint val="75000"/>
                  </a:schemeClr>
                </a:solidFill>
              </a:defRPr>
            </a:lvl1pPr>
          </a:lstStyle>
          <a:p>
            <a:pPr defTabSz="914060" eaLnBrk="0" fontAlgn="base" hangingPunct="0">
              <a:spcBef>
                <a:spcPct val="0"/>
              </a:spcBef>
              <a:spcAft>
                <a:spcPct val="0"/>
              </a:spcAft>
              <a:defRPr/>
            </a:pPr>
            <a:endParaRPr lang="en-US" b="1">
              <a:solidFill>
                <a:prstClr val="black">
                  <a:tint val="75000"/>
                </a:prstClr>
              </a:solidFill>
              <a:latin typeface="VNI-Times" pitchFamily="2" charset="0"/>
              <a:cs typeface="Arial"/>
              <a:sym typeface="Arial"/>
            </a:endParaRPr>
          </a:p>
        </p:txBody>
      </p:sp>
      <p:sp>
        <p:nvSpPr>
          <p:cNvPr id="6" name="Slide Number Placeholder 5"/>
          <p:cNvSpPr>
            <a:spLocks noGrp="1"/>
          </p:cNvSpPr>
          <p:nvPr>
            <p:ph type="sldNum" sz="quarter" idx="4"/>
          </p:nvPr>
        </p:nvSpPr>
        <p:spPr>
          <a:xfrm>
            <a:off x="8737600" y="6356360"/>
            <a:ext cx="2844800" cy="365125"/>
          </a:xfrm>
          <a:prstGeom prst="rect">
            <a:avLst/>
          </a:prstGeom>
        </p:spPr>
        <p:txBody>
          <a:bodyPr vert="horz" lIns="121877" tIns="60938" rIns="121877" bIns="60938" rtlCol="0" anchor="ctr"/>
          <a:lstStyle>
            <a:lvl1pPr algn="r">
              <a:defRPr sz="1600">
                <a:solidFill>
                  <a:schemeClr val="tx1">
                    <a:tint val="75000"/>
                  </a:schemeClr>
                </a:solidFill>
              </a:defRPr>
            </a:lvl1pPr>
          </a:lstStyle>
          <a:p>
            <a:pPr defTabSz="914060" eaLnBrk="0" fontAlgn="base" hangingPunct="0">
              <a:spcBef>
                <a:spcPct val="0"/>
              </a:spcBef>
              <a:spcAft>
                <a:spcPct val="0"/>
              </a:spcAft>
              <a:defRPr/>
            </a:pPr>
            <a:fld id="{A52F2BEE-58B3-4E52-999F-C9309C6AB913}" type="slidenum">
              <a:rPr lang="en-US" altLang="en-US" b="1" smtClean="0">
                <a:solidFill>
                  <a:prstClr val="black">
                    <a:tint val="75000"/>
                  </a:prstClr>
                </a:solidFill>
                <a:latin typeface="VNI-Times" pitchFamily="2" charset="0"/>
                <a:cs typeface="Arial"/>
                <a:sym typeface="Arial"/>
              </a:rPr>
              <a:pPr defTabSz="914060" eaLnBrk="0" fontAlgn="base" hangingPunct="0">
                <a:spcBef>
                  <a:spcPct val="0"/>
                </a:spcBef>
                <a:spcAft>
                  <a:spcPct val="0"/>
                </a:spcAft>
                <a:defRPr/>
              </a:pPr>
              <a:t>‹#›</a:t>
            </a:fld>
            <a:endParaRPr lang="en-US" altLang="en-US" b="1">
              <a:solidFill>
                <a:prstClr val="black">
                  <a:tint val="75000"/>
                </a:prstClr>
              </a:solidFill>
              <a:latin typeface="VNI-Times" pitchFamily="2" charset="0"/>
              <a:cs typeface="Arial"/>
              <a:sym typeface="Arial"/>
            </a:endParaRPr>
          </a:p>
        </p:txBody>
      </p:sp>
    </p:spTree>
    <p:extLst>
      <p:ext uri="{BB962C8B-B14F-4D97-AF65-F5344CB8AC3E}">
        <p14:creationId xmlns:p14="http://schemas.microsoft.com/office/powerpoint/2010/main" val="2817462548"/>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Lst>
  <p:transition>
    <p:blinds/>
  </p:transition>
  <p:txStyles>
    <p:titleStyle>
      <a:lvl1pPr algn="ctr" rtl="0" eaLnBrk="0" fontAlgn="base" hangingPunct="0">
        <a:spcBef>
          <a:spcPct val="0"/>
        </a:spcBef>
        <a:spcAft>
          <a:spcPct val="0"/>
        </a:spcAft>
        <a:defRPr sz="5900" kern="1200">
          <a:solidFill>
            <a:schemeClr val="tx1"/>
          </a:solidFill>
          <a:latin typeface="+mj-lt"/>
          <a:ea typeface="+mj-ea"/>
          <a:cs typeface="+mj-cs"/>
        </a:defRPr>
      </a:lvl1pPr>
      <a:lvl2pPr algn="ctr" rtl="0" eaLnBrk="0" fontAlgn="base" hangingPunct="0">
        <a:spcBef>
          <a:spcPct val="0"/>
        </a:spcBef>
        <a:spcAft>
          <a:spcPct val="0"/>
        </a:spcAft>
        <a:defRPr sz="5900">
          <a:solidFill>
            <a:schemeClr val="tx1"/>
          </a:solidFill>
          <a:latin typeface="Calibri" pitchFamily="34" charset="0"/>
        </a:defRPr>
      </a:lvl2pPr>
      <a:lvl3pPr algn="ctr" rtl="0" eaLnBrk="0" fontAlgn="base" hangingPunct="0">
        <a:spcBef>
          <a:spcPct val="0"/>
        </a:spcBef>
        <a:spcAft>
          <a:spcPct val="0"/>
        </a:spcAft>
        <a:defRPr sz="5900">
          <a:solidFill>
            <a:schemeClr val="tx1"/>
          </a:solidFill>
          <a:latin typeface="Calibri" pitchFamily="34" charset="0"/>
        </a:defRPr>
      </a:lvl3pPr>
      <a:lvl4pPr algn="ctr" rtl="0" eaLnBrk="0" fontAlgn="base" hangingPunct="0">
        <a:spcBef>
          <a:spcPct val="0"/>
        </a:spcBef>
        <a:spcAft>
          <a:spcPct val="0"/>
        </a:spcAft>
        <a:defRPr sz="5900">
          <a:solidFill>
            <a:schemeClr val="tx1"/>
          </a:solidFill>
          <a:latin typeface="Calibri" pitchFamily="34" charset="0"/>
        </a:defRPr>
      </a:lvl4pPr>
      <a:lvl5pPr algn="ctr" rtl="0" eaLnBrk="0" fontAlgn="base" hangingPunct="0">
        <a:spcBef>
          <a:spcPct val="0"/>
        </a:spcBef>
        <a:spcAft>
          <a:spcPct val="0"/>
        </a:spcAft>
        <a:defRPr sz="5900">
          <a:solidFill>
            <a:schemeClr val="tx1"/>
          </a:solidFill>
          <a:latin typeface="Calibri" pitchFamily="34" charset="0"/>
        </a:defRPr>
      </a:lvl5pPr>
      <a:lvl6pPr marL="609347" algn="ctr" rtl="0" fontAlgn="base">
        <a:spcBef>
          <a:spcPct val="0"/>
        </a:spcBef>
        <a:spcAft>
          <a:spcPct val="0"/>
        </a:spcAft>
        <a:defRPr sz="5900">
          <a:solidFill>
            <a:schemeClr val="tx1"/>
          </a:solidFill>
          <a:latin typeface="Calibri" pitchFamily="34" charset="0"/>
        </a:defRPr>
      </a:lvl6pPr>
      <a:lvl7pPr marL="1218720" algn="ctr" rtl="0" fontAlgn="base">
        <a:spcBef>
          <a:spcPct val="0"/>
        </a:spcBef>
        <a:spcAft>
          <a:spcPct val="0"/>
        </a:spcAft>
        <a:defRPr sz="5900">
          <a:solidFill>
            <a:schemeClr val="tx1"/>
          </a:solidFill>
          <a:latin typeface="Calibri" pitchFamily="34" charset="0"/>
        </a:defRPr>
      </a:lvl7pPr>
      <a:lvl8pPr marL="1828074" algn="ctr" rtl="0" fontAlgn="base">
        <a:spcBef>
          <a:spcPct val="0"/>
        </a:spcBef>
        <a:spcAft>
          <a:spcPct val="0"/>
        </a:spcAft>
        <a:defRPr sz="5900">
          <a:solidFill>
            <a:schemeClr val="tx1"/>
          </a:solidFill>
          <a:latin typeface="Calibri" pitchFamily="34" charset="0"/>
        </a:defRPr>
      </a:lvl8pPr>
      <a:lvl9pPr marL="2437438" algn="ctr" rtl="0" fontAlgn="base">
        <a:spcBef>
          <a:spcPct val="0"/>
        </a:spcBef>
        <a:spcAft>
          <a:spcPct val="0"/>
        </a:spcAft>
        <a:defRPr sz="5900">
          <a:solidFill>
            <a:schemeClr val="tx1"/>
          </a:solidFill>
          <a:latin typeface="Calibri" pitchFamily="34" charset="0"/>
        </a:defRPr>
      </a:lvl9pPr>
    </p:titleStyle>
    <p:bodyStyle>
      <a:lvl1pPr marL="457011" indent="-457011" algn="l" rtl="0" eaLnBrk="0" fontAlgn="base" hangingPunct="0">
        <a:spcBef>
          <a:spcPct val="20000"/>
        </a:spcBef>
        <a:spcAft>
          <a:spcPct val="0"/>
        </a:spcAft>
        <a:buFont typeface="Arial" charset="0"/>
        <a:buChar char="•"/>
        <a:defRPr sz="4300" kern="1200">
          <a:solidFill>
            <a:schemeClr val="tx1"/>
          </a:solidFill>
          <a:latin typeface="+mn-lt"/>
          <a:ea typeface="+mn-ea"/>
          <a:cs typeface="+mn-cs"/>
        </a:defRPr>
      </a:lvl1pPr>
      <a:lvl2pPr marL="990214" indent="-380850" algn="l" rtl="0" eaLnBrk="0" fontAlgn="base" hangingPunct="0">
        <a:spcBef>
          <a:spcPct val="20000"/>
        </a:spcBef>
        <a:spcAft>
          <a:spcPct val="0"/>
        </a:spcAft>
        <a:buFont typeface="Arial" charset="0"/>
        <a:buChar char="–"/>
        <a:defRPr sz="3700" kern="1200">
          <a:solidFill>
            <a:schemeClr val="tx1"/>
          </a:solidFill>
          <a:latin typeface="+mn-lt"/>
          <a:ea typeface="+mn-ea"/>
          <a:cs typeface="+mn-cs"/>
        </a:defRPr>
      </a:lvl2pPr>
      <a:lvl3pPr marL="1523393" indent="-304672"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3pPr>
      <a:lvl4pPr marL="2132747" indent="-304672" algn="l" rtl="0" eaLnBrk="0" fontAlgn="base" hangingPunct="0">
        <a:spcBef>
          <a:spcPct val="20000"/>
        </a:spcBef>
        <a:spcAft>
          <a:spcPct val="0"/>
        </a:spcAft>
        <a:buFont typeface="Arial" charset="0"/>
        <a:buChar char="–"/>
        <a:defRPr sz="2700" kern="1200">
          <a:solidFill>
            <a:schemeClr val="tx1"/>
          </a:solidFill>
          <a:latin typeface="+mn-lt"/>
          <a:ea typeface="+mn-ea"/>
          <a:cs typeface="+mn-cs"/>
        </a:defRPr>
      </a:lvl4pPr>
      <a:lvl5pPr marL="2742110" indent="-304672" algn="l" rtl="0" eaLnBrk="0" fontAlgn="base" hangingPunct="0">
        <a:spcBef>
          <a:spcPct val="20000"/>
        </a:spcBef>
        <a:spcAft>
          <a:spcPct val="0"/>
        </a:spcAft>
        <a:buFont typeface="Arial" charset="0"/>
        <a:buChar char="»"/>
        <a:defRPr sz="2700" kern="1200">
          <a:solidFill>
            <a:schemeClr val="tx1"/>
          </a:solidFill>
          <a:latin typeface="+mn-lt"/>
          <a:ea typeface="+mn-ea"/>
          <a:cs typeface="+mn-cs"/>
        </a:defRPr>
      </a:lvl5pPr>
      <a:lvl6pPr marL="3351456" indent="-304672" algn="l" defTabSz="121872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0821" indent="-304672" algn="l" defTabSz="121872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0176" indent="-304672" algn="l" defTabSz="121872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9531" indent="-304672" algn="l" defTabSz="121872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vi-VN"/>
      </a:defPPr>
      <a:lvl1pPr marL="0" algn="l" defTabSz="1218720" rtl="0" eaLnBrk="1" latinLnBrk="0" hangingPunct="1">
        <a:defRPr sz="2400" kern="1200">
          <a:solidFill>
            <a:schemeClr val="tx1"/>
          </a:solidFill>
          <a:latin typeface="+mn-lt"/>
          <a:ea typeface="+mn-ea"/>
          <a:cs typeface="+mn-cs"/>
        </a:defRPr>
      </a:lvl1pPr>
      <a:lvl2pPr marL="609347" algn="l" defTabSz="1218720" rtl="0" eaLnBrk="1" latinLnBrk="0" hangingPunct="1">
        <a:defRPr sz="2400" kern="1200">
          <a:solidFill>
            <a:schemeClr val="tx1"/>
          </a:solidFill>
          <a:latin typeface="+mn-lt"/>
          <a:ea typeface="+mn-ea"/>
          <a:cs typeface="+mn-cs"/>
        </a:defRPr>
      </a:lvl2pPr>
      <a:lvl3pPr marL="1218720" algn="l" defTabSz="1218720" rtl="0" eaLnBrk="1" latinLnBrk="0" hangingPunct="1">
        <a:defRPr sz="2400" kern="1200">
          <a:solidFill>
            <a:schemeClr val="tx1"/>
          </a:solidFill>
          <a:latin typeface="+mn-lt"/>
          <a:ea typeface="+mn-ea"/>
          <a:cs typeface="+mn-cs"/>
        </a:defRPr>
      </a:lvl3pPr>
      <a:lvl4pPr marL="1828074" algn="l" defTabSz="1218720" rtl="0" eaLnBrk="1" latinLnBrk="0" hangingPunct="1">
        <a:defRPr sz="2400" kern="1200">
          <a:solidFill>
            <a:schemeClr val="tx1"/>
          </a:solidFill>
          <a:latin typeface="+mn-lt"/>
          <a:ea typeface="+mn-ea"/>
          <a:cs typeface="+mn-cs"/>
        </a:defRPr>
      </a:lvl4pPr>
      <a:lvl5pPr marL="2437438" algn="l" defTabSz="1218720" rtl="0" eaLnBrk="1" latinLnBrk="0" hangingPunct="1">
        <a:defRPr sz="2400" kern="1200">
          <a:solidFill>
            <a:schemeClr val="tx1"/>
          </a:solidFill>
          <a:latin typeface="+mn-lt"/>
          <a:ea typeface="+mn-ea"/>
          <a:cs typeface="+mn-cs"/>
        </a:defRPr>
      </a:lvl5pPr>
      <a:lvl6pPr marL="3046784" algn="l" defTabSz="1218720" rtl="0" eaLnBrk="1" latinLnBrk="0" hangingPunct="1">
        <a:defRPr sz="2400" kern="1200">
          <a:solidFill>
            <a:schemeClr val="tx1"/>
          </a:solidFill>
          <a:latin typeface="+mn-lt"/>
          <a:ea typeface="+mn-ea"/>
          <a:cs typeface="+mn-cs"/>
        </a:defRPr>
      </a:lvl6pPr>
      <a:lvl7pPr marL="3656131" algn="l" defTabSz="1218720" rtl="0" eaLnBrk="1" latinLnBrk="0" hangingPunct="1">
        <a:defRPr sz="2400" kern="1200">
          <a:solidFill>
            <a:schemeClr val="tx1"/>
          </a:solidFill>
          <a:latin typeface="+mn-lt"/>
          <a:ea typeface="+mn-ea"/>
          <a:cs typeface="+mn-cs"/>
        </a:defRPr>
      </a:lvl7pPr>
      <a:lvl8pPr marL="4265493" algn="l" defTabSz="1218720" rtl="0" eaLnBrk="1" latinLnBrk="0" hangingPunct="1">
        <a:defRPr sz="2400" kern="1200">
          <a:solidFill>
            <a:schemeClr val="tx1"/>
          </a:solidFill>
          <a:latin typeface="+mn-lt"/>
          <a:ea typeface="+mn-ea"/>
          <a:cs typeface="+mn-cs"/>
        </a:defRPr>
      </a:lvl8pPr>
      <a:lvl9pPr marL="4874849" algn="l" defTabSz="121872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04800" y="183092"/>
            <a:ext cx="5486400" cy="762000"/>
          </a:xfrm>
          <a:prstGeom prst="rect">
            <a:avLst/>
          </a:prstGeom>
          <a:noFill/>
          <a:ln w="9525">
            <a:noFill/>
            <a:miter lim="800000"/>
            <a:headEnd/>
            <a:tailEnd/>
          </a:ln>
        </p:spPr>
        <p:txBody>
          <a:bodyPr vert="horz" wrap="square" lIns="60958" tIns="30479" rIns="60958" bIns="30479"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304800" y="1066808"/>
            <a:ext cx="5486400" cy="3017309"/>
          </a:xfrm>
          <a:prstGeom prst="rect">
            <a:avLst/>
          </a:prstGeom>
          <a:noFill/>
          <a:ln w="9525">
            <a:noFill/>
            <a:miter lim="800000"/>
            <a:headEnd/>
            <a:tailEnd/>
          </a:ln>
        </p:spPr>
        <p:txBody>
          <a:bodyPr vert="horz" wrap="square" lIns="60958" tIns="30479" rIns="60958" bIns="3047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78"/>
            <a:ext cx="1422400" cy="243417"/>
          </a:xfrm>
          <a:prstGeom prst="rect">
            <a:avLst/>
          </a:prstGeom>
        </p:spPr>
        <p:txBody>
          <a:bodyPr vert="horz" lIns="60958" tIns="30479" rIns="60958" bIns="30479" rtlCol="0" anchor="ctr"/>
          <a:lstStyle>
            <a:lvl1pPr algn="l" fontAlgn="auto">
              <a:spcBef>
                <a:spcPts val="0"/>
              </a:spcBef>
              <a:spcAft>
                <a:spcPts val="0"/>
              </a:spcAft>
              <a:defRPr sz="800">
                <a:solidFill>
                  <a:schemeClr val="tx1">
                    <a:tint val="75000"/>
                  </a:schemeClr>
                </a:solidFill>
                <a:latin typeface="+mn-lt"/>
                <a:cs typeface="+mn-cs"/>
              </a:defRPr>
            </a:lvl1pPr>
          </a:lstStyle>
          <a:p>
            <a:pPr defTabSz="914400">
              <a:defRPr/>
            </a:pPr>
            <a:fld id="{4DAE1B52-766F-45D0-B862-0E6E60724C0C}" type="datetime1">
              <a:rPr lang="en-US">
                <a:solidFill>
                  <a:prstClr val="black">
                    <a:tint val="75000"/>
                  </a:prstClr>
                </a:solidFill>
                <a:sym typeface="Arial"/>
              </a:rPr>
              <a:pPr defTabSz="914400">
                <a:defRPr/>
              </a:pPr>
              <a:t>10/31/2024</a:t>
            </a:fld>
            <a:endParaRPr lang="en-US">
              <a:solidFill>
                <a:prstClr val="black">
                  <a:tint val="75000"/>
                </a:prstClr>
              </a:solidFill>
              <a:sym typeface="Arial"/>
            </a:endParaRPr>
          </a:p>
        </p:txBody>
      </p:sp>
      <p:sp>
        <p:nvSpPr>
          <p:cNvPr id="5" name="Footer Placeholder 4"/>
          <p:cNvSpPr>
            <a:spLocks noGrp="1"/>
          </p:cNvSpPr>
          <p:nvPr>
            <p:ph type="ftr" sz="quarter" idx="3"/>
          </p:nvPr>
        </p:nvSpPr>
        <p:spPr>
          <a:xfrm>
            <a:off x="2082800" y="4237578"/>
            <a:ext cx="1930400" cy="243417"/>
          </a:xfrm>
          <a:prstGeom prst="rect">
            <a:avLst/>
          </a:prstGeom>
        </p:spPr>
        <p:txBody>
          <a:bodyPr vert="horz" lIns="60958" tIns="30479" rIns="60958" bIns="30479" rtlCol="0" anchor="ctr"/>
          <a:lstStyle>
            <a:lvl1pPr algn="ctr" fontAlgn="auto">
              <a:spcBef>
                <a:spcPts val="0"/>
              </a:spcBef>
              <a:spcAft>
                <a:spcPts val="0"/>
              </a:spcAft>
              <a:defRPr sz="800">
                <a:solidFill>
                  <a:schemeClr val="tx1">
                    <a:tint val="75000"/>
                  </a:schemeClr>
                </a:solidFill>
                <a:latin typeface="+mn-lt"/>
                <a:cs typeface="+mn-cs"/>
              </a:defRPr>
            </a:lvl1pPr>
          </a:lstStyle>
          <a:p>
            <a:pPr defTabSz="914400">
              <a:defRPr/>
            </a:pPr>
            <a:endParaRPr lang="en-US">
              <a:solidFill>
                <a:prstClr val="black">
                  <a:tint val="75000"/>
                </a:prstClr>
              </a:solidFill>
              <a:sym typeface="Arial"/>
            </a:endParaRPr>
          </a:p>
        </p:txBody>
      </p:sp>
      <p:sp>
        <p:nvSpPr>
          <p:cNvPr id="6" name="Slide Number Placeholder 5"/>
          <p:cNvSpPr>
            <a:spLocks noGrp="1"/>
          </p:cNvSpPr>
          <p:nvPr>
            <p:ph type="sldNum" sz="quarter" idx="4"/>
          </p:nvPr>
        </p:nvSpPr>
        <p:spPr>
          <a:xfrm>
            <a:off x="4368800" y="4237578"/>
            <a:ext cx="1422400" cy="243417"/>
          </a:xfrm>
          <a:prstGeom prst="rect">
            <a:avLst/>
          </a:prstGeom>
        </p:spPr>
        <p:txBody>
          <a:bodyPr vert="horz" lIns="60958" tIns="30479" rIns="60958" bIns="30479" rtlCol="0" anchor="ctr"/>
          <a:lstStyle>
            <a:lvl1pPr algn="r" fontAlgn="auto">
              <a:spcBef>
                <a:spcPts val="0"/>
              </a:spcBef>
              <a:spcAft>
                <a:spcPts val="0"/>
              </a:spcAft>
              <a:defRPr sz="800">
                <a:solidFill>
                  <a:schemeClr val="tx1">
                    <a:tint val="75000"/>
                  </a:schemeClr>
                </a:solidFill>
                <a:latin typeface="+mn-lt"/>
                <a:cs typeface="+mn-cs"/>
              </a:defRPr>
            </a:lvl1pPr>
          </a:lstStyle>
          <a:p>
            <a:pPr defTabSz="914400">
              <a:defRPr/>
            </a:pPr>
            <a:fld id="{6D4A0E8B-C645-4CE7-95A8-CC974E38AA65}" type="slidenum">
              <a:rPr lang="en-US">
                <a:solidFill>
                  <a:prstClr val="black">
                    <a:tint val="75000"/>
                  </a:prstClr>
                </a:solidFill>
                <a:sym typeface="Arial"/>
              </a:rPr>
              <a:pPr defTabSz="914400">
                <a:defRPr/>
              </a:pPr>
              <a:t>‹#›</a:t>
            </a:fld>
            <a:endParaRPr lang="en-US">
              <a:solidFill>
                <a:prstClr val="black">
                  <a:tint val="75000"/>
                </a:prstClr>
              </a:solidFill>
              <a:sym typeface="Arial"/>
            </a:endParaRPr>
          </a:p>
        </p:txBody>
      </p:sp>
    </p:spTree>
    <p:extLst>
      <p:ext uri="{BB962C8B-B14F-4D97-AF65-F5344CB8AC3E}">
        <p14:creationId xmlns:p14="http://schemas.microsoft.com/office/powerpoint/2010/main" val="3575106721"/>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p:hf sldNum="0" hdr="0" dt="0"/>
  <p:txStyles>
    <p:titleStyle>
      <a:lvl1pPr algn="ctr" rtl="0" eaLnBrk="0" fontAlgn="base" hangingPunct="0">
        <a:spcBef>
          <a:spcPct val="0"/>
        </a:spcBef>
        <a:spcAft>
          <a:spcPct val="0"/>
        </a:spcAft>
        <a:defRPr sz="2900" kern="1200">
          <a:solidFill>
            <a:schemeClr val="tx1"/>
          </a:solidFill>
          <a:latin typeface="+mj-lt"/>
          <a:ea typeface="+mj-ea"/>
          <a:cs typeface="+mj-cs"/>
        </a:defRPr>
      </a:lvl1pPr>
      <a:lvl2pPr algn="ctr" rtl="0" eaLnBrk="0" fontAlgn="base" hangingPunct="0">
        <a:spcBef>
          <a:spcPct val="0"/>
        </a:spcBef>
        <a:spcAft>
          <a:spcPct val="0"/>
        </a:spcAft>
        <a:defRPr sz="2900">
          <a:solidFill>
            <a:schemeClr val="tx1"/>
          </a:solidFill>
          <a:latin typeface="Calibri" pitchFamily="34" charset="0"/>
        </a:defRPr>
      </a:lvl2pPr>
      <a:lvl3pPr algn="ctr" rtl="0" eaLnBrk="0" fontAlgn="base" hangingPunct="0">
        <a:spcBef>
          <a:spcPct val="0"/>
        </a:spcBef>
        <a:spcAft>
          <a:spcPct val="0"/>
        </a:spcAft>
        <a:defRPr sz="2900">
          <a:solidFill>
            <a:schemeClr val="tx1"/>
          </a:solidFill>
          <a:latin typeface="Calibri" pitchFamily="34" charset="0"/>
        </a:defRPr>
      </a:lvl3pPr>
      <a:lvl4pPr algn="ctr" rtl="0" eaLnBrk="0" fontAlgn="base" hangingPunct="0">
        <a:spcBef>
          <a:spcPct val="0"/>
        </a:spcBef>
        <a:spcAft>
          <a:spcPct val="0"/>
        </a:spcAft>
        <a:defRPr sz="2900">
          <a:solidFill>
            <a:schemeClr val="tx1"/>
          </a:solidFill>
          <a:latin typeface="Calibri" pitchFamily="34" charset="0"/>
        </a:defRPr>
      </a:lvl4pPr>
      <a:lvl5pPr algn="ctr" rtl="0" eaLnBrk="0" fontAlgn="base" hangingPunct="0">
        <a:spcBef>
          <a:spcPct val="0"/>
        </a:spcBef>
        <a:spcAft>
          <a:spcPct val="0"/>
        </a:spcAft>
        <a:defRPr sz="2900">
          <a:solidFill>
            <a:schemeClr val="tx1"/>
          </a:solidFill>
          <a:latin typeface="Calibri" pitchFamily="34" charset="0"/>
        </a:defRPr>
      </a:lvl5pPr>
      <a:lvl6pPr marL="304792" algn="ctr" rtl="0" fontAlgn="base">
        <a:spcBef>
          <a:spcPct val="0"/>
        </a:spcBef>
        <a:spcAft>
          <a:spcPct val="0"/>
        </a:spcAft>
        <a:defRPr sz="2900">
          <a:solidFill>
            <a:schemeClr val="tx1"/>
          </a:solidFill>
          <a:latin typeface="Calibri" pitchFamily="34" charset="0"/>
        </a:defRPr>
      </a:lvl6pPr>
      <a:lvl7pPr marL="609585" algn="ctr" rtl="0" fontAlgn="base">
        <a:spcBef>
          <a:spcPct val="0"/>
        </a:spcBef>
        <a:spcAft>
          <a:spcPct val="0"/>
        </a:spcAft>
        <a:defRPr sz="2900">
          <a:solidFill>
            <a:schemeClr val="tx1"/>
          </a:solidFill>
          <a:latin typeface="Calibri" pitchFamily="34" charset="0"/>
        </a:defRPr>
      </a:lvl7pPr>
      <a:lvl8pPr marL="914377" algn="ctr" rtl="0" fontAlgn="base">
        <a:spcBef>
          <a:spcPct val="0"/>
        </a:spcBef>
        <a:spcAft>
          <a:spcPct val="0"/>
        </a:spcAft>
        <a:defRPr sz="2900">
          <a:solidFill>
            <a:schemeClr val="tx1"/>
          </a:solidFill>
          <a:latin typeface="Calibri" pitchFamily="34" charset="0"/>
        </a:defRPr>
      </a:lvl8pPr>
      <a:lvl9pPr marL="1219170" algn="ctr" rtl="0" fontAlgn="base">
        <a:spcBef>
          <a:spcPct val="0"/>
        </a:spcBef>
        <a:spcAft>
          <a:spcPct val="0"/>
        </a:spcAft>
        <a:defRPr sz="2900">
          <a:solidFill>
            <a:schemeClr val="tx1"/>
          </a:solidFill>
          <a:latin typeface="Calibri" pitchFamily="34" charset="0"/>
        </a:defRPr>
      </a:lvl9pPr>
    </p:titleStyle>
    <p:bodyStyle>
      <a:lvl1pPr marL="228594" indent="-228594" algn="l" rtl="0" eaLnBrk="0" fontAlgn="base" hangingPunct="0">
        <a:spcBef>
          <a:spcPct val="20000"/>
        </a:spcBef>
        <a:spcAft>
          <a:spcPct val="0"/>
        </a:spcAft>
        <a:buFont typeface="Arial" charset="0"/>
        <a:buChar char="•"/>
        <a:defRPr sz="2100" kern="1200">
          <a:solidFill>
            <a:schemeClr val="tx1"/>
          </a:solidFill>
          <a:latin typeface="+mn-lt"/>
          <a:ea typeface="+mn-ea"/>
          <a:cs typeface="+mn-cs"/>
        </a:defRPr>
      </a:lvl1pPr>
      <a:lvl2pPr marL="495288" indent="-190495" algn="l" rtl="0" eaLnBrk="0" fontAlgn="base" hangingPunct="0">
        <a:spcBef>
          <a:spcPct val="20000"/>
        </a:spcBef>
        <a:spcAft>
          <a:spcPct val="0"/>
        </a:spcAft>
        <a:buFont typeface="Arial" charset="0"/>
        <a:buChar char="–"/>
        <a:defRPr sz="1900" kern="1200">
          <a:solidFill>
            <a:schemeClr val="tx1"/>
          </a:solidFill>
          <a:latin typeface="+mn-lt"/>
          <a:ea typeface="+mn-ea"/>
          <a:cs typeface="+mn-cs"/>
        </a:defRPr>
      </a:lvl2pPr>
      <a:lvl3pPr marL="761981" indent="-152396" algn="l" rtl="0" eaLnBrk="0" fontAlgn="base" hangingPunct="0">
        <a:spcBef>
          <a:spcPct val="20000"/>
        </a:spcBef>
        <a:spcAft>
          <a:spcPct val="0"/>
        </a:spcAft>
        <a:buFont typeface="Arial" charset="0"/>
        <a:buChar char="•"/>
        <a:defRPr sz="1600" kern="1200">
          <a:solidFill>
            <a:schemeClr val="tx1"/>
          </a:solidFill>
          <a:latin typeface="+mn-lt"/>
          <a:ea typeface="+mn-ea"/>
          <a:cs typeface="+mn-cs"/>
        </a:defRPr>
      </a:lvl3pPr>
      <a:lvl4pPr marL="1066773" indent="-152396" algn="l" rtl="0" eaLnBrk="0" fontAlgn="base" hangingPunct="0">
        <a:spcBef>
          <a:spcPct val="20000"/>
        </a:spcBef>
        <a:spcAft>
          <a:spcPct val="0"/>
        </a:spcAft>
        <a:buFont typeface="Arial" charset="0"/>
        <a:buChar char="–"/>
        <a:defRPr sz="1300" kern="1200">
          <a:solidFill>
            <a:schemeClr val="tx1"/>
          </a:solidFill>
          <a:latin typeface="+mn-lt"/>
          <a:ea typeface="+mn-ea"/>
          <a:cs typeface="+mn-cs"/>
        </a:defRPr>
      </a:lvl4pPr>
      <a:lvl5pPr marL="1371566" indent="-152396" algn="l" rtl="0" eaLnBrk="0" fontAlgn="base" hangingPunct="0">
        <a:spcBef>
          <a:spcPct val="20000"/>
        </a:spcBef>
        <a:spcAft>
          <a:spcPct val="0"/>
        </a:spcAft>
        <a:buFont typeface="Arial" charset="0"/>
        <a:buChar char="»"/>
        <a:defRPr sz="1300" kern="1200">
          <a:solidFill>
            <a:schemeClr val="tx1"/>
          </a:solidFill>
          <a:latin typeface="+mn-lt"/>
          <a:ea typeface="+mn-ea"/>
          <a:cs typeface="+mn-cs"/>
        </a:defRPr>
      </a:lvl5pPr>
      <a:lvl6pPr marL="1676358" indent="-152396" algn="l" defTabSz="609585"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1150" indent="-152396" algn="l" defTabSz="609585"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943" indent="-152396" algn="l" defTabSz="609585"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735" indent="-152396" algn="l" defTabSz="609585"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98.xml"/><Relationship Id="rId5" Type="http://schemas.openxmlformats.org/officeDocument/2006/relationships/image" Target="../media/image6.gi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9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98.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98.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98.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98.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98.xml"/></Relationships>
</file>

<file path=ppt/slides/_rels/slide16.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4.jpe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9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9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98.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98.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9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98.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98.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wmf"/><Relationship Id="rId1" Type="http://schemas.openxmlformats.org/officeDocument/2006/relationships/slideLayout" Target="../slideLayouts/slideLayout35.xml"/><Relationship Id="rId6" Type="http://schemas.openxmlformats.org/officeDocument/2006/relationships/image" Target="../media/image35.png"/><Relationship Id="rId5" Type="http://schemas.openxmlformats.org/officeDocument/2006/relationships/image" Target="../media/image34.gif"/><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98.xml"/><Relationship Id="rId5" Type="http://schemas.openxmlformats.org/officeDocument/2006/relationships/image" Target="../media/image14.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98.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9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jpeg"/><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audio" Target="../media/audio1.wav"/><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audio" Target="../media/audio1.wav"/><Relationship Id="rId1" Type="http://schemas.openxmlformats.org/officeDocument/2006/relationships/slideLayout" Target="../slideLayouts/slideLayout69.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121.xml"/><Relationship Id="rId6" Type="http://schemas.openxmlformats.org/officeDocument/2006/relationships/image" Target="../media/image41.gif"/><Relationship Id="rId5" Type="http://schemas.openxmlformats.org/officeDocument/2006/relationships/image" Target="../media/image6.gif"/><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notesSlide" Target="../notesSlides/notesSlide23.xml"/><Relationship Id="rId7" Type="http://schemas.openxmlformats.org/officeDocument/2006/relationships/image" Target="../media/image45.emf"/><Relationship Id="rId2" Type="http://schemas.openxmlformats.org/officeDocument/2006/relationships/slideLayout" Target="../slideLayouts/slideLayout81.xml"/><Relationship Id="rId1" Type="http://schemas.openxmlformats.org/officeDocument/2006/relationships/audio" Target="Thuong-qua-viet-nam.mid" TargetMode="External"/><Relationship Id="rId6" Type="http://schemas.openxmlformats.org/officeDocument/2006/relationships/image" Target="../media/image44.png"/><Relationship Id="rId5" Type="http://schemas.openxmlformats.org/officeDocument/2006/relationships/image" Target="../media/image43.gif"/><Relationship Id="rId4" Type="http://schemas.openxmlformats.org/officeDocument/2006/relationships/image" Target="../media/image42.png"/><Relationship Id="rId9" Type="http://schemas.openxmlformats.org/officeDocument/2006/relationships/image" Target="../media/image47.emf"/></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98.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98.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98.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98.xml"/></Relationships>
</file>

<file path=ppt/slides/_rels/slide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104.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pic>
        <p:nvPicPr>
          <p:cNvPr id="1026" name="Picture 2" descr="Bài 16: Trước ngày xa quê Tiếng Việt lớp 4 Kết nối tri thứ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99" y="5292"/>
            <a:ext cx="12174401" cy="683694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rot="10800000" flipH="1" flipV="1">
            <a:off x="1722476" y="324249"/>
            <a:ext cx="9239692" cy="2834622"/>
          </a:xfrm>
          <a:prstGeom prst="rect">
            <a:avLst/>
          </a:prstGeom>
        </p:spPr>
        <p:txBody>
          <a:bodyPr wrap="square" lIns="64008" tIns="32004" rIns="64008" bIns="32004">
            <a:spAutoFit/>
          </a:bodyPr>
          <a:lstStyle/>
          <a:p>
            <a:pPr algn="ctr" defTabSz="914400" eaLnBrk="0" fontAlgn="base" hangingPunct="0">
              <a:spcBef>
                <a:spcPct val="0"/>
              </a:spcBef>
              <a:spcAft>
                <a:spcPct val="0"/>
              </a:spcAft>
              <a:defRPr/>
            </a:pPr>
            <a:r>
              <a:rPr lang="en-US" sz="6000" b="1" kern="10" dirty="0" err="1">
                <a:ln w="9525">
                  <a:solidFill>
                    <a:srgbClr val="0000FF"/>
                  </a:solidFill>
                  <a:round/>
                  <a:headEnd/>
                  <a:tailEnd/>
                </a:ln>
                <a:solidFill>
                  <a:srgbClr val="FF0000"/>
                </a:solidFill>
                <a:effectLst>
                  <a:outerShdw dist="45791" dir="2021404" algn="ctr" rotWithShape="0">
                    <a:srgbClr val="B2B2B2">
                      <a:alpha val="79999"/>
                    </a:srgbClr>
                  </a:outerShdw>
                </a:effectLst>
                <a:latin typeface="Times New Roman" pitchFamily="18" charset="0"/>
                <a:cs typeface="Times New Roman" pitchFamily="18" charset="0"/>
              </a:rPr>
              <a:t>Tiếng</a:t>
            </a:r>
            <a:r>
              <a:rPr lang="en-US" sz="6000" b="1" kern="10" dirty="0">
                <a:ln w="9525">
                  <a:solidFill>
                    <a:srgbClr val="0000FF"/>
                  </a:solidFill>
                  <a:round/>
                  <a:headEnd/>
                  <a:tailEnd/>
                </a:ln>
                <a:solidFill>
                  <a:srgbClr val="FF0000"/>
                </a:solidFill>
                <a:effectLst>
                  <a:outerShdw dist="45791" dir="2021404" algn="ctr" rotWithShape="0">
                    <a:srgbClr val="B2B2B2">
                      <a:alpha val="79999"/>
                    </a:srgbClr>
                  </a:outerShdw>
                </a:effectLst>
                <a:latin typeface="Times New Roman" pitchFamily="18" charset="0"/>
                <a:cs typeface="Times New Roman" pitchFamily="18" charset="0"/>
              </a:rPr>
              <a:t> </a:t>
            </a:r>
            <a:r>
              <a:rPr lang="en-US" sz="6000" b="1" kern="10" dirty="0" err="1">
                <a:ln w="9525">
                  <a:solidFill>
                    <a:srgbClr val="0000FF"/>
                  </a:solidFill>
                  <a:round/>
                  <a:headEnd/>
                  <a:tailEnd/>
                </a:ln>
                <a:solidFill>
                  <a:srgbClr val="FF0000"/>
                </a:solidFill>
                <a:effectLst>
                  <a:outerShdw dist="45791" dir="2021404" algn="ctr" rotWithShape="0">
                    <a:srgbClr val="B2B2B2">
                      <a:alpha val="79999"/>
                    </a:srgbClr>
                  </a:outerShdw>
                </a:effectLst>
                <a:latin typeface="Times New Roman" pitchFamily="18" charset="0"/>
                <a:cs typeface="Times New Roman" pitchFamily="18" charset="0"/>
              </a:rPr>
              <a:t>Việt</a:t>
            </a:r>
            <a:endParaRPr lang="en-US" sz="6000" b="1" kern="10" dirty="0">
              <a:ln w="9525">
                <a:solidFill>
                  <a:srgbClr val="0000FF"/>
                </a:solidFill>
                <a:round/>
                <a:headEnd/>
                <a:tailEnd/>
              </a:ln>
              <a:solidFill>
                <a:srgbClr val="FF0000"/>
              </a:solidFill>
              <a:effectLst>
                <a:outerShdw dist="45791" dir="2021404" algn="ctr" rotWithShape="0">
                  <a:srgbClr val="B2B2B2">
                    <a:alpha val="79999"/>
                  </a:srgbClr>
                </a:outerShdw>
              </a:effectLst>
              <a:latin typeface="Times New Roman" pitchFamily="18" charset="0"/>
              <a:cs typeface="Times New Roman" pitchFamily="18" charset="0"/>
            </a:endParaRPr>
          </a:p>
          <a:p>
            <a:pPr algn="ctr" defTabSz="914400" eaLnBrk="0" fontAlgn="base" hangingPunct="0">
              <a:spcBef>
                <a:spcPct val="0"/>
              </a:spcBef>
              <a:spcAft>
                <a:spcPct val="0"/>
              </a:spcAft>
              <a:defRPr/>
            </a:pPr>
            <a:r>
              <a:rPr lang="en-US" sz="6000" b="1" kern="10" dirty="0" err="1">
                <a:ln w="9525">
                  <a:solidFill>
                    <a:srgbClr val="0000FF"/>
                  </a:solidFill>
                  <a:round/>
                  <a:headEnd/>
                  <a:tailEnd/>
                </a:ln>
                <a:solidFill>
                  <a:srgbClr val="FF0000"/>
                </a:solidFill>
                <a:effectLst>
                  <a:outerShdw dist="45791" dir="2021404" algn="ctr" rotWithShape="0">
                    <a:srgbClr val="B2B2B2">
                      <a:alpha val="79999"/>
                    </a:srgbClr>
                  </a:outerShdw>
                </a:effectLst>
                <a:latin typeface="Times New Roman" pitchFamily="18" charset="0"/>
                <a:cs typeface="Times New Roman" pitchFamily="18" charset="0"/>
              </a:rPr>
              <a:t>Đọc</a:t>
            </a:r>
            <a:endParaRPr lang="en-US" sz="6000" b="1" kern="10" dirty="0">
              <a:ln w="9525">
                <a:solidFill>
                  <a:srgbClr val="0000FF"/>
                </a:solidFill>
                <a:round/>
                <a:headEnd/>
                <a:tailEnd/>
              </a:ln>
              <a:solidFill>
                <a:srgbClr val="FF0000"/>
              </a:solidFill>
              <a:effectLst>
                <a:outerShdw dist="45791" dir="2021404" algn="ctr" rotWithShape="0">
                  <a:srgbClr val="B2B2B2">
                    <a:alpha val="79999"/>
                  </a:srgbClr>
                </a:outerShdw>
              </a:effectLst>
              <a:latin typeface="Times New Roman" pitchFamily="18" charset="0"/>
              <a:cs typeface="Times New Roman" pitchFamily="18" charset="0"/>
            </a:endParaRPr>
          </a:p>
          <a:p>
            <a:pPr algn="ctr" defTabSz="914400" eaLnBrk="0" fontAlgn="base" hangingPunct="0">
              <a:spcBef>
                <a:spcPct val="0"/>
              </a:spcBef>
              <a:spcAft>
                <a:spcPct val="0"/>
              </a:spcAft>
              <a:defRPr/>
            </a:pPr>
            <a:r>
              <a:rPr lang="en-US" sz="6000" b="1" kern="10" dirty="0" err="1">
                <a:ln w="9525">
                  <a:solidFill>
                    <a:srgbClr val="0000FF"/>
                  </a:solidFill>
                  <a:round/>
                  <a:headEnd/>
                  <a:tailEnd/>
                </a:ln>
                <a:solidFill>
                  <a:srgbClr val="FF0000"/>
                </a:solidFill>
                <a:effectLst>
                  <a:outerShdw dist="45791" dir="2021404" algn="ctr" rotWithShape="0">
                    <a:srgbClr val="B2B2B2">
                      <a:alpha val="79999"/>
                    </a:srgbClr>
                  </a:outerShdw>
                </a:effectLst>
                <a:latin typeface="Times New Roman" pitchFamily="18" charset="0"/>
                <a:cs typeface="Times New Roman" pitchFamily="18" charset="0"/>
              </a:rPr>
              <a:t>Bài</a:t>
            </a:r>
            <a:r>
              <a:rPr lang="en-US" sz="6000" b="1" kern="10" dirty="0">
                <a:ln w="9525">
                  <a:solidFill>
                    <a:srgbClr val="0000FF"/>
                  </a:solidFill>
                  <a:round/>
                  <a:headEnd/>
                  <a:tailEnd/>
                </a:ln>
                <a:solidFill>
                  <a:srgbClr val="FF0000"/>
                </a:solidFill>
                <a:effectLst>
                  <a:outerShdw dist="45791" dir="2021404" algn="ctr" rotWithShape="0">
                    <a:srgbClr val="B2B2B2">
                      <a:alpha val="79999"/>
                    </a:srgbClr>
                  </a:outerShdw>
                </a:effectLst>
                <a:latin typeface="Times New Roman" pitchFamily="18" charset="0"/>
                <a:cs typeface="Times New Roman" pitchFamily="18" charset="0"/>
              </a:rPr>
              <a:t> 15: </a:t>
            </a:r>
            <a:r>
              <a:rPr lang="en-US" sz="6000" b="1" kern="10" dirty="0" err="1">
                <a:ln w="9525">
                  <a:solidFill>
                    <a:srgbClr val="0000FF"/>
                  </a:solidFill>
                  <a:round/>
                  <a:headEnd/>
                  <a:tailEnd/>
                </a:ln>
                <a:solidFill>
                  <a:srgbClr val="FF0000"/>
                </a:solidFill>
                <a:effectLst>
                  <a:outerShdw dist="45791" dir="2021404" algn="ctr" rotWithShape="0">
                    <a:srgbClr val="B2B2B2">
                      <a:alpha val="79999"/>
                    </a:srgbClr>
                  </a:outerShdw>
                </a:effectLst>
                <a:latin typeface="Times New Roman" pitchFamily="18" charset="0"/>
                <a:cs typeface="Times New Roman" pitchFamily="18" charset="0"/>
              </a:rPr>
              <a:t>Trước</a:t>
            </a:r>
            <a:r>
              <a:rPr lang="en-US" sz="6000" b="1" kern="10" dirty="0">
                <a:ln w="9525">
                  <a:solidFill>
                    <a:srgbClr val="0000FF"/>
                  </a:solidFill>
                  <a:round/>
                  <a:headEnd/>
                  <a:tailEnd/>
                </a:ln>
                <a:solidFill>
                  <a:srgbClr val="FF0000"/>
                </a:solidFill>
                <a:effectLst>
                  <a:outerShdw dist="45791" dir="2021404" algn="ctr" rotWithShape="0">
                    <a:srgbClr val="B2B2B2">
                      <a:alpha val="79999"/>
                    </a:srgbClr>
                  </a:outerShdw>
                </a:effectLst>
                <a:latin typeface="Times New Roman" pitchFamily="18" charset="0"/>
                <a:cs typeface="Times New Roman" pitchFamily="18" charset="0"/>
              </a:rPr>
              <a:t> </a:t>
            </a:r>
            <a:r>
              <a:rPr lang="en-US" sz="6000" b="1" kern="10" dirty="0" err="1">
                <a:ln w="9525">
                  <a:solidFill>
                    <a:srgbClr val="0000FF"/>
                  </a:solidFill>
                  <a:round/>
                  <a:headEnd/>
                  <a:tailEnd/>
                </a:ln>
                <a:solidFill>
                  <a:srgbClr val="FF0000"/>
                </a:solidFill>
                <a:effectLst>
                  <a:outerShdw dist="45791" dir="2021404" algn="ctr" rotWithShape="0">
                    <a:srgbClr val="B2B2B2">
                      <a:alpha val="79999"/>
                    </a:srgbClr>
                  </a:outerShdw>
                </a:effectLst>
                <a:latin typeface="Times New Roman" pitchFamily="18" charset="0"/>
                <a:cs typeface="Times New Roman" pitchFamily="18" charset="0"/>
              </a:rPr>
              <a:t>ngày</a:t>
            </a:r>
            <a:r>
              <a:rPr lang="en-US" sz="6000" b="1" kern="10" dirty="0">
                <a:ln w="9525">
                  <a:solidFill>
                    <a:srgbClr val="0000FF"/>
                  </a:solidFill>
                  <a:round/>
                  <a:headEnd/>
                  <a:tailEnd/>
                </a:ln>
                <a:solidFill>
                  <a:srgbClr val="FF0000"/>
                </a:solidFill>
                <a:effectLst>
                  <a:outerShdw dist="45791" dir="2021404" algn="ctr" rotWithShape="0">
                    <a:srgbClr val="B2B2B2">
                      <a:alpha val="79999"/>
                    </a:srgbClr>
                  </a:outerShdw>
                </a:effectLst>
                <a:latin typeface="Times New Roman" pitchFamily="18" charset="0"/>
                <a:cs typeface="Times New Roman" pitchFamily="18" charset="0"/>
              </a:rPr>
              <a:t> </a:t>
            </a:r>
            <a:r>
              <a:rPr lang="en-US" sz="6000" b="1" kern="10" dirty="0" err="1">
                <a:ln w="9525">
                  <a:solidFill>
                    <a:srgbClr val="0000FF"/>
                  </a:solidFill>
                  <a:round/>
                  <a:headEnd/>
                  <a:tailEnd/>
                </a:ln>
                <a:solidFill>
                  <a:srgbClr val="FF0000"/>
                </a:solidFill>
                <a:effectLst>
                  <a:outerShdw dist="45791" dir="2021404" algn="ctr" rotWithShape="0">
                    <a:srgbClr val="B2B2B2">
                      <a:alpha val="79999"/>
                    </a:srgbClr>
                  </a:outerShdw>
                </a:effectLst>
                <a:latin typeface="Times New Roman" pitchFamily="18" charset="0"/>
                <a:cs typeface="Times New Roman" pitchFamily="18" charset="0"/>
              </a:rPr>
              <a:t>xa</a:t>
            </a:r>
            <a:r>
              <a:rPr lang="en-US" sz="6000" b="1" kern="10" dirty="0">
                <a:ln w="9525">
                  <a:solidFill>
                    <a:srgbClr val="0000FF"/>
                  </a:solidFill>
                  <a:round/>
                  <a:headEnd/>
                  <a:tailEnd/>
                </a:ln>
                <a:solidFill>
                  <a:srgbClr val="FF0000"/>
                </a:solidFill>
                <a:effectLst>
                  <a:outerShdw dist="45791" dir="2021404" algn="ctr" rotWithShape="0">
                    <a:srgbClr val="B2B2B2">
                      <a:alpha val="79999"/>
                    </a:srgbClr>
                  </a:outerShdw>
                </a:effectLst>
                <a:latin typeface="Times New Roman" pitchFamily="18" charset="0"/>
                <a:cs typeface="Times New Roman" pitchFamily="18" charset="0"/>
              </a:rPr>
              <a:t> </a:t>
            </a:r>
            <a:r>
              <a:rPr lang="en-US" sz="6000" b="1" kern="10" dirty="0" err="1">
                <a:ln w="9525">
                  <a:solidFill>
                    <a:srgbClr val="0000FF"/>
                  </a:solidFill>
                  <a:round/>
                  <a:headEnd/>
                  <a:tailEnd/>
                </a:ln>
                <a:solidFill>
                  <a:srgbClr val="FF0000"/>
                </a:solidFill>
                <a:effectLst>
                  <a:outerShdw dist="45791" dir="2021404" algn="ctr" rotWithShape="0">
                    <a:srgbClr val="B2B2B2">
                      <a:alpha val="79999"/>
                    </a:srgbClr>
                  </a:outerShdw>
                </a:effectLst>
                <a:latin typeface="Times New Roman" pitchFamily="18" charset="0"/>
                <a:cs typeface="Times New Roman" pitchFamily="18" charset="0"/>
              </a:rPr>
              <a:t>quê</a:t>
            </a:r>
            <a:endParaRPr lang="en-US" sz="6000" b="1" kern="10" dirty="0">
              <a:ln w="9525">
                <a:solidFill>
                  <a:srgbClr val="0000FF"/>
                </a:solidFill>
                <a:round/>
                <a:headEnd/>
                <a:tailEnd/>
              </a:ln>
              <a:solidFill>
                <a:srgbClr val="FF0000"/>
              </a:solidFill>
              <a:effectLst>
                <a:outerShdw dist="45791" dir="2021404" algn="ctr" rotWithShape="0">
                  <a:srgbClr val="B2B2B2">
                    <a:alpha val="79999"/>
                  </a:srgbClr>
                </a:outerShdw>
              </a:effectLst>
              <a:latin typeface="Times New Roman" pitchFamily="18" charset="0"/>
              <a:cs typeface="Times New Roman" pitchFamily="18" charset="0"/>
            </a:endParaRPr>
          </a:p>
        </p:txBody>
      </p:sp>
      <p:sp>
        <p:nvSpPr>
          <p:cNvPr id="11" name="AutoShape 7"/>
          <p:cNvSpPr>
            <a:spLocks noChangeArrowheads="1"/>
          </p:cNvSpPr>
          <p:nvPr/>
        </p:nvSpPr>
        <p:spPr bwMode="auto">
          <a:xfrm>
            <a:off x="9042400" y="31898"/>
            <a:ext cx="3048000" cy="893135"/>
          </a:xfrm>
          <a:prstGeom prst="star32">
            <a:avLst>
              <a:gd name="adj" fmla="val 5694"/>
            </a:avLst>
          </a:prstGeom>
          <a:solidFill>
            <a:srgbClr val="BBE0E3"/>
          </a:solidFill>
          <a:ln w="9525">
            <a:solidFill>
              <a:srgbClr val="FFFF00"/>
            </a:solidFill>
            <a:miter lim="800000"/>
            <a:headEnd/>
            <a:tailEnd/>
          </a:ln>
        </p:spPr>
        <p:txBody>
          <a:bodyPr wrap="none" lIns="91426" tIns="45714" rIns="91426" bIns="45714"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VnTime" pitchFamily="34" charset="0"/>
            </a:endParaRPr>
          </a:p>
        </p:txBody>
      </p:sp>
      <p:pic>
        <p:nvPicPr>
          <p:cNvPr id="12" name="Picture 15" descr="Dove-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31360" y="1217362"/>
            <a:ext cx="1254641" cy="58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5" descr="Dove-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64808" y="301680"/>
            <a:ext cx="1254641" cy="58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5" descr="Dove-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334847" y="1217362"/>
            <a:ext cx="1254641" cy="58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descr="Dove-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35924" y="782083"/>
            <a:ext cx="1254641" cy="58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WordArt 2"/>
          <p:cNvSpPr>
            <a:spLocks noChangeArrowheads="1" noChangeShapeType="1" noTextEdit="1"/>
          </p:cNvSpPr>
          <p:nvPr/>
        </p:nvSpPr>
        <p:spPr bwMode="auto">
          <a:xfrm>
            <a:off x="609602" y="3158872"/>
            <a:ext cx="10951633" cy="1641730"/>
          </a:xfrm>
          <a:prstGeom prst="rect">
            <a:avLst/>
          </a:prstGeom>
        </p:spPr>
        <p:txBody>
          <a:bodyPr wrap="none" fromWordArt="1">
            <a:prstTxWarp prst="textWave1">
              <a:avLst>
                <a:gd name="adj1" fmla="val 13005"/>
                <a:gd name="adj2" fmla="val 0"/>
              </a:avLst>
            </a:prstTxWarp>
          </a:bodyPr>
          <a:lstStyle/>
          <a:p>
            <a:pPr algn="ctr" defTabSz="914400" eaLnBrk="0" fontAlgn="base" hangingPunct="0">
              <a:spcBef>
                <a:spcPct val="0"/>
              </a:spcBef>
              <a:spcAft>
                <a:spcPct val="0"/>
              </a:spcAft>
            </a:pPr>
            <a:r>
              <a:rPr lang="en-US" sz="3564" b="1" kern="10" dirty="0" err="1">
                <a:ln w="9525">
                  <a:solidFill>
                    <a:srgbClr val="CC3300"/>
                  </a:solidFill>
                  <a:round/>
                  <a:headEnd/>
                  <a:tailEnd/>
                </a:ln>
                <a:solidFill>
                  <a:srgbClr val="FF0000"/>
                </a:solidFill>
                <a:latin typeface="Times New Roman" pitchFamily="18" charset="0"/>
                <a:cs typeface="Times New Roman" pitchFamily="18" charset="0"/>
              </a:rPr>
              <a:t>Nhiệt</a:t>
            </a:r>
            <a:r>
              <a:rPr lang="en-US" sz="3564" b="1" kern="10" dirty="0">
                <a:ln w="9525">
                  <a:solidFill>
                    <a:srgbClr val="CC3300"/>
                  </a:solidFill>
                  <a:round/>
                  <a:headEnd/>
                  <a:tailEnd/>
                </a:ln>
                <a:solidFill>
                  <a:srgbClr val="FF0000"/>
                </a:solidFill>
                <a:latin typeface="Times New Roman" pitchFamily="18" charset="0"/>
                <a:cs typeface="Times New Roman" pitchFamily="18" charset="0"/>
              </a:rPr>
              <a:t> </a:t>
            </a:r>
            <a:r>
              <a:rPr lang="en-US" sz="3564" b="1" kern="10" dirty="0" err="1">
                <a:ln w="9525">
                  <a:solidFill>
                    <a:srgbClr val="CC3300"/>
                  </a:solidFill>
                  <a:round/>
                  <a:headEnd/>
                  <a:tailEnd/>
                </a:ln>
                <a:solidFill>
                  <a:srgbClr val="FF0000"/>
                </a:solidFill>
                <a:latin typeface="Times New Roman" pitchFamily="18" charset="0"/>
                <a:cs typeface="Times New Roman" pitchFamily="18" charset="0"/>
              </a:rPr>
              <a:t>liệt</a:t>
            </a:r>
            <a:r>
              <a:rPr lang="en-US" sz="3564" b="1" kern="10" dirty="0">
                <a:ln w="9525">
                  <a:solidFill>
                    <a:srgbClr val="CC3300"/>
                  </a:solidFill>
                  <a:round/>
                  <a:headEnd/>
                  <a:tailEnd/>
                </a:ln>
                <a:solidFill>
                  <a:srgbClr val="FF0000"/>
                </a:solidFill>
                <a:latin typeface="Times New Roman" pitchFamily="18" charset="0"/>
                <a:cs typeface="Times New Roman" pitchFamily="18" charset="0"/>
              </a:rPr>
              <a:t> </a:t>
            </a:r>
            <a:r>
              <a:rPr lang="en-US" sz="3564" b="1" kern="10" dirty="0" err="1">
                <a:ln w="9525">
                  <a:solidFill>
                    <a:srgbClr val="CC3300"/>
                  </a:solidFill>
                  <a:round/>
                  <a:headEnd/>
                  <a:tailEnd/>
                </a:ln>
                <a:solidFill>
                  <a:srgbClr val="FF0000"/>
                </a:solidFill>
                <a:latin typeface="Times New Roman" pitchFamily="18" charset="0"/>
                <a:cs typeface="Times New Roman" pitchFamily="18" charset="0"/>
              </a:rPr>
              <a:t>chào</a:t>
            </a:r>
            <a:r>
              <a:rPr lang="en-US" sz="3564" b="1" kern="10" dirty="0">
                <a:ln w="9525">
                  <a:solidFill>
                    <a:srgbClr val="CC3300"/>
                  </a:solidFill>
                  <a:round/>
                  <a:headEnd/>
                  <a:tailEnd/>
                </a:ln>
                <a:solidFill>
                  <a:srgbClr val="FF0000"/>
                </a:solidFill>
                <a:latin typeface="Times New Roman" pitchFamily="18" charset="0"/>
                <a:cs typeface="Times New Roman" pitchFamily="18" charset="0"/>
              </a:rPr>
              <a:t> </a:t>
            </a:r>
            <a:r>
              <a:rPr lang="en-US" sz="3564" b="1" kern="10" dirty="0" err="1">
                <a:ln w="9525">
                  <a:solidFill>
                    <a:srgbClr val="CC3300"/>
                  </a:solidFill>
                  <a:round/>
                  <a:headEnd/>
                  <a:tailEnd/>
                </a:ln>
                <a:solidFill>
                  <a:srgbClr val="FF0000"/>
                </a:solidFill>
                <a:latin typeface="Times New Roman" pitchFamily="18" charset="0"/>
                <a:cs typeface="Times New Roman" pitchFamily="18" charset="0"/>
              </a:rPr>
              <a:t>đón</a:t>
            </a:r>
            <a:r>
              <a:rPr lang="en-US" sz="3564" b="1" kern="10" dirty="0">
                <a:ln w="9525">
                  <a:solidFill>
                    <a:srgbClr val="CC3300"/>
                  </a:solidFill>
                  <a:round/>
                  <a:headEnd/>
                  <a:tailEnd/>
                </a:ln>
                <a:solidFill>
                  <a:srgbClr val="FF0000"/>
                </a:solidFill>
                <a:latin typeface="Times New Roman" pitchFamily="18" charset="0"/>
                <a:cs typeface="Times New Roman" pitchFamily="18" charset="0"/>
              </a:rPr>
              <a:t> </a:t>
            </a:r>
            <a:r>
              <a:rPr lang="en-US" sz="3564" b="1" kern="10" dirty="0" err="1">
                <a:ln w="9525">
                  <a:solidFill>
                    <a:srgbClr val="CC3300"/>
                  </a:solidFill>
                  <a:round/>
                  <a:headEnd/>
                  <a:tailEnd/>
                </a:ln>
                <a:solidFill>
                  <a:srgbClr val="FF0000"/>
                </a:solidFill>
                <a:latin typeface="Times New Roman" pitchFamily="18" charset="0"/>
                <a:cs typeface="Times New Roman" pitchFamily="18" charset="0"/>
              </a:rPr>
              <a:t>các</a:t>
            </a:r>
            <a:r>
              <a:rPr lang="en-US" sz="3564" b="1" kern="10" dirty="0">
                <a:ln w="9525">
                  <a:solidFill>
                    <a:srgbClr val="CC3300"/>
                  </a:solidFill>
                  <a:round/>
                  <a:headEnd/>
                  <a:tailEnd/>
                </a:ln>
                <a:solidFill>
                  <a:srgbClr val="FF0000"/>
                </a:solidFill>
                <a:latin typeface="Times New Roman" pitchFamily="18" charset="0"/>
                <a:cs typeface="Times New Roman" pitchFamily="18" charset="0"/>
              </a:rPr>
              <a:t> </a:t>
            </a:r>
            <a:r>
              <a:rPr lang="en-US" sz="3564" b="1" kern="10" dirty="0" err="1">
                <a:ln w="9525">
                  <a:solidFill>
                    <a:srgbClr val="CC3300"/>
                  </a:solidFill>
                  <a:round/>
                  <a:headEnd/>
                  <a:tailEnd/>
                </a:ln>
                <a:solidFill>
                  <a:srgbClr val="FF0000"/>
                </a:solidFill>
                <a:latin typeface="Times New Roman" pitchFamily="18" charset="0"/>
                <a:cs typeface="Times New Roman" pitchFamily="18" charset="0"/>
              </a:rPr>
              <a:t>em</a:t>
            </a:r>
            <a:r>
              <a:rPr lang="en-US" sz="3564" b="1" kern="10" dirty="0">
                <a:ln w="9525">
                  <a:solidFill>
                    <a:srgbClr val="CC3300"/>
                  </a:solidFill>
                  <a:round/>
                  <a:headEnd/>
                  <a:tailEnd/>
                </a:ln>
                <a:solidFill>
                  <a:srgbClr val="FF0000"/>
                </a:solidFill>
                <a:latin typeface="Times New Roman" pitchFamily="18" charset="0"/>
                <a:cs typeface="Times New Roman" pitchFamily="18" charset="0"/>
              </a:rPr>
              <a:t> </a:t>
            </a:r>
            <a:r>
              <a:rPr lang="en-US" sz="3564" b="1" kern="10" dirty="0" err="1">
                <a:ln w="9525">
                  <a:solidFill>
                    <a:srgbClr val="CC3300"/>
                  </a:solidFill>
                  <a:round/>
                  <a:headEnd/>
                  <a:tailEnd/>
                </a:ln>
                <a:solidFill>
                  <a:srgbClr val="FF0000"/>
                </a:solidFill>
                <a:latin typeface="Times New Roman" pitchFamily="18" charset="0"/>
                <a:cs typeface="Times New Roman" pitchFamily="18" charset="0"/>
              </a:rPr>
              <a:t>học</a:t>
            </a:r>
            <a:r>
              <a:rPr lang="en-US" sz="3564" b="1" kern="10" dirty="0">
                <a:ln w="9525">
                  <a:solidFill>
                    <a:srgbClr val="CC3300"/>
                  </a:solidFill>
                  <a:round/>
                  <a:headEnd/>
                  <a:tailEnd/>
                </a:ln>
                <a:solidFill>
                  <a:srgbClr val="FF0000"/>
                </a:solidFill>
                <a:latin typeface="Times New Roman" pitchFamily="18" charset="0"/>
                <a:cs typeface="Times New Roman" pitchFamily="18" charset="0"/>
              </a:rPr>
              <a:t> </a:t>
            </a:r>
            <a:r>
              <a:rPr lang="en-US" sz="3564" b="1" kern="10" dirty="0" err="1">
                <a:ln w="9525">
                  <a:solidFill>
                    <a:srgbClr val="CC3300"/>
                  </a:solidFill>
                  <a:round/>
                  <a:headEnd/>
                  <a:tailEnd/>
                </a:ln>
                <a:solidFill>
                  <a:srgbClr val="FF0000"/>
                </a:solidFill>
                <a:latin typeface="Times New Roman" pitchFamily="18" charset="0"/>
                <a:cs typeface="Times New Roman" pitchFamily="18" charset="0"/>
              </a:rPr>
              <a:t>sinh</a:t>
            </a:r>
            <a:r>
              <a:rPr lang="en-US" sz="3564" b="1" kern="10" dirty="0">
                <a:ln w="9525">
                  <a:solidFill>
                    <a:srgbClr val="CC3300"/>
                  </a:solidFill>
                  <a:round/>
                  <a:headEnd/>
                  <a:tailEnd/>
                </a:ln>
                <a:solidFill>
                  <a:srgbClr val="FF0000"/>
                </a:solidFill>
                <a:latin typeface="Times New Roman" pitchFamily="18" charset="0"/>
                <a:cs typeface="Times New Roman" pitchFamily="18" charset="0"/>
              </a:rPr>
              <a:t> </a:t>
            </a:r>
            <a:r>
              <a:rPr lang="en-US" sz="3564" b="1" kern="10" dirty="0" err="1">
                <a:ln w="9525">
                  <a:solidFill>
                    <a:srgbClr val="CC3300"/>
                  </a:solidFill>
                  <a:round/>
                  <a:headEnd/>
                  <a:tailEnd/>
                </a:ln>
                <a:solidFill>
                  <a:srgbClr val="FF0000"/>
                </a:solidFill>
                <a:latin typeface="Times New Roman" pitchFamily="18" charset="0"/>
                <a:cs typeface="Times New Roman" pitchFamily="18" charset="0"/>
              </a:rPr>
              <a:t>lớp</a:t>
            </a:r>
            <a:r>
              <a:rPr lang="en-US" sz="3564" b="1" kern="10" dirty="0">
                <a:ln w="9525">
                  <a:solidFill>
                    <a:srgbClr val="CC3300"/>
                  </a:solidFill>
                  <a:round/>
                  <a:headEnd/>
                  <a:tailEnd/>
                </a:ln>
                <a:solidFill>
                  <a:srgbClr val="FF0000"/>
                </a:solidFill>
                <a:latin typeface="Times New Roman" pitchFamily="18" charset="0"/>
                <a:cs typeface="Times New Roman" pitchFamily="18" charset="0"/>
              </a:rPr>
              <a:t> 4 A</a:t>
            </a:r>
          </a:p>
        </p:txBody>
      </p:sp>
    </p:spTree>
    <p:extLst>
      <p:ext uri="{BB962C8B-B14F-4D97-AF65-F5344CB8AC3E}">
        <p14:creationId xmlns:p14="http://schemas.microsoft.com/office/powerpoint/2010/main" val="58622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pic>
        <p:nvPicPr>
          <p:cNvPr id="1026" name="Picture 2" descr="Bài 16: Trước ngày xa quê Tiếng Việt lớp 4 Kết nối tri thứ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99" y="5292"/>
            <a:ext cx="12174401" cy="6836943"/>
          </a:xfrm>
          <a:prstGeom prst="rect">
            <a:avLst/>
          </a:prstGeom>
          <a:noFill/>
          <a:extLst>
            <a:ext uri="{909E8E84-426E-40DD-AFC4-6F175D3DCCD1}">
              <a14:hiddenFill xmlns:a14="http://schemas.microsoft.com/office/drawing/2010/main">
                <a:solidFill>
                  <a:srgbClr val="FFFFFF"/>
                </a:solidFill>
              </a14:hiddenFill>
            </a:ext>
          </a:extLst>
        </p:spPr>
      </p:pic>
      <p:pic>
        <p:nvPicPr>
          <p:cNvPr id="7" name="Hình ảnh 10">
            <a:extLst>
              <a:ext uri="{FF2B5EF4-FFF2-40B4-BE49-F238E27FC236}">
                <a16:creationId xmlns:a16="http://schemas.microsoft.com/office/drawing/2014/main" id="{47A3E390-0C8A-99AD-80F6-644CFAB4BB9A}"/>
              </a:ext>
            </a:extLst>
          </p:cNvPr>
          <p:cNvPicPr>
            <a:picLocks noChangeAspect="1"/>
          </p:cNvPicPr>
          <p:nvPr/>
        </p:nvPicPr>
        <p:blipFill>
          <a:blip r:embed="rId5"/>
          <a:stretch>
            <a:fillRect/>
          </a:stretch>
        </p:blipFill>
        <p:spPr>
          <a:xfrm>
            <a:off x="408517" y="154190"/>
            <a:ext cx="3657616" cy="2045194"/>
          </a:xfrm>
          <a:prstGeom prst="rect">
            <a:avLst/>
          </a:prstGeom>
        </p:spPr>
      </p:pic>
      <p:pic>
        <p:nvPicPr>
          <p:cNvPr id="8" name="Hình ảnh 8">
            <a:extLst>
              <a:ext uri="{FF2B5EF4-FFF2-40B4-BE49-F238E27FC236}">
                <a16:creationId xmlns:a16="http://schemas.microsoft.com/office/drawing/2014/main" id="{034F33D2-9872-D07A-A7CB-97FBE9A2B02A}"/>
              </a:ext>
            </a:extLst>
          </p:cNvPr>
          <p:cNvPicPr>
            <a:picLocks noChangeAspect="1"/>
          </p:cNvPicPr>
          <p:nvPr/>
        </p:nvPicPr>
        <p:blipFill>
          <a:blip r:embed="rId6"/>
          <a:stretch>
            <a:fillRect/>
          </a:stretch>
        </p:blipFill>
        <p:spPr>
          <a:xfrm>
            <a:off x="3739726" y="2231558"/>
            <a:ext cx="4125433" cy="2066393"/>
          </a:xfrm>
          <a:prstGeom prst="rect">
            <a:avLst/>
          </a:prstGeom>
        </p:spPr>
      </p:pic>
      <p:pic>
        <p:nvPicPr>
          <p:cNvPr id="9" name="Hình ảnh 6">
            <a:extLst>
              <a:ext uri="{FF2B5EF4-FFF2-40B4-BE49-F238E27FC236}">
                <a16:creationId xmlns:a16="http://schemas.microsoft.com/office/drawing/2014/main" id="{09ACE0A0-79EF-63B0-CACE-5823D160946B}"/>
              </a:ext>
            </a:extLst>
          </p:cNvPr>
          <p:cNvPicPr>
            <a:picLocks noChangeAspect="1"/>
          </p:cNvPicPr>
          <p:nvPr/>
        </p:nvPicPr>
        <p:blipFill>
          <a:blip r:embed="rId7"/>
          <a:stretch>
            <a:fillRect/>
          </a:stretch>
        </p:blipFill>
        <p:spPr>
          <a:xfrm>
            <a:off x="7218772" y="4400733"/>
            <a:ext cx="4234359" cy="2032176"/>
          </a:xfrm>
          <a:prstGeom prst="rect">
            <a:avLst/>
          </a:prstGeom>
        </p:spPr>
      </p:pic>
    </p:spTree>
    <p:extLst>
      <p:ext uri="{BB962C8B-B14F-4D97-AF65-F5344CB8AC3E}">
        <p14:creationId xmlns:p14="http://schemas.microsoft.com/office/powerpoint/2010/main" val="307794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sp>
        <p:nvSpPr>
          <p:cNvPr id="8" name="Rectangle 7"/>
          <p:cNvSpPr/>
          <p:nvPr/>
        </p:nvSpPr>
        <p:spPr>
          <a:xfrm>
            <a:off x="1308490" y="208492"/>
            <a:ext cx="5297213" cy="17621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70C0"/>
                </a:solidFill>
                <a:latin typeface="Times New Roman" pitchFamily="18" charset="0"/>
                <a:cs typeface="Times New Roman" pitchFamily="18" charset="0"/>
              </a:rPr>
              <a:t>Thứ</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Tư</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ngày</a:t>
            </a:r>
            <a:r>
              <a:rPr lang="en-US" sz="2400" b="1" dirty="0">
                <a:solidFill>
                  <a:srgbClr val="0070C0"/>
                </a:solidFill>
                <a:latin typeface="Times New Roman" pitchFamily="18" charset="0"/>
                <a:cs typeface="Times New Roman" pitchFamily="18" charset="0"/>
              </a:rPr>
              <a:t> 25 </a:t>
            </a:r>
            <a:r>
              <a:rPr lang="en-US" sz="2400" b="1" dirty="0" err="1">
                <a:solidFill>
                  <a:srgbClr val="0070C0"/>
                </a:solidFill>
                <a:latin typeface="Times New Roman" pitchFamily="18" charset="0"/>
                <a:cs typeface="Times New Roman" pitchFamily="18" charset="0"/>
              </a:rPr>
              <a:t>tháng</a:t>
            </a:r>
            <a:r>
              <a:rPr lang="en-US" sz="2400" b="1" dirty="0">
                <a:solidFill>
                  <a:srgbClr val="0070C0"/>
                </a:solidFill>
                <a:latin typeface="Times New Roman" pitchFamily="18" charset="0"/>
                <a:cs typeface="Times New Roman" pitchFamily="18" charset="0"/>
              </a:rPr>
              <a:t> 10 </a:t>
            </a:r>
            <a:r>
              <a:rPr lang="en-US" sz="2400" b="1" dirty="0" err="1">
                <a:solidFill>
                  <a:srgbClr val="0070C0"/>
                </a:solidFill>
                <a:latin typeface="Times New Roman" pitchFamily="18" charset="0"/>
                <a:cs typeface="Times New Roman" pitchFamily="18" charset="0"/>
              </a:rPr>
              <a:t>năm</a:t>
            </a:r>
            <a:r>
              <a:rPr lang="en-US" sz="2400" b="1" dirty="0">
                <a:solidFill>
                  <a:srgbClr val="0070C0"/>
                </a:solidFill>
                <a:latin typeface="Times New Roman" pitchFamily="18" charset="0"/>
                <a:cs typeface="Times New Roman" pitchFamily="18" charset="0"/>
              </a:rPr>
              <a:t> 2023</a:t>
            </a:r>
          </a:p>
          <a:p>
            <a:pPr algn="ctr"/>
            <a:r>
              <a:rPr lang="en-US" sz="2400" b="1" dirty="0" err="1">
                <a:solidFill>
                  <a:srgbClr val="0070C0"/>
                </a:solidFill>
                <a:latin typeface="Times New Roman" pitchFamily="18" charset="0"/>
                <a:cs typeface="Times New Roman" pitchFamily="18" charset="0"/>
              </a:rPr>
              <a:t>Tiếng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Việt</a:t>
            </a:r>
            <a:endParaRPr lang="en-US" sz="2400" b="1" dirty="0">
              <a:solidFill>
                <a:srgbClr val="0070C0"/>
              </a:solidFill>
              <a:latin typeface="Times New Roman" pitchFamily="18" charset="0"/>
              <a:cs typeface="Times New Roman" pitchFamily="18" charset="0"/>
            </a:endParaRPr>
          </a:p>
          <a:p>
            <a:pPr algn="ctr"/>
            <a:r>
              <a:rPr lang="en-US" sz="2400" b="1" dirty="0" err="1">
                <a:solidFill>
                  <a:srgbClr val="0070C0"/>
                </a:solidFill>
                <a:latin typeface="Times New Roman" pitchFamily="18" charset="0"/>
                <a:cs typeface="Times New Roman" pitchFamily="18" charset="0"/>
              </a:rPr>
              <a:t>Đọc</a:t>
            </a:r>
            <a:endParaRPr lang="en-US" sz="2400" b="1" dirty="0">
              <a:solidFill>
                <a:srgbClr val="0070C0"/>
              </a:solidFill>
              <a:latin typeface="Times New Roman" pitchFamily="18" charset="0"/>
              <a:cs typeface="Times New Roman" pitchFamily="18" charset="0"/>
            </a:endParaRPr>
          </a:p>
          <a:p>
            <a:pPr algn="ct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16: </a:t>
            </a:r>
            <a:r>
              <a:rPr lang="en-US" sz="2400" b="1" dirty="0" err="1">
                <a:solidFill>
                  <a:srgbClr val="FF0000"/>
                </a:solidFill>
                <a:latin typeface="Times New Roman" pitchFamily="18" charset="0"/>
                <a:cs typeface="Times New Roman" pitchFamily="18" charset="0"/>
              </a:rPr>
              <a:t>Gặt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chữ</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trên</a:t>
            </a:r>
            <a:r>
              <a:rPr lang="en-US" sz="2400" b="1" dirty="0">
                <a:solidFill>
                  <a:srgbClr val="FF0000"/>
                </a:solidFill>
                <a:latin typeface="Times New Roman" pitchFamily="18" charset="0"/>
                <a:cs typeface="Times New Roman" pitchFamily="18" charset="0"/>
              </a:rPr>
              <a:t> non (</a:t>
            </a:r>
            <a:r>
              <a:rPr lang="en-US" sz="2400" b="1" dirty="0" err="1">
                <a:solidFill>
                  <a:srgbClr val="FF0000"/>
                </a:solidFill>
                <a:latin typeface="Times New Roman" pitchFamily="18" charset="0"/>
                <a:cs typeface="Times New Roman" pitchFamily="18" charset="0"/>
              </a:rPr>
              <a:t>trang</a:t>
            </a:r>
            <a:r>
              <a:rPr lang="en-US" sz="2400" b="1" dirty="0">
                <a:solidFill>
                  <a:srgbClr val="FF0000"/>
                </a:solidFill>
                <a:latin typeface="Times New Roman" pitchFamily="18" charset="0"/>
                <a:cs typeface="Times New Roman" pitchFamily="18" charset="0"/>
              </a:rPr>
              <a:t> 66)</a:t>
            </a:r>
          </a:p>
          <a:p>
            <a:pPr algn="r"/>
            <a:r>
              <a:rPr lang="en-US" sz="2400" b="1" dirty="0">
                <a:solidFill>
                  <a:srgbClr val="FF0000"/>
                </a:solidFill>
                <a:latin typeface="Times New Roman" pitchFamily="18" charset="0"/>
                <a:cs typeface="Times New Roman" pitchFamily="18" charset="0"/>
              </a:rPr>
              <a:t>(Theo Kao </a:t>
            </a:r>
            <a:r>
              <a:rPr lang="en-US" sz="2400" b="1" dirty="0" err="1">
                <a:solidFill>
                  <a:srgbClr val="FF0000"/>
                </a:solidFill>
                <a:latin typeface="Times New Roman" pitchFamily="18" charset="0"/>
                <a:cs typeface="Times New Roman" pitchFamily="18" charset="0"/>
              </a:rPr>
              <a:t>Sơn</a:t>
            </a:r>
            <a:r>
              <a:rPr lang="en-US" sz="2400" b="1" dirty="0">
                <a:solidFill>
                  <a:srgbClr val="FF0000"/>
                </a:solidFill>
                <a:latin typeface="Times New Roman" pitchFamily="18" charset="0"/>
                <a:cs typeface="Times New Roman" pitchFamily="18" charset="0"/>
              </a:rPr>
              <a:t>)</a:t>
            </a:r>
          </a:p>
        </p:txBody>
      </p:sp>
      <p:pic>
        <p:nvPicPr>
          <p:cNvPr id="10" name="Picture 9">
            <a:extLst>
              <a:ext uri="{FF2B5EF4-FFF2-40B4-BE49-F238E27FC236}">
                <a16:creationId xmlns:a16="http://schemas.microsoft.com/office/drawing/2014/main" id="{8012DBC2-5554-F93B-2200-CD62C821B72F}"/>
              </a:ext>
            </a:extLst>
          </p:cNvPr>
          <p:cNvPicPr>
            <a:picLocks noChangeAspect="1"/>
          </p:cNvPicPr>
          <p:nvPr/>
        </p:nvPicPr>
        <p:blipFill>
          <a:blip r:embed="rId4"/>
          <a:stretch>
            <a:fillRect/>
          </a:stretch>
        </p:blipFill>
        <p:spPr>
          <a:xfrm>
            <a:off x="276821" y="2267665"/>
            <a:ext cx="7605916" cy="2583711"/>
          </a:xfrm>
          <a:prstGeom prst="rect">
            <a:avLst/>
          </a:prstGeom>
        </p:spPr>
      </p:pic>
      <p:pic>
        <p:nvPicPr>
          <p:cNvPr id="11" name="Picture 10"/>
          <p:cNvPicPr/>
          <p:nvPr/>
        </p:nvPicPr>
        <p:blipFill>
          <a:blip r:embed="rId5">
            <a:extLst>
              <a:ext uri="{28A0092B-C50C-407E-A947-70E740481C1C}">
                <a14:useLocalDpi xmlns:a14="http://schemas.microsoft.com/office/drawing/2010/main" val="0"/>
              </a:ext>
            </a:extLst>
          </a:blip>
          <a:stretch>
            <a:fillRect/>
          </a:stretch>
        </p:blipFill>
        <p:spPr>
          <a:xfrm>
            <a:off x="6605703" y="8806"/>
            <a:ext cx="5586297" cy="6754598"/>
          </a:xfrm>
          <a:prstGeom prst="rect">
            <a:avLst/>
          </a:prstGeom>
        </p:spPr>
      </p:pic>
    </p:spTree>
    <p:extLst>
      <p:ext uri="{BB962C8B-B14F-4D97-AF65-F5344CB8AC3E}">
        <p14:creationId xmlns:p14="http://schemas.microsoft.com/office/powerpoint/2010/main" val="68888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 name="Rectangle 1"/>
          <p:cNvSpPr/>
          <p:nvPr/>
        </p:nvSpPr>
        <p:spPr>
          <a:xfrm>
            <a:off x="205316" y="17508"/>
            <a:ext cx="11808007" cy="7109639"/>
          </a:xfrm>
          <a:prstGeom prst="rect">
            <a:avLst/>
          </a:prstGeom>
        </p:spPr>
        <p:txBody>
          <a:bodyPr wrap="square">
            <a:spAutoFit/>
          </a:bodyPr>
          <a:lstStyle/>
          <a:p>
            <a:pPr algn="ctr"/>
            <a:r>
              <a:rPr lang="vi-VN" sz="2400" b="1" dirty="0">
                <a:solidFill>
                  <a:srgbClr val="000000"/>
                </a:solidFill>
                <a:latin typeface="Open Sans"/>
              </a:rPr>
              <a:t>TRƯỚC NGÀY XA QUÊ</a:t>
            </a:r>
            <a:endParaRPr lang="vi-VN" sz="2400" dirty="0">
              <a:solidFill>
                <a:srgbClr val="000000"/>
              </a:solidFill>
              <a:latin typeface="Open Sans"/>
            </a:endParaRPr>
          </a:p>
          <a:p>
            <a:pPr algn="just"/>
            <a:r>
              <a:rPr lang="vi-VN" sz="2400" dirty="0">
                <a:solidFill>
                  <a:srgbClr val="000000"/>
                </a:solidFill>
                <a:latin typeface="Open Sans"/>
              </a:rPr>
              <a:t>Bố quyết định cho tôi lên thành phố học. Nghe bố nói, tôi và khóc như khi bị đòn oan. Tôi không muốn đi nhưng vẫn phải chuẩn bị lên đường.</a:t>
            </a:r>
          </a:p>
          <a:p>
            <a:pPr algn="just"/>
            <a:r>
              <a:rPr lang="vi-VN" sz="2400" dirty="0">
                <a:solidFill>
                  <a:srgbClr val="000000"/>
                </a:solidFill>
                <a:latin typeface="Open Sans"/>
              </a:rPr>
              <a:t>Chiều trước ngày xa quê, các bạn đến chơi tiễn tôi, cả thầy giáo của tôi nữa.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Tôi biết nơi đó có những chiếc xe sang trọng phóng vun vút trên đường nhựa phẳng lì. Nhưng nơi ấy thật xa lạ. Quê tôi ở đây, con đường làng gỗ ghề, vàng óng rơm mùa gặt, những lùm cây giấu đầy quả ổi, quả mâm xôi chín mọng. Nước mắt tôi ứa ra. Không, tôi không thích đi. Tôi chỉ muốn được ở đây giữa các bạn và thầy giáo. Như đoán được ý nghĩ của tôi, thầy đến bên lau nước mắt cho tôi, xoa đầu tôi và cúi xuống nắm lấy hai bàn tay tôi:</a:t>
            </a:r>
            <a:endParaRPr lang="en-US" sz="2400" dirty="0">
              <a:solidFill>
                <a:srgbClr val="000000"/>
              </a:solidFill>
              <a:latin typeface="Open Sans"/>
            </a:endParaRPr>
          </a:p>
          <a:p>
            <a:pPr algn="just"/>
            <a:r>
              <a:rPr lang="vi-VN" sz="2400" dirty="0">
                <a:solidFill>
                  <a:srgbClr val="000000"/>
                </a:solidFill>
                <a:latin typeface="Open Sans"/>
              </a:rPr>
              <a:t>– Bao giờ nghỉ hè, em sẽ lại được về đây chơi với thầy và các bạn.</a:t>
            </a:r>
          </a:p>
          <a:p>
            <a:pPr algn="just"/>
            <a:r>
              <a:rPr lang="vi-VN" sz="2400" dirty="0">
                <a:solidFill>
                  <a:srgbClr val="000000"/>
                </a:solidFill>
                <a:latin typeface="Open Sans"/>
              </a:rPr>
              <a:t>Buổi chia tay kéo dài mãi đến khi trời tối mịt. Chúng tôi còn muốn ngồi với nhau nữa nhưng thầy nhắc các bạn phải về để mai tôi lên đường sớm. Tôi muốn nói điều gì đó với thầy và các bạn nhưng không sao nói nổi. Vậy là tôi phải xa quê, nơi tôi đã từng đội nắng đội gió mà lớn lên với tình thương yêu vô hạn.</a:t>
            </a:r>
            <a:r>
              <a:rPr lang="en-US" sz="2400" i="1" dirty="0">
                <a:solidFill>
                  <a:srgbClr val="000000"/>
                </a:solidFill>
                <a:latin typeface="Open Sans"/>
              </a:rPr>
              <a:t>	             </a:t>
            </a:r>
            <a:r>
              <a:rPr lang="vi-VN" sz="2400" i="1" dirty="0">
                <a:solidFill>
                  <a:srgbClr val="000000"/>
                </a:solidFill>
                <a:latin typeface="Open Sans"/>
              </a:rPr>
              <a:t>(Theo Kao Sơn)</a:t>
            </a:r>
            <a:endParaRPr lang="vi-VN" sz="2400" dirty="0">
              <a:solidFill>
                <a:srgbClr val="000000"/>
              </a:solidFill>
              <a:latin typeface="Open Sans"/>
            </a:endParaRPr>
          </a:p>
          <a:p>
            <a:pPr algn="just"/>
            <a:endParaRPr lang="vi-VN" sz="2400" b="0" i="0" dirty="0">
              <a:solidFill>
                <a:srgbClr val="000000"/>
              </a:solidFill>
              <a:effectLst/>
              <a:latin typeface="Open Sans"/>
            </a:endParaRPr>
          </a:p>
        </p:txBody>
      </p:sp>
    </p:spTree>
    <p:extLst>
      <p:ext uri="{BB962C8B-B14F-4D97-AF65-F5344CB8AC3E}">
        <p14:creationId xmlns:p14="http://schemas.microsoft.com/office/powerpoint/2010/main" val="4042724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b="9974"/>
          <a:stretch>
            <a:fillRect/>
          </a:stretch>
        </p:blipFill>
        <p:spPr>
          <a:xfrm>
            <a:off x="0" y="0"/>
            <a:ext cx="12289524" cy="6858000"/>
          </a:xfrm>
          <a:prstGeom prst="rect">
            <a:avLst/>
          </a:prstGeom>
        </p:spPr>
      </p:pic>
      <p:sp>
        <p:nvSpPr>
          <p:cNvPr id="6" name="Cloud 5"/>
          <p:cNvSpPr/>
          <p:nvPr/>
        </p:nvSpPr>
        <p:spPr>
          <a:xfrm>
            <a:off x="3221665" y="1211732"/>
            <a:ext cx="5943600" cy="1063256"/>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C00000"/>
                </a:solidFill>
                <a:latin typeface="Times New Roman" pitchFamily="18" charset="0"/>
                <a:cs typeface="Times New Roman" pitchFamily="18" charset="0"/>
              </a:rPr>
              <a:t>Chia </a:t>
            </a:r>
            <a:r>
              <a:rPr lang="en-US" sz="4400" b="1" dirty="0" err="1">
                <a:solidFill>
                  <a:srgbClr val="C00000"/>
                </a:solidFill>
                <a:latin typeface="Times New Roman" pitchFamily="18" charset="0"/>
                <a:cs typeface="Times New Roman" pitchFamily="18" charset="0"/>
              </a:rPr>
              <a:t>đoạn</a:t>
            </a:r>
            <a:endParaRPr lang="en-US" sz="4400" b="1" dirty="0">
              <a:solidFill>
                <a:prstClr val="white"/>
              </a:solidFill>
              <a:latin typeface="Times New Roman" pitchFamily="18" charset="0"/>
              <a:cs typeface="Times New Roman" pitchFamily="18" charset="0"/>
            </a:endParaRPr>
          </a:p>
        </p:txBody>
      </p:sp>
      <p:sp>
        <p:nvSpPr>
          <p:cNvPr id="13" name="Rectangle 12"/>
          <p:cNvSpPr/>
          <p:nvPr/>
        </p:nvSpPr>
        <p:spPr>
          <a:xfrm>
            <a:off x="2730829" y="2449465"/>
            <a:ext cx="6721505" cy="523220"/>
          </a:xfrm>
          <a:prstGeom prst="rect">
            <a:avLst/>
          </a:prstGeom>
        </p:spPr>
        <p:txBody>
          <a:bodyPr wrap="square">
            <a:spAutoFit/>
          </a:bodyPr>
          <a:lstStyle/>
          <a:p>
            <a:pPr algn="just"/>
            <a:r>
              <a:rPr lang="en-US" sz="2800" b="1" dirty="0" err="1">
                <a:solidFill>
                  <a:srgbClr val="C00000"/>
                </a:solidFill>
                <a:latin typeface="+mj-lt"/>
                <a:ea typeface="Times New Roman"/>
                <a:cs typeface="Times New Roman" pitchFamily="18" charset="0"/>
              </a:rPr>
              <a:t>Đoạn</a:t>
            </a:r>
            <a:r>
              <a:rPr lang="en-US" sz="2800" b="1" dirty="0">
                <a:solidFill>
                  <a:srgbClr val="C00000"/>
                </a:solidFill>
                <a:latin typeface="+mj-lt"/>
                <a:ea typeface="Times New Roman"/>
                <a:cs typeface="Times New Roman" pitchFamily="18" charset="0"/>
              </a:rPr>
              <a:t> 1: </a:t>
            </a:r>
            <a:r>
              <a:rPr lang="en-US" sz="2800" b="1" dirty="0" err="1">
                <a:solidFill>
                  <a:srgbClr val="1F497D"/>
                </a:solidFill>
                <a:latin typeface="+mj-lt"/>
                <a:ea typeface="Times New Roman"/>
                <a:cs typeface="Times New Roman" pitchFamily="18" charset="0"/>
              </a:rPr>
              <a:t>Bố</a:t>
            </a:r>
            <a:r>
              <a:rPr lang="en-US" sz="2800" b="1" dirty="0">
                <a:solidFill>
                  <a:srgbClr val="1F497D"/>
                </a:solidFill>
                <a:latin typeface="+mj-lt"/>
                <a:ea typeface="Times New Roman"/>
                <a:cs typeface="Times New Roman" pitchFamily="18" charset="0"/>
              </a:rPr>
              <a:t> … </a:t>
            </a:r>
            <a:r>
              <a:rPr lang="vi-VN" sz="2800" b="1" dirty="0">
                <a:solidFill>
                  <a:schemeClr val="tx2"/>
                </a:solidFill>
                <a:latin typeface="+mj-lt"/>
              </a:rPr>
              <a:t>chuẩn bị lên đường</a:t>
            </a:r>
            <a:r>
              <a:rPr lang="en-US" sz="2800" b="1" dirty="0">
                <a:solidFill>
                  <a:schemeClr val="tx2"/>
                </a:solidFill>
                <a:latin typeface="+mj-lt"/>
                <a:ea typeface="Times New Roman"/>
                <a:cs typeface="Times New Roman" pitchFamily="18" charset="0"/>
              </a:rPr>
              <a:t>.</a:t>
            </a:r>
            <a:endParaRPr lang="en-US" sz="2800" b="1" dirty="0">
              <a:solidFill>
                <a:schemeClr val="tx2"/>
              </a:solidFill>
              <a:latin typeface="+mj-lt"/>
              <a:ea typeface="Calibri"/>
              <a:cs typeface="Times New Roman" pitchFamily="18" charset="0"/>
            </a:endParaRPr>
          </a:p>
        </p:txBody>
      </p:sp>
      <p:sp>
        <p:nvSpPr>
          <p:cNvPr id="10" name="Rectangle 9"/>
          <p:cNvSpPr/>
          <p:nvPr/>
        </p:nvSpPr>
        <p:spPr>
          <a:xfrm>
            <a:off x="2694037" y="3011781"/>
            <a:ext cx="6721505" cy="492443"/>
          </a:xfrm>
          <a:prstGeom prst="rect">
            <a:avLst/>
          </a:prstGeom>
        </p:spPr>
        <p:txBody>
          <a:bodyPr wrap="square">
            <a:spAutoFit/>
          </a:bodyPr>
          <a:lstStyle/>
          <a:p>
            <a:pPr algn="just"/>
            <a:r>
              <a:rPr lang="en-US" sz="2600" b="1" dirty="0" err="1">
                <a:solidFill>
                  <a:srgbClr val="C00000"/>
                </a:solidFill>
                <a:ea typeface="Times New Roman"/>
                <a:cs typeface="Times New Roman" pitchFamily="18" charset="0"/>
              </a:rPr>
              <a:t>Đoạn</a:t>
            </a:r>
            <a:r>
              <a:rPr lang="en-US" sz="2600" b="1" dirty="0">
                <a:solidFill>
                  <a:srgbClr val="C00000"/>
                </a:solidFill>
                <a:ea typeface="Times New Roman"/>
                <a:cs typeface="Times New Roman" pitchFamily="18" charset="0"/>
              </a:rPr>
              <a:t> 2: </a:t>
            </a:r>
            <a:r>
              <a:rPr lang="vi-VN" sz="2600" b="1" dirty="0">
                <a:solidFill>
                  <a:srgbClr val="1F497D"/>
                </a:solidFill>
                <a:ea typeface="Times New Roman"/>
                <a:cs typeface="Times New Roman" pitchFamily="18" charset="0"/>
              </a:rPr>
              <a:t>Chiều </a:t>
            </a:r>
            <a:r>
              <a:rPr lang="vi-VN" sz="2600" b="1" dirty="0">
                <a:solidFill>
                  <a:srgbClr val="1F497D"/>
                </a:solidFill>
                <a:latin typeface="Calibri "/>
                <a:ea typeface="Times New Roman"/>
                <a:cs typeface="Times New Roman" pitchFamily="18" charset="0"/>
              </a:rPr>
              <a:t>trước</a:t>
            </a:r>
            <a:r>
              <a:rPr lang="vi-VN" sz="2600" b="1" dirty="0">
                <a:solidFill>
                  <a:srgbClr val="1F497D"/>
                </a:solidFill>
                <a:ea typeface="Times New Roman"/>
                <a:cs typeface="Times New Roman" pitchFamily="18" charset="0"/>
              </a:rPr>
              <a:t> ngày xa quê</a:t>
            </a:r>
            <a:r>
              <a:rPr lang="en-US" sz="2600" b="1" dirty="0">
                <a:solidFill>
                  <a:srgbClr val="1F497D"/>
                </a:solidFill>
                <a:ea typeface="Times New Roman"/>
                <a:cs typeface="Times New Roman" pitchFamily="18" charset="0"/>
              </a:rPr>
              <a:t>… </a:t>
            </a:r>
            <a:r>
              <a:rPr lang="en-US" sz="2600" b="1" kern="0" dirty="0" err="1">
                <a:solidFill>
                  <a:srgbClr val="1F497D"/>
                </a:solidFill>
                <a:ea typeface="Calibri"/>
                <a:cs typeface="Times New Roman"/>
              </a:rPr>
              <a:t>các</a:t>
            </a:r>
            <a:r>
              <a:rPr lang="en-US" sz="2600" b="1" kern="0" dirty="0">
                <a:solidFill>
                  <a:srgbClr val="1F497D"/>
                </a:solidFill>
                <a:ea typeface="Calibri"/>
                <a:cs typeface="Times New Roman"/>
              </a:rPr>
              <a:t> </a:t>
            </a:r>
            <a:r>
              <a:rPr lang="en-US" sz="2600" b="1" kern="0" dirty="0" err="1">
                <a:solidFill>
                  <a:srgbClr val="1F497D"/>
                </a:solidFill>
                <a:ea typeface="Calibri"/>
                <a:cs typeface="Times New Roman"/>
              </a:rPr>
              <a:t>bạn</a:t>
            </a:r>
            <a:r>
              <a:rPr lang="en-US" sz="2600" b="1" kern="0" dirty="0">
                <a:solidFill>
                  <a:srgbClr val="1F497D"/>
                </a:solidFill>
                <a:ea typeface="Calibri"/>
                <a:cs typeface="Times New Roman"/>
              </a:rPr>
              <a:t>.</a:t>
            </a:r>
          </a:p>
        </p:txBody>
      </p:sp>
      <p:sp>
        <p:nvSpPr>
          <p:cNvPr id="11" name="Rectangle 10"/>
          <p:cNvSpPr/>
          <p:nvPr/>
        </p:nvSpPr>
        <p:spPr>
          <a:xfrm>
            <a:off x="2704543" y="3621395"/>
            <a:ext cx="6721505" cy="492443"/>
          </a:xfrm>
          <a:prstGeom prst="rect">
            <a:avLst/>
          </a:prstGeom>
        </p:spPr>
        <p:txBody>
          <a:bodyPr wrap="square">
            <a:spAutoFit/>
          </a:bodyPr>
          <a:lstStyle/>
          <a:p>
            <a:pPr algn="just"/>
            <a:r>
              <a:rPr lang="en-US" sz="2600" b="1" dirty="0" err="1">
                <a:solidFill>
                  <a:srgbClr val="C00000"/>
                </a:solidFill>
                <a:ea typeface="Times New Roman"/>
                <a:cs typeface="Times New Roman" pitchFamily="18" charset="0"/>
              </a:rPr>
              <a:t>Đoạn</a:t>
            </a:r>
            <a:r>
              <a:rPr lang="en-US" sz="2600" b="1" dirty="0">
                <a:solidFill>
                  <a:srgbClr val="C00000"/>
                </a:solidFill>
                <a:ea typeface="Times New Roman"/>
                <a:cs typeface="Times New Roman" pitchFamily="18" charset="0"/>
              </a:rPr>
              <a:t> 3: </a:t>
            </a:r>
            <a:r>
              <a:rPr lang="en-US" sz="2600" b="1" dirty="0" err="1">
                <a:solidFill>
                  <a:srgbClr val="1F497D"/>
                </a:solidFill>
                <a:ea typeface="Times New Roman"/>
                <a:cs typeface="Times New Roman" pitchFamily="18" charset="0"/>
              </a:rPr>
              <a:t>Buổi</a:t>
            </a:r>
            <a:r>
              <a:rPr lang="en-US" sz="2600" b="1" dirty="0">
                <a:solidFill>
                  <a:srgbClr val="1F497D"/>
                </a:solidFill>
                <a:ea typeface="Times New Roman"/>
                <a:cs typeface="Times New Roman" pitchFamily="18" charset="0"/>
              </a:rPr>
              <a:t> chia </a:t>
            </a:r>
            <a:r>
              <a:rPr lang="en-US" sz="2600" b="1" dirty="0" err="1">
                <a:solidFill>
                  <a:srgbClr val="1F497D"/>
                </a:solidFill>
                <a:ea typeface="Times New Roman"/>
                <a:cs typeface="Times New Roman" pitchFamily="18" charset="0"/>
              </a:rPr>
              <a:t>tay</a:t>
            </a:r>
            <a:r>
              <a:rPr lang="en-US" sz="2600" b="1" dirty="0">
                <a:solidFill>
                  <a:srgbClr val="1F497D"/>
                </a:solidFill>
                <a:ea typeface="Times New Roman"/>
                <a:cs typeface="Times New Roman" pitchFamily="18" charset="0"/>
              </a:rPr>
              <a:t> … </a:t>
            </a:r>
            <a:r>
              <a:rPr lang="en-US" sz="2600" b="1" kern="0" dirty="0" err="1">
                <a:solidFill>
                  <a:srgbClr val="1F497D"/>
                </a:solidFill>
                <a:ea typeface="Calibri"/>
                <a:cs typeface="Times New Roman"/>
              </a:rPr>
              <a:t>vô</a:t>
            </a:r>
            <a:r>
              <a:rPr lang="en-US" sz="2600" b="1" kern="0" dirty="0">
                <a:solidFill>
                  <a:srgbClr val="1F497D"/>
                </a:solidFill>
                <a:ea typeface="Calibri"/>
                <a:cs typeface="Times New Roman"/>
              </a:rPr>
              <a:t> </a:t>
            </a:r>
            <a:r>
              <a:rPr lang="en-US" sz="2600" b="1" kern="0" dirty="0" err="1">
                <a:solidFill>
                  <a:srgbClr val="1F497D"/>
                </a:solidFill>
                <a:ea typeface="Calibri"/>
                <a:cs typeface="Times New Roman"/>
              </a:rPr>
              <a:t>hạn</a:t>
            </a:r>
            <a:r>
              <a:rPr lang="en-US" sz="2600" b="1" dirty="0">
                <a:solidFill>
                  <a:srgbClr val="1F497D"/>
                </a:solidFill>
                <a:ea typeface="Times New Roman"/>
                <a:cs typeface="Times New Roman" pitchFamily="18" charset="0"/>
              </a:rPr>
              <a:t>.</a:t>
            </a:r>
            <a:endParaRPr lang="en-US" sz="2600" b="1" dirty="0">
              <a:solidFill>
                <a:srgbClr val="1F497D"/>
              </a:solidFill>
              <a:ea typeface="Calibri"/>
              <a:cs typeface="Times New Roman" pitchFamily="18" charset="0"/>
            </a:endParaRPr>
          </a:p>
        </p:txBody>
      </p:sp>
    </p:spTree>
    <p:extLst>
      <p:ext uri="{BB962C8B-B14F-4D97-AF65-F5344CB8AC3E}">
        <p14:creationId xmlns:p14="http://schemas.microsoft.com/office/powerpoint/2010/main" val="202855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b="9974"/>
          <a:stretch>
            <a:fillRect/>
          </a:stretch>
        </p:blipFill>
        <p:spPr>
          <a:xfrm>
            <a:off x="0" y="0"/>
            <a:ext cx="12289524" cy="6858000"/>
          </a:xfrm>
          <a:prstGeom prst="rect">
            <a:avLst/>
          </a:prstGeom>
        </p:spPr>
      </p:pic>
      <p:sp>
        <p:nvSpPr>
          <p:cNvPr id="6" name="Cloud 5"/>
          <p:cNvSpPr/>
          <p:nvPr/>
        </p:nvSpPr>
        <p:spPr>
          <a:xfrm>
            <a:off x="2396360" y="1211732"/>
            <a:ext cx="7409792" cy="1063256"/>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C00000"/>
                </a:solidFill>
                <a:latin typeface="Times New Roman" pitchFamily="18" charset="0"/>
                <a:cs typeface="Times New Roman" pitchFamily="18" charset="0"/>
              </a:rPr>
              <a:t>Đọc</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nối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tiếp</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đoạn</a:t>
            </a:r>
            <a:endParaRPr lang="en-US" sz="4400" b="1" dirty="0">
              <a:solidFill>
                <a:prstClr val="white"/>
              </a:solidFill>
              <a:latin typeface="Times New Roman" pitchFamily="18" charset="0"/>
              <a:cs typeface="Times New Roman" pitchFamily="18" charset="0"/>
            </a:endParaRPr>
          </a:p>
        </p:txBody>
      </p:sp>
      <p:sp>
        <p:nvSpPr>
          <p:cNvPr id="13" name="Rectangle 12"/>
          <p:cNvSpPr/>
          <p:nvPr/>
        </p:nvSpPr>
        <p:spPr>
          <a:xfrm>
            <a:off x="2730829" y="2449465"/>
            <a:ext cx="6721505" cy="523220"/>
          </a:xfrm>
          <a:prstGeom prst="rect">
            <a:avLst/>
          </a:prstGeom>
        </p:spPr>
        <p:txBody>
          <a:bodyPr wrap="square">
            <a:spAutoFit/>
          </a:bodyPr>
          <a:lstStyle/>
          <a:p>
            <a:pPr algn="just"/>
            <a:r>
              <a:rPr lang="en-US" sz="2800" b="1" dirty="0" err="1">
                <a:solidFill>
                  <a:srgbClr val="C00000"/>
                </a:solidFill>
                <a:ea typeface="Times New Roman"/>
                <a:cs typeface="Times New Roman" pitchFamily="18" charset="0"/>
              </a:rPr>
              <a:t>Đoạn</a:t>
            </a:r>
            <a:r>
              <a:rPr lang="en-US" sz="2800" b="1" dirty="0">
                <a:solidFill>
                  <a:srgbClr val="C00000"/>
                </a:solidFill>
                <a:ea typeface="Times New Roman"/>
                <a:cs typeface="Times New Roman" pitchFamily="18" charset="0"/>
              </a:rPr>
              <a:t> 1: </a:t>
            </a:r>
            <a:r>
              <a:rPr lang="en-US" sz="2800" b="1" dirty="0" err="1">
                <a:solidFill>
                  <a:srgbClr val="1F497D"/>
                </a:solidFill>
                <a:ea typeface="Times New Roman"/>
                <a:cs typeface="Times New Roman" pitchFamily="18" charset="0"/>
              </a:rPr>
              <a:t>Bố</a:t>
            </a:r>
            <a:r>
              <a:rPr lang="en-US" sz="2800" b="1" dirty="0">
                <a:solidFill>
                  <a:srgbClr val="1F497D"/>
                </a:solidFill>
                <a:ea typeface="Times New Roman"/>
                <a:cs typeface="Times New Roman" pitchFamily="18" charset="0"/>
              </a:rPr>
              <a:t> … </a:t>
            </a:r>
            <a:r>
              <a:rPr lang="vi-VN" sz="2800" b="1" dirty="0">
                <a:solidFill>
                  <a:srgbClr val="1F497D"/>
                </a:solidFill>
                <a:latin typeface="Times New Roman"/>
              </a:rPr>
              <a:t>chuẩn bị lên đường</a:t>
            </a:r>
            <a:r>
              <a:rPr lang="en-US" sz="2800" b="1" dirty="0">
                <a:solidFill>
                  <a:srgbClr val="1F497D"/>
                </a:solidFill>
                <a:ea typeface="Times New Roman"/>
                <a:cs typeface="Times New Roman" pitchFamily="18" charset="0"/>
              </a:rPr>
              <a:t>.</a:t>
            </a:r>
            <a:endParaRPr lang="en-US" sz="2800" b="1" dirty="0">
              <a:solidFill>
                <a:srgbClr val="1F497D"/>
              </a:solidFill>
              <a:ea typeface="Calibri"/>
              <a:cs typeface="Times New Roman" pitchFamily="18" charset="0"/>
            </a:endParaRPr>
          </a:p>
        </p:txBody>
      </p:sp>
      <p:sp>
        <p:nvSpPr>
          <p:cNvPr id="10" name="Rectangle 9"/>
          <p:cNvSpPr/>
          <p:nvPr/>
        </p:nvSpPr>
        <p:spPr>
          <a:xfrm>
            <a:off x="2694037" y="3011781"/>
            <a:ext cx="6721505" cy="492443"/>
          </a:xfrm>
          <a:prstGeom prst="rect">
            <a:avLst/>
          </a:prstGeom>
        </p:spPr>
        <p:txBody>
          <a:bodyPr wrap="square">
            <a:spAutoFit/>
          </a:bodyPr>
          <a:lstStyle/>
          <a:p>
            <a:pPr algn="just"/>
            <a:r>
              <a:rPr lang="en-US" sz="2600" b="1" dirty="0" err="1">
                <a:solidFill>
                  <a:srgbClr val="C00000"/>
                </a:solidFill>
                <a:ea typeface="Times New Roman"/>
                <a:cs typeface="Times New Roman" pitchFamily="18" charset="0"/>
              </a:rPr>
              <a:t>Đoạn</a:t>
            </a:r>
            <a:r>
              <a:rPr lang="en-US" sz="2600" b="1" dirty="0">
                <a:solidFill>
                  <a:srgbClr val="C00000"/>
                </a:solidFill>
                <a:ea typeface="Times New Roman"/>
                <a:cs typeface="Times New Roman" pitchFamily="18" charset="0"/>
              </a:rPr>
              <a:t> 2: </a:t>
            </a:r>
            <a:r>
              <a:rPr lang="vi-VN" sz="2600" b="1" dirty="0">
                <a:solidFill>
                  <a:srgbClr val="1F497D"/>
                </a:solidFill>
                <a:ea typeface="Times New Roman"/>
                <a:cs typeface="Times New Roman" pitchFamily="18" charset="0"/>
              </a:rPr>
              <a:t>Chiều </a:t>
            </a:r>
            <a:r>
              <a:rPr lang="vi-VN" sz="2600" b="1" dirty="0">
                <a:solidFill>
                  <a:srgbClr val="1F497D"/>
                </a:solidFill>
                <a:latin typeface="Calibri "/>
                <a:ea typeface="Times New Roman"/>
                <a:cs typeface="Times New Roman" pitchFamily="18" charset="0"/>
              </a:rPr>
              <a:t>trước</a:t>
            </a:r>
            <a:r>
              <a:rPr lang="vi-VN" sz="2600" b="1" dirty="0">
                <a:solidFill>
                  <a:srgbClr val="1F497D"/>
                </a:solidFill>
                <a:ea typeface="Times New Roman"/>
                <a:cs typeface="Times New Roman" pitchFamily="18" charset="0"/>
              </a:rPr>
              <a:t> ngày xa quê</a:t>
            </a:r>
            <a:r>
              <a:rPr lang="en-US" sz="2600" b="1" dirty="0">
                <a:solidFill>
                  <a:srgbClr val="1F497D"/>
                </a:solidFill>
                <a:ea typeface="Times New Roman"/>
                <a:cs typeface="Times New Roman" pitchFamily="18" charset="0"/>
              </a:rPr>
              <a:t>… </a:t>
            </a:r>
            <a:r>
              <a:rPr lang="en-US" sz="2600" b="1" kern="0" dirty="0" err="1">
                <a:solidFill>
                  <a:srgbClr val="1F497D"/>
                </a:solidFill>
                <a:ea typeface="Calibri"/>
                <a:cs typeface="Times New Roman"/>
              </a:rPr>
              <a:t>các</a:t>
            </a:r>
            <a:r>
              <a:rPr lang="en-US" sz="2600" b="1" kern="0" dirty="0">
                <a:solidFill>
                  <a:srgbClr val="1F497D"/>
                </a:solidFill>
                <a:ea typeface="Calibri"/>
                <a:cs typeface="Times New Roman"/>
              </a:rPr>
              <a:t> </a:t>
            </a:r>
            <a:r>
              <a:rPr lang="en-US" sz="2600" b="1" kern="0" dirty="0" err="1">
                <a:solidFill>
                  <a:srgbClr val="1F497D"/>
                </a:solidFill>
                <a:ea typeface="Calibri"/>
                <a:cs typeface="Times New Roman"/>
              </a:rPr>
              <a:t>bạn</a:t>
            </a:r>
            <a:r>
              <a:rPr lang="en-US" sz="2600" b="1" kern="0" dirty="0">
                <a:solidFill>
                  <a:srgbClr val="1F497D"/>
                </a:solidFill>
                <a:ea typeface="Calibri"/>
                <a:cs typeface="Times New Roman"/>
              </a:rPr>
              <a:t>.</a:t>
            </a:r>
          </a:p>
        </p:txBody>
      </p:sp>
      <p:sp>
        <p:nvSpPr>
          <p:cNvPr id="11" name="Rectangle 10"/>
          <p:cNvSpPr/>
          <p:nvPr/>
        </p:nvSpPr>
        <p:spPr>
          <a:xfrm>
            <a:off x="2704543" y="3621395"/>
            <a:ext cx="6721505" cy="492443"/>
          </a:xfrm>
          <a:prstGeom prst="rect">
            <a:avLst/>
          </a:prstGeom>
        </p:spPr>
        <p:txBody>
          <a:bodyPr wrap="square">
            <a:spAutoFit/>
          </a:bodyPr>
          <a:lstStyle/>
          <a:p>
            <a:pPr algn="just"/>
            <a:r>
              <a:rPr lang="en-US" sz="2600" b="1" dirty="0" err="1">
                <a:solidFill>
                  <a:srgbClr val="C00000"/>
                </a:solidFill>
                <a:ea typeface="Times New Roman"/>
                <a:cs typeface="Times New Roman" pitchFamily="18" charset="0"/>
              </a:rPr>
              <a:t>Đoạn</a:t>
            </a:r>
            <a:r>
              <a:rPr lang="en-US" sz="2600" b="1" dirty="0">
                <a:solidFill>
                  <a:srgbClr val="C00000"/>
                </a:solidFill>
                <a:ea typeface="Times New Roman"/>
                <a:cs typeface="Times New Roman" pitchFamily="18" charset="0"/>
              </a:rPr>
              <a:t> 3: </a:t>
            </a:r>
            <a:r>
              <a:rPr lang="en-US" sz="2600" b="1" dirty="0" err="1">
                <a:solidFill>
                  <a:srgbClr val="1F497D"/>
                </a:solidFill>
                <a:ea typeface="Times New Roman"/>
                <a:cs typeface="Times New Roman" pitchFamily="18" charset="0"/>
              </a:rPr>
              <a:t>Buổi</a:t>
            </a:r>
            <a:r>
              <a:rPr lang="en-US" sz="2600" b="1" dirty="0">
                <a:solidFill>
                  <a:srgbClr val="1F497D"/>
                </a:solidFill>
                <a:ea typeface="Times New Roman"/>
                <a:cs typeface="Times New Roman" pitchFamily="18" charset="0"/>
              </a:rPr>
              <a:t> chia </a:t>
            </a:r>
            <a:r>
              <a:rPr lang="en-US" sz="2600" b="1" dirty="0" err="1">
                <a:solidFill>
                  <a:srgbClr val="1F497D"/>
                </a:solidFill>
                <a:ea typeface="Times New Roman"/>
                <a:cs typeface="Times New Roman" pitchFamily="18" charset="0"/>
              </a:rPr>
              <a:t>tay</a:t>
            </a:r>
            <a:r>
              <a:rPr lang="en-US" sz="2600" b="1" dirty="0">
                <a:solidFill>
                  <a:srgbClr val="1F497D"/>
                </a:solidFill>
                <a:ea typeface="Times New Roman"/>
                <a:cs typeface="Times New Roman" pitchFamily="18" charset="0"/>
              </a:rPr>
              <a:t> … </a:t>
            </a:r>
            <a:r>
              <a:rPr lang="en-US" sz="2600" b="1" kern="0" dirty="0" err="1">
                <a:solidFill>
                  <a:srgbClr val="1F497D"/>
                </a:solidFill>
                <a:ea typeface="Calibri"/>
                <a:cs typeface="Times New Roman"/>
              </a:rPr>
              <a:t>vô</a:t>
            </a:r>
            <a:r>
              <a:rPr lang="en-US" sz="2600" b="1" kern="0" dirty="0">
                <a:solidFill>
                  <a:srgbClr val="1F497D"/>
                </a:solidFill>
                <a:ea typeface="Calibri"/>
                <a:cs typeface="Times New Roman"/>
              </a:rPr>
              <a:t> </a:t>
            </a:r>
            <a:r>
              <a:rPr lang="en-US" sz="2600" b="1" kern="0" dirty="0" err="1">
                <a:solidFill>
                  <a:srgbClr val="1F497D"/>
                </a:solidFill>
                <a:ea typeface="Calibri"/>
                <a:cs typeface="Times New Roman"/>
              </a:rPr>
              <a:t>hạn</a:t>
            </a:r>
            <a:r>
              <a:rPr lang="en-US" sz="2600" b="1" dirty="0">
                <a:solidFill>
                  <a:srgbClr val="1F497D"/>
                </a:solidFill>
                <a:ea typeface="Times New Roman"/>
                <a:cs typeface="Times New Roman" pitchFamily="18" charset="0"/>
              </a:rPr>
              <a:t>.</a:t>
            </a:r>
            <a:endParaRPr lang="en-US" sz="2600" b="1" dirty="0">
              <a:solidFill>
                <a:srgbClr val="1F497D"/>
              </a:solidFill>
              <a:ea typeface="Calibri"/>
              <a:cs typeface="Times New Roman" pitchFamily="18" charset="0"/>
            </a:endParaRPr>
          </a:p>
        </p:txBody>
      </p:sp>
      <p:sp>
        <p:nvSpPr>
          <p:cNvPr id="14" name="Rectangle 13"/>
          <p:cNvSpPr/>
          <p:nvPr/>
        </p:nvSpPr>
        <p:spPr>
          <a:xfrm>
            <a:off x="3372545" y="4680308"/>
            <a:ext cx="3485469" cy="492443"/>
          </a:xfrm>
          <a:prstGeom prst="rect">
            <a:avLst/>
          </a:prstGeom>
        </p:spPr>
        <p:txBody>
          <a:bodyPr wrap="square">
            <a:spAutoFit/>
          </a:bodyPr>
          <a:lstStyle/>
          <a:p>
            <a:pPr algn="just"/>
            <a:r>
              <a:rPr lang="en-US" sz="2600" b="1" dirty="0">
                <a:solidFill>
                  <a:srgbClr val="7030A0"/>
                </a:solidFill>
                <a:ea typeface="Times New Roman"/>
                <a:cs typeface="Times New Roman" pitchFamily="18" charset="0"/>
              </a:rPr>
              <a:t>* </a:t>
            </a:r>
            <a:r>
              <a:rPr lang="en-US" sz="2600" b="1" dirty="0" err="1">
                <a:solidFill>
                  <a:srgbClr val="7030A0"/>
                </a:solidFill>
                <a:ea typeface="Times New Roman"/>
                <a:cs typeface="Times New Roman" pitchFamily="18" charset="0"/>
              </a:rPr>
              <a:t>Nhận</a:t>
            </a:r>
            <a:r>
              <a:rPr lang="en-US" sz="2600" b="1" dirty="0">
                <a:solidFill>
                  <a:srgbClr val="7030A0"/>
                </a:solidFill>
                <a:ea typeface="Times New Roman"/>
                <a:cs typeface="Times New Roman" pitchFamily="18" charset="0"/>
              </a:rPr>
              <a:t> </a:t>
            </a:r>
            <a:r>
              <a:rPr lang="en-US" sz="2600" b="1" dirty="0" err="1">
                <a:solidFill>
                  <a:srgbClr val="7030A0"/>
                </a:solidFill>
                <a:ea typeface="Times New Roman"/>
                <a:cs typeface="Times New Roman" pitchFamily="18" charset="0"/>
              </a:rPr>
              <a:t>xét</a:t>
            </a:r>
            <a:r>
              <a:rPr lang="en-US" sz="2600" b="1" dirty="0">
                <a:solidFill>
                  <a:srgbClr val="7030A0"/>
                </a:solidFill>
                <a:ea typeface="Times New Roman"/>
                <a:cs typeface="Times New Roman" pitchFamily="18" charset="0"/>
              </a:rPr>
              <a:t> </a:t>
            </a:r>
            <a:r>
              <a:rPr lang="en-US" sz="2600" b="1" dirty="0" err="1">
                <a:solidFill>
                  <a:srgbClr val="7030A0"/>
                </a:solidFill>
                <a:ea typeface="Times New Roman"/>
                <a:cs typeface="Times New Roman" pitchFamily="18" charset="0"/>
              </a:rPr>
              <a:t>bạn</a:t>
            </a:r>
            <a:r>
              <a:rPr lang="en-US" sz="2600" b="1" dirty="0">
                <a:solidFill>
                  <a:srgbClr val="7030A0"/>
                </a:solidFill>
                <a:ea typeface="Times New Roman"/>
                <a:cs typeface="Times New Roman" pitchFamily="18" charset="0"/>
              </a:rPr>
              <a:t> </a:t>
            </a:r>
            <a:r>
              <a:rPr lang="en-US" sz="2600" b="1" dirty="0" err="1">
                <a:solidFill>
                  <a:srgbClr val="7030A0"/>
                </a:solidFill>
                <a:ea typeface="Times New Roman"/>
                <a:cs typeface="Times New Roman" pitchFamily="18" charset="0"/>
              </a:rPr>
              <a:t>đọc</a:t>
            </a:r>
            <a:r>
              <a:rPr lang="en-US" sz="2600" b="1" dirty="0">
                <a:solidFill>
                  <a:srgbClr val="7030A0"/>
                </a:solidFill>
                <a:ea typeface="Times New Roman"/>
                <a:cs typeface="Times New Roman" pitchFamily="18" charset="0"/>
              </a:rPr>
              <a:t> </a:t>
            </a:r>
            <a:r>
              <a:rPr lang="en-US" sz="2600" b="1" dirty="0" err="1">
                <a:solidFill>
                  <a:srgbClr val="7030A0"/>
                </a:solidFill>
                <a:ea typeface="Times New Roman"/>
                <a:cs typeface="Times New Roman" pitchFamily="18" charset="0"/>
              </a:rPr>
              <a:t>bài</a:t>
            </a:r>
            <a:endParaRPr lang="en-US" sz="2600" b="1" dirty="0">
              <a:solidFill>
                <a:srgbClr val="7030A0"/>
              </a:solidFill>
            </a:endParaRPr>
          </a:p>
        </p:txBody>
      </p:sp>
    </p:spTree>
    <p:extLst>
      <p:ext uri="{BB962C8B-B14F-4D97-AF65-F5344CB8AC3E}">
        <p14:creationId xmlns:p14="http://schemas.microsoft.com/office/powerpoint/2010/main" val="387660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P spid="11"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cxnSp>
        <p:nvCxnSpPr>
          <p:cNvPr id="4" name="Straight Connector 3"/>
          <p:cNvCxnSpPr/>
          <p:nvPr/>
        </p:nvCxnSpPr>
        <p:spPr>
          <a:xfrm>
            <a:off x="5693725" y="2242751"/>
            <a:ext cx="0" cy="4795284"/>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06922" y="2214518"/>
            <a:ext cx="1947185" cy="2126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82633" y="2230637"/>
            <a:ext cx="2853073" cy="5331"/>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983973" y="2256684"/>
            <a:ext cx="2179691" cy="1063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254107" y="1948694"/>
            <a:ext cx="2328527" cy="59541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Luyện</a:t>
            </a:r>
            <a:r>
              <a:rPr lang="en-US" sz="2400" b="1" dirty="0">
                <a:solidFill>
                  <a:srgbClr val="002060"/>
                </a:solidFill>
              </a:rPr>
              <a:t> </a:t>
            </a:r>
            <a:r>
              <a:rPr lang="en-US" sz="2400" b="1" dirty="0" err="1">
                <a:solidFill>
                  <a:srgbClr val="002060"/>
                </a:solidFill>
              </a:rPr>
              <a:t>đọc</a:t>
            </a:r>
            <a:endParaRPr lang="en-US" sz="2400" b="1" dirty="0">
              <a:solidFill>
                <a:srgbClr val="002060"/>
              </a:solidFill>
            </a:endParaRPr>
          </a:p>
        </p:txBody>
      </p:sp>
      <p:sp>
        <p:nvSpPr>
          <p:cNvPr id="19" name="Rectangle 18"/>
          <p:cNvSpPr/>
          <p:nvPr/>
        </p:nvSpPr>
        <p:spPr>
          <a:xfrm>
            <a:off x="7435706" y="1979874"/>
            <a:ext cx="2548271" cy="59541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Tìm</a:t>
            </a:r>
            <a:r>
              <a:rPr lang="en-US" sz="2400" b="1" dirty="0">
                <a:solidFill>
                  <a:srgbClr val="002060"/>
                </a:solidFill>
              </a:rPr>
              <a:t> </a:t>
            </a:r>
            <a:r>
              <a:rPr lang="en-US" sz="2400" b="1" dirty="0" err="1">
                <a:solidFill>
                  <a:srgbClr val="002060"/>
                </a:solidFill>
              </a:rPr>
              <a:t>hiểu</a:t>
            </a:r>
            <a:r>
              <a:rPr lang="en-US" sz="2400" b="1" dirty="0">
                <a:solidFill>
                  <a:srgbClr val="002060"/>
                </a:solidFill>
              </a:rPr>
              <a:t> </a:t>
            </a:r>
            <a:r>
              <a:rPr lang="en-US" sz="2400" b="1" dirty="0" err="1">
                <a:solidFill>
                  <a:srgbClr val="002060"/>
                </a:solidFill>
              </a:rPr>
              <a:t>bài</a:t>
            </a:r>
            <a:endParaRPr lang="en-US" sz="2400" b="1" dirty="0">
              <a:solidFill>
                <a:srgbClr val="002060"/>
              </a:solidFil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sp>
        <p:nvSpPr>
          <p:cNvPr id="24" name="Rectangle 23"/>
          <p:cNvSpPr/>
          <p:nvPr/>
        </p:nvSpPr>
        <p:spPr>
          <a:xfrm>
            <a:off x="877177" y="3997833"/>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rPr>
              <a:t>- </a:t>
            </a:r>
            <a:r>
              <a:rPr lang="en-US" sz="2400" dirty="0" err="1">
                <a:solidFill>
                  <a:srgbClr val="002060"/>
                </a:solidFill>
              </a:rPr>
              <a:t>Câu</a:t>
            </a:r>
            <a:r>
              <a:rPr lang="en-US" sz="2400" dirty="0">
                <a:solidFill>
                  <a:srgbClr val="002060"/>
                </a:solidFill>
              </a:rPr>
              <a:t>, </a:t>
            </a:r>
            <a:r>
              <a:rPr lang="en-US" sz="2400" dirty="0" err="1">
                <a:solidFill>
                  <a:srgbClr val="002060"/>
                </a:solidFill>
              </a:rPr>
              <a:t>giọng</a:t>
            </a:r>
            <a:r>
              <a:rPr lang="en-US" sz="2400" dirty="0">
                <a:solidFill>
                  <a:srgbClr val="002060"/>
                </a:solidFill>
              </a:rPr>
              <a:t> </a:t>
            </a:r>
            <a:r>
              <a:rPr lang="en-US" sz="2400" dirty="0" err="1">
                <a:solidFill>
                  <a:srgbClr val="002060"/>
                </a:solidFill>
              </a:rPr>
              <a:t>đọc</a:t>
            </a:r>
            <a:r>
              <a:rPr lang="en-US" sz="2400" dirty="0">
                <a:solidFill>
                  <a:srgbClr val="002060"/>
                </a:solidFill>
              </a:rPr>
              <a:t>: </a:t>
            </a:r>
          </a:p>
        </p:txBody>
      </p:sp>
      <p:sp>
        <p:nvSpPr>
          <p:cNvPr id="25" name="Rectangle 24"/>
          <p:cNvSpPr/>
          <p:nvPr/>
        </p:nvSpPr>
        <p:spPr>
          <a:xfrm>
            <a:off x="875413" y="2619136"/>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rPr>
              <a:t>- </a:t>
            </a:r>
            <a:r>
              <a:rPr lang="en-US" sz="2400" dirty="0" err="1">
                <a:solidFill>
                  <a:srgbClr val="002060"/>
                </a:solidFill>
              </a:rPr>
              <a:t>Từ</a:t>
            </a:r>
            <a:r>
              <a:rPr lang="en-US" sz="2400" dirty="0">
                <a:solidFill>
                  <a:srgbClr val="002060"/>
                </a:solidFill>
              </a:rPr>
              <a:t> </a:t>
            </a:r>
            <a:r>
              <a:rPr lang="en-US" sz="2400" dirty="0" err="1">
                <a:solidFill>
                  <a:srgbClr val="002060"/>
                </a:solidFill>
              </a:rPr>
              <a:t>khó</a:t>
            </a:r>
            <a:r>
              <a:rPr lang="en-US" sz="2400" dirty="0">
                <a:solidFill>
                  <a:srgbClr val="002060"/>
                </a:solidFill>
              </a:rPr>
              <a:t>:</a:t>
            </a:r>
          </a:p>
        </p:txBody>
      </p:sp>
      <p:sp>
        <p:nvSpPr>
          <p:cNvPr id="16" name="Rectangle 15"/>
          <p:cNvSpPr/>
          <p:nvPr/>
        </p:nvSpPr>
        <p:spPr>
          <a:xfrm>
            <a:off x="2963917" y="129662"/>
            <a:ext cx="6716111" cy="17621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70C0"/>
                </a:solidFill>
                <a:latin typeface="Times New Roman" pitchFamily="18" charset="0"/>
                <a:cs typeface="Times New Roman" pitchFamily="18" charset="0"/>
              </a:rPr>
              <a:t>Thứ</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Tư</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ngày</a:t>
            </a:r>
            <a:r>
              <a:rPr lang="en-US" sz="2400" b="1" dirty="0">
                <a:solidFill>
                  <a:srgbClr val="0070C0"/>
                </a:solidFill>
                <a:latin typeface="Times New Roman" pitchFamily="18" charset="0"/>
                <a:cs typeface="Times New Roman" pitchFamily="18" charset="0"/>
              </a:rPr>
              <a:t> 25 </a:t>
            </a:r>
            <a:r>
              <a:rPr lang="en-US" sz="2400" b="1" dirty="0" err="1">
                <a:solidFill>
                  <a:srgbClr val="0070C0"/>
                </a:solidFill>
                <a:latin typeface="Times New Roman" pitchFamily="18" charset="0"/>
                <a:cs typeface="Times New Roman" pitchFamily="18" charset="0"/>
              </a:rPr>
              <a:t>tháng</a:t>
            </a:r>
            <a:r>
              <a:rPr lang="en-US" sz="2400" b="1" dirty="0">
                <a:solidFill>
                  <a:srgbClr val="0070C0"/>
                </a:solidFill>
                <a:latin typeface="Times New Roman" pitchFamily="18" charset="0"/>
                <a:cs typeface="Times New Roman" pitchFamily="18" charset="0"/>
              </a:rPr>
              <a:t> 10 </a:t>
            </a:r>
            <a:r>
              <a:rPr lang="en-US" sz="2400" b="1" dirty="0" err="1">
                <a:solidFill>
                  <a:srgbClr val="0070C0"/>
                </a:solidFill>
                <a:latin typeface="Times New Roman" pitchFamily="18" charset="0"/>
                <a:cs typeface="Times New Roman" pitchFamily="18" charset="0"/>
              </a:rPr>
              <a:t>năm</a:t>
            </a:r>
            <a:r>
              <a:rPr lang="en-US" sz="2400" b="1" dirty="0">
                <a:solidFill>
                  <a:srgbClr val="0070C0"/>
                </a:solidFill>
                <a:latin typeface="Times New Roman" pitchFamily="18" charset="0"/>
                <a:cs typeface="Times New Roman" pitchFamily="18" charset="0"/>
              </a:rPr>
              <a:t> 2023</a:t>
            </a:r>
          </a:p>
          <a:p>
            <a:pPr algn="ctr"/>
            <a:r>
              <a:rPr lang="en-US" sz="2400" b="1" dirty="0" err="1">
                <a:solidFill>
                  <a:srgbClr val="0070C0"/>
                </a:solidFill>
                <a:latin typeface="Times New Roman" pitchFamily="18" charset="0"/>
                <a:cs typeface="Times New Roman" pitchFamily="18" charset="0"/>
              </a:rPr>
              <a:t>Tiếng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Việt</a:t>
            </a:r>
            <a:endParaRPr lang="en-US" sz="2400" b="1" dirty="0">
              <a:solidFill>
                <a:srgbClr val="0070C0"/>
              </a:solidFill>
              <a:latin typeface="Times New Roman" pitchFamily="18" charset="0"/>
              <a:cs typeface="Times New Roman" pitchFamily="18" charset="0"/>
            </a:endParaRPr>
          </a:p>
          <a:p>
            <a:pPr algn="ctr"/>
            <a:r>
              <a:rPr lang="en-US" sz="2400" b="1" dirty="0" err="1">
                <a:solidFill>
                  <a:srgbClr val="0070C0"/>
                </a:solidFill>
                <a:latin typeface="Times New Roman" pitchFamily="18" charset="0"/>
                <a:cs typeface="Times New Roman" pitchFamily="18" charset="0"/>
              </a:rPr>
              <a:t>Đọc</a:t>
            </a:r>
            <a:endParaRPr lang="en-US" sz="2400" b="1" dirty="0">
              <a:solidFill>
                <a:srgbClr val="0070C0"/>
              </a:solidFill>
              <a:latin typeface="Times New Roman" pitchFamily="18" charset="0"/>
              <a:cs typeface="Times New Roman" pitchFamily="18" charset="0"/>
            </a:endParaRPr>
          </a:p>
          <a:p>
            <a:pPr algn="ct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16: </a:t>
            </a:r>
            <a:r>
              <a:rPr lang="en-US" sz="2400" b="1" dirty="0" err="1">
                <a:solidFill>
                  <a:srgbClr val="FF0000"/>
                </a:solidFill>
                <a:latin typeface="Times New Roman" pitchFamily="18" charset="0"/>
                <a:cs typeface="Times New Roman" pitchFamily="18" charset="0"/>
              </a:rPr>
              <a:t>Gặt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chữ</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trên</a:t>
            </a:r>
            <a:r>
              <a:rPr lang="en-US" sz="2400" b="1" dirty="0">
                <a:solidFill>
                  <a:srgbClr val="FF0000"/>
                </a:solidFill>
                <a:latin typeface="Times New Roman" pitchFamily="18" charset="0"/>
                <a:cs typeface="Times New Roman" pitchFamily="18" charset="0"/>
              </a:rPr>
              <a:t> non (</a:t>
            </a:r>
            <a:r>
              <a:rPr lang="en-US" sz="2400" b="1" dirty="0" err="1">
                <a:solidFill>
                  <a:srgbClr val="FF0000"/>
                </a:solidFill>
                <a:latin typeface="Times New Roman" pitchFamily="18" charset="0"/>
                <a:cs typeface="Times New Roman" pitchFamily="18" charset="0"/>
              </a:rPr>
              <a:t>trang</a:t>
            </a:r>
            <a:r>
              <a:rPr lang="en-US" sz="2400" b="1" dirty="0">
                <a:solidFill>
                  <a:srgbClr val="FF0000"/>
                </a:solidFill>
                <a:latin typeface="Times New Roman" pitchFamily="18" charset="0"/>
                <a:cs typeface="Times New Roman" pitchFamily="18" charset="0"/>
              </a:rPr>
              <a:t> 66)</a:t>
            </a:r>
          </a:p>
          <a:p>
            <a:pPr algn="r"/>
            <a:r>
              <a:rPr lang="en-US" sz="2400" b="1" dirty="0">
                <a:solidFill>
                  <a:srgbClr val="FF0000"/>
                </a:solidFill>
                <a:latin typeface="Times New Roman" pitchFamily="18" charset="0"/>
                <a:cs typeface="Times New Roman" pitchFamily="18" charset="0"/>
              </a:rPr>
              <a:t>(Theo Kao </a:t>
            </a:r>
            <a:r>
              <a:rPr lang="en-US" sz="2400" b="1" dirty="0" err="1">
                <a:solidFill>
                  <a:srgbClr val="FF0000"/>
                </a:solidFill>
                <a:latin typeface="Times New Roman" pitchFamily="18" charset="0"/>
                <a:cs typeface="Times New Roman" pitchFamily="18" charset="0"/>
              </a:rPr>
              <a:t>Sơn</a:t>
            </a:r>
            <a:r>
              <a:rPr lang="en-US" sz="2400" b="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529609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7" name="Rectangle: Rounded Corners 49">
            <a:extLst>
              <a:ext uri="{FF2B5EF4-FFF2-40B4-BE49-F238E27FC236}">
                <a16:creationId xmlns:a16="http://schemas.microsoft.com/office/drawing/2014/main" id="{801CCE6E-A786-11BD-80EB-D290B426695D}"/>
              </a:ext>
            </a:extLst>
          </p:cNvPr>
          <p:cNvSpPr/>
          <p:nvPr/>
        </p:nvSpPr>
        <p:spPr>
          <a:xfrm>
            <a:off x="5673739"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cap="flat" cmpd="sng" algn="ctr">
            <a:solidFill>
              <a:srgbClr val="0070C0"/>
            </a:solidFill>
            <a:prstDash val="lgDashDot"/>
            <a:miter lim="800000"/>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A93812D4-FC40-249D-8547-DCB0BF8A769D}"/>
              </a:ext>
            </a:extLst>
          </p:cNvPr>
          <p:cNvGrpSpPr/>
          <p:nvPr/>
        </p:nvGrpSpPr>
        <p:grpSpPr>
          <a:xfrm>
            <a:off x="786847" y="552893"/>
            <a:ext cx="5752215" cy="2978159"/>
            <a:chOff x="457200" y="1176848"/>
            <a:chExt cx="5798127" cy="3135379"/>
          </a:xfrm>
        </p:grpSpPr>
        <p:grpSp>
          <p:nvGrpSpPr>
            <p:cNvPr id="9" name="Group 8">
              <a:extLst>
                <a:ext uri="{FF2B5EF4-FFF2-40B4-BE49-F238E27FC236}">
                  <a16:creationId xmlns:a16="http://schemas.microsoft.com/office/drawing/2014/main" id="{B3A41300-DEF7-1F21-8513-C50BB262A76A}"/>
                </a:ext>
              </a:extLst>
            </p:cNvPr>
            <p:cNvGrpSpPr/>
            <p:nvPr/>
          </p:nvGrpSpPr>
          <p:grpSpPr>
            <a:xfrm>
              <a:off x="457200" y="1922318"/>
              <a:ext cx="5798127" cy="2389909"/>
              <a:chOff x="602672" y="2483427"/>
              <a:chExt cx="5922819" cy="2389909"/>
            </a:xfrm>
            <a:solidFill>
              <a:srgbClr val="FFFFCC"/>
            </a:solidFill>
          </p:grpSpPr>
          <p:sp>
            <p:nvSpPr>
              <p:cNvPr id="11" name="Rectangle: Rounded Corners 12">
                <a:extLst>
                  <a:ext uri="{FF2B5EF4-FFF2-40B4-BE49-F238E27FC236}">
                    <a16:creationId xmlns:a16="http://schemas.microsoft.com/office/drawing/2014/main" id="{72454E8D-E224-CC48-B9ED-A918942B4CCB}"/>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cap="flat" cmpd="sng" algn="ctr">
                <a:solidFill>
                  <a:srgbClr val="00B050"/>
                </a:solidFill>
                <a:prstDash val="solid"/>
                <a:miter lim="800000"/>
                <a:extLst>
                  <a:ext uri="{C807C97D-BFC1-408E-A445-0C87EB9F89A2}">
                    <ask:lineSketchStyleProps xmlns="" xmlns:ask="http://schemas.microsoft.com/office/drawing/2018/sketchyshapes" sd="1666995049">
                      <a:prstGeom prst="roundRect">
                        <a:avLst/>
                      </a:prstGeom>
                      <ask:type>
                        <ask:lineSketchScribble/>
                      </ask:type>
                    </ask:lineSketchStyleProps>
                  </a:ext>
                </a:extLst>
              </a:ln>
              <a:effectLst/>
            </p:spPr>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3" name="Picture 12">
                <a:extLst>
                  <a:ext uri="{FF2B5EF4-FFF2-40B4-BE49-F238E27FC236}">
                    <a16:creationId xmlns:a16="http://schemas.microsoft.com/office/drawing/2014/main" id="{A8D1366F-8CE9-039A-06FD-34F636806A28}"/>
                  </a:ext>
                </a:extLst>
              </p:cNvPr>
              <p:cNvPicPr>
                <a:picLocks noChangeAspect="1"/>
              </p:cNvPicPr>
              <p:nvPr/>
            </p:nvPicPr>
            <p:blipFill>
              <a:blip r:embed="rId4"/>
              <a:stretch>
                <a:fillRect/>
              </a:stretch>
            </p:blipFill>
            <p:spPr>
              <a:xfrm flipH="1">
                <a:off x="907221" y="2770898"/>
                <a:ext cx="609091" cy="609091"/>
              </a:xfrm>
              <a:prstGeom prst="rect">
                <a:avLst/>
              </a:prstGeom>
              <a:grpFill/>
              <a:ln>
                <a:noFill/>
              </a:ln>
            </p:spPr>
          </p:pic>
          <p:pic>
            <p:nvPicPr>
              <p:cNvPr id="14" name="Picture 13">
                <a:extLst>
                  <a:ext uri="{FF2B5EF4-FFF2-40B4-BE49-F238E27FC236}">
                    <a16:creationId xmlns:a16="http://schemas.microsoft.com/office/drawing/2014/main" id="{49F398A9-116A-091F-374D-C380605E5C07}"/>
                  </a:ext>
                </a:extLst>
              </p:cNvPr>
              <p:cNvPicPr>
                <a:picLocks noChangeAspect="1"/>
              </p:cNvPicPr>
              <p:nvPr/>
            </p:nvPicPr>
            <p:blipFill>
              <a:blip r:embed="rId4"/>
              <a:stretch>
                <a:fillRect/>
              </a:stretch>
            </p:blipFill>
            <p:spPr>
              <a:xfrm flipH="1">
                <a:off x="907221" y="3268339"/>
                <a:ext cx="609091" cy="609091"/>
              </a:xfrm>
              <a:prstGeom prst="rect">
                <a:avLst/>
              </a:prstGeom>
              <a:grpFill/>
              <a:ln>
                <a:noFill/>
              </a:ln>
            </p:spPr>
          </p:pic>
          <p:pic>
            <p:nvPicPr>
              <p:cNvPr id="15" name="Picture 14">
                <a:extLst>
                  <a:ext uri="{FF2B5EF4-FFF2-40B4-BE49-F238E27FC236}">
                    <a16:creationId xmlns:a16="http://schemas.microsoft.com/office/drawing/2014/main" id="{05B3F38D-FD42-EAE8-5E1B-C2D5D12BCC5D}"/>
                  </a:ext>
                </a:extLst>
              </p:cNvPr>
              <p:cNvPicPr>
                <a:picLocks noChangeAspect="1"/>
              </p:cNvPicPr>
              <p:nvPr/>
            </p:nvPicPr>
            <p:blipFill>
              <a:blip r:embed="rId4"/>
              <a:stretch>
                <a:fillRect/>
              </a:stretch>
            </p:blipFill>
            <p:spPr>
              <a:xfrm flipH="1">
                <a:off x="907221" y="3782556"/>
                <a:ext cx="609091" cy="609091"/>
              </a:xfrm>
              <a:prstGeom prst="rect">
                <a:avLst/>
              </a:prstGeom>
              <a:grpFill/>
              <a:ln>
                <a:noFill/>
              </a:ln>
            </p:spPr>
          </p:pic>
        </p:grpSp>
        <p:sp>
          <p:nvSpPr>
            <p:cNvPr id="10" name="Rectangle: Rounded Corners 11">
              <a:extLst>
                <a:ext uri="{FF2B5EF4-FFF2-40B4-BE49-F238E27FC236}">
                  <a16:creationId xmlns:a16="http://schemas.microsoft.com/office/drawing/2014/main" id="{C20A36BA-96A1-C275-5BC7-10E470DAEB8B}"/>
                </a:ext>
              </a:extLst>
            </p:cNvPr>
            <p:cNvSpPr/>
            <p:nvPr/>
          </p:nvSpPr>
          <p:spPr>
            <a:xfrm>
              <a:off x="1351605" y="1176848"/>
              <a:ext cx="3438604" cy="1035616"/>
            </a:xfrm>
            <a:prstGeom prst="roundRect">
              <a:avLst>
                <a:gd name="adj" fmla="val 50000"/>
              </a:avLst>
            </a:prstGeom>
            <a:solidFill>
              <a:srgbClr val="FFFFCC"/>
            </a:solidFill>
            <a:ln w="38100" cap="flat" cmpd="sng" algn="ctr">
              <a:solidFill>
                <a:srgbClr val="00B050"/>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0C41EEAA-4C50-1EFF-8F79-268AECA49819}"/>
              </a:ext>
            </a:extLst>
          </p:cNvPr>
          <p:cNvGrpSpPr/>
          <p:nvPr/>
        </p:nvGrpSpPr>
        <p:grpSpPr>
          <a:xfrm>
            <a:off x="5550195" y="2784242"/>
            <a:ext cx="6313300" cy="3544110"/>
            <a:chOff x="535741" y="1010664"/>
            <a:chExt cx="6840681" cy="3891109"/>
          </a:xfrm>
        </p:grpSpPr>
        <p:grpSp>
          <p:nvGrpSpPr>
            <p:cNvPr id="17" name="Group 16">
              <a:extLst>
                <a:ext uri="{FF2B5EF4-FFF2-40B4-BE49-F238E27FC236}">
                  <a16:creationId xmlns:a16="http://schemas.microsoft.com/office/drawing/2014/main" id="{7E95307D-3220-AF4C-CFA0-5C7BD28920A4}"/>
                </a:ext>
              </a:extLst>
            </p:cNvPr>
            <p:cNvGrpSpPr/>
            <p:nvPr/>
          </p:nvGrpSpPr>
          <p:grpSpPr>
            <a:xfrm>
              <a:off x="535741" y="2511864"/>
              <a:ext cx="6840681" cy="2389909"/>
              <a:chOff x="5351318" y="4311147"/>
              <a:chExt cx="6840681" cy="2389909"/>
            </a:xfrm>
            <a:solidFill>
              <a:srgbClr val="FFFFCC"/>
            </a:solidFill>
          </p:grpSpPr>
          <p:sp>
            <p:nvSpPr>
              <p:cNvPr id="19" name="Rectangle: Rounded Corners 19">
                <a:extLst>
                  <a:ext uri="{FF2B5EF4-FFF2-40B4-BE49-F238E27FC236}">
                    <a16:creationId xmlns:a16="http://schemas.microsoft.com/office/drawing/2014/main" id="{293F6376-9E82-1784-A59F-D9152D00D014}"/>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cap="flat" cmpd="sng" algn="ctr">
                <a:solidFill>
                  <a:srgbClr val="00B050"/>
                </a:solidFill>
                <a:prstDash val="solid"/>
                <a:miter lim="800000"/>
                <a:extLst>
                  <a:ext uri="{C807C97D-BFC1-408E-A445-0C87EB9F89A2}">
                    <ask:lineSketchStyleProps xmlns="" xmlns:ask="http://schemas.microsoft.com/office/drawing/2018/sketchyshapes" sd="1666995049">
                      <a:prstGeom prst="roundRect">
                        <a:avLst/>
                      </a:prstGeom>
                      <ask:type>
                        <ask:lineSketchScribble/>
                      </ask:type>
                    </ask:lineSketchStyleProps>
                  </a:ext>
                </a:extLst>
              </a:ln>
              <a:effectLst/>
            </p:spPr>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20" name="Group 19">
                <a:extLst>
                  <a:ext uri="{FF2B5EF4-FFF2-40B4-BE49-F238E27FC236}">
                    <a16:creationId xmlns:a16="http://schemas.microsoft.com/office/drawing/2014/main" id="{78BEF015-80D3-2202-0B1B-62199667962F}"/>
                  </a:ext>
                </a:extLst>
              </p:cNvPr>
              <p:cNvGrpSpPr/>
              <p:nvPr/>
            </p:nvGrpSpPr>
            <p:grpSpPr>
              <a:xfrm>
                <a:off x="7848306" y="4505769"/>
                <a:ext cx="1916933" cy="698087"/>
                <a:chOff x="7938042" y="4498699"/>
                <a:chExt cx="2135833" cy="786591"/>
              </a:xfrm>
              <a:grpFill/>
            </p:grpSpPr>
            <p:pic>
              <p:nvPicPr>
                <p:cNvPr id="29" name="Picture 28" descr="Icon&#10;&#10;Description automatically generated">
                  <a:extLst>
                    <a:ext uri="{FF2B5EF4-FFF2-40B4-BE49-F238E27FC236}">
                      <a16:creationId xmlns:a16="http://schemas.microsoft.com/office/drawing/2014/main" id="{2359C224-6980-DE5C-40F3-386C4E433D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30" name="Picture 29" descr="Icon&#10;&#10;Description automatically generated">
                  <a:extLst>
                    <a:ext uri="{FF2B5EF4-FFF2-40B4-BE49-F238E27FC236}">
                      <a16:creationId xmlns:a16="http://schemas.microsoft.com/office/drawing/2014/main" id="{39641B08-E005-4BE5-7825-C5ED67E443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31" name="Picture 30" descr="Icon&#10;&#10;Description automatically generated">
                  <a:extLst>
                    <a:ext uri="{FF2B5EF4-FFF2-40B4-BE49-F238E27FC236}">
                      <a16:creationId xmlns:a16="http://schemas.microsoft.com/office/drawing/2014/main" id="{A39ABF54-329A-3DA8-8057-341810AB4F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21" name="Group 20">
                <a:extLst>
                  <a:ext uri="{FF2B5EF4-FFF2-40B4-BE49-F238E27FC236}">
                    <a16:creationId xmlns:a16="http://schemas.microsoft.com/office/drawing/2014/main" id="{CBB9A72E-B673-0E69-96F3-6D74A04DE0F5}"/>
                  </a:ext>
                </a:extLst>
              </p:cNvPr>
              <p:cNvGrpSpPr/>
              <p:nvPr/>
            </p:nvGrpSpPr>
            <p:grpSpPr>
              <a:xfrm>
                <a:off x="7843282" y="5133562"/>
                <a:ext cx="1935526" cy="692431"/>
                <a:chOff x="7872868" y="4435004"/>
                <a:chExt cx="2216677" cy="790399"/>
              </a:xfrm>
              <a:grpFill/>
            </p:grpSpPr>
            <p:pic>
              <p:nvPicPr>
                <p:cNvPr id="26" name="Picture 25" descr="Icon&#10;&#10;Description automatically generated">
                  <a:extLst>
                    <a:ext uri="{FF2B5EF4-FFF2-40B4-BE49-F238E27FC236}">
                      <a16:creationId xmlns:a16="http://schemas.microsoft.com/office/drawing/2014/main" id="{C07B7C3B-394C-BD3A-E246-A989691D26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7" name="Picture 26" descr="Icon&#10;&#10;Description automatically generated">
                  <a:extLst>
                    <a:ext uri="{FF2B5EF4-FFF2-40B4-BE49-F238E27FC236}">
                      <a16:creationId xmlns:a16="http://schemas.microsoft.com/office/drawing/2014/main" id="{A883F4E9-2FDE-8552-CFB7-ECE1B2F3F2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8" name="Picture 27" descr="Icon&#10;&#10;Description automatically generated">
                  <a:extLst>
                    <a:ext uri="{FF2B5EF4-FFF2-40B4-BE49-F238E27FC236}">
                      <a16:creationId xmlns:a16="http://schemas.microsoft.com/office/drawing/2014/main" id="{5150052B-A638-9ECE-87A3-48C4C763B1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22" name="Group 21">
                <a:extLst>
                  <a:ext uri="{FF2B5EF4-FFF2-40B4-BE49-F238E27FC236}">
                    <a16:creationId xmlns:a16="http://schemas.microsoft.com/office/drawing/2014/main" id="{EB247097-24DC-F165-8153-08DD8B357366}"/>
                  </a:ext>
                </a:extLst>
              </p:cNvPr>
              <p:cNvGrpSpPr/>
              <p:nvPr/>
            </p:nvGrpSpPr>
            <p:grpSpPr>
              <a:xfrm>
                <a:off x="10298358" y="5659583"/>
                <a:ext cx="1869306" cy="682868"/>
                <a:chOff x="8127746" y="4561610"/>
                <a:chExt cx="2082766" cy="769441"/>
              </a:xfrm>
              <a:grpFill/>
            </p:grpSpPr>
            <p:pic>
              <p:nvPicPr>
                <p:cNvPr id="23" name="Picture 22" descr="Icon&#10;&#10;Description automatically generated">
                  <a:extLst>
                    <a:ext uri="{FF2B5EF4-FFF2-40B4-BE49-F238E27FC236}">
                      <a16:creationId xmlns:a16="http://schemas.microsoft.com/office/drawing/2014/main" id="{94F6ABC9-7841-0A2F-68F4-95D9B47D2A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7746" y="4561610"/>
                  <a:ext cx="769440" cy="769441"/>
                </a:xfrm>
                <a:prstGeom prst="rect">
                  <a:avLst/>
                </a:prstGeom>
                <a:noFill/>
              </p:spPr>
            </p:pic>
            <p:pic>
              <p:nvPicPr>
                <p:cNvPr id="24" name="Picture 23" descr="Icon&#10;&#10;Description automatically generated">
                  <a:extLst>
                    <a:ext uri="{FF2B5EF4-FFF2-40B4-BE49-F238E27FC236}">
                      <a16:creationId xmlns:a16="http://schemas.microsoft.com/office/drawing/2014/main" id="{5CCB7FA8-6EE8-73AE-1FC2-3AF3E71C78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58733" y="4561610"/>
                  <a:ext cx="769441" cy="769441"/>
                </a:xfrm>
                <a:prstGeom prst="rect">
                  <a:avLst/>
                </a:prstGeom>
                <a:noFill/>
                <a:ln>
                  <a:noFill/>
                </a:ln>
              </p:spPr>
            </p:pic>
            <p:pic>
              <p:nvPicPr>
                <p:cNvPr id="25" name="Picture 24" descr="Icon&#10;&#10;Description automatically generated">
                  <a:extLst>
                    <a:ext uri="{FF2B5EF4-FFF2-40B4-BE49-F238E27FC236}">
                      <a16:creationId xmlns:a16="http://schemas.microsoft.com/office/drawing/2014/main" id="{10C496E5-B89E-E2A0-D65B-233A150181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41070" y="4561610"/>
                  <a:ext cx="769442" cy="769441"/>
                </a:xfrm>
                <a:prstGeom prst="rect">
                  <a:avLst/>
                </a:prstGeom>
                <a:grpFill/>
              </p:spPr>
            </p:pic>
          </p:grpSp>
        </p:grpSp>
        <p:sp>
          <p:nvSpPr>
            <p:cNvPr id="18" name="Rectangle: Rounded Corners 18">
              <a:extLst>
                <a:ext uri="{FF2B5EF4-FFF2-40B4-BE49-F238E27FC236}">
                  <a16:creationId xmlns:a16="http://schemas.microsoft.com/office/drawing/2014/main" id="{5BC9C79F-C18A-6256-FB43-15C49C05D2E2}"/>
                </a:ext>
              </a:extLst>
            </p:cNvPr>
            <p:cNvSpPr/>
            <p:nvPr/>
          </p:nvSpPr>
          <p:spPr>
            <a:xfrm>
              <a:off x="1658511" y="1010664"/>
              <a:ext cx="5074542" cy="1667608"/>
            </a:xfrm>
            <a:prstGeom prst="roundRect">
              <a:avLst>
                <a:gd name="adj" fmla="val 50000"/>
              </a:avLst>
            </a:prstGeom>
            <a:solidFill>
              <a:srgbClr val="FFFFCC"/>
            </a:solidFill>
            <a:ln w="38100" cap="flat" cmpd="sng" algn="ctr">
              <a:solidFill>
                <a:srgbClr val="00B050"/>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32" name="Graphic 50">
            <a:extLst>
              <a:ext uri="{FF2B5EF4-FFF2-40B4-BE49-F238E27FC236}">
                <a16:creationId xmlns:a16="http://schemas.microsoft.com/office/drawing/2014/main" id="{BB924619-FD57-CE67-343A-A450A93BFC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9465" y="3668225"/>
            <a:ext cx="4550735" cy="2785738"/>
          </a:xfrm>
          <a:prstGeom prst="rect">
            <a:avLst/>
          </a:prstGeom>
        </p:spPr>
      </p:pic>
    </p:spTree>
    <p:extLst>
      <p:ext uri="{BB962C8B-B14F-4D97-AF65-F5344CB8AC3E}">
        <p14:creationId xmlns:p14="http://schemas.microsoft.com/office/powerpoint/2010/main" val="92458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par>
                                <p:cTn id="24" presetID="32" presetClass="emph" presetSubtype="0" fill="hold" nodeType="withEffect">
                                  <p:stCondLst>
                                    <p:cond delay="0"/>
                                  </p:stCondLst>
                                  <p:childTnLst>
                                    <p:animRot by="120000">
                                      <p:cBhvr>
                                        <p:cTn id="25" dur="100" fill="hold">
                                          <p:stCondLst>
                                            <p:cond delay="0"/>
                                          </p:stCondLst>
                                        </p:cTn>
                                        <p:tgtEl>
                                          <p:spTgt spid="32"/>
                                        </p:tgtEl>
                                        <p:attrNameLst>
                                          <p:attrName>r</p:attrName>
                                        </p:attrNameLst>
                                      </p:cBhvr>
                                    </p:animRot>
                                    <p:animRot by="-240000">
                                      <p:cBhvr>
                                        <p:cTn id="26" dur="200" fill="hold">
                                          <p:stCondLst>
                                            <p:cond delay="200"/>
                                          </p:stCondLst>
                                        </p:cTn>
                                        <p:tgtEl>
                                          <p:spTgt spid="32"/>
                                        </p:tgtEl>
                                        <p:attrNameLst>
                                          <p:attrName>r</p:attrName>
                                        </p:attrNameLst>
                                      </p:cBhvr>
                                    </p:animRot>
                                    <p:animRot by="240000">
                                      <p:cBhvr>
                                        <p:cTn id="27" dur="200" fill="hold">
                                          <p:stCondLst>
                                            <p:cond delay="400"/>
                                          </p:stCondLst>
                                        </p:cTn>
                                        <p:tgtEl>
                                          <p:spTgt spid="32"/>
                                        </p:tgtEl>
                                        <p:attrNameLst>
                                          <p:attrName>r</p:attrName>
                                        </p:attrNameLst>
                                      </p:cBhvr>
                                    </p:animRot>
                                    <p:animRot by="-240000">
                                      <p:cBhvr>
                                        <p:cTn id="28" dur="200" fill="hold">
                                          <p:stCondLst>
                                            <p:cond delay="600"/>
                                          </p:stCondLst>
                                        </p:cTn>
                                        <p:tgtEl>
                                          <p:spTgt spid="32"/>
                                        </p:tgtEl>
                                        <p:attrNameLst>
                                          <p:attrName>r</p:attrName>
                                        </p:attrNameLst>
                                      </p:cBhvr>
                                    </p:animRot>
                                    <p:animRot by="120000">
                                      <p:cBhvr>
                                        <p:cTn id="29" dur="200" fill="hold">
                                          <p:stCondLst>
                                            <p:cond delay="8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pic>
        <p:nvPicPr>
          <p:cNvPr id="33" name="Picture 32">
            <a:extLst>
              <a:ext uri="{FF2B5EF4-FFF2-40B4-BE49-F238E27FC236}">
                <a16:creationId xmlns:a16="http://schemas.microsoft.com/office/drawing/2014/main" id="{9876A385-3914-3A7C-A4B0-6A3B125AE4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659" y="310092"/>
            <a:ext cx="4383177" cy="6005648"/>
          </a:xfrm>
          <a:prstGeom prst="rect">
            <a:avLst/>
          </a:prstGeom>
        </p:spPr>
      </p:pic>
      <p:sp>
        <p:nvSpPr>
          <p:cNvPr id="34" name="Rectangle: Rounded Corners 23">
            <a:extLst>
              <a:ext uri="{FF2B5EF4-FFF2-40B4-BE49-F238E27FC236}">
                <a16:creationId xmlns:a16="http://schemas.microsoft.com/office/drawing/2014/main" id="{0A4C5BC9-C52B-E84A-C3A7-B33569DE2BAC}"/>
              </a:ext>
            </a:extLst>
          </p:cNvPr>
          <p:cNvSpPr/>
          <p:nvPr/>
        </p:nvSpPr>
        <p:spPr>
          <a:xfrm>
            <a:off x="4949851"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cap="flat" cmpd="sng" algn="ctr">
            <a:solidFill>
              <a:srgbClr val="0070C0"/>
            </a:solidFill>
            <a:prstDash val="lgDashDot"/>
            <a:miter lim="800000"/>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trước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lớp</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grpSp>
        <p:nvGrpSpPr>
          <p:cNvPr id="35" name="Group 34">
            <a:extLst>
              <a:ext uri="{FF2B5EF4-FFF2-40B4-BE49-F238E27FC236}">
                <a16:creationId xmlns:a16="http://schemas.microsoft.com/office/drawing/2014/main" id="{DC63638C-ABA2-6C63-E856-FAE5EFE85DA3}"/>
              </a:ext>
            </a:extLst>
          </p:cNvPr>
          <p:cNvGrpSpPr/>
          <p:nvPr/>
        </p:nvGrpSpPr>
        <p:grpSpPr>
          <a:xfrm>
            <a:off x="4949853" y="3304950"/>
            <a:ext cx="6840681" cy="3194191"/>
            <a:chOff x="535741" y="1707583"/>
            <a:chExt cx="6840681" cy="3194190"/>
          </a:xfrm>
        </p:grpSpPr>
        <p:grpSp>
          <p:nvGrpSpPr>
            <p:cNvPr id="36" name="Group 35">
              <a:extLst>
                <a:ext uri="{FF2B5EF4-FFF2-40B4-BE49-F238E27FC236}">
                  <a16:creationId xmlns:a16="http://schemas.microsoft.com/office/drawing/2014/main" id="{85CF5720-026F-E9EA-01CD-3EF8BFDE2D04}"/>
                </a:ext>
              </a:extLst>
            </p:cNvPr>
            <p:cNvGrpSpPr/>
            <p:nvPr/>
          </p:nvGrpSpPr>
          <p:grpSpPr>
            <a:xfrm>
              <a:off x="535741" y="2511864"/>
              <a:ext cx="6840681" cy="2389909"/>
              <a:chOff x="5351318" y="4311147"/>
              <a:chExt cx="6840681" cy="2389909"/>
            </a:xfrm>
            <a:solidFill>
              <a:srgbClr val="FFFFCC"/>
            </a:solidFill>
          </p:grpSpPr>
          <p:sp>
            <p:nvSpPr>
              <p:cNvPr id="38" name="Rectangle: Rounded Corners 10">
                <a:extLst>
                  <a:ext uri="{FF2B5EF4-FFF2-40B4-BE49-F238E27FC236}">
                    <a16:creationId xmlns:a16="http://schemas.microsoft.com/office/drawing/2014/main" id="{399DB878-D324-ABFF-5C83-869C2EB25BF6}"/>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cap="flat" cmpd="sng" algn="ctr">
                <a:solidFill>
                  <a:srgbClr val="00B050"/>
                </a:solidFill>
                <a:prstDash val="solid"/>
                <a:miter lim="800000"/>
                <a:extLst>
                  <a:ext uri="{C807C97D-BFC1-408E-A445-0C87EB9F89A2}">
                    <ask:lineSketchStyleProps xmlns="" xmlns:ask="http://schemas.microsoft.com/office/drawing/2018/sketchyshapes" sd="1666995049">
                      <a:prstGeom prst="roundRect">
                        <a:avLst/>
                      </a:prstGeom>
                      <ask:type>
                        <ask:lineSketchScribble/>
                      </ask:type>
                    </ask:lineSketchStyleProps>
                  </a:ext>
                </a:extLst>
              </a:ln>
              <a:effectLst/>
            </p:spPr>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39" name="Group 38">
                <a:extLst>
                  <a:ext uri="{FF2B5EF4-FFF2-40B4-BE49-F238E27FC236}">
                    <a16:creationId xmlns:a16="http://schemas.microsoft.com/office/drawing/2014/main" id="{3F5B7505-8160-7194-CB0B-9876E8463B71}"/>
                  </a:ext>
                </a:extLst>
              </p:cNvPr>
              <p:cNvGrpSpPr/>
              <p:nvPr/>
            </p:nvGrpSpPr>
            <p:grpSpPr>
              <a:xfrm>
                <a:off x="7848306" y="4505769"/>
                <a:ext cx="1916933" cy="698087"/>
                <a:chOff x="7938042" y="4498699"/>
                <a:chExt cx="2135833" cy="786591"/>
              </a:xfrm>
              <a:grpFill/>
            </p:grpSpPr>
            <p:pic>
              <p:nvPicPr>
                <p:cNvPr id="48" name="Picture 47" descr="Icon&#10;&#10;Description automatically generated">
                  <a:extLst>
                    <a:ext uri="{FF2B5EF4-FFF2-40B4-BE49-F238E27FC236}">
                      <a16:creationId xmlns:a16="http://schemas.microsoft.com/office/drawing/2014/main" id="{18426353-096D-E97D-1608-C50C0DEB54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9" name="Picture 48" descr="Icon&#10;&#10;Description automatically generated">
                  <a:extLst>
                    <a:ext uri="{FF2B5EF4-FFF2-40B4-BE49-F238E27FC236}">
                      <a16:creationId xmlns:a16="http://schemas.microsoft.com/office/drawing/2014/main" id="{8DA7CF53-F6C6-245F-7DEF-A2A1AE959F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50" name="Picture 49" descr="Icon&#10;&#10;Description automatically generated">
                  <a:extLst>
                    <a:ext uri="{FF2B5EF4-FFF2-40B4-BE49-F238E27FC236}">
                      <a16:creationId xmlns:a16="http://schemas.microsoft.com/office/drawing/2014/main" id="{51BE873B-F647-DEDE-2E4C-D83466FAC0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40" name="Group 39">
                <a:extLst>
                  <a:ext uri="{FF2B5EF4-FFF2-40B4-BE49-F238E27FC236}">
                    <a16:creationId xmlns:a16="http://schemas.microsoft.com/office/drawing/2014/main" id="{FE7522CC-F87A-35FD-4C47-BC761A5D3FBB}"/>
                  </a:ext>
                </a:extLst>
              </p:cNvPr>
              <p:cNvGrpSpPr/>
              <p:nvPr/>
            </p:nvGrpSpPr>
            <p:grpSpPr>
              <a:xfrm>
                <a:off x="7843282" y="5133562"/>
                <a:ext cx="1935526" cy="692431"/>
                <a:chOff x="7872868" y="4435004"/>
                <a:chExt cx="2216677" cy="790399"/>
              </a:xfrm>
              <a:grpFill/>
            </p:grpSpPr>
            <p:pic>
              <p:nvPicPr>
                <p:cNvPr id="45" name="Picture 44" descr="Icon&#10;&#10;Description automatically generated">
                  <a:extLst>
                    <a:ext uri="{FF2B5EF4-FFF2-40B4-BE49-F238E27FC236}">
                      <a16:creationId xmlns:a16="http://schemas.microsoft.com/office/drawing/2014/main" id="{A1CC3826-0D1A-37E4-CEE4-B267569CE2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46" name="Picture 45" descr="Icon&#10;&#10;Description automatically generated">
                  <a:extLst>
                    <a:ext uri="{FF2B5EF4-FFF2-40B4-BE49-F238E27FC236}">
                      <a16:creationId xmlns:a16="http://schemas.microsoft.com/office/drawing/2014/main" id="{125254B5-9701-D985-9FE1-FE85BED231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47" name="Picture 46" descr="Icon&#10;&#10;Description automatically generated">
                  <a:extLst>
                    <a:ext uri="{FF2B5EF4-FFF2-40B4-BE49-F238E27FC236}">
                      <a16:creationId xmlns:a16="http://schemas.microsoft.com/office/drawing/2014/main" id="{16872F50-8900-1AF5-244A-DC430B7B8D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41" name="Group 40">
                <a:extLst>
                  <a:ext uri="{FF2B5EF4-FFF2-40B4-BE49-F238E27FC236}">
                    <a16:creationId xmlns:a16="http://schemas.microsoft.com/office/drawing/2014/main" id="{8B14B385-FDAB-770E-8F78-41C21D8EF653}"/>
                  </a:ext>
                </a:extLst>
              </p:cNvPr>
              <p:cNvGrpSpPr/>
              <p:nvPr/>
            </p:nvGrpSpPr>
            <p:grpSpPr>
              <a:xfrm>
                <a:off x="10125528" y="5659583"/>
                <a:ext cx="1915391" cy="682868"/>
                <a:chOff x="7935191" y="4561610"/>
                <a:chExt cx="2134115" cy="769441"/>
              </a:xfrm>
              <a:grpFill/>
            </p:grpSpPr>
            <p:pic>
              <p:nvPicPr>
                <p:cNvPr id="42" name="Picture 41" descr="Icon&#10;&#10;Description automatically generated">
                  <a:extLst>
                    <a:ext uri="{FF2B5EF4-FFF2-40B4-BE49-F238E27FC236}">
                      <a16:creationId xmlns:a16="http://schemas.microsoft.com/office/drawing/2014/main" id="{DA9D78C5-738F-7C90-3F0C-242C32CB52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43" name="Picture 42" descr="Icon&#10;&#10;Description automatically generated">
                  <a:extLst>
                    <a:ext uri="{FF2B5EF4-FFF2-40B4-BE49-F238E27FC236}">
                      <a16:creationId xmlns:a16="http://schemas.microsoft.com/office/drawing/2014/main" id="{52022D65-B894-EAA7-99F5-872DBD61E8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44" name="Picture 43" descr="Icon&#10;&#10;Description automatically generated">
                  <a:extLst>
                    <a:ext uri="{FF2B5EF4-FFF2-40B4-BE49-F238E27FC236}">
                      <a16:creationId xmlns:a16="http://schemas.microsoft.com/office/drawing/2014/main" id="{58E98E78-DF6B-B330-99D6-8B88049D3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37" name="Rectangle: Rounded Corners 9">
              <a:extLst>
                <a:ext uri="{FF2B5EF4-FFF2-40B4-BE49-F238E27FC236}">
                  <a16:creationId xmlns:a16="http://schemas.microsoft.com/office/drawing/2014/main" id="{50DD1DEE-F8D3-BB51-8A82-3BD6213C0A1F}"/>
                </a:ext>
              </a:extLst>
            </p:cNvPr>
            <p:cNvSpPr/>
            <p:nvPr/>
          </p:nvSpPr>
          <p:spPr>
            <a:xfrm>
              <a:off x="1072294" y="1707583"/>
              <a:ext cx="5275429" cy="1035616"/>
            </a:xfrm>
            <a:prstGeom prst="roundRect">
              <a:avLst>
                <a:gd name="adj" fmla="val 50000"/>
              </a:avLst>
            </a:prstGeom>
            <a:solidFill>
              <a:srgbClr val="FFFFCC"/>
            </a:solidFill>
            <a:ln w="38100" cap="flat" cmpd="sng" algn="ctr">
              <a:solidFill>
                <a:srgbClr val="00B050"/>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51" name="图片 4">
            <a:extLst>
              <a:ext uri="{FF2B5EF4-FFF2-40B4-BE49-F238E27FC236}">
                <a16:creationId xmlns:a16="http://schemas.microsoft.com/office/drawing/2014/main" id="{9B8B0F6C-39CE-4275-BD65-C4F22DB1B8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318" y="5268681"/>
            <a:ext cx="977262" cy="1441245"/>
          </a:xfrm>
          <a:prstGeom prst="rect">
            <a:avLst/>
          </a:prstGeom>
        </p:spPr>
      </p:pic>
      <p:sp>
        <p:nvSpPr>
          <p:cNvPr id="24" name="Rectangle: Rounded Corners 23">
            <a:extLst>
              <a:ext uri="{FF2B5EF4-FFF2-40B4-BE49-F238E27FC236}">
                <a16:creationId xmlns:a16="http://schemas.microsoft.com/office/drawing/2014/main" id="{0A4C5BC9-C52B-E84A-C3A7-B33569DE2BAC}"/>
              </a:ext>
            </a:extLst>
          </p:cNvPr>
          <p:cNvSpPr/>
          <p:nvPr/>
        </p:nvSpPr>
        <p:spPr>
          <a:xfrm>
            <a:off x="4288221" y="1418897"/>
            <a:ext cx="7502313" cy="1481957"/>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FFFF00"/>
          </a:solidFill>
          <a:ln w="38100" cap="flat" cmpd="sng" algn="ctr">
            <a:solidFill>
              <a:srgbClr val="0070C0"/>
            </a:solidFill>
            <a:prstDash val="lgDashDot"/>
            <a:miter lim="800000"/>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2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r>
              <a:rPr kumimoji="0" lang="en-US" sz="4800" b="0" i="0" u="none" strike="noStrike" kern="1200" cap="none" spc="0" normalizeH="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7030A0"/>
                </a:solidFill>
                <a:effectLst/>
                <a:uLnTx/>
                <a:uFillTx/>
                <a:latin typeface="Calibri" panose="020F0502020204030204" pitchFamily="34" charset="0"/>
                <a:cs typeface="Calibri" panose="020F0502020204030204" pitchFamily="34" charset="0"/>
              </a:rPr>
              <a:t>thi</a:t>
            </a:r>
            <a:r>
              <a:rPr kumimoji="0" lang="en-US" sz="4800" b="0" i="0" u="none" strike="noStrike" kern="1200" cap="none" spc="0" normalizeH="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0" i="0" u="none" strike="noStrike" kern="1200" cap="none" spc="0" normalizeH="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7030A0"/>
                </a:solidFill>
                <a:effectLst/>
                <a:uLnTx/>
                <a:uFillTx/>
                <a:latin typeface="Calibri" panose="020F0502020204030204" pitchFamily="34" charset="0"/>
                <a:cs typeface="Calibri" panose="020F0502020204030204" pitchFamily="34" charset="0"/>
              </a:rPr>
              <a:t>Các</a:t>
            </a:r>
            <a:r>
              <a:rPr kumimoji="0" lang="en-US" sz="4800" b="0" i="0" u="none" strike="noStrike" kern="1200" cap="none" spc="0" normalizeH="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7030A0"/>
                </a:solidFill>
                <a:effectLst/>
                <a:uLnTx/>
                <a:uFillTx/>
                <a:latin typeface="Calibri" panose="020F0502020204030204" pitchFamily="34" charset="0"/>
                <a:cs typeface="Calibri" panose="020F0502020204030204" pitchFamily="34" charset="0"/>
              </a:rPr>
              <a:t>nhóm</a:t>
            </a:r>
            <a:r>
              <a:rPr kumimoji="0" lang="en-US" sz="4800" b="0" i="0" u="none" strike="noStrike" kern="1200" cap="none" spc="0" normalizeH="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7030A0"/>
                </a:solidFill>
                <a:effectLst/>
                <a:uLnTx/>
                <a:uFillTx/>
                <a:latin typeface="Calibri" panose="020F0502020204030204" pitchFamily="34" charset="0"/>
                <a:cs typeface="Calibri" panose="020F0502020204030204" pitchFamily="34" charset="0"/>
              </a:rPr>
              <a:t>khác</a:t>
            </a:r>
            <a:r>
              <a:rPr kumimoji="0" lang="en-US" sz="4800" b="0" i="0" u="none" strike="noStrike" kern="1200" cap="none" spc="0" normalizeH="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7030A0"/>
                </a:solidFill>
                <a:effectLst/>
                <a:uLnTx/>
                <a:uFillTx/>
                <a:latin typeface="Calibri" panose="020F0502020204030204" pitchFamily="34" charset="0"/>
                <a:cs typeface="Calibri" panose="020F0502020204030204" pitchFamily="34" charset="0"/>
              </a:rPr>
              <a:t>theo</a:t>
            </a:r>
            <a:r>
              <a:rPr kumimoji="0" lang="en-US" sz="4800" b="0" i="0" u="none" strike="noStrike" kern="1200" cap="none" spc="0" normalizeH="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7030A0"/>
                </a:solidFill>
                <a:effectLst/>
                <a:uLnTx/>
                <a:uFillTx/>
                <a:latin typeface="Calibri" panose="020F0502020204030204" pitchFamily="34" charset="0"/>
                <a:cs typeface="Calibri" panose="020F0502020204030204" pitchFamily="34" charset="0"/>
              </a:rPr>
              <a:t>dõi</a:t>
            </a:r>
            <a:r>
              <a:rPr kumimoji="0" lang="en-US" sz="4800" b="0" i="0" u="none" strike="noStrike" kern="1200" cap="none" spc="0" normalizeH="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7030A0"/>
                </a:solidFill>
                <a:effectLst/>
                <a:uLnTx/>
                <a:uFillTx/>
                <a:latin typeface="Calibri" panose="020F0502020204030204" pitchFamily="34" charset="0"/>
                <a:cs typeface="Calibri" panose="020F0502020204030204" pitchFamily="34" charset="0"/>
              </a:rPr>
              <a:t>nhận</a:t>
            </a:r>
            <a:r>
              <a:rPr kumimoji="0" lang="en-US" sz="4800" b="0" i="0" u="none" strike="noStrike" kern="1200" cap="none" spc="0" normalizeH="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7030A0"/>
                </a:solidFill>
                <a:effectLst/>
                <a:uLnTx/>
                <a:uFillTx/>
                <a:latin typeface="Calibri" panose="020F0502020204030204" pitchFamily="34" charset="0"/>
                <a:cs typeface="Calibri" panose="020F0502020204030204" pitchFamily="34" charset="0"/>
              </a:rPr>
              <a:t>xét</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344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par>
                                <p:cTn id="11" presetID="10"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1000"/>
                                        <p:tgtEl>
                                          <p:spTgt spid="51"/>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p:cTn id="18" dur="500" fill="hold"/>
                                        <p:tgtEl>
                                          <p:spTgt spid="24"/>
                                        </p:tgtEl>
                                        <p:attrNameLst>
                                          <p:attrName>ppt_w</p:attrName>
                                        </p:attrNameLst>
                                      </p:cBhvr>
                                      <p:tavLst>
                                        <p:tav tm="0">
                                          <p:val>
                                            <p:fltVal val="0"/>
                                          </p:val>
                                        </p:tav>
                                        <p:tav tm="100000">
                                          <p:val>
                                            <p:strVal val="#ppt_w"/>
                                          </p:val>
                                        </p:tav>
                                      </p:tavLst>
                                    </p:anim>
                                    <p:anim calcmode="lin" valueType="num">
                                      <p:cBhvr>
                                        <p:cTn id="19" dur="500" fill="hold"/>
                                        <p:tgtEl>
                                          <p:spTgt spid="24"/>
                                        </p:tgtEl>
                                        <p:attrNameLst>
                                          <p:attrName>ppt_h</p:attrName>
                                        </p:attrNameLst>
                                      </p:cBhvr>
                                      <p:tavLst>
                                        <p:tav tm="0">
                                          <p:val>
                                            <p:fltVal val="0"/>
                                          </p:val>
                                        </p:tav>
                                        <p:tav tm="100000">
                                          <p:val>
                                            <p:strVal val="#ppt_h"/>
                                          </p:val>
                                        </p:tav>
                                      </p:tavLst>
                                    </p:anim>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grpSp>
        <p:nvGrpSpPr>
          <p:cNvPr id="24" name="Nhóm 9">
            <a:extLst>
              <a:ext uri="{FF2B5EF4-FFF2-40B4-BE49-F238E27FC236}">
                <a16:creationId xmlns:a16="http://schemas.microsoft.com/office/drawing/2014/main" id="{1628CD1B-9444-FE71-C3BD-2A82B1FB76A0}"/>
              </a:ext>
            </a:extLst>
          </p:cNvPr>
          <p:cNvGrpSpPr/>
          <p:nvPr/>
        </p:nvGrpSpPr>
        <p:grpSpPr>
          <a:xfrm>
            <a:off x="568017" y="3670760"/>
            <a:ext cx="6332537" cy="3017137"/>
            <a:chOff x="4682169" y="1304810"/>
            <a:chExt cx="4461831" cy="2264248"/>
          </a:xfrm>
        </p:grpSpPr>
        <p:pic>
          <p:nvPicPr>
            <p:cNvPr id="25" name="Hình ảnh 3" descr="Ảnh có chứa văn bản&#10;&#10;Mô tả được tạo tự động">
              <a:extLst>
                <a:ext uri="{FF2B5EF4-FFF2-40B4-BE49-F238E27FC236}">
                  <a16:creationId xmlns:a16="http://schemas.microsoft.com/office/drawing/2014/main" id="{5046006E-70F3-CDFF-8EE3-869D02621268}"/>
                </a:ext>
              </a:extLst>
            </p:cNvPr>
            <p:cNvPicPr>
              <a:picLocks noChangeAspect="1"/>
            </p:cNvPicPr>
            <p:nvPr/>
          </p:nvPicPr>
          <p:blipFill rotWithShape="1">
            <a:blip r:embed="rId4"/>
            <a:srcRect l="51326" t="14779" r="3493" b="47952"/>
            <a:stretch/>
          </p:blipFill>
          <p:spPr>
            <a:xfrm>
              <a:off x="4682169" y="1304810"/>
              <a:ext cx="4461831" cy="2264248"/>
            </a:xfrm>
            <a:prstGeom prst="rect">
              <a:avLst/>
            </a:prstGeom>
          </p:spPr>
        </p:pic>
        <p:sp>
          <p:nvSpPr>
            <p:cNvPr id="26" name="Hộp Văn bản 6">
              <a:extLst>
                <a:ext uri="{FF2B5EF4-FFF2-40B4-BE49-F238E27FC236}">
                  <a16:creationId xmlns:a16="http://schemas.microsoft.com/office/drawing/2014/main" id="{A5C5EFF0-0136-CD4C-8662-F1449C1C5786}"/>
                </a:ext>
              </a:extLst>
            </p:cNvPr>
            <p:cNvSpPr txBox="1"/>
            <p:nvPr/>
          </p:nvSpPr>
          <p:spPr>
            <a:xfrm>
              <a:off x="5275242" y="1766637"/>
              <a:ext cx="3703506" cy="1546577"/>
            </a:xfrm>
            <a:prstGeom prst="rect">
              <a:avLst/>
            </a:prstGeom>
            <a:noFill/>
          </p:spPr>
          <p:txBody>
            <a:bodyPr wrap="square" rtlCol="0">
              <a:spAutoFit/>
            </a:bodyPr>
            <a:lstStyle/>
            <a:p>
              <a:pPr algn="ctr" defTabSz="1219170">
                <a:buClr>
                  <a:srgbClr val="000000"/>
                </a:buClr>
                <a:defRPr/>
              </a:pPr>
              <a:r>
                <a:rPr lang="en-US" sz="6400" b="1" kern="0" dirty="0" err="1">
                  <a:solidFill>
                    <a:srgbClr val="002060"/>
                  </a:solidFill>
                  <a:cs typeface="Arial"/>
                  <a:sym typeface="Arial"/>
                </a:rPr>
                <a:t>Luyện</a:t>
              </a:r>
              <a:r>
                <a:rPr lang="en-US" sz="6400" b="1" kern="0" dirty="0">
                  <a:solidFill>
                    <a:srgbClr val="002060"/>
                  </a:solidFill>
                  <a:cs typeface="Arial"/>
                  <a:sym typeface="Arial"/>
                </a:rPr>
                <a:t> </a:t>
              </a:r>
            </a:p>
            <a:p>
              <a:pPr algn="ctr" defTabSz="1219170">
                <a:buClr>
                  <a:srgbClr val="000000"/>
                </a:buClr>
                <a:defRPr/>
              </a:pPr>
              <a:r>
                <a:rPr lang="en-US" sz="6400" b="1" kern="0" dirty="0" err="1">
                  <a:solidFill>
                    <a:srgbClr val="002060"/>
                  </a:solidFill>
                  <a:cs typeface="Arial"/>
                  <a:sym typeface="Arial"/>
                </a:rPr>
                <a:t>đọc</a:t>
              </a:r>
              <a:r>
                <a:rPr lang="en-US" sz="6400" b="1" kern="0" dirty="0">
                  <a:solidFill>
                    <a:srgbClr val="002060"/>
                  </a:solidFill>
                  <a:cs typeface="Arial"/>
                  <a:sym typeface="Arial"/>
                </a:rPr>
                <a:t> </a:t>
              </a:r>
              <a:r>
                <a:rPr lang="en-US" sz="6400" b="1" kern="0" dirty="0" err="1">
                  <a:solidFill>
                    <a:srgbClr val="002060"/>
                  </a:solidFill>
                  <a:cs typeface="Arial"/>
                  <a:sym typeface="Arial"/>
                </a:rPr>
                <a:t>hiểu</a:t>
              </a:r>
              <a:endParaRPr lang="en-US" sz="6400" b="1" kern="0" dirty="0">
                <a:solidFill>
                  <a:srgbClr val="002060"/>
                </a:solidFill>
                <a:cs typeface="Arial"/>
                <a:sym typeface="Arial"/>
              </a:endParaRPr>
            </a:p>
          </p:txBody>
        </p:sp>
      </p:grpSp>
      <p:grpSp>
        <p:nvGrpSpPr>
          <p:cNvPr id="27" name="Nhóm 8">
            <a:extLst>
              <a:ext uri="{FF2B5EF4-FFF2-40B4-BE49-F238E27FC236}">
                <a16:creationId xmlns:a16="http://schemas.microsoft.com/office/drawing/2014/main" id="{74D989CF-9169-0BB8-DA32-1662979AD024}"/>
              </a:ext>
            </a:extLst>
          </p:cNvPr>
          <p:cNvGrpSpPr/>
          <p:nvPr/>
        </p:nvGrpSpPr>
        <p:grpSpPr>
          <a:xfrm>
            <a:off x="1329049" y="1930920"/>
            <a:ext cx="4796719" cy="2137174"/>
            <a:chOff x="5166911" y="0"/>
            <a:chExt cx="3393195" cy="1574443"/>
          </a:xfrm>
        </p:grpSpPr>
        <p:pic>
          <p:nvPicPr>
            <p:cNvPr id="28" name="Hình ảnh 2" descr="Ảnh có chứa văn bản&#10;&#10;Mô tả được tạo tự động">
              <a:extLst>
                <a:ext uri="{FF2B5EF4-FFF2-40B4-BE49-F238E27FC236}">
                  <a16:creationId xmlns:a16="http://schemas.microsoft.com/office/drawing/2014/main" id="{AFCB78F1-5D37-5940-DA9C-BA7728E21AC3}"/>
                </a:ext>
              </a:extLst>
            </p:cNvPr>
            <p:cNvPicPr>
              <a:picLocks noChangeAspect="1"/>
            </p:cNvPicPr>
            <p:nvPr/>
          </p:nvPicPr>
          <p:blipFill rotWithShape="1">
            <a:blip r:embed="rId4"/>
            <a:srcRect l="51326" t="14779" r="3493" b="47952"/>
            <a:stretch/>
          </p:blipFill>
          <p:spPr>
            <a:xfrm>
              <a:off x="5166911" y="0"/>
              <a:ext cx="3393195" cy="1574443"/>
            </a:xfrm>
            <a:prstGeom prst="rect">
              <a:avLst/>
            </a:prstGeom>
          </p:spPr>
        </p:pic>
        <p:sp>
          <p:nvSpPr>
            <p:cNvPr id="29" name="Hộp Văn bản 5">
              <a:extLst>
                <a:ext uri="{FF2B5EF4-FFF2-40B4-BE49-F238E27FC236}">
                  <a16:creationId xmlns:a16="http://schemas.microsoft.com/office/drawing/2014/main" id="{3AB9E0B0-75B8-32DE-C41F-1CEAA08D15A3}"/>
                </a:ext>
              </a:extLst>
            </p:cNvPr>
            <p:cNvSpPr txBox="1"/>
            <p:nvPr/>
          </p:nvSpPr>
          <p:spPr>
            <a:xfrm>
              <a:off x="5783853" y="473813"/>
              <a:ext cx="2522863" cy="793580"/>
            </a:xfrm>
            <a:prstGeom prst="rect">
              <a:avLst/>
            </a:prstGeom>
            <a:noFill/>
          </p:spPr>
          <p:txBody>
            <a:bodyPr wrap="square" rtlCol="0">
              <a:spAutoFit/>
            </a:bodyPr>
            <a:lstStyle/>
            <a:p>
              <a:pPr defTabSz="1219170">
                <a:buClr>
                  <a:srgbClr val="000000"/>
                </a:buClr>
                <a:defRPr/>
              </a:pPr>
              <a:r>
                <a:rPr lang="en-US" sz="6400" kern="0" dirty="0" err="1">
                  <a:solidFill>
                    <a:srgbClr val="F9FAF0"/>
                  </a:solidFill>
                  <a:cs typeface="Arial"/>
                  <a:sym typeface="Arial"/>
                </a:rPr>
                <a:t>Chặng</a:t>
              </a:r>
              <a:r>
                <a:rPr lang="en-US" sz="6400" kern="0" dirty="0">
                  <a:solidFill>
                    <a:srgbClr val="F9FAF0"/>
                  </a:solidFill>
                  <a:cs typeface="Arial"/>
                  <a:sym typeface="Arial"/>
                </a:rPr>
                <a:t> 2</a:t>
              </a:r>
            </a:p>
          </p:txBody>
        </p:sp>
      </p:grpSp>
      <p:pic>
        <p:nvPicPr>
          <p:cNvPr id="30" name="Picture 29" descr="A picture containing stationary&#10;&#10;Description automatically generated">
            <a:extLst>
              <a:ext uri="{FF2B5EF4-FFF2-40B4-BE49-F238E27FC236}">
                <a16:creationId xmlns:a16="http://schemas.microsoft.com/office/drawing/2014/main" id="{B3EBFA17-7D75-7D15-771F-5C27319DF0A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6411433" y="106899"/>
            <a:ext cx="5645888" cy="6453397"/>
          </a:xfrm>
          <a:prstGeom prst="rect">
            <a:avLst/>
          </a:prstGeom>
        </p:spPr>
      </p:pic>
      <p:pic>
        <p:nvPicPr>
          <p:cNvPr id="31" name="Picture 30" descr="Con vẹt - Đặc điểm, ngoại hình và khả năng sinh sản của chú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01214" y="208492"/>
            <a:ext cx="3519377" cy="1928652"/>
          </a:xfrm>
          <a:prstGeom prst="rect">
            <a:avLst/>
          </a:prstGeom>
          <a:noFill/>
          <a:ln>
            <a:noFill/>
          </a:ln>
        </p:spPr>
      </p:pic>
    </p:spTree>
    <p:extLst>
      <p:ext uri="{BB962C8B-B14F-4D97-AF65-F5344CB8AC3E}">
        <p14:creationId xmlns:p14="http://schemas.microsoft.com/office/powerpoint/2010/main" val="93816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sp>
        <p:nvSpPr>
          <p:cNvPr id="8" name="Rectangle 7"/>
          <p:cNvSpPr/>
          <p:nvPr/>
        </p:nvSpPr>
        <p:spPr>
          <a:xfrm>
            <a:off x="1308490" y="66598"/>
            <a:ext cx="5297213" cy="17779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70C0"/>
                </a:solidFill>
                <a:latin typeface="Times New Roman" pitchFamily="18" charset="0"/>
                <a:cs typeface="Times New Roman" pitchFamily="18" charset="0"/>
              </a:rPr>
              <a:t>Thứ</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Tư</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ngày</a:t>
            </a:r>
            <a:r>
              <a:rPr lang="en-US" sz="2400" b="1" dirty="0">
                <a:solidFill>
                  <a:srgbClr val="0070C0"/>
                </a:solidFill>
                <a:latin typeface="Times New Roman" pitchFamily="18" charset="0"/>
                <a:cs typeface="Times New Roman" pitchFamily="18" charset="0"/>
              </a:rPr>
              <a:t> 25 </a:t>
            </a:r>
            <a:r>
              <a:rPr lang="en-US" sz="2400" b="1" dirty="0" err="1">
                <a:solidFill>
                  <a:srgbClr val="0070C0"/>
                </a:solidFill>
                <a:latin typeface="Times New Roman" pitchFamily="18" charset="0"/>
                <a:cs typeface="Times New Roman" pitchFamily="18" charset="0"/>
              </a:rPr>
              <a:t>tháng</a:t>
            </a:r>
            <a:r>
              <a:rPr lang="en-US" sz="2400" b="1" dirty="0">
                <a:solidFill>
                  <a:srgbClr val="0070C0"/>
                </a:solidFill>
                <a:latin typeface="Times New Roman" pitchFamily="18" charset="0"/>
                <a:cs typeface="Times New Roman" pitchFamily="18" charset="0"/>
              </a:rPr>
              <a:t> 10 </a:t>
            </a:r>
            <a:r>
              <a:rPr lang="en-US" sz="2400" b="1" dirty="0" err="1">
                <a:solidFill>
                  <a:srgbClr val="0070C0"/>
                </a:solidFill>
                <a:latin typeface="Times New Roman" pitchFamily="18" charset="0"/>
                <a:cs typeface="Times New Roman" pitchFamily="18" charset="0"/>
              </a:rPr>
              <a:t>năm</a:t>
            </a:r>
            <a:r>
              <a:rPr lang="en-US" sz="2400" b="1" dirty="0">
                <a:solidFill>
                  <a:srgbClr val="0070C0"/>
                </a:solidFill>
                <a:latin typeface="Times New Roman" pitchFamily="18" charset="0"/>
                <a:cs typeface="Times New Roman" pitchFamily="18" charset="0"/>
              </a:rPr>
              <a:t> 2023</a:t>
            </a:r>
          </a:p>
          <a:p>
            <a:pPr algn="ctr"/>
            <a:r>
              <a:rPr lang="en-US" sz="2400" b="1" dirty="0" err="1">
                <a:solidFill>
                  <a:srgbClr val="0070C0"/>
                </a:solidFill>
                <a:latin typeface="Times New Roman" pitchFamily="18" charset="0"/>
                <a:cs typeface="Times New Roman" pitchFamily="18" charset="0"/>
              </a:rPr>
              <a:t>Tiếng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Việt</a:t>
            </a:r>
            <a:endParaRPr lang="en-US" sz="2400" b="1" dirty="0">
              <a:solidFill>
                <a:srgbClr val="0070C0"/>
              </a:solidFill>
              <a:latin typeface="Times New Roman" pitchFamily="18" charset="0"/>
              <a:cs typeface="Times New Roman" pitchFamily="18" charset="0"/>
            </a:endParaRPr>
          </a:p>
          <a:p>
            <a:pPr algn="ctr"/>
            <a:r>
              <a:rPr lang="en-US" sz="2400" b="1" dirty="0" err="1">
                <a:solidFill>
                  <a:srgbClr val="0070C0"/>
                </a:solidFill>
                <a:latin typeface="Times New Roman" pitchFamily="18" charset="0"/>
                <a:cs typeface="Times New Roman" pitchFamily="18" charset="0"/>
              </a:rPr>
              <a:t>Đọc</a:t>
            </a:r>
            <a:endParaRPr lang="en-US" sz="2400" b="1" dirty="0">
              <a:solidFill>
                <a:srgbClr val="0070C0"/>
              </a:solidFill>
              <a:latin typeface="Times New Roman" pitchFamily="18" charset="0"/>
              <a:cs typeface="Times New Roman" pitchFamily="18" charset="0"/>
            </a:endParaRPr>
          </a:p>
          <a:p>
            <a:pPr algn="ct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16: </a:t>
            </a:r>
            <a:r>
              <a:rPr lang="en-US" sz="2400" b="1" dirty="0" err="1">
                <a:solidFill>
                  <a:srgbClr val="FF0000"/>
                </a:solidFill>
                <a:latin typeface="Times New Roman" pitchFamily="18" charset="0"/>
                <a:cs typeface="Times New Roman" pitchFamily="18" charset="0"/>
              </a:rPr>
              <a:t>Gặt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chữ</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trên</a:t>
            </a:r>
            <a:r>
              <a:rPr lang="en-US" sz="2400" b="1" dirty="0">
                <a:solidFill>
                  <a:srgbClr val="FF0000"/>
                </a:solidFill>
                <a:latin typeface="Times New Roman" pitchFamily="18" charset="0"/>
                <a:cs typeface="Times New Roman" pitchFamily="18" charset="0"/>
              </a:rPr>
              <a:t> non (</a:t>
            </a:r>
            <a:r>
              <a:rPr lang="en-US" sz="2400" b="1" dirty="0" err="1">
                <a:solidFill>
                  <a:srgbClr val="FF0000"/>
                </a:solidFill>
                <a:latin typeface="Times New Roman" pitchFamily="18" charset="0"/>
                <a:cs typeface="Times New Roman" pitchFamily="18" charset="0"/>
              </a:rPr>
              <a:t>trang</a:t>
            </a:r>
            <a:r>
              <a:rPr lang="en-US" sz="2400" b="1" dirty="0">
                <a:solidFill>
                  <a:srgbClr val="FF0000"/>
                </a:solidFill>
                <a:latin typeface="Times New Roman" pitchFamily="18" charset="0"/>
                <a:cs typeface="Times New Roman" pitchFamily="18" charset="0"/>
              </a:rPr>
              <a:t> 66)</a:t>
            </a:r>
          </a:p>
          <a:p>
            <a:pPr algn="r"/>
            <a:r>
              <a:rPr lang="en-US" sz="2400" b="1" dirty="0">
                <a:solidFill>
                  <a:srgbClr val="FF0000"/>
                </a:solidFill>
                <a:latin typeface="Times New Roman" pitchFamily="18" charset="0"/>
                <a:cs typeface="Times New Roman" pitchFamily="18" charset="0"/>
              </a:rPr>
              <a:t>(Theo Kao </a:t>
            </a:r>
            <a:r>
              <a:rPr lang="en-US" sz="2400" b="1" dirty="0" err="1">
                <a:solidFill>
                  <a:srgbClr val="FF0000"/>
                </a:solidFill>
                <a:latin typeface="Times New Roman" pitchFamily="18" charset="0"/>
                <a:cs typeface="Times New Roman" pitchFamily="18" charset="0"/>
              </a:rPr>
              <a:t>Sơn</a:t>
            </a:r>
            <a:r>
              <a:rPr lang="en-US" sz="2400" b="1" dirty="0">
                <a:solidFill>
                  <a:srgbClr val="FF0000"/>
                </a:solidFill>
                <a:latin typeface="Times New Roman" pitchFamily="18" charset="0"/>
                <a:cs typeface="Times New Roman" pitchFamily="18" charset="0"/>
              </a:rPr>
              <a:t>)</a:t>
            </a:r>
          </a:p>
        </p:txBody>
      </p:sp>
      <p:pic>
        <p:nvPicPr>
          <p:cNvPr id="9" name="Picture 8"/>
          <p:cNvPicPr/>
          <p:nvPr/>
        </p:nvPicPr>
        <p:blipFill>
          <a:blip r:embed="rId4">
            <a:extLst>
              <a:ext uri="{28A0092B-C50C-407E-A947-70E740481C1C}">
                <a14:useLocalDpi xmlns:a14="http://schemas.microsoft.com/office/drawing/2010/main" val="0"/>
              </a:ext>
            </a:extLst>
          </a:blip>
          <a:stretch>
            <a:fillRect/>
          </a:stretch>
        </p:blipFill>
        <p:spPr>
          <a:xfrm>
            <a:off x="8718318" y="5292"/>
            <a:ext cx="3421129" cy="6852708"/>
          </a:xfrm>
          <a:prstGeom prst="rect">
            <a:avLst/>
          </a:prstGeom>
        </p:spPr>
      </p:pic>
      <p:sp>
        <p:nvSpPr>
          <p:cNvPr id="12" name="Rectangle 11"/>
          <p:cNvSpPr/>
          <p:nvPr/>
        </p:nvSpPr>
        <p:spPr>
          <a:xfrm>
            <a:off x="162820" y="1907626"/>
            <a:ext cx="8555498" cy="830997"/>
          </a:xfrm>
          <a:prstGeom prst="rect">
            <a:avLst/>
          </a:prstGeom>
        </p:spPr>
        <p:txBody>
          <a:bodyPr wrap="square">
            <a:spAutoFit/>
          </a:bodyPr>
          <a:lstStyle/>
          <a:p>
            <a:r>
              <a:rPr lang="en-US" b="1" dirty="0">
                <a:solidFill>
                  <a:srgbClr val="000000"/>
                </a:solidFill>
                <a:latin typeface="Open Sans"/>
              </a:rPr>
              <a:t>1.</a:t>
            </a:r>
            <a:r>
              <a:rPr lang="en-US" dirty="0">
                <a:solidFill>
                  <a:srgbClr val="000000"/>
                </a:solidFill>
                <a:latin typeface="Open Sans"/>
              </a:rPr>
              <a:t> </a:t>
            </a:r>
            <a:r>
              <a:rPr lang="en-US" sz="2400" dirty="0" err="1">
                <a:solidFill>
                  <a:srgbClr val="000000"/>
                </a:solidFill>
                <a:latin typeface="Times New Roman" pitchFamily="18" charset="0"/>
                <a:cs typeface="Times New Roman" pitchFamily="18" charset="0"/>
              </a:rPr>
              <a:t>Tìm</a:t>
            </a:r>
            <a:r>
              <a:rPr lang="en-US" sz="2400" dirty="0">
                <a:solidFill>
                  <a:srgbClr val="000000"/>
                </a:solidFill>
                <a:latin typeface="Times New Roman" pitchFamily="18" charset="0"/>
                <a:cs typeface="Times New Roman" pitchFamily="18" charset="0"/>
              </a:rPr>
              <a:t> chi </a:t>
            </a:r>
            <a:r>
              <a:rPr lang="en-US" sz="2400" dirty="0" err="1">
                <a:solidFill>
                  <a:srgbClr val="000000"/>
                </a:solidFill>
                <a:latin typeface="Times New Roman" pitchFamily="18" charset="0"/>
                <a:cs typeface="Times New Roman" pitchFamily="18" charset="0"/>
              </a:rPr>
              <a:t>tiết</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thể</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hiện</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cảm</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xúc</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của</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bạn</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nhỏ</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khi</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biết</a:t>
            </a:r>
            <a:r>
              <a:rPr lang="en-US" sz="2400" dirty="0">
                <a:solidFill>
                  <a:srgbClr val="000000"/>
                </a:solidFill>
                <a:latin typeface="Times New Roman" pitchFamily="18" charset="0"/>
                <a:cs typeface="Times New Roman" pitchFamily="18" charset="0"/>
              </a:rPr>
              <a:t> tin </a:t>
            </a:r>
            <a:r>
              <a:rPr lang="en-US" sz="2400" dirty="0" err="1">
                <a:solidFill>
                  <a:srgbClr val="000000"/>
                </a:solidFill>
                <a:latin typeface="Times New Roman" pitchFamily="18" charset="0"/>
                <a:cs typeface="Times New Roman" pitchFamily="18" charset="0"/>
              </a:rPr>
              <a:t>sẽ</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chuyển</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lên</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thành</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phố</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học</a:t>
            </a:r>
            <a:r>
              <a:rPr lang="en-US" sz="2400" dirty="0">
                <a:solidFill>
                  <a:srgbClr val="000000"/>
                </a:solidFill>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2" name="Rectangle 1"/>
          <p:cNvSpPr/>
          <p:nvPr/>
        </p:nvSpPr>
        <p:spPr>
          <a:xfrm>
            <a:off x="205318" y="2651864"/>
            <a:ext cx="8386890" cy="1569660"/>
          </a:xfrm>
          <a:prstGeom prst="rect">
            <a:avLst/>
          </a:prstGeom>
        </p:spPr>
        <p:txBody>
          <a:bodyPr wrap="square">
            <a:spAutoFit/>
          </a:bodyPr>
          <a:lstStyle/>
          <a:p>
            <a:pPr algn="just"/>
            <a:r>
              <a:rPr lang="vi-VN" sz="2400" dirty="0">
                <a:solidFill>
                  <a:srgbClr val="FF0000"/>
                </a:solidFill>
                <a:latin typeface="+mj-lt"/>
              </a:rPr>
              <a:t>Chi tiết thể hiện cảm xúc của bạn nhỏ khi biết tin sẽ chuyển lên thành phố học là:</a:t>
            </a:r>
          </a:p>
          <a:p>
            <a:pPr algn="just"/>
            <a:r>
              <a:rPr lang="vi-VN" sz="2400" dirty="0">
                <a:solidFill>
                  <a:srgbClr val="FF0000"/>
                </a:solidFill>
                <a:latin typeface="+mj-lt"/>
              </a:rPr>
              <a:t>- Tôi òa khóc như bị đòn oan.</a:t>
            </a:r>
          </a:p>
          <a:p>
            <a:pPr algn="just"/>
            <a:r>
              <a:rPr lang="vi-VN" sz="2400" dirty="0">
                <a:solidFill>
                  <a:srgbClr val="FF0000"/>
                </a:solidFill>
                <a:latin typeface="+mj-lt"/>
              </a:rPr>
              <a:t>- Tôi không muốn đi những vẫn phải chuẩn bị lên đường.</a:t>
            </a:r>
            <a:endParaRPr lang="vi-VN" sz="2400" b="0" i="0" dirty="0">
              <a:solidFill>
                <a:srgbClr val="FF0000"/>
              </a:solidFill>
              <a:effectLst/>
              <a:latin typeface="+mj-lt"/>
            </a:endParaRPr>
          </a:p>
        </p:txBody>
      </p:sp>
      <p:sp>
        <p:nvSpPr>
          <p:cNvPr id="3" name="Rectangle 2"/>
          <p:cNvSpPr/>
          <p:nvPr/>
        </p:nvSpPr>
        <p:spPr>
          <a:xfrm>
            <a:off x="205318" y="4063638"/>
            <a:ext cx="8938682" cy="461665"/>
          </a:xfrm>
          <a:prstGeom prst="rect">
            <a:avLst/>
          </a:prstGeom>
        </p:spPr>
        <p:txBody>
          <a:bodyPr wrap="square">
            <a:spAutoFit/>
          </a:bodyPr>
          <a:lstStyle/>
          <a:p>
            <a:r>
              <a:rPr lang="vi-VN" b="1" dirty="0">
                <a:solidFill>
                  <a:srgbClr val="000000"/>
                </a:solidFill>
                <a:latin typeface="Open Sans"/>
              </a:rPr>
              <a:t>2</a:t>
            </a:r>
            <a:r>
              <a:rPr lang="en-US" b="1" dirty="0">
                <a:solidFill>
                  <a:srgbClr val="000000"/>
                </a:solidFill>
                <a:latin typeface="Open Sans"/>
              </a:rPr>
              <a:t>. </a:t>
            </a:r>
            <a:r>
              <a:rPr lang="vi-VN" sz="2400" dirty="0">
                <a:solidFill>
                  <a:srgbClr val="000000"/>
                </a:solidFill>
                <a:latin typeface="+mj-lt"/>
              </a:rPr>
              <a:t>Buổi chia tay của bạn nhỏ với thầy giáo và các bạn có gì đặc biệt?</a:t>
            </a:r>
            <a:endParaRPr lang="en-US" sz="2400" dirty="0">
              <a:latin typeface="+mj-lt"/>
            </a:endParaRPr>
          </a:p>
        </p:txBody>
      </p:sp>
      <p:sp>
        <p:nvSpPr>
          <p:cNvPr id="4" name="Rectangle 3"/>
          <p:cNvSpPr/>
          <p:nvPr/>
        </p:nvSpPr>
        <p:spPr>
          <a:xfrm>
            <a:off x="205317" y="4345993"/>
            <a:ext cx="8386891" cy="2308324"/>
          </a:xfrm>
          <a:prstGeom prst="rect">
            <a:avLst/>
          </a:prstGeom>
        </p:spPr>
        <p:txBody>
          <a:bodyPr wrap="square">
            <a:spAutoFit/>
          </a:bodyPr>
          <a:lstStyle/>
          <a:p>
            <a:pPr algn="just"/>
            <a:r>
              <a:rPr lang="vi-VN" sz="2400" dirty="0">
                <a:solidFill>
                  <a:srgbClr val="FF0000"/>
                </a:solidFill>
                <a:latin typeface="+mj-lt"/>
              </a:rPr>
              <a:t>Buổi chia tay của bạn nhỏ với thầy giáo và các bạn có điểm đặc biệt là: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a:t>
            </a:r>
            <a:endParaRPr lang="en-US" sz="2400" dirty="0">
              <a:solidFill>
                <a:srgbClr val="FF0000"/>
              </a:solidFill>
              <a:latin typeface="+mj-lt"/>
            </a:endParaRPr>
          </a:p>
        </p:txBody>
      </p:sp>
    </p:spTree>
    <p:extLst>
      <p:ext uri="{BB962C8B-B14F-4D97-AF65-F5344CB8AC3E}">
        <p14:creationId xmlns:p14="http://schemas.microsoft.com/office/powerpoint/2010/main" val="11069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barn(inVertical)">
                                      <p:cBhvr>
                                        <p:cTn id="15" dur="500"/>
                                        <p:tgtEl>
                                          <p:spTgt spid="2">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barn(inVertical)">
                                      <p:cBhvr>
                                        <p:cTn id="18" dur="500"/>
                                        <p:tgtEl>
                                          <p:spTgt spid="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barn(inVertical)">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barn(inVertical)">
                                      <p:cBhvr>
                                        <p:cTn id="2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pic>
        <p:nvPicPr>
          <p:cNvPr id="8" name="Picture 7" descr="A cartoon of a child&#10;&#10;Description automatically generated with low confidence">
            <a:extLst>
              <a:ext uri="{FF2B5EF4-FFF2-40B4-BE49-F238E27FC236}">
                <a16:creationId xmlns:a16="http://schemas.microsoft.com/office/drawing/2014/main" id="{4D415F4F-B12B-9BBB-86CD-774FDB3F3F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5110" y="42532"/>
            <a:ext cx="936534" cy="931444"/>
          </a:xfrm>
          <a:prstGeom prst="rect">
            <a:avLst/>
          </a:prstGeom>
        </p:spPr>
      </p:pic>
      <p:pic>
        <p:nvPicPr>
          <p:cNvPr id="9" name="Picture 8">
            <a:extLst>
              <a:ext uri="{FF2B5EF4-FFF2-40B4-BE49-F238E27FC236}">
                <a16:creationId xmlns:a16="http://schemas.microsoft.com/office/drawing/2014/main" id="{F3F706B9-0262-B123-E33C-028344CAD731}"/>
              </a:ext>
            </a:extLst>
          </p:cNvPr>
          <p:cNvPicPr>
            <a:picLocks noChangeAspect="1"/>
          </p:cNvPicPr>
          <p:nvPr/>
        </p:nvPicPr>
        <p:blipFill>
          <a:blip r:embed="rId5"/>
          <a:stretch>
            <a:fillRect/>
          </a:stretch>
        </p:blipFill>
        <p:spPr>
          <a:xfrm>
            <a:off x="4058770" y="162446"/>
            <a:ext cx="4734375" cy="707197"/>
          </a:xfrm>
          <a:prstGeom prst="rect">
            <a:avLst/>
          </a:prstGeom>
          <a:solidFill>
            <a:schemeClr val="accent2">
              <a:lumMod val="40000"/>
              <a:lumOff val="60000"/>
            </a:schemeClr>
          </a:solidFill>
        </p:spPr>
      </p:pic>
      <p:pic>
        <p:nvPicPr>
          <p:cNvPr id="11" name="Picture 10">
            <a:extLst>
              <a:ext uri="{FF2B5EF4-FFF2-40B4-BE49-F238E27FC236}">
                <a16:creationId xmlns:a16="http://schemas.microsoft.com/office/drawing/2014/main" id="{72172BFC-C0FC-625B-5B31-39E9B3489ED2}"/>
              </a:ext>
            </a:extLst>
          </p:cNvPr>
          <p:cNvPicPr>
            <a:picLocks noChangeAspect="1"/>
          </p:cNvPicPr>
          <p:nvPr/>
        </p:nvPicPr>
        <p:blipFill>
          <a:blip r:embed="rId6"/>
          <a:stretch>
            <a:fillRect/>
          </a:stretch>
        </p:blipFill>
        <p:spPr>
          <a:xfrm>
            <a:off x="8600867" y="58783"/>
            <a:ext cx="1008716" cy="864024"/>
          </a:xfrm>
          <a:prstGeom prst="rect">
            <a:avLst/>
          </a:prstGeom>
        </p:spPr>
      </p:pic>
      <p:sp>
        <p:nvSpPr>
          <p:cNvPr id="12" name="TextBox 11">
            <a:extLst>
              <a:ext uri="{FF2B5EF4-FFF2-40B4-BE49-F238E27FC236}">
                <a16:creationId xmlns:a16="http://schemas.microsoft.com/office/drawing/2014/main" id="{4B880292-2722-F512-670A-413FEA5BDBE7}"/>
              </a:ext>
            </a:extLst>
          </p:cNvPr>
          <p:cNvSpPr txBox="1"/>
          <p:nvPr/>
        </p:nvSpPr>
        <p:spPr>
          <a:xfrm>
            <a:off x="510117" y="730912"/>
            <a:ext cx="11424380" cy="3539430"/>
          </a:xfrm>
          <a:prstGeom prst="rect">
            <a:avLst/>
          </a:prstGeom>
          <a:noFill/>
        </p:spPr>
        <p:txBody>
          <a:bodyPr wrap="square" rtlCol="0">
            <a:spAutoFit/>
          </a:bodyPr>
          <a:lstStyle/>
          <a:p>
            <a:pPr marL="0" marR="0" lvl="0" indent="0" algn="just" defTabSz="914400" eaLnBrk="1" fontAlgn="auto" latinLnBrk="0" hangingPunct="1">
              <a:buClrTx/>
              <a:buSzTx/>
              <a:buFontTx/>
              <a:buNone/>
              <a:tabLst/>
              <a:defRPr/>
            </a:pPr>
            <a:r>
              <a:rPr kumimoji="0" lang="en-US" sz="3200" b="0" i="0" u="none" strike="noStrike" kern="0" cap="none" spc="0" normalizeH="0" baseline="0" noProof="0" dirty="0">
                <a:ln>
                  <a:noFill/>
                </a:ln>
                <a:solidFill>
                  <a:srgbClr val="000000"/>
                </a:solidFill>
                <a:effectLst/>
                <a:uLnTx/>
                <a:uFillTx/>
                <a:latin typeface="Times New Roman"/>
                <a:ea typeface="Calibri"/>
              </a:rPr>
              <a:t>     </a:t>
            </a:r>
            <a:r>
              <a:rPr kumimoji="0" lang="en-US" sz="3200" b="0" i="0" u="none" strike="noStrike" kern="0" cap="none" spc="0" normalizeH="0" baseline="0" noProof="0" dirty="0">
                <a:ln>
                  <a:noFill/>
                </a:ln>
                <a:solidFill>
                  <a:srgbClr val="4472C4">
                    <a:lumMod val="75000"/>
                  </a:srgbClr>
                </a:solidFill>
                <a:effectLst/>
                <a:uLnTx/>
                <a:uFillTx/>
                <a:latin typeface="Times New Roman" pitchFamily="18" charset="0"/>
                <a:ea typeface="Calibri"/>
                <a:cs typeface="Times New Roman" pitchFamily="18" charset="0"/>
              </a:rPr>
              <a:t>*</a:t>
            </a:r>
            <a:r>
              <a:rPr kumimoji="0" lang="vi-VN"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Sau bài học này, HS sẽ</a:t>
            </a:r>
            <a:r>
              <a:rPr kumimoji="0" lang="en-US" sz="2400" b="1"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a:t>
            </a:r>
            <a:r>
              <a:rPr kumimoji="0" lang="en-US" sz="2400" b="1" i="0" u="none" strike="noStrike" kern="0" cap="none" spc="0" normalizeH="0" baseline="0" noProof="0" dirty="0">
                <a:ln>
                  <a:noFill/>
                </a:ln>
                <a:solidFill>
                  <a:srgbClr val="4472C4">
                    <a:lumMod val="50000"/>
                  </a:srgbClr>
                </a:solidFill>
                <a:effectLst/>
                <a:uLnTx/>
                <a:uFillTx/>
                <a:latin typeface="Times New Roman" pitchFamily="18" charset="0"/>
                <a:ea typeface="Times New Roman"/>
                <a:cs typeface="Times New Roman" pitchFamily="18" charset="0"/>
              </a:rPr>
              <a:t> </a:t>
            </a:r>
          </a:p>
          <a:p>
            <a:pPr marL="0" marR="0" lvl="0" indent="0" algn="just" defTabSz="914400" eaLnBrk="1" fontAlgn="auto" latinLnBrk="0" hangingPunct="1">
              <a:buClrTx/>
              <a:buSzTx/>
              <a:buFontTx/>
              <a:buNone/>
              <a:tabLst/>
              <a:defRPr/>
            </a:pPr>
            <a:r>
              <a:rPr lang="vi-VN" sz="2400" kern="0" dirty="0">
                <a:solidFill>
                  <a:srgbClr val="4472C4">
                    <a:lumMod val="50000"/>
                  </a:srgbClr>
                </a:solidFill>
                <a:latin typeface="Times New Roman" pitchFamily="18" charset="0"/>
                <a:ea typeface="Calibri"/>
                <a:cs typeface="Times New Roman" pitchFamily="18" charset="0"/>
              </a:rPr>
              <a:t>-</a:t>
            </a:r>
            <a:r>
              <a:rPr lang="en-US" sz="2400" kern="0" dirty="0">
                <a:solidFill>
                  <a:srgbClr val="4472C4">
                    <a:lumMod val="50000"/>
                  </a:srgbClr>
                </a:solidFill>
                <a:latin typeface="Times New Roman" pitchFamily="18" charset="0"/>
                <a:ea typeface="Calibri"/>
                <a:cs typeface="Times New Roman" pitchFamily="18" charset="0"/>
              </a:rPr>
              <a:t> </a:t>
            </a:r>
            <a:r>
              <a:rPr lang="vi-VN" sz="2400" kern="0" dirty="0">
                <a:solidFill>
                  <a:srgbClr val="4472C4">
                    <a:lumMod val="50000"/>
                  </a:srgbClr>
                </a:solidFill>
                <a:latin typeface="Times New Roman" pitchFamily="18" charset="0"/>
                <a:ea typeface="Calibri"/>
                <a:cs typeface="Times New Roman" pitchFamily="18" charset="0"/>
              </a:rPr>
              <a:t>Đọc đúng từ ngữ, câu, đoạn và toàn bộ câu chuyện Trước ngày xa quê. Biết đọc diễn cảm phù hợp với dòng cảm xúc của nhân vật trong câu chuyện</a:t>
            </a:r>
          </a:p>
          <a:p>
            <a:pPr lvl="0" algn="just" defTabSz="914400">
              <a:defRPr/>
            </a:pPr>
            <a:r>
              <a:rPr lang="vi-VN" sz="2400" kern="0" dirty="0">
                <a:solidFill>
                  <a:srgbClr val="4472C4">
                    <a:lumMod val="50000"/>
                  </a:srgbClr>
                </a:solidFill>
                <a:latin typeface="Times New Roman" pitchFamily="18" charset="0"/>
                <a:ea typeface="Calibri"/>
                <a:cs typeface="Times New Roman" pitchFamily="18" charset="0"/>
              </a:rPr>
              <a:t>-</a:t>
            </a:r>
            <a:r>
              <a:rPr lang="en-US" sz="2400" kern="0" dirty="0">
                <a:solidFill>
                  <a:srgbClr val="4472C4">
                    <a:lumMod val="50000"/>
                  </a:srgbClr>
                </a:solidFill>
                <a:latin typeface="Times New Roman" pitchFamily="18" charset="0"/>
                <a:ea typeface="Calibri"/>
                <a:cs typeface="Times New Roman" pitchFamily="18" charset="0"/>
              </a:rPr>
              <a:t> </a:t>
            </a:r>
            <a:r>
              <a:rPr lang="vi-VN" sz="2400" kern="0" dirty="0">
                <a:solidFill>
                  <a:srgbClr val="4472C4">
                    <a:lumMod val="50000"/>
                  </a:srgbClr>
                </a:solidFill>
                <a:latin typeface="Times New Roman" pitchFamily="18" charset="0"/>
                <a:ea typeface="Calibri"/>
                <a:cs typeface="Times New Roman" pitchFamily="18" charset="0"/>
              </a:rPr>
              <a:t>Nhận biết được đặc điểm của nhân vật thể hiện qua hành động, tâm trạng, cảm xúc,....; nhận biết được những chi tiết, sự việc chính trong diễn biến câu chuyện,...</a:t>
            </a:r>
          </a:p>
          <a:p>
            <a:pPr lvl="0" algn="just" defTabSz="914400">
              <a:defRPr/>
            </a:pPr>
            <a:r>
              <a:rPr lang="vi-VN" sz="2400" kern="0" dirty="0">
                <a:solidFill>
                  <a:srgbClr val="4472C4">
                    <a:lumMod val="50000"/>
                  </a:srgbClr>
                </a:solidFill>
                <a:latin typeface="Times New Roman" pitchFamily="18" charset="0"/>
                <a:ea typeface="Calibri"/>
                <a:cs typeface="Times New Roman" pitchFamily="18" charset="0"/>
              </a:rPr>
              <a:t>-</a:t>
            </a:r>
            <a:r>
              <a:rPr lang="en-US" sz="2400" kern="0" dirty="0">
                <a:solidFill>
                  <a:srgbClr val="4472C4">
                    <a:lumMod val="50000"/>
                  </a:srgbClr>
                </a:solidFill>
                <a:latin typeface="Times New Roman" pitchFamily="18" charset="0"/>
                <a:ea typeface="Calibri"/>
                <a:cs typeface="Times New Roman" pitchFamily="18" charset="0"/>
              </a:rPr>
              <a:t> </a:t>
            </a:r>
            <a:r>
              <a:rPr lang="vi-VN" sz="2400" kern="0" dirty="0">
                <a:solidFill>
                  <a:srgbClr val="4472C4">
                    <a:lumMod val="50000"/>
                  </a:srgbClr>
                </a:solidFill>
                <a:latin typeface="Times New Roman" pitchFamily="18" charset="0"/>
                <a:ea typeface="Calibri"/>
                <a:cs typeface="Times New Roman" pitchFamily="18" charset="0"/>
              </a:rPr>
              <a:t>Hiểu điểu tác giả muốn nói qua câu chuyện: Tình yêu, sự gắn bó với quê hương là tình cảm tự nhiên của con người, hãy luôn nhớ, luôn yêu quê hương mình bằng những tình cảm đẹp đẽ nhất.</a:t>
            </a:r>
          </a:p>
          <a:p>
            <a:pPr lvl="0" algn="just" defTabSz="914400">
              <a:defRPr/>
            </a:pPr>
            <a:r>
              <a:rPr lang="en-US" sz="2400" kern="0" dirty="0">
                <a:solidFill>
                  <a:srgbClr val="4472C4">
                    <a:lumMod val="50000"/>
                  </a:srgbClr>
                </a:solidFill>
                <a:latin typeface="Times New Roman" pitchFamily="18" charset="0"/>
                <a:ea typeface="Calibri"/>
                <a:cs typeface="Times New Roman" pitchFamily="18" charset="0"/>
              </a:rPr>
              <a:t>.</a:t>
            </a:r>
            <a:endParaRPr lang="vi-VN" sz="2400" kern="0" dirty="0">
              <a:solidFill>
                <a:srgbClr val="4472C4">
                  <a:lumMod val="50000"/>
                </a:srgbClr>
              </a:solidFill>
              <a:latin typeface="Times New Roman" pitchFamily="18" charset="0"/>
              <a:ea typeface="Calibri"/>
              <a:cs typeface="Times New Roman" pitchFamily="18" charset="0"/>
            </a:endParaRPr>
          </a:p>
        </p:txBody>
      </p:sp>
      <p:pic>
        <p:nvPicPr>
          <p:cNvPr id="13" name="Picture 12">
            <a:extLst>
              <a:ext uri="{FF2B5EF4-FFF2-40B4-BE49-F238E27FC236}">
                <a16:creationId xmlns:a16="http://schemas.microsoft.com/office/drawing/2014/main" id="{EFA9836A-54EE-FD96-4659-56974BD82D2F}"/>
              </a:ext>
            </a:extLst>
          </p:cNvPr>
          <p:cNvPicPr>
            <a:picLocks noChangeAspect="1"/>
          </p:cNvPicPr>
          <p:nvPr/>
        </p:nvPicPr>
        <p:blipFill>
          <a:blip r:embed="rId6"/>
          <a:stretch>
            <a:fillRect/>
          </a:stretch>
        </p:blipFill>
        <p:spPr>
          <a:xfrm>
            <a:off x="575831" y="761317"/>
            <a:ext cx="530845" cy="530845"/>
          </a:xfrm>
          <a:prstGeom prst="rect">
            <a:avLst/>
          </a:prstGeom>
        </p:spPr>
      </p:pic>
      <p:sp>
        <p:nvSpPr>
          <p:cNvPr id="14" name="TextBox 13">
            <a:extLst>
              <a:ext uri="{FF2B5EF4-FFF2-40B4-BE49-F238E27FC236}">
                <a16:creationId xmlns:a16="http://schemas.microsoft.com/office/drawing/2014/main" id="{C281DB98-8E2D-240A-B709-7F648BAFFF97}"/>
              </a:ext>
            </a:extLst>
          </p:cNvPr>
          <p:cNvSpPr txBox="1"/>
          <p:nvPr/>
        </p:nvSpPr>
        <p:spPr>
          <a:xfrm>
            <a:off x="433501" y="3660855"/>
            <a:ext cx="11500996" cy="1323439"/>
          </a:xfrm>
          <a:prstGeom prst="rect">
            <a:avLst/>
          </a:prstGeom>
          <a:noFill/>
          <a:ln>
            <a:noFill/>
          </a:ln>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4472C4">
                    <a:lumMod val="75000"/>
                  </a:srgbClr>
                </a:solidFill>
                <a:effectLst/>
                <a:uLnTx/>
                <a:uFillTx/>
                <a:latin typeface="Times New Roman"/>
                <a:ea typeface="Times New Roman"/>
              </a:rPr>
              <a:t>      *</a:t>
            </a:r>
            <a:r>
              <a:rPr kumimoji="0" lang="en-US" sz="2400" b="1"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Năng</a:t>
            </a:r>
            <a:r>
              <a:rPr kumimoji="0" lang="en-US" sz="2400" b="1"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en-US" sz="2400" b="1"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lực</a:t>
            </a:r>
            <a:r>
              <a:rPr kumimoji="0" lang="en-US" sz="2400" b="1"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en-US" sz="2400" b="1"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chung</a:t>
            </a:r>
            <a:r>
              <a:rPr kumimoji="0" lang="en-US" sz="2400" b="1"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Năng</a:t>
            </a:r>
            <a:r>
              <a:rPr kumimoji="0" lang="fr-FR"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lực</a:t>
            </a:r>
            <a:r>
              <a:rPr kumimoji="0" lang="fr-FR"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giao</a:t>
            </a:r>
            <a:r>
              <a:rPr kumimoji="0" lang="fr-FR"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tiếp</a:t>
            </a:r>
            <a:r>
              <a:rPr kumimoji="0" lang="fr-FR"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hợp</a:t>
            </a:r>
            <a:r>
              <a:rPr kumimoji="0" lang="fr-FR"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tác</a:t>
            </a:r>
            <a:r>
              <a:rPr kumimoji="0" lang="fr-FR"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Trao</a:t>
            </a:r>
            <a:r>
              <a:rPr kumimoji="0" lang="fr-FR"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đổi</a:t>
            </a:r>
            <a:r>
              <a:rPr kumimoji="0" lang="fr-FR"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thảo</a:t>
            </a:r>
            <a:r>
              <a:rPr kumimoji="0" lang="fr-FR"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luận</a:t>
            </a:r>
            <a:r>
              <a:rPr kumimoji="0" lang="fr-FR"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để</a:t>
            </a:r>
            <a:r>
              <a:rPr kumimoji="0" lang="fr-FR"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thực</a:t>
            </a:r>
            <a:r>
              <a:rPr kumimoji="0" lang="fr-FR"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hiện</a:t>
            </a:r>
            <a:r>
              <a:rPr kumimoji="0" lang="fr-FR"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các</a:t>
            </a:r>
            <a:r>
              <a:rPr kumimoji="0" lang="fr-FR"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nhiệm</a:t>
            </a:r>
            <a:r>
              <a:rPr kumimoji="0" lang="fr-FR"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vụ</a:t>
            </a:r>
            <a:r>
              <a:rPr kumimoji="0" lang="fr-FR"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học</a:t>
            </a:r>
            <a:r>
              <a:rPr kumimoji="0" lang="fr-FR"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tập</a:t>
            </a:r>
            <a:r>
              <a:rPr kumimoji="0" lang="en-US"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Năng</a:t>
            </a:r>
            <a:r>
              <a:rPr kumimoji="0" lang="fr-FR"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lực</a:t>
            </a:r>
            <a:r>
              <a:rPr kumimoji="0" lang="fr-FR"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giải</a:t>
            </a:r>
            <a:r>
              <a:rPr kumimoji="0" lang="fr-FR"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quyết</a:t>
            </a:r>
            <a:r>
              <a:rPr kumimoji="0" lang="fr-FR"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vấn</a:t>
            </a:r>
            <a:r>
              <a:rPr kumimoji="0" lang="fr-FR"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đề</a:t>
            </a:r>
            <a:r>
              <a:rPr kumimoji="0" lang="fr-FR"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và</a:t>
            </a:r>
            <a:r>
              <a:rPr kumimoji="0" lang="fr-FR"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sáng</a:t>
            </a:r>
            <a:r>
              <a:rPr kumimoji="0" lang="fr-FR"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tạo</a:t>
            </a:r>
            <a:r>
              <a:rPr kumimoji="0" lang="fr-FR"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Sử</a:t>
            </a:r>
            <a:r>
              <a:rPr kumimoji="0" lang="fr-FR"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dụng</a:t>
            </a:r>
            <a:r>
              <a:rPr kumimoji="0" lang="fr-FR"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các</a:t>
            </a:r>
            <a:r>
              <a:rPr kumimoji="0" lang="fr-FR"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kiến</a:t>
            </a:r>
            <a:r>
              <a:rPr kumimoji="0" lang="fr-FR"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thức</a:t>
            </a:r>
            <a:r>
              <a:rPr kumimoji="0" lang="fr-FR"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đã</a:t>
            </a:r>
            <a:r>
              <a:rPr kumimoji="0" lang="fr-FR"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học</a:t>
            </a:r>
            <a:r>
              <a:rPr kumimoji="0" lang="fr-FR"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ứng</a:t>
            </a:r>
            <a:r>
              <a:rPr kumimoji="0" lang="fr-FR"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dụng</a:t>
            </a:r>
            <a:r>
              <a:rPr kumimoji="0" lang="fr-FR"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vào</a:t>
            </a:r>
            <a:r>
              <a:rPr kumimoji="0" lang="fr-FR"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thực</a:t>
            </a:r>
            <a:r>
              <a:rPr kumimoji="0" lang="fr-FR"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tế</a:t>
            </a:r>
            <a:r>
              <a:rPr kumimoji="0" lang="fr-FR"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tìm</a:t>
            </a:r>
            <a:r>
              <a:rPr kumimoji="0" lang="fr-FR"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tòi</a:t>
            </a:r>
            <a:r>
              <a:rPr kumimoji="0" lang="fr-FR"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phát</a:t>
            </a:r>
            <a:r>
              <a:rPr kumimoji="0" lang="fr-FR"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hiện</a:t>
            </a:r>
            <a:r>
              <a:rPr kumimoji="0" lang="fr-FR"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giải</a:t>
            </a:r>
            <a:r>
              <a:rPr kumimoji="0" lang="fr-FR"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quyết</a:t>
            </a:r>
            <a:r>
              <a:rPr kumimoji="0" lang="fr-FR"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các</a:t>
            </a:r>
            <a:r>
              <a:rPr kumimoji="0" lang="fr-FR"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nhiệm</a:t>
            </a:r>
            <a:r>
              <a:rPr kumimoji="0" lang="fr-FR"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vụ</a:t>
            </a:r>
            <a:r>
              <a:rPr kumimoji="0" lang="fr-FR"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trong</a:t>
            </a:r>
            <a:r>
              <a:rPr kumimoji="0" lang="fr-FR"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cuộc</a:t>
            </a:r>
            <a:r>
              <a:rPr kumimoji="0" lang="fr-FR"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 </a:t>
            </a:r>
            <a:r>
              <a:rPr kumimoji="0" lang="fr-FR" sz="2400" b="0" i="0" u="none" strike="noStrike" kern="0" cap="none" spc="0" normalizeH="0" baseline="0" noProof="0" dirty="0" err="1">
                <a:ln>
                  <a:noFill/>
                </a:ln>
                <a:solidFill>
                  <a:srgbClr val="4472C4">
                    <a:lumMod val="50000"/>
                  </a:srgbClr>
                </a:solidFill>
                <a:effectLst/>
                <a:uLnTx/>
                <a:uFillTx/>
                <a:latin typeface="Times New Roman" pitchFamily="18" charset="0"/>
                <a:ea typeface="Calibri"/>
                <a:cs typeface="Times New Roman" pitchFamily="18" charset="0"/>
              </a:rPr>
              <a:t>sống</a:t>
            </a:r>
            <a:r>
              <a:rPr kumimoji="0" lang="fr-FR"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rPr>
              <a:t>.)</a:t>
            </a:r>
            <a:endParaRPr kumimoji="0" lang="en-US" sz="2400" b="0" i="0" u="none" strike="noStrike" kern="0" cap="none" spc="0" normalizeH="0" baseline="0" noProof="0" dirty="0">
              <a:ln>
                <a:noFill/>
              </a:ln>
              <a:solidFill>
                <a:srgbClr val="4472C4">
                  <a:lumMod val="50000"/>
                </a:srgbClr>
              </a:solidFill>
              <a:effectLst/>
              <a:uLnTx/>
              <a:uFillTx/>
              <a:latin typeface="Times New Roman" pitchFamily="18" charset="0"/>
              <a:ea typeface="Calibri"/>
              <a:cs typeface="Times New Roman" pitchFamily="18" charset="0"/>
            </a:endParaRPr>
          </a:p>
        </p:txBody>
      </p:sp>
      <p:pic>
        <p:nvPicPr>
          <p:cNvPr id="15" name="Picture 14">
            <a:extLst>
              <a:ext uri="{FF2B5EF4-FFF2-40B4-BE49-F238E27FC236}">
                <a16:creationId xmlns:a16="http://schemas.microsoft.com/office/drawing/2014/main" id="{C723A484-ADCC-F3F2-9AAD-705DEFF23FA6}"/>
              </a:ext>
            </a:extLst>
          </p:cNvPr>
          <p:cNvPicPr>
            <a:picLocks noChangeAspect="1"/>
          </p:cNvPicPr>
          <p:nvPr/>
        </p:nvPicPr>
        <p:blipFill>
          <a:blip r:embed="rId6"/>
          <a:stretch>
            <a:fillRect/>
          </a:stretch>
        </p:blipFill>
        <p:spPr>
          <a:xfrm>
            <a:off x="527163" y="3808976"/>
            <a:ext cx="505087" cy="505086"/>
          </a:xfrm>
          <a:prstGeom prst="rect">
            <a:avLst/>
          </a:prstGeom>
        </p:spPr>
      </p:pic>
      <p:sp>
        <p:nvSpPr>
          <p:cNvPr id="3" name="Rectangle 2"/>
          <p:cNvSpPr/>
          <p:nvPr/>
        </p:nvSpPr>
        <p:spPr>
          <a:xfrm>
            <a:off x="433501" y="5058200"/>
            <a:ext cx="11500996" cy="830997"/>
          </a:xfrm>
          <a:prstGeom prst="rect">
            <a:avLst/>
          </a:prstGeom>
        </p:spPr>
        <p:txBody>
          <a:bodyPr wrap="square">
            <a:spAutoFit/>
          </a:bodyPr>
          <a:lstStyle/>
          <a:p>
            <a:pPr algn="just"/>
            <a:r>
              <a:rPr lang="fr-FR" sz="2400" b="1" dirty="0">
                <a:solidFill>
                  <a:schemeClr val="accent1">
                    <a:lumMod val="50000"/>
                  </a:schemeClr>
                </a:solidFill>
                <a:latin typeface="Times New Roman"/>
                <a:ea typeface="Calibri"/>
                <a:cs typeface="Times New Roman"/>
              </a:rPr>
              <a:t>         * </a:t>
            </a:r>
            <a:r>
              <a:rPr lang="fr-FR" sz="2400" b="1" dirty="0" err="1">
                <a:solidFill>
                  <a:schemeClr val="accent1">
                    <a:lumMod val="50000"/>
                  </a:schemeClr>
                </a:solidFill>
                <a:latin typeface="Times New Roman"/>
                <a:ea typeface="Calibri"/>
                <a:cs typeface="Times New Roman"/>
              </a:rPr>
              <a:t>Năng</a:t>
            </a:r>
            <a:r>
              <a:rPr lang="fr-FR" sz="2400" b="1" dirty="0">
                <a:solidFill>
                  <a:schemeClr val="accent1">
                    <a:lumMod val="50000"/>
                  </a:schemeClr>
                </a:solidFill>
                <a:latin typeface="Times New Roman"/>
                <a:ea typeface="Calibri"/>
                <a:cs typeface="Times New Roman"/>
              </a:rPr>
              <a:t> </a:t>
            </a:r>
            <a:r>
              <a:rPr lang="fr-FR" sz="2400" b="1" dirty="0" err="1">
                <a:solidFill>
                  <a:schemeClr val="accent1">
                    <a:lumMod val="50000"/>
                  </a:schemeClr>
                </a:solidFill>
                <a:latin typeface="Times New Roman"/>
                <a:ea typeface="Calibri"/>
                <a:cs typeface="Times New Roman"/>
              </a:rPr>
              <a:t>lực</a:t>
            </a:r>
            <a:r>
              <a:rPr lang="fr-FR" sz="2400" b="1" dirty="0">
                <a:solidFill>
                  <a:schemeClr val="accent1">
                    <a:lumMod val="50000"/>
                  </a:schemeClr>
                </a:solidFill>
                <a:latin typeface="Times New Roman"/>
                <a:ea typeface="Calibri"/>
                <a:cs typeface="Times New Roman"/>
              </a:rPr>
              <a:t> </a:t>
            </a:r>
            <a:r>
              <a:rPr lang="fr-FR" sz="2400" b="1" dirty="0" err="1">
                <a:solidFill>
                  <a:schemeClr val="accent1">
                    <a:lumMod val="50000"/>
                  </a:schemeClr>
                </a:solidFill>
                <a:latin typeface="Times New Roman"/>
                <a:ea typeface="Calibri"/>
                <a:cs typeface="Times New Roman"/>
              </a:rPr>
              <a:t>riêng</a:t>
            </a:r>
            <a:r>
              <a:rPr lang="fr-FR" sz="2400" b="1" dirty="0">
                <a:solidFill>
                  <a:schemeClr val="accent1">
                    <a:lumMod val="50000"/>
                  </a:schemeClr>
                </a:solidFill>
                <a:latin typeface="Times New Roman"/>
                <a:ea typeface="Calibri"/>
                <a:cs typeface="Times New Roman"/>
              </a:rPr>
              <a:t>:</a:t>
            </a:r>
            <a:r>
              <a:rPr lang="fr-FR" sz="2400" dirty="0">
                <a:solidFill>
                  <a:schemeClr val="accent1">
                    <a:lumMod val="50000"/>
                  </a:schemeClr>
                </a:solidFill>
                <a:latin typeface="Times New Roman"/>
                <a:ea typeface="Calibri"/>
                <a:cs typeface="Times New Roman"/>
              </a:rPr>
              <a:t> </a:t>
            </a:r>
            <a:r>
              <a:rPr lang="fr-FR" sz="2400" dirty="0" err="1">
                <a:solidFill>
                  <a:schemeClr val="accent1">
                    <a:lumMod val="50000"/>
                  </a:schemeClr>
                </a:solidFill>
                <a:latin typeface="Times New Roman"/>
                <a:ea typeface="Calibri"/>
                <a:cs typeface="Times New Roman"/>
              </a:rPr>
              <a:t>Hình</a:t>
            </a:r>
            <a:r>
              <a:rPr lang="fr-FR" sz="2400" dirty="0">
                <a:solidFill>
                  <a:schemeClr val="accent1">
                    <a:lumMod val="50000"/>
                  </a:schemeClr>
                </a:solidFill>
                <a:latin typeface="Times New Roman"/>
                <a:ea typeface="Calibri"/>
                <a:cs typeface="Times New Roman"/>
              </a:rPr>
              <a:t> </a:t>
            </a:r>
            <a:r>
              <a:rPr lang="fr-FR" sz="2400" dirty="0" err="1">
                <a:solidFill>
                  <a:schemeClr val="accent1">
                    <a:lumMod val="50000"/>
                  </a:schemeClr>
                </a:solidFill>
                <a:latin typeface="Times New Roman"/>
                <a:ea typeface="Calibri"/>
                <a:cs typeface="Times New Roman"/>
              </a:rPr>
              <a:t>thành</a:t>
            </a:r>
            <a:r>
              <a:rPr lang="fr-FR" sz="2400" dirty="0">
                <a:solidFill>
                  <a:schemeClr val="accent1">
                    <a:lumMod val="50000"/>
                  </a:schemeClr>
                </a:solidFill>
                <a:latin typeface="Times New Roman"/>
                <a:ea typeface="Calibri"/>
                <a:cs typeface="Times New Roman"/>
              </a:rPr>
              <a:t>, </a:t>
            </a:r>
            <a:r>
              <a:rPr lang="fr-FR" sz="2400" dirty="0" err="1">
                <a:solidFill>
                  <a:schemeClr val="accent1">
                    <a:lumMod val="50000"/>
                  </a:schemeClr>
                </a:solidFill>
                <a:latin typeface="Times New Roman"/>
                <a:ea typeface="Calibri"/>
                <a:cs typeface="Times New Roman"/>
              </a:rPr>
              <a:t>phát</a:t>
            </a:r>
            <a:r>
              <a:rPr lang="fr-FR" sz="2400" dirty="0">
                <a:solidFill>
                  <a:schemeClr val="accent1">
                    <a:lumMod val="50000"/>
                  </a:schemeClr>
                </a:solidFill>
                <a:latin typeface="Times New Roman"/>
                <a:ea typeface="Calibri"/>
                <a:cs typeface="Times New Roman"/>
              </a:rPr>
              <a:t> </a:t>
            </a:r>
            <a:r>
              <a:rPr lang="fr-FR" sz="2400" dirty="0" err="1">
                <a:solidFill>
                  <a:schemeClr val="accent1">
                    <a:lumMod val="50000"/>
                  </a:schemeClr>
                </a:solidFill>
                <a:latin typeface="Times New Roman"/>
                <a:ea typeface="Calibri"/>
                <a:cs typeface="Times New Roman"/>
              </a:rPr>
              <a:t>triển</a:t>
            </a:r>
            <a:r>
              <a:rPr lang="fr-FR" sz="2400" dirty="0">
                <a:solidFill>
                  <a:schemeClr val="accent1">
                    <a:lumMod val="50000"/>
                  </a:schemeClr>
                </a:solidFill>
                <a:latin typeface="Times New Roman"/>
                <a:ea typeface="Calibri"/>
                <a:cs typeface="Times New Roman"/>
              </a:rPr>
              <a:t> </a:t>
            </a:r>
            <a:r>
              <a:rPr lang="fr-FR" sz="2400" dirty="0" err="1">
                <a:solidFill>
                  <a:schemeClr val="accent1">
                    <a:lumMod val="50000"/>
                  </a:schemeClr>
                </a:solidFill>
                <a:latin typeface="Times New Roman"/>
                <a:ea typeface="Calibri"/>
                <a:cs typeface="Times New Roman"/>
              </a:rPr>
              <a:t>năng</a:t>
            </a:r>
            <a:r>
              <a:rPr lang="fr-FR" sz="2400" dirty="0">
                <a:solidFill>
                  <a:schemeClr val="accent1">
                    <a:lumMod val="50000"/>
                  </a:schemeClr>
                </a:solidFill>
                <a:latin typeface="Times New Roman"/>
                <a:ea typeface="Calibri"/>
                <a:cs typeface="Times New Roman"/>
              </a:rPr>
              <a:t> </a:t>
            </a:r>
            <a:r>
              <a:rPr lang="fr-FR" sz="2400" dirty="0" err="1">
                <a:solidFill>
                  <a:schemeClr val="accent1">
                    <a:lumMod val="50000"/>
                  </a:schemeClr>
                </a:solidFill>
                <a:latin typeface="Times New Roman"/>
                <a:ea typeface="Calibri"/>
                <a:cs typeface="Times New Roman"/>
              </a:rPr>
              <a:t>lực</a:t>
            </a:r>
            <a:r>
              <a:rPr lang="fr-FR" sz="2400" dirty="0">
                <a:solidFill>
                  <a:schemeClr val="accent1">
                    <a:lumMod val="50000"/>
                  </a:schemeClr>
                </a:solidFill>
                <a:latin typeface="Times New Roman"/>
                <a:ea typeface="Calibri"/>
                <a:cs typeface="Times New Roman"/>
              </a:rPr>
              <a:t> </a:t>
            </a:r>
            <a:r>
              <a:rPr lang="fr-FR" sz="2400" dirty="0" err="1">
                <a:solidFill>
                  <a:schemeClr val="accent1">
                    <a:lumMod val="50000"/>
                  </a:schemeClr>
                </a:solidFill>
                <a:latin typeface="Times New Roman"/>
                <a:ea typeface="Calibri"/>
                <a:cs typeface="Times New Roman"/>
              </a:rPr>
              <a:t>ngôn</a:t>
            </a:r>
            <a:r>
              <a:rPr lang="fr-FR" sz="2400" dirty="0">
                <a:solidFill>
                  <a:schemeClr val="accent1">
                    <a:lumMod val="50000"/>
                  </a:schemeClr>
                </a:solidFill>
                <a:latin typeface="Times New Roman"/>
                <a:ea typeface="Calibri"/>
                <a:cs typeface="Times New Roman"/>
              </a:rPr>
              <a:t> </a:t>
            </a:r>
            <a:r>
              <a:rPr lang="fr-FR" sz="2400" dirty="0" err="1">
                <a:solidFill>
                  <a:schemeClr val="accent1">
                    <a:lumMod val="50000"/>
                  </a:schemeClr>
                </a:solidFill>
                <a:latin typeface="Times New Roman"/>
                <a:ea typeface="Calibri"/>
                <a:cs typeface="Times New Roman"/>
              </a:rPr>
              <a:t>ngữ</a:t>
            </a:r>
            <a:r>
              <a:rPr lang="fr-FR" sz="2400" dirty="0">
                <a:solidFill>
                  <a:schemeClr val="accent1">
                    <a:lumMod val="50000"/>
                  </a:schemeClr>
                </a:solidFill>
                <a:latin typeface="Times New Roman"/>
                <a:ea typeface="Calibri"/>
                <a:cs typeface="Times New Roman"/>
              </a:rPr>
              <a:t> </a:t>
            </a:r>
            <a:r>
              <a:rPr lang="fr-FR" sz="2400" dirty="0" err="1">
                <a:solidFill>
                  <a:schemeClr val="accent1">
                    <a:lumMod val="50000"/>
                  </a:schemeClr>
                </a:solidFill>
                <a:latin typeface="Times New Roman"/>
                <a:ea typeface="Calibri"/>
                <a:cs typeface="Times New Roman"/>
              </a:rPr>
              <a:t>và</a:t>
            </a:r>
            <a:r>
              <a:rPr lang="fr-FR" sz="2400" dirty="0">
                <a:solidFill>
                  <a:schemeClr val="accent1">
                    <a:lumMod val="50000"/>
                  </a:schemeClr>
                </a:solidFill>
                <a:latin typeface="Times New Roman"/>
                <a:ea typeface="Calibri"/>
                <a:cs typeface="Times New Roman"/>
              </a:rPr>
              <a:t> </a:t>
            </a:r>
            <a:r>
              <a:rPr lang="fr-FR" sz="2400" dirty="0" err="1">
                <a:solidFill>
                  <a:schemeClr val="accent1">
                    <a:lumMod val="50000"/>
                  </a:schemeClr>
                </a:solidFill>
                <a:latin typeface="Times New Roman"/>
                <a:ea typeface="Calibri"/>
                <a:cs typeface="Times New Roman"/>
              </a:rPr>
              <a:t>năng</a:t>
            </a:r>
            <a:r>
              <a:rPr lang="fr-FR" sz="2400" dirty="0">
                <a:solidFill>
                  <a:schemeClr val="accent1">
                    <a:lumMod val="50000"/>
                  </a:schemeClr>
                </a:solidFill>
                <a:latin typeface="Times New Roman"/>
                <a:ea typeface="Calibri"/>
                <a:cs typeface="Times New Roman"/>
              </a:rPr>
              <a:t> </a:t>
            </a:r>
            <a:r>
              <a:rPr lang="fr-FR" sz="2400" dirty="0" err="1">
                <a:solidFill>
                  <a:schemeClr val="accent1">
                    <a:lumMod val="50000"/>
                  </a:schemeClr>
                </a:solidFill>
                <a:latin typeface="Times New Roman"/>
                <a:ea typeface="Calibri"/>
                <a:cs typeface="Times New Roman"/>
              </a:rPr>
              <a:t>lực</a:t>
            </a:r>
            <a:r>
              <a:rPr lang="fr-FR" sz="2400" dirty="0">
                <a:solidFill>
                  <a:schemeClr val="accent1">
                    <a:lumMod val="50000"/>
                  </a:schemeClr>
                </a:solidFill>
                <a:latin typeface="Times New Roman"/>
                <a:ea typeface="Calibri"/>
                <a:cs typeface="Times New Roman"/>
              </a:rPr>
              <a:t> </a:t>
            </a:r>
            <a:r>
              <a:rPr lang="fr-FR" sz="2400" dirty="0" err="1">
                <a:solidFill>
                  <a:schemeClr val="accent1">
                    <a:lumMod val="50000"/>
                  </a:schemeClr>
                </a:solidFill>
                <a:latin typeface="Times New Roman"/>
                <a:ea typeface="Calibri"/>
                <a:cs typeface="Times New Roman"/>
              </a:rPr>
              <a:t>văn</a:t>
            </a:r>
            <a:r>
              <a:rPr lang="fr-FR" sz="2400" dirty="0">
                <a:solidFill>
                  <a:schemeClr val="accent1">
                    <a:lumMod val="50000"/>
                  </a:schemeClr>
                </a:solidFill>
                <a:latin typeface="Times New Roman"/>
                <a:ea typeface="Calibri"/>
                <a:cs typeface="Times New Roman"/>
              </a:rPr>
              <a:t> </a:t>
            </a:r>
            <a:r>
              <a:rPr lang="fr-FR" sz="2400" dirty="0" err="1">
                <a:solidFill>
                  <a:schemeClr val="accent1">
                    <a:lumMod val="50000"/>
                  </a:schemeClr>
                </a:solidFill>
                <a:latin typeface="Times New Roman"/>
                <a:ea typeface="Calibri"/>
                <a:cs typeface="Times New Roman"/>
              </a:rPr>
              <a:t>học</a:t>
            </a:r>
            <a:r>
              <a:rPr lang="fr-FR" sz="2400" dirty="0">
                <a:solidFill>
                  <a:schemeClr val="accent1">
                    <a:lumMod val="50000"/>
                  </a:schemeClr>
                </a:solidFill>
                <a:latin typeface="Times New Roman"/>
                <a:ea typeface="Calibri"/>
                <a:cs typeface="Times New Roman"/>
              </a:rPr>
              <a:t> (</a:t>
            </a:r>
            <a:r>
              <a:rPr lang="fr-FR" sz="2400" dirty="0" err="1">
                <a:solidFill>
                  <a:schemeClr val="accent1">
                    <a:lumMod val="50000"/>
                  </a:schemeClr>
                </a:solidFill>
                <a:latin typeface="Times New Roman"/>
                <a:ea typeface="Calibri"/>
                <a:cs typeface="Times New Roman"/>
              </a:rPr>
              <a:t>biết</a:t>
            </a:r>
            <a:r>
              <a:rPr lang="fr-FR" sz="2400" dirty="0">
                <a:solidFill>
                  <a:schemeClr val="accent1">
                    <a:lumMod val="50000"/>
                  </a:schemeClr>
                </a:solidFill>
                <a:latin typeface="Times New Roman"/>
                <a:ea typeface="Calibri"/>
                <a:cs typeface="Times New Roman"/>
              </a:rPr>
              <a:t> </a:t>
            </a:r>
            <a:r>
              <a:rPr lang="fr-FR" sz="2400" dirty="0" err="1">
                <a:solidFill>
                  <a:schemeClr val="accent1">
                    <a:lumMod val="50000"/>
                  </a:schemeClr>
                </a:solidFill>
                <a:latin typeface="Times New Roman"/>
                <a:ea typeface="Calibri"/>
                <a:cs typeface="Times New Roman"/>
              </a:rPr>
              <a:t>cảm</a:t>
            </a:r>
            <a:r>
              <a:rPr lang="fr-FR" sz="2400" dirty="0">
                <a:solidFill>
                  <a:schemeClr val="accent1">
                    <a:lumMod val="50000"/>
                  </a:schemeClr>
                </a:solidFill>
                <a:latin typeface="Times New Roman"/>
                <a:ea typeface="Calibri"/>
                <a:cs typeface="Times New Roman"/>
              </a:rPr>
              <a:t> </a:t>
            </a:r>
            <a:r>
              <a:rPr lang="fr-FR" sz="2400" dirty="0" err="1">
                <a:solidFill>
                  <a:schemeClr val="accent1">
                    <a:lumMod val="50000"/>
                  </a:schemeClr>
                </a:solidFill>
                <a:latin typeface="Times New Roman"/>
                <a:ea typeface="Calibri"/>
                <a:cs typeface="Times New Roman"/>
              </a:rPr>
              <a:t>nhận</a:t>
            </a:r>
            <a:r>
              <a:rPr lang="fr-FR" sz="2400" dirty="0">
                <a:solidFill>
                  <a:schemeClr val="accent1">
                    <a:lumMod val="50000"/>
                  </a:schemeClr>
                </a:solidFill>
                <a:latin typeface="Times New Roman"/>
                <a:ea typeface="Calibri"/>
                <a:cs typeface="Times New Roman"/>
              </a:rPr>
              <a:t> </a:t>
            </a:r>
            <a:r>
              <a:rPr lang="fr-FR" sz="2400" dirty="0" err="1">
                <a:solidFill>
                  <a:schemeClr val="accent1">
                    <a:lumMod val="50000"/>
                  </a:schemeClr>
                </a:solidFill>
                <a:latin typeface="Times New Roman"/>
                <a:ea typeface="Calibri"/>
                <a:cs typeface="Times New Roman"/>
              </a:rPr>
              <a:t>về</a:t>
            </a:r>
            <a:r>
              <a:rPr lang="fr-FR" sz="2400" dirty="0">
                <a:solidFill>
                  <a:schemeClr val="accent1">
                    <a:lumMod val="50000"/>
                  </a:schemeClr>
                </a:solidFill>
                <a:latin typeface="Times New Roman"/>
                <a:ea typeface="Calibri"/>
                <a:cs typeface="Times New Roman"/>
              </a:rPr>
              <a:t> </a:t>
            </a:r>
            <a:r>
              <a:rPr lang="fr-FR" sz="2400" dirty="0" err="1">
                <a:solidFill>
                  <a:schemeClr val="accent1">
                    <a:lumMod val="50000"/>
                  </a:schemeClr>
                </a:solidFill>
                <a:latin typeface="Times New Roman"/>
                <a:ea typeface="Calibri"/>
                <a:cs typeface="Times New Roman"/>
              </a:rPr>
              <a:t>câu</a:t>
            </a:r>
            <a:r>
              <a:rPr lang="fr-FR" sz="2400" dirty="0">
                <a:solidFill>
                  <a:schemeClr val="accent1">
                    <a:lumMod val="50000"/>
                  </a:schemeClr>
                </a:solidFill>
                <a:latin typeface="Times New Roman"/>
                <a:ea typeface="Calibri"/>
                <a:cs typeface="Times New Roman"/>
              </a:rPr>
              <a:t> </a:t>
            </a:r>
            <a:r>
              <a:rPr lang="fr-FR" sz="2400" dirty="0" err="1">
                <a:solidFill>
                  <a:schemeClr val="accent1">
                    <a:lumMod val="50000"/>
                  </a:schemeClr>
                </a:solidFill>
                <a:latin typeface="Times New Roman"/>
                <a:ea typeface="Calibri"/>
                <a:cs typeface="Times New Roman"/>
              </a:rPr>
              <a:t>văn</a:t>
            </a:r>
            <a:r>
              <a:rPr lang="fr-FR" sz="2400" dirty="0">
                <a:solidFill>
                  <a:schemeClr val="accent1">
                    <a:lumMod val="50000"/>
                  </a:schemeClr>
                </a:solidFill>
                <a:latin typeface="Times New Roman"/>
                <a:ea typeface="Calibri"/>
                <a:cs typeface="Times New Roman"/>
              </a:rPr>
              <a:t> </a:t>
            </a:r>
            <a:r>
              <a:rPr lang="fr-FR" sz="2400" dirty="0" err="1">
                <a:solidFill>
                  <a:schemeClr val="accent1">
                    <a:lumMod val="50000"/>
                  </a:schemeClr>
                </a:solidFill>
                <a:latin typeface="Times New Roman"/>
                <a:ea typeface="Calibri"/>
                <a:cs typeface="Times New Roman"/>
              </a:rPr>
              <a:t>hay</a:t>
            </a:r>
            <a:r>
              <a:rPr lang="fr-FR" sz="2400" dirty="0">
                <a:solidFill>
                  <a:schemeClr val="accent1">
                    <a:lumMod val="50000"/>
                  </a:schemeClr>
                </a:solidFill>
                <a:latin typeface="Times New Roman"/>
                <a:ea typeface="Calibri"/>
                <a:cs typeface="Times New Roman"/>
              </a:rPr>
              <a:t> </a:t>
            </a:r>
            <a:r>
              <a:rPr lang="fr-FR" sz="2400" dirty="0" err="1">
                <a:solidFill>
                  <a:schemeClr val="accent1">
                    <a:lumMod val="50000"/>
                  </a:schemeClr>
                </a:solidFill>
                <a:latin typeface="Times New Roman"/>
                <a:ea typeface="Calibri"/>
                <a:cs typeface="Times New Roman"/>
              </a:rPr>
              <a:t>trong</a:t>
            </a:r>
            <a:r>
              <a:rPr lang="fr-FR" sz="2400" dirty="0">
                <a:solidFill>
                  <a:schemeClr val="accent1">
                    <a:lumMod val="50000"/>
                  </a:schemeClr>
                </a:solidFill>
                <a:latin typeface="Times New Roman"/>
                <a:ea typeface="Calibri"/>
                <a:cs typeface="Times New Roman"/>
              </a:rPr>
              <a:t> </a:t>
            </a:r>
            <a:r>
              <a:rPr lang="fr-FR" sz="2400" dirty="0" err="1">
                <a:solidFill>
                  <a:schemeClr val="accent1">
                    <a:lumMod val="50000"/>
                  </a:schemeClr>
                </a:solidFill>
                <a:latin typeface="Times New Roman"/>
                <a:ea typeface="Calibri"/>
                <a:cs typeface="Times New Roman"/>
              </a:rPr>
              <a:t>bài</a:t>
            </a:r>
            <a:r>
              <a:rPr lang="fr-FR" sz="2400" dirty="0">
                <a:solidFill>
                  <a:schemeClr val="accent1">
                    <a:lumMod val="50000"/>
                  </a:schemeClr>
                </a:solidFill>
                <a:latin typeface="Times New Roman"/>
                <a:ea typeface="Calibri"/>
                <a:cs typeface="Times New Roman"/>
              </a:rPr>
              <a:t> </a:t>
            </a:r>
            <a:r>
              <a:rPr lang="fr-FR" sz="2400" dirty="0" err="1">
                <a:solidFill>
                  <a:schemeClr val="accent1">
                    <a:lumMod val="50000"/>
                  </a:schemeClr>
                </a:solidFill>
                <a:latin typeface="Times New Roman"/>
                <a:ea typeface="Calibri"/>
                <a:cs typeface="Times New Roman"/>
              </a:rPr>
              <a:t>đọc</a:t>
            </a:r>
            <a:r>
              <a:rPr lang="fr-FR" sz="2400" dirty="0">
                <a:solidFill>
                  <a:schemeClr val="accent1">
                    <a:lumMod val="50000"/>
                  </a:schemeClr>
                </a:solidFill>
                <a:latin typeface="Times New Roman"/>
                <a:ea typeface="Calibri"/>
                <a:cs typeface="Times New Roman"/>
              </a:rPr>
              <a:t>).</a:t>
            </a:r>
            <a:endParaRPr lang="en-US" sz="2400" dirty="0">
              <a:solidFill>
                <a:schemeClr val="accent1">
                  <a:lumMod val="50000"/>
                </a:schemeClr>
              </a:solidFill>
              <a:ea typeface="Calibri"/>
              <a:cs typeface="Times New Roman"/>
            </a:endParaRPr>
          </a:p>
        </p:txBody>
      </p:sp>
      <p:pic>
        <p:nvPicPr>
          <p:cNvPr id="16" name="Picture 15">
            <a:extLst>
              <a:ext uri="{FF2B5EF4-FFF2-40B4-BE49-F238E27FC236}">
                <a16:creationId xmlns:a16="http://schemas.microsoft.com/office/drawing/2014/main" id="{FACEF1CF-2BF5-4EF6-1072-8016BB0B8FF7}"/>
              </a:ext>
            </a:extLst>
          </p:cNvPr>
          <p:cNvPicPr>
            <a:picLocks noChangeAspect="1"/>
          </p:cNvPicPr>
          <p:nvPr/>
        </p:nvPicPr>
        <p:blipFill>
          <a:blip r:embed="rId6"/>
          <a:stretch>
            <a:fillRect/>
          </a:stretch>
        </p:blipFill>
        <p:spPr>
          <a:xfrm>
            <a:off x="640778" y="5010872"/>
            <a:ext cx="467048" cy="467048"/>
          </a:xfrm>
          <a:prstGeom prst="rect">
            <a:avLst/>
          </a:prstGeom>
        </p:spPr>
      </p:pic>
      <p:sp>
        <p:nvSpPr>
          <p:cNvPr id="17" name="TextBox 16">
            <a:extLst>
              <a:ext uri="{FF2B5EF4-FFF2-40B4-BE49-F238E27FC236}">
                <a16:creationId xmlns:a16="http://schemas.microsoft.com/office/drawing/2014/main" id="{7342D928-736B-6EDE-7382-5E4A750060B8}"/>
              </a:ext>
            </a:extLst>
          </p:cNvPr>
          <p:cNvSpPr txBox="1"/>
          <p:nvPr/>
        </p:nvSpPr>
        <p:spPr>
          <a:xfrm>
            <a:off x="433505" y="5966440"/>
            <a:ext cx="11070483" cy="461665"/>
          </a:xfrm>
          <a:prstGeom prst="rect">
            <a:avLst/>
          </a:prstGeom>
          <a:noFill/>
        </p:spPr>
        <p:txBody>
          <a:bodyPr wrap="square" rtlCol="0">
            <a:spAutoFit/>
          </a:bodyPr>
          <a:lstStyle/>
          <a:p>
            <a:pPr lvl="0" algn="just">
              <a:spcBef>
                <a:spcPts val="100"/>
              </a:spcBef>
              <a:spcAft>
                <a:spcPts val="100"/>
              </a:spcAft>
            </a:pPr>
            <a:r>
              <a:rPr lang="en-US" sz="2400" b="1" dirty="0">
                <a:solidFill>
                  <a:srgbClr val="4472C4">
                    <a:lumMod val="75000"/>
                  </a:srgbClr>
                </a:solidFill>
                <a:latin typeface="Times New Roman"/>
                <a:ea typeface="Calibri"/>
              </a:rPr>
              <a:t>         </a:t>
            </a:r>
            <a:r>
              <a:rPr lang="en-US" sz="2400" b="1" dirty="0">
                <a:solidFill>
                  <a:schemeClr val="accent1">
                    <a:lumMod val="50000"/>
                  </a:schemeClr>
                </a:solidFill>
                <a:latin typeface="Times New Roman"/>
                <a:ea typeface="Calibri"/>
              </a:rPr>
              <a:t>* </a:t>
            </a:r>
            <a:r>
              <a:rPr lang="en-US" sz="2400" b="1" dirty="0" err="1">
                <a:solidFill>
                  <a:schemeClr val="accent1">
                    <a:lumMod val="50000"/>
                  </a:schemeClr>
                </a:solidFill>
                <a:latin typeface="Times New Roman"/>
                <a:ea typeface="Calibri"/>
              </a:rPr>
              <a:t>Phẩm</a:t>
            </a:r>
            <a:r>
              <a:rPr lang="en-US" sz="2400" b="1" dirty="0">
                <a:solidFill>
                  <a:schemeClr val="accent1">
                    <a:lumMod val="50000"/>
                  </a:schemeClr>
                </a:solidFill>
                <a:latin typeface="Times New Roman"/>
                <a:ea typeface="Calibri"/>
              </a:rPr>
              <a:t> </a:t>
            </a:r>
            <a:r>
              <a:rPr lang="en-US" sz="2400" b="1" dirty="0" err="1">
                <a:solidFill>
                  <a:schemeClr val="accent1">
                    <a:lumMod val="50000"/>
                  </a:schemeClr>
                </a:solidFill>
                <a:latin typeface="Times New Roman"/>
                <a:ea typeface="Calibri"/>
              </a:rPr>
              <a:t>chất</a:t>
            </a:r>
            <a:r>
              <a:rPr lang="en-US" sz="2400" b="1" dirty="0">
                <a:solidFill>
                  <a:schemeClr val="tx2">
                    <a:lumMod val="50000"/>
                  </a:schemeClr>
                </a:solidFill>
                <a:latin typeface="Times New Roman"/>
                <a:ea typeface="Calibri"/>
              </a:rPr>
              <a:t>: </a:t>
            </a:r>
            <a:r>
              <a:rPr lang="vi-VN" sz="2400" dirty="0">
                <a:solidFill>
                  <a:schemeClr val="tx2">
                    <a:lumMod val="75000"/>
                  </a:schemeClr>
                </a:solidFill>
                <a:latin typeface="Times New Roman"/>
                <a:ea typeface="Calibri"/>
                <a:cs typeface="Times New Roman"/>
              </a:rPr>
              <a:t>Bồi dưỡng tình yêu thương với bản thân và mọi người xung quanh..</a:t>
            </a:r>
            <a:r>
              <a:rPr lang="fr-FR" sz="2400" dirty="0">
                <a:solidFill>
                  <a:schemeClr val="tx2">
                    <a:lumMod val="75000"/>
                  </a:schemeClr>
                </a:solidFill>
                <a:latin typeface="Times New Roman"/>
                <a:ea typeface="Calibri"/>
                <a:cs typeface="Times New Roman"/>
              </a:rPr>
              <a:t> </a:t>
            </a:r>
            <a:endParaRPr lang="en-US" sz="1800" dirty="0">
              <a:solidFill>
                <a:schemeClr val="tx2">
                  <a:lumMod val="75000"/>
                </a:schemeClr>
              </a:solidFill>
              <a:ea typeface="Calibri"/>
              <a:cs typeface="Times New Roman"/>
            </a:endParaRPr>
          </a:p>
        </p:txBody>
      </p:sp>
      <p:pic>
        <p:nvPicPr>
          <p:cNvPr id="18" name="Picture 17">
            <a:extLst>
              <a:ext uri="{FF2B5EF4-FFF2-40B4-BE49-F238E27FC236}">
                <a16:creationId xmlns:a16="http://schemas.microsoft.com/office/drawing/2014/main" id="{FACEF1CF-2BF5-4EF6-1072-8016BB0B8FF7}"/>
              </a:ext>
            </a:extLst>
          </p:cNvPr>
          <p:cNvPicPr>
            <a:picLocks noChangeAspect="1"/>
          </p:cNvPicPr>
          <p:nvPr/>
        </p:nvPicPr>
        <p:blipFill>
          <a:blip r:embed="rId6"/>
          <a:stretch>
            <a:fillRect/>
          </a:stretch>
        </p:blipFill>
        <p:spPr>
          <a:xfrm>
            <a:off x="607729" y="5915999"/>
            <a:ext cx="467048" cy="467048"/>
          </a:xfrm>
          <a:prstGeom prst="rect">
            <a:avLst/>
          </a:prstGeom>
        </p:spPr>
      </p:pic>
    </p:spTree>
    <p:extLst>
      <p:ext uri="{BB962C8B-B14F-4D97-AF65-F5344CB8AC3E}">
        <p14:creationId xmlns:p14="http://schemas.microsoft.com/office/powerpoint/2010/main" val="274569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par>
                                <p:cTn id="17" presetID="53"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30"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800" decel="100000"/>
                                        <p:tgtEl>
                                          <p:spTgt spid="13"/>
                                        </p:tgtEl>
                                      </p:cBhvr>
                                    </p:animEffect>
                                    <p:anim calcmode="lin" valueType="num">
                                      <p:cBhvr>
                                        <p:cTn id="27" dur="800" decel="100000" fill="hold"/>
                                        <p:tgtEl>
                                          <p:spTgt spid="13"/>
                                        </p:tgtEl>
                                        <p:attrNameLst>
                                          <p:attrName>style.rotation</p:attrName>
                                        </p:attrNameLst>
                                      </p:cBhvr>
                                      <p:tavLst>
                                        <p:tav tm="0">
                                          <p:val>
                                            <p:fltVal val="-90"/>
                                          </p:val>
                                        </p:tav>
                                        <p:tav tm="100000">
                                          <p:val>
                                            <p:fltVal val="0"/>
                                          </p:val>
                                        </p:tav>
                                      </p:tavLst>
                                    </p:anim>
                                    <p:anim calcmode="lin" valueType="num">
                                      <p:cBhvr>
                                        <p:cTn id="28" dur="800" decel="100000" fill="hold"/>
                                        <p:tgtEl>
                                          <p:spTgt spid="13"/>
                                        </p:tgtEl>
                                        <p:attrNameLst>
                                          <p:attrName>ppt_x</p:attrName>
                                        </p:attrNameLst>
                                      </p:cBhvr>
                                      <p:tavLst>
                                        <p:tav tm="0">
                                          <p:val>
                                            <p:strVal val="#ppt_x+0.4"/>
                                          </p:val>
                                        </p:tav>
                                        <p:tav tm="100000">
                                          <p:val>
                                            <p:strVal val="#ppt_x-0.05"/>
                                          </p:val>
                                        </p:tav>
                                      </p:tavLst>
                                    </p:anim>
                                    <p:anim calcmode="lin" valueType="num">
                                      <p:cBhvr>
                                        <p:cTn id="29" dur="800" decel="100000" fill="hold"/>
                                        <p:tgtEl>
                                          <p:spTgt spid="13"/>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circle(in)">
                                      <p:cBhvr>
                                        <p:cTn id="36" dur="20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30"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800" decel="100000"/>
                                        <p:tgtEl>
                                          <p:spTgt spid="15"/>
                                        </p:tgtEl>
                                      </p:cBhvr>
                                    </p:animEffect>
                                    <p:anim calcmode="lin" valueType="num">
                                      <p:cBhvr>
                                        <p:cTn id="42" dur="800" decel="100000" fill="hold"/>
                                        <p:tgtEl>
                                          <p:spTgt spid="15"/>
                                        </p:tgtEl>
                                        <p:attrNameLst>
                                          <p:attrName>style.rotation</p:attrName>
                                        </p:attrNameLst>
                                      </p:cBhvr>
                                      <p:tavLst>
                                        <p:tav tm="0">
                                          <p:val>
                                            <p:fltVal val="-90"/>
                                          </p:val>
                                        </p:tav>
                                        <p:tav tm="100000">
                                          <p:val>
                                            <p:fltVal val="0"/>
                                          </p:val>
                                        </p:tav>
                                      </p:tavLst>
                                    </p:anim>
                                    <p:anim calcmode="lin" valueType="num">
                                      <p:cBhvr>
                                        <p:cTn id="43" dur="800" decel="100000" fill="hold"/>
                                        <p:tgtEl>
                                          <p:spTgt spid="15"/>
                                        </p:tgtEl>
                                        <p:attrNameLst>
                                          <p:attrName>ppt_x</p:attrName>
                                        </p:attrNameLst>
                                      </p:cBhvr>
                                      <p:tavLst>
                                        <p:tav tm="0">
                                          <p:val>
                                            <p:strVal val="#ppt_x+0.4"/>
                                          </p:val>
                                        </p:tav>
                                        <p:tav tm="100000">
                                          <p:val>
                                            <p:strVal val="#ppt_x-0.05"/>
                                          </p:val>
                                        </p:tav>
                                      </p:tavLst>
                                    </p:anim>
                                    <p:anim calcmode="lin" valueType="num">
                                      <p:cBhvr>
                                        <p:cTn id="44" dur="800" decel="100000" fill="hold"/>
                                        <p:tgtEl>
                                          <p:spTgt spid="15"/>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circle(in)">
                                      <p:cBhvr>
                                        <p:cTn id="51" dur="20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30"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800" decel="100000"/>
                                        <p:tgtEl>
                                          <p:spTgt spid="16"/>
                                        </p:tgtEl>
                                      </p:cBhvr>
                                    </p:animEffect>
                                    <p:anim calcmode="lin" valueType="num">
                                      <p:cBhvr>
                                        <p:cTn id="57" dur="800" decel="100000" fill="hold"/>
                                        <p:tgtEl>
                                          <p:spTgt spid="16"/>
                                        </p:tgtEl>
                                        <p:attrNameLst>
                                          <p:attrName>style.rotation</p:attrName>
                                        </p:attrNameLst>
                                      </p:cBhvr>
                                      <p:tavLst>
                                        <p:tav tm="0">
                                          <p:val>
                                            <p:fltVal val="-90"/>
                                          </p:val>
                                        </p:tav>
                                        <p:tav tm="100000">
                                          <p:val>
                                            <p:fltVal val="0"/>
                                          </p:val>
                                        </p:tav>
                                      </p:tavLst>
                                    </p:anim>
                                    <p:anim calcmode="lin" valueType="num">
                                      <p:cBhvr>
                                        <p:cTn id="58" dur="800" decel="100000" fill="hold"/>
                                        <p:tgtEl>
                                          <p:spTgt spid="16"/>
                                        </p:tgtEl>
                                        <p:attrNameLst>
                                          <p:attrName>ppt_x</p:attrName>
                                        </p:attrNameLst>
                                      </p:cBhvr>
                                      <p:tavLst>
                                        <p:tav tm="0">
                                          <p:val>
                                            <p:strVal val="#ppt_x+0.4"/>
                                          </p:val>
                                        </p:tav>
                                        <p:tav tm="100000">
                                          <p:val>
                                            <p:strVal val="#ppt_x-0.05"/>
                                          </p:val>
                                        </p:tav>
                                      </p:tavLst>
                                    </p:anim>
                                    <p:anim calcmode="lin" valueType="num">
                                      <p:cBhvr>
                                        <p:cTn id="59" dur="800" decel="100000" fill="hold"/>
                                        <p:tgtEl>
                                          <p:spTgt spid="16"/>
                                        </p:tgtEl>
                                        <p:attrNameLst>
                                          <p:attrName>ppt_y</p:attrName>
                                        </p:attrNameLst>
                                      </p:cBhvr>
                                      <p:tavLst>
                                        <p:tav tm="0">
                                          <p:val>
                                            <p:strVal val="#ppt_y-0.4"/>
                                          </p:val>
                                        </p:tav>
                                        <p:tav tm="100000">
                                          <p:val>
                                            <p:strVal val="#ppt_y+0.1"/>
                                          </p:val>
                                        </p:tav>
                                      </p:tavLst>
                                    </p:anim>
                                    <p:anim calcmode="lin" valueType="num">
                                      <p:cBhvr>
                                        <p:cTn id="60"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61"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grpId="0" nodeType="click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circle(in)">
                                      <p:cBhvr>
                                        <p:cTn id="66" dur="2000"/>
                                        <p:tgtEl>
                                          <p:spTgt spid="3"/>
                                        </p:tgtEl>
                                      </p:cBhvr>
                                    </p:animEffect>
                                  </p:childTnLst>
                                </p:cTn>
                              </p:par>
                            </p:childTnLst>
                          </p:cTn>
                        </p:par>
                      </p:childTnLst>
                    </p:cTn>
                  </p:par>
                  <p:par>
                    <p:cTn id="67" fill="hold">
                      <p:stCondLst>
                        <p:cond delay="indefinite"/>
                      </p:stCondLst>
                      <p:childTnLst>
                        <p:par>
                          <p:cTn id="68" fill="hold">
                            <p:stCondLst>
                              <p:cond delay="0"/>
                            </p:stCondLst>
                            <p:childTnLst>
                              <p:par>
                                <p:cTn id="69" presetID="30" presetClass="entr" presetSubtype="0" fill="hold"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800" decel="100000"/>
                                        <p:tgtEl>
                                          <p:spTgt spid="18"/>
                                        </p:tgtEl>
                                      </p:cBhvr>
                                    </p:animEffect>
                                    <p:anim calcmode="lin" valueType="num">
                                      <p:cBhvr>
                                        <p:cTn id="72" dur="800" decel="100000" fill="hold"/>
                                        <p:tgtEl>
                                          <p:spTgt spid="18"/>
                                        </p:tgtEl>
                                        <p:attrNameLst>
                                          <p:attrName>style.rotation</p:attrName>
                                        </p:attrNameLst>
                                      </p:cBhvr>
                                      <p:tavLst>
                                        <p:tav tm="0">
                                          <p:val>
                                            <p:fltVal val="-90"/>
                                          </p:val>
                                        </p:tav>
                                        <p:tav tm="100000">
                                          <p:val>
                                            <p:fltVal val="0"/>
                                          </p:val>
                                        </p:tav>
                                      </p:tavLst>
                                    </p:anim>
                                    <p:anim calcmode="lin" valueType="num">
                                      <p:cBhvr>
                                        <p:cTn id="73" dur="800" decel="100000" fill="hold"/>
                                        <p:tgtEl>
                                          <p:spTgt spid="18"/>
                                        </p:tgtEl>
                                        <p:attrNameLst>
                                          <p:attrName>ppt_x</p:attrName>
                                        </p:attrNameLst>
                                      </p:cBhvr>
                                      <p:tavLst>
                                        <p:tav tm="0">
                                          <p:val>
                                            <p:strVal val="#ppt_x+0.4"/>
                                          </p:val>
                                        </p:tav>
                                        <p:tav tm="100000">
                                          <p:val>
                                            <p:strVal val="#ppt_x-0.05"/>
                                          </p:val>
                                        </p:tav>
                                      </p:tavLst>
                                    </p:anim>
                                    <p:anim calcmode="lin" valueType="num">
                                      <p:cBhvr>
                                        <p:cTn id="74" dur="800" decel="100000" fill="hold"/>
                                        <p:tgtEl>
                                          <p:spTgt spid="18"/>
                                        </p:tgtEl>
                                        <p:attrNameLst>
                                          <p:attrName>ppt_y</p:attrName>
                                        </p:attrNameLst>
                                      </p:cBhvr>
                                      <p:tavLst>
                                        <p:tav tm="0">
                                          <p:val>
                                            <p:strVal val="#ppt_y-0.4"/>
                                          </p:val>
                                        </p:tav>
                                        <p:tav tm="100000">
                                          <p:val>
                                            <p:strVal val="#ppt_y+0.1"/>
                                          </p:val>
                                        </p:tav>
                                      </p:tavLst>
                                    </p:anim>
                                    <p:anim calcmode="lin" valueType="num">
                                      <p:cBhvr>
                                        <p:cTn id="75"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76"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6" presetClass="entr" presetSubtype="16" fill="hold" grpId="0" nodeType="click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circle(in)">
                                      <p:cBhvr>
                                        <p:cTn id="8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3"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pic>
        <p:nvPicPr>
          <p:cNvPr id="8" name="Picture 7"/>
          <p:cNvPicPr/>
          <p:nvPr/>
        </p:nvPicPr>
        <p:blipFill>
          <a:blip r:embed="rId4">
            <a:extLst>
              <a:ext uri="{28A0092B-C50C-407E-A947-70E740481C1C}">
                <a14:useLocalDpi xmlns:a14="http://schemas.microsoft.com/office/drawing/2010/main" val="0"/>
              </a:ext>
            </a:extLst>
          </a:blip>
          <a:stretch>
            <a:fillRect/>
          </a:stretch>
        </p:blipFill>
        <p:spPr>
          <a:xfrm>
            <a:off x="8718318" y="5292"/>
            <a:ext cx="3421129" cy="6852708"/>
          </a:xfrm>
          <a:prstGeom prst="rect">
            <a:avLst/>
          </a:prstGeom>
        </p:spPr>
      </p:pic>
      <p:sp>
        <p:nvSpPr>
          <p:cNvPr id="9" name="Rectangle 8"/>
          <p:cNvSpPr/>
          <p:nvPr/>
        </p:nvSpPr>
        <p:spPr>
          <a:xfrm>
            <a:off x="1308490" y="66598"/>
            <a:ext cx="5297213" cy="17779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70C0"/>
                </a:solidFill>
                <a:latin typeface="Times New Roman" pitchFamily="18" charset="0"/>
                <a:cs typeface="Times New Roman" pitchFamily="18" charset="0"/>
              </a:rPr>
              <a:t>Thứ</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Tư</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ngày</a:t>
            </a:r>
            <a:r>
              <a:rPr lang="en-US" sz="2400" b="1" dirty="0">
                <a:solidFill>
                  <a:srgbClr val="0070C0"/>
                </a:solidFill>
                <a:latin typeface="Times New Roman" pitchFamily="18" charset="0"/>
                <a:cs typeface="Times New Roman" pitchFamily="18" charset="0"/>
              </a:rPr>
              <a:t> 25 </a:t>
            </a:r>
            <a:r>
              <a:rPr lang="en-US" sz="2400" b="1" dirty="0" err="1">
                <a:solidFill>
                  <a:srgbClr val="0070C0"/>
                </a:solidFill>
                <a:latin typeface="Times New Roman" pitchFamily="18" charset="0"/>
                <a:cs typeface="Times New Roman" pitchFamily="18" charset="0"/>
              </a:rPr>
              <a:t>tháng</a:t>
            </a:r>
            <a:r>
              <a:rPr lang="en-US" sz="2400" b="1" dirty="0">
                <a:solidFill>
                  <a:srgbClr val="0070C0"/>
                </a:solidFill>
                <a:latin typeface="Times New Roman" pitchFamily="18" charset="0"/>
                <a:cs typeface="Times New Roman" pitchFamily="18" charset="0"/>
              </a:rPr>
              <a:t> 10 </a:t>
            </a:r>
            <a:r>
              <a:rPr lang="en-US" sz="2400" b="1" dirty="0" err="1">
                <a:solidFill>
                  <a:srgbClr val="0070C0"/>
                </a:solidFill>
                <a:latin typeface="Times New Roman" pitchFamily="18" charset="0"/>
                <a:cs typeface="Times New Roman" pitchFamily="18" charset="0"/>
              </a:rPr>
              <a:t>năm</a:t>
            </a:r>
            <a:r>
              <a:rPr lang="en-US" sz="2400" b="1" dirty="0">
                <a:solidFill>
                  <a:srgbClr val="0070C0"/>
                </a:solidFill>
                <a:latin typeface="Times New Roman" pitchFamily="18" charset="0"/>
                <a:cs typeface="Times New Roman" pitchFamily="18" charset="0"/>
              </a:rPr>
              <a:t> 2023</a:t>
            </a:r>
          </a:p>
          <a:p>
            <a:pPr algn="ctr"/>
            <a:r>
              <a:rPr lang="en-US" sz="2400" b="1" dirty="0" err="1">
                <a:solidFill>
                  <a:srgbClr val="0070C0"/>
                </a:solidFill>
                <a:latin typeface="Times New Roman" pitchFamily="18" charset="0"/>
                <a:cs typeface="Times New Roman" pitchFamily="18" charset="0"/>
              </a:rPr>
              <a:t>Tiếng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Việt</a:t>
            </a:r>
            <a:endParaRPr lang="en-US" sz="2400" b="1" dirty="0">
              <a:solidFill>
                <a:srgbClr val="0070C0"/>
              </a:solidFill>
              <a:latin typeface="Times New Roman" pitchFamily="18" charset="0"/>
              <a:cs typeface="Times New Roman" pitchFamily="18" charset="0"/>
            </a:endParaRPr>
          </a:p>
          <a:p>
            <a:pPr algn="ctr"/>
            <a:r>
              <a:rPr lang="en-US" sz="2400" b="1" dirty="0" err="1">
                <a:solidFill>
                  <a:srgbClr val="0070C0"/>
                </a:solidFill>
                <a:latin typeface="Times New Roman" pitchFamily="18" charset="0"/>
                <a:cs typeface="Times New Roman" pitchFamily="18" charset="0"/>
              </a:rPr>
              <a:t>Đọc</a:t>
            </a:r>
            <a:endParaRPr lang="en-US" sz="2400" b="1" dirty="0">
              <a:solidFill>
                <a:srgbClr val="0070C0"/>
              </a:solidFill>
              <a:latin typeface="Times New Roman" pitchFamily="18" charset="0"/>
              <a:cs typeface="Times New Roman" pitchFamily="18" charset="0"/>
            </a:endParaRPr>
          </a:p>
          <a:p>
            <a:pPr algn="ct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16: </a:t>
            </a:r>
            <a:r>
              <a:rPr lang="en-US" sz="2400" b="1" dirty="0" err="1">
                <a:solidFill>
                  <a:srgbClr val="FF0000"/>
                </a:solidFill>
                <a:latin typeface="Times New Roman" pitchFamily="18" charset="0"/>
                <a:cs typeface="Times New Roman" pitchFamily="18" charset="0"/>
              </a:rPr>
              <a:t>Gặt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chữ</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trên</a:t>
            </a:r>
            <a:r>
              <a:rPr lang="en-US" sz="2400" b="1" dirty="0">
                <a:solidFill>
                  <a:srgbClr val="FF0000"/>
                </a:solidFill>
                <a:latin typeface="Times New Roman" pitchFamily="18" charset="0"/>
                <a:cs typeface="Times New Roman" pitchFamily="18" charset="0"/>
              </a:rPr>
              <a:t> non (</a:t>
            </a:r>
            <a:r>
              <a:rPr lang="en-US" sz="2400" b="1" dirty="0" err="1">
                <a:solidFill>
                  <a:srgbClr val="FF0000"/>
                </a:solidFill>
                <a:latin typeface="Times New Roman" pitchFamily="18" charset="0"/>
                <a:cs typeface="Times New Roman" pitchFamily="18" charset="0"/>
              </a:rPr>
              <a:t>trang</a:t>
            </a:r>
            <a:r>
              <a:rPr lang="en-US" sz="2400" b="1" dirty="0">
                <a:solidFill>
                  <a:srgbClr val="FF0000"/>
                </a:solidFill>
                <a:latin typeface="Times New Roman" pitchFamily="18" charset="0"/>
                <a:cs typeface="Times New Roman" pitchFamily="18" charset="0"/>
              </a:rPr>
              <a:t> 66)</a:t>
            </a:r>
          </a:p>
          <a:p>
            <a:pPr algn="r"/>
            <a:r>
              <a:rPr lang="en-US" sz="2400" b="1" dirty="0">
                <a:solidFill>
                  <a:srgbClr val="FF0000"/>
                </a:solidFill>
                <a:latin typeface="Times New Roman" pitchFamily="18" charset="0"/>
                <a:cs typeface="Times New Roman" pitchFamily="18" charset="0"/>
              </a:rPr>
              <a:t>(Theo Kao </a:t>
            </a:r>
            <a:r>
              <a:rPr lang="en-US" sz="2400" b="1" dirty="0" err="1">
                <a:solidFill>
                  <a:srgbClr val="FF0000"/>
                </a:solidFill>
                <a:latin typeface="Times New Roman" pitchFamily="18" charset="0"/>
                <a:cs typeface="Times New Roman" pitchFamily="18" charset="0"/>
              </a:rPr>
              <a:t>Sơn</a:t>
            </a:r>
            <a:r>
              <a:rPr lang="en-US" sz="2400" b="1" dirty="0">
                <a:solidFill>
                  <a:srgbClr val="FF0000"/>
                </a:solidFill>
                <a:latin typeface="Times New Roman" pitchFamily="18" charset="0"/>
                <a:cs typeface="Times New Roman" pitchFamily="18" charset="0"/>
              </a:rPr>
              <a:t>)</a:t>
            </a:r>
          </a:p>
        </p:txBody>
      </p:sp>
      <p:sp>
        <p:nvSpPr>
          <p:cNvPr id="2" name="Rectangle 1"/>
          <p:cNvSpPr/>
          <p:nvPr/>
        </p:nvSpPr>
        <p:spPr>
          <a:xfrm>
            <a:off x="510117" y="1813034"/>
            <a:ext cx="8208201" cy="830997"/>
          </a:xfrm>
          <a:prstGeom prst="rect">
            <a:avLst/>
          </a:prstGeom>
        </p:spPr>
        <p:txBody>
          <a:bodyPr wrap="square">
            <a:spAutoFit/>
          </a:bodyPr>
          <a:lstStyle/>
          <a:p>
            <a:r>
              <a:rPr lang="vi-VN" sz="2400" b="1" dirty="0">
                <a:solidFill>
                  <a:srgbClr val="000000"/>
                </a:solidFill>
                <a:latin typeface="+mj-lt"/>
              </a:rPr>
              <a:t>3</a:t>
            </a:r>
            <a:r>
              <a:rPr lang="en-US" sz="2400" b="1" dirty="0">
                <a:solidFill>
                  <a:srgbClr val="000000"/>
                </a:solidFill>
                <a:latin typeface="+mj-lt"/>
              </a:rPr>
              <a:t>.</a:t>
            </a:r>
            <a:r>
              <a:rPr lang="vi-VN" sz="2400" dirty="0">
                <a:solidFill>
                  <a:srgbClr val="000000"/>
                </a:solidFill>
                <a:latin typeface="+mj-lt"/>
              </a:rPr>
              <a:t> Hình ảnh quê hương hiện lên trong tâm trí của bạn nhỏ như thế nào trước ngày xa quê?</a:t>
            </a:r>
            <a:endParaRPr lang="en-US" sz="2400" dirty="0">
              <a:latin typeface="+mj-lt"/>
            </a:endParaRPr>
          </a:p>
        </p:txBody>
      </p:sp>
      <p:sp>
        <p:nvSpPr>
          <p:cNvPr id="4" name="Rectangle 3"/>
          <p:cNvSpPr/>
          <p:nvPr/>
        </p:nvSpPr>
        <p:spPr>
          <a:xfrm>
            <a:off x="510117" y="2454839"/>
            <a:ext cx="8208201" cy="1200329"/>
          </a:xfrm>
          <a:prstGeom prst="rect">
            <a:avLst/>
          </a:prstGeom>
        </p:spPr>
        <p:txBody>
          <a:bodyPr wrap="square">
            <a:spAutoFit/>
          </a:bodyPr>
          <a:lstStyle/>
          <a:p>
            <a:pPr algn="just"/>
            <a:r>
              <a:rPr lang="vi-VN" sz="2400" dirty="0">
                <a:solidFill>
                  <a:srgbClr val="FF0000"/>
                </a:solidFill>
                <a:latin typeface="+mj-lt"/>
              </a:rPr>
              <a:t>Hình ảnh quê hương hiện lên trong tâm trí của bạn nhỏ trước ngày xa quê là: Con đường làng gồ ghề, vàng óng rơm mùa gặt, những lùm cây giấu đầy quả ổi, quả mâm xôi chín mọng.</a:t>
            </a:r>
            <a:endParaRPr lang="en-US" sz="2400" dirty="0">
              <a:solidFill>
                <a:srgbClr val="FF0000"/>
              </a:solidFill>
              <a:latin typeface="+mj-lt"/>
            </a:endParaRPr>
          </a:p>
        </p:txBody>
      </p:sp>
      <p:sp>
        <p:nvSpPr>
          <p:cNvPr id="5" name="Rectangle 4"/>
          <p:cNvSpPr/>
          <p:nvPr/>
        </p:nvSpPr>
        <p:spPr>
          <a:xfrm>
            <a:off x="510117" y="3547660"/>
            <a:ext cx="8633883" cy="461665"/>
          </a:xfrm>
          <a:prstGeom prst="rect">
            <a:avLst/>
          </a:prstGeom>
        </p:spPr>
        <p:txBody>
          <a:bodyPr wrap="square">
            <a:spAutoFit/>
          </a:bodyPr>
          <a:lstStyle/>
          <a:p>
            <a:r>
              <a:rPr lang="vi-VN" sz="2400" b="1" dirty="0">
                <a:solidFill>
                  <a:srgbClr val="000000"/>
                </a:solidFill>
                <a:latin typeface="+mj-lt"/>
              </a:rPr>
              <a:t>4</a:t>
            </a:r>
            <a:r>
              <a:rPr lang="en-US" sz="2400" b="1" dirty="0">
                <a:solidFill>
                  <a:srgbClr val="000000"/>
                </a:solidFill>
                <a:latin typeface="+mj-lt"/>
              </a:rPr>
              <a:t>.</a:t>
            </a:r>
            <a:r>
              <a:rPr lang="vi-VN" sz="2400" dirty="0">
                <a:solidFill>
                  <a:srgbClr val="000000"/>
                </a:solidFill>
                <a:latin typeface="+mj-lt"/>
              </a:rPr>
              <a:t> Nếu được dự buổi chia tay, em sẽ nói gì với bạn nhỏ?</a:t>
            </a:r>
            <a:endParaRPr lang="en-US" sz="2400" dirty="0">
              <a:latin typeface="+mj-lt"/>
            </a:endParaRPr>
          </a:p>
        </p:txBody>
      </p:sp>
      <p:sp>
        <p:nvSpPr>
          <p:cNvPr id="6" name="Rectangle 5"/>
          <p:cNvSpPr/>
          <p:nvPr/>
        </p:nvSpPr>
        <p:spPr>
          <a:xfrm>
            <a:off x="510117" y="3924611"/>
            <a:ext cx="8208201" cy="1938992"/>
          </a:xfrm>
          <a:prstGeom prst="rect">
            <a:avLst/>
          </a:prstGeom>
        </p:spPr>
        <p:txBody>
          <a:bodyPr wrap="square">
            <a:spAutoFit/>
          </a:bodyPr>
          <a:lstStyle/>
          <a:p>
            <a:pPr algn="just"/>
            <a:r>
              <a:rPr lang="vi-VN" sz="2400" dirty="0">
                <a:solidFill>
                  <a:srgbClr val="FF0000"/>
                </a:solidFill>
                <a:latin typeface="Times New Roman" pitchFamily="18" charset="0"/>
                <a:cs typeface="Times New Roman" pitchFamily="18" charset="0"/>
              </a:rPr>
              <a:t>Nếu được dự buổi chia tay, em sẽ nói với bạn nhỏ rằng: "Bạn ơi đừng buồn nhé! Lên thành phố phải sống và học tập thật tốt. Đừng quên chúng mình. Chúng mình vẫn luôn ở đây nhớ bạn. Hè này về quê chơi lại kể cho chúng mình nghe về cuộc sống thành phố nhé!"</a:t>
            </a:r>
            <a:endParaRPr lang="en-US" sz="2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4220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pic>
        <p:nvPicPr>
          <p:cNvPr id="8" name="Picture 7"/>
          <p:cNvPicPr/>
          <p:nvPr/>
        </p:nvPicPr>
        <p:blipFill>
          <a:blip r:embed="rId4">
            <a:extLst>
              <a:ext uri="{28A0092B-C50C-407E-A947-70E740481C1C}">
                <a14:useLocalDpi xmlns:a14="http://schemas.microsoft.com/office/drawing/2010/main" val="0"/>
              </a:ext>
            </a:extLst>
          </a:blip>
          <a:stretch>
            <a:fillRect/>
          </a:stretch>
        </p:blipFill>
        <p:spPr>
          <a:xfrm>
            <a:off x="8718318" y="5292"/>
            <a:ext cx="3421129" cy="6852708"/>
          </a:xfrm>
          <a:prstGeom prst="rect">
            <a:avLst/>
          </a:prstGeom>
        </p:spPr>
      </p:pic>
      <p:sp>
        <p:nvSpPr>
          <p:cNvPr id="9" name="Rectangle 8"/>
          <p:cNvSpPr/>
          <p:nvPr/>
        </p:nvSpPr>
        <p:spPr>
          <a:xfrm>
            <a:off x="1308490" y="66598"/>
            <a:ext cx="5297213" cy="17779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70C0"/>
                </a:solidFill>
                <a:latin typeface="Times New Roman" pitchFamily="18" charset="0"/>
                <a:cs typeface="Times New Roman" pitchFamily="18" charset="0"/>
              </a:rPr>
              <a:t>Thứ</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Tư</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ngày</a:t>
            </a:r>
            <a:r>
              <a:rPr lang="en-US" sz="2400" b="1" dirty="0">
                <a:solidFill>
                  <a:srgbClr val="0070C0"/>
                </a:solidFill>
                <a:latin typeface="Times New Roman" pitchFamily="18" charset="0"/>
                <a:cs typeface="Times New Roman" pitchFamily="18" charset="0"/>
              </a:rPr>
              <a:t> 25 </a:t>
            </a:r>
            <a:r>
              <a:rPr lang="en-US" sz="2400" b="1" dirty="0" err="1">
                <a:solidFill>
                  <a:srgbClr val="0070C0"/>
                </a:solidFill>
                <a:latin typeface="Times New Roman" pitchFamily="18" charset="0"/>
                <a:cs typeface="Times New Roman" pitchFamily="18" charset="0"/>
              </a:rPr>
              <a:t>tháng</a:t>
            </a:r>
            <a:r>
              <a:rPr lang="en-US" sz="2400" b="1" dirty="0">
                <a:solidFill>
                  <a:srgbClr val="0070C0"/>
                </a:solidFill>
                <a:latin typeface="Times New Roman" pitchFamily="18" charset="0"/>
                <a:cs typeface="Times New Roman" pitchFamily="18" charset="0"/>
              </a:rPr>
              <a:t> 10 </a:t>
            </a:r>
            <a:r>
              <a:rPr lang="en-US" sz="2400" b="1" dirty="0" err="1">
                <a:solidFill>
                  <a:srgbClr val="0070C0"/>
                </a:solidFill>
                <a:latin typeface="Times New Roman" pitchFamily="18" charset="0"/>
                <a:cs typeface="Times New Roman" pitchFamily="18" charset="0"/>
              </a:rPr>
              <a:t>năm</a:t>
            </a:r>
            <a:r>
              <a:rPr lang="en-US" sz="2400" b="1" dirty="0">
                <a:solidFill>
                  <a:srgbClr val="0070C0"/>
                </a:solidFill>
                <a:latin typeface="Times New Roman" pitchFamily="18" charset="0"/>
                <a:cs typeface="Times New Roman" pitchFamily="18" charset="0"/>
              </a:rPr>
              <a:t> 2023</a:t>
            </a:r>
          </a:p>
          <a:p>
            <a:pPr algn="ctr"/>
            <a:r>
              <a:rPr lang="en-US" sz="2400" b="1" dirty="0" err="1">
                <a:solidFill>
                  <a:srgbClr val="0070C0"/>
                </a:solidFill>
                <a:latin typeface="Times New Roman" pitchFamily="18" charset="0"/>
                <a:cs typeface="Times New Roman" pitchFamily="18" charset="0"/>
              </a:rPr>
              <a:t>Tiếng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Việt</a:t>
            </a:r>
            <a:endParaRPr lang="en-US" sz="2400" b="1" dirty="0">
              <a:solidFill>
                <a:srgbClr val="0070C0"/>
              </a:solidFill>
              <a:latin typeface="Times New Roman" pitchFamily="18" charset="0"/>
              <a:cs typeface="Times New Roman" pitchFamily="18" charset="0"/>
            </a:endParaRPr>
          </a:p>
          <a:p>
            <a:pPr algn="ctr"/>
            <a:r>
              <a:rPr lang="en-US" sz="2400" b="1" dirty="0" err="1">
                <a:solidFill>
                  <a:srgbClr val="0070C0"/>
                </a:solidFill>
                <a:latin typeface="Times New Roman" pitchFamily="18" charset="0"/>
                <a:cs typeface="Times New Roman" pitchFamily="18" charset="0"/>
              </a:rPr>
              <a:t>Đọc</a:t>
            </a:r>
            <a:endParaRPr lang="en-US" sz="2400" b="1" dirty="0">
              <a:solidFill>
                <a:srgbClr val="0070C0"/>
              </a:solidFill>
              <a:latin typeface="Times New Roman" pitchFamily="18" charset="0"/>
              <a:cs typeface="Times New Roman" pitchFamily="18" charset="0"/>
            </a:endParaRPr>
          </a:p>
          <a:p>
            <a:pPr algn="ct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16: </a:t>
            </a:r>
            <a:r>
              <a:rPr lang="en-US" sz="2400" b="1" dirty="0" err="1">
                <a:solidFill>
                  <a:srgbClr val="FF0000"/>
                </a:solidFill>
                <a:latin typeface="Times New Roman" pitchFamily="18" charset="0"/>
                <a:cs typeface="Times New Roman" pitchFamily="18" charset="0"/>
              </a:rPr>
              <a:t>Gặt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chữ</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trên</a:t>
            </a:r>
            <a:r>
              <a:rPr lang="en-US" sz="2400" b="1" dirty="0">
                <a:solidFill>
                  <a:srgbClr val="FF0000"/>
                </a:solidFill>
                <a:latin typeface="Times New Roman" pitchFamily="18" charset="0"/>
                <a:cs typeface="Times New Roman" pitchFamily="18" charset="0"/>
              </a:rPr>
              <a:t> non (</a:t>
            </a:r>
            <a:r>
              <a:rPr lang="en-US" sz="2400" b="1" dirty="0" err="1">
                <a:solidFill>
                  <a:srgbClr val="FF0000"/>
                </a:solidFill>
                <a:latin typeface="Times New Roman" pitchFamily="18" charset="0"/>
                <a:cs typeface="Times New Roman" pitchFamily="18" charset="0"/>
              </a:rPr>
              <a:t>trang</a:t>
            </a:r>
            <a:r>
              <a:rPr lang="en-US" sz="2400" b="1" dirty="0">
                <a:solidFill>
                  <a:srgbClr val="FF0000"/>
                </a:solidFill>
                <a:latin typeface="Times New Roman" pitchFamily="18" charset="0"/>
                <a:cs typeface="Times New Roman" pitchFamily="18" charset="0"/>
              </a:rPr>
              <a:t> 66)</a:t>
            </a:r>
          </a:p>
          <a:p>
            <a:pPr algn="r"/>
            <a:r>
              <a:rPr lang="en-US" sz="2400" b="1" dirty="0">
                <a:solidFill>
                  <a:srgbClr val="FF0000"/>
                </a:solidFill>
                <a:latin typeface="Times New Roman" pitchFamily="18" charset="0"/>
                <a:cs typeface="Times New Roman" pitchFamily="18" charset="0"/>
              </a:rPr>
              <a:t>(Theo Kao </a:t>
            </a:r>
            <a:r>
              <a:rPr lang="en-US" sz="2400" b="1" dirty="0" err="1">
                <a:solidFill>
                  <a:srgbClr val="FF0000"/>
                </a:solidFill>
                <a:latin typeface="Times New Roman" pitchFamily="18" charset="0"/>
                <a:cs typeface="Times New Roman" pitchFamily="18" charset="0"/>
              </a:rPr>
              <a:t>Sơn</a:t>
            </a:r>
            <a:r>
              <a:rPr lang="en-US" sz="2400" b="1" dirty="0">
                <a:solidFill>
                  <a:srgbClr val="FF0000"/>
                </a:solidFill>
                <a:latin typeface="Times New Roman" pitchFamily="18" charset="0"/>
                <a:cs typeface="Times New Roman" pitchFamily="18" charset="0"/>
              </a:rPr>
              <a:t>)</a:t>
            </a:r>
          </a:p>
        </p:txBody>
      </p:sp>
      <p:sp>
        <p:nvSpPr>
          <p:cNvPr id="2" name="Rectangle 1"/>
          <p:cNvSpPr/>
          <p:nvPr/>
        </p:nvSpPr>
        <p:spPr>
          <a:xfrm>
            <a:off x="510117" y="1844566"/>
            <a:ext cx="8633883" cy="461665"/>
          </a:xfrm>
          <a:prstGeom prst="rect">
            <a:avLst/>
          </a:prstGeom>
        </p:spPr>
        <p:txBody>
          <a:bodyPr wrap="square">
            <a:spAutoFit/>
          </a:bodyPr>
          <a:lstStyle/>
          <a:p>
            <a:r>
              <a:rPr lang="vi-VN" sz="2400" b="1" dirty="0">
                <a:solidFill>
                  <a:srgbClr val="000000"/>
                </a:solidFill>
                <a:latin typeface="Times New Roman" pitchFamily="18" charset="0"/>
                <a:cs typeface="Times New Roman" pitchFamily="18" charset="0"/>
              </a:rPr>
              <a:t>5</a:t>
            </a:r>
            <a:r>
              <a:rPr lang="en-US" sz="2400" b="1" dirty="0">
                <a:solidFill>
                  <a:srgbClr val="000000"/>
                </a:solidFill>
                <a:latin typeface="Times New Roman" pitchFamily="18" charset="0"/>
                <a:cs typeface="Times New Roman" pitchFamily="18" charset="0"/>
              </a:rPr>
              <a:t>. </a:t>
            </a:r>
            <a:r>
              <a:rPr lang="vi-VN" sz="2400" dirty="0">
                <a:solidFill>
                  <a:srgbClr val="000000"/>
                </a:solidFill>
                <a:latin typeface="Times New Roman" pitchFamily="18" charset="0"/>
                <a:cs typeface="Times New Roman" pitchFamily="18" charset="0"/>
              </a:rPr>
              <a:t>Theo em, tác giả muốn nói điều gì qua câu chuyện trên?</a:t>
            </a:r>
            <a:endParaRPr lang="en-US" sz="2400" dirty="0">
              <a:latin typeface="Times New Roman" pitchFamily="18" charset="0"/>
              <a:cs typeface="Times New Roman" pitchFamily="18" charset="0"/>
            </a:endParaRPr>
          </a:p>
        </p:txBody>
      </p:sp>
      <p:sp>
        <p:nvSpPr>
          <p:cNvPr id="3" name="Rectangle 2"/>
          <p:cNvSpPr/>
          <p:nvPr/>
        </p:nvSpPr>
        <p:spPr>
          <a:xfrm>
            <a:off x="510117" y="2218488"/>
            <a:ext cx="8050559" cy="1200329"/>
          </a:xfrm>
          <a:prstGeom prst="rect">
            <a:avLst/>
          </a:prstGeom>
        </p:spPr>
        <p:txBody>
          <a:bodyPr wrap="square">
            <a:spAutoFit/>
          </a:bodyPr>
          <a:lstStyle/>
          <a:p>
            <a:pPr lvl="0" algn="just" defTabSz="914400">
              <a:defRPr/>
            </a:pPr>
            <a:r>
              <a:rPr lang="en-US" sz="2400" kern="0" dirty="0">
                <a:solidFill>
                  <a:srgbClr val="FF0000"/>
                </a:solidFill>
                <a:latin typeface="Times New Roman" pitchFamily="18" charset="0"/>
                <a:ea typeface="Calibri"/>
                <a:cs typeface="Times New Roman" pitchFamily="18" charset="0"/>
              </a:rPr>
              <a:t>* </a:t>
            </a:r>
            <a:r>
              <a:rPr lang="en-US" sz="2400" kern="0" dirty="0" err="1">
                <a:solidFill>
                  <a:srgbClr val="FF0000"/>
                </a:solidFill>
                <a:latin typeface="Times New Roman" pitchFamily="18" charset="0"/>
                <a:ea typeface="Calibri"/>
                <a:cs typeface="Times New Roman" pitchFamily="18" charset="0"/>
              </a:rPr>
              <a:t>Nội</a:t>
            </a:r>
            <a:r>
              <a:rPr lang="en-US" sz="2400" kern="0" dirty="0">
                <a:solidFill>
                  <a:srgbClr val="FF0000"/>
                </a:solidFill>
                <a:latin typeface="Times New Roman" pitchFamily="18" charset="0"/>
                <a:ea typeface="Calibri"/>
                <a:cs typeface="Times New Roman" pitchFamily="18" charset="0"/>
              </a:rPr>
              <a:t> dung: </a:t>
            </a:r>
            <a:r>
              <a:rPr lang="vi-VN" sz="2400" kern="0" dirty="0">
                <a:solidFill>
                  <a:srgbClr val="FF0000"/>
                </a:solidFill>
                <a:latin typeface="Times New Roman" pitchFamily="18" charset="0"/>
                <a:ea typeface="Calibri"/>
                <a:cs typeface="Times New Roman" pitchFamily="18" charset="0"/>
              </a:rPr>
              <a:t>Tình yêu, sự gắn bó với quê hương là tình cảm tự nhiên của con người, hãy luôn nhớ, luôn yêu quê hương mình bằng những tình cảm đẹp đẽ nhất.</a:t>
            </a:r>
          </a:p>
        </p:txBody>
      </p:sp>
    </p:spTree>
    <p:extLst>
      <p:ext uri="{BB962C8B-B14F-4D97-AF65-F5344CB8AC3E}">
        <p14:creationId xmlns:p14="http://schemas.microsoft.com/office/powerpoint/2010/main" val="87621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8418" name="Group 10"/>
          <p:cNvGrpSpPr>
            <a:grpSpLocks/>
          </p:cNvGrpSpPr>
          <p:nvPr/>
        </p:nvGrpSpPr>
        <p:grpSpPr bwMode="auto">
          <a:xfrm>
            <a:off x="1085851" y="102911"/>
            <a:ext cx="9738360" cy="5817871"/>
            <a:chOff x="1008" y="816"/>
            <a:chExt cx="4032" cy="2544"/>
          </a:xfrm>
        </p:grpSpPr>
        <p:pic>
          <p:nvPicPr>
            <p:cNvPr id="1884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 y="816"/>
              <a:ext cx="4032" cy="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5" name="Rectangle 9"/>
            <p:cNvSpPr>
              <a:spLocks noChangeArrowheads="1"/>
            </p:cNvSpPr>
            <p:nvPr/>
          </p:nvSpPr>
          <p:spPr bwMode="auto">
            <a:xfrm>
              <a:off x="2064" y="1178"/>
              <a:ext cx="816" cy="145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p>
              <a:pPr algn="ctr" defTabSz="1218390" fontAlgn="base">
                <a:spcBef>
                  <a:spcPct val="0"/>
                </a:spcBef>
                <a:spcAft>
                  <a:spcPct val="0"/>
                </a:spcAft>
              </a:pPr>
              <a:br>
                <a:rPr lang="en-US" sz="2000" b="1" dirty="0">
                  <a:solidFill>
                    <a:srgbClr val="FF0000"/>
                  </a:solidFill>
                  <a:sym typeface="Arial"/>
                </a:rPr>
              </a:br>
              <a:r>
                <a:rPr lang="en-US" sz="4800" b="1" dirty="0" err="1">
                  <a:solidFill>
                    <a:srgbClr val="FF0000"/>
                  </a:solidFill>
                  <a:latin typeface="Times New Roman" pitchFamily="18" charset="0"/>
                  <a:cs typeface="Times New Roman" pitchFamily="18" charset="0"/>
                  <a:sym typeface="Arial"/>
                </a:rPr>
                <a:t>Hoạt</a:t>
              </a:r>
              <a:endParaRPr lang="en-US" sz="4800" b="1" dirty="0">
                <a:solidFill>
                  <a:srgbClr val="FF0000"/>
                </a:solidFill>
                <a:latin typeface="Times New Roman" pitchFamily="18" charset="0"/>
                <a:cs typeface="Times New Roman" pitchFamily="18" charset="0"/>
                <a:sym typeface="Arial"/>
              </a:endParaRPr>
            </a:p>
            <a:p>
              <a:pPr algn="ctr" defTabSz="1218390" fontAlgn="base">
                <a:spcBef>
                  <a:spcPct val="0"/>
                </a:spcBef>
                <a:spcAft>
                  <a:spcPct val="0"/>
                </a:spcAft>
              </a:pPr>
              <a:r>
                <a:rPr lang="en-US" sz="4800" b="1" dirty="0" err="1">
                  <a:solidFill>
                    <a:srgbClr val="FF0000"/>
                  </a:solidFill>
                  <a:latin typeface="Times New Roman" pitchFamily="18" charset="0"/>
                  <a:cs typeface="Times New Roman" pitchFamily="18" charset="0"/>
                  <a:sym typeface="Arial"/>
                </a:rPr>
                <a:t>động</a:t>
              </a:r>
              <a:endParaRPr lang="en-US" sz="4800" b="1" dirty="0">
                <a:solidFill>
                  <a:srgbClr val="FF0000"/>
                </a:solidFill>
                <a:latin typeface="Times New Roman" pitchFamily="18" charset="0"/>
                <a:cs typeface="Times New Roman" pitchFamily="18" charset="0"/>
                <a:sym typeface="Arial"/>
              </a:endParaRPr>
            </a:p>
            <a:p>
              <a:pPr algn="ctr" defTabSz="1218390" fontAlgn="base">
                <a:spcBef>
                  <a:spcPct val="0"/>
                </a:spcBef>
                <a:spcAft>
                  <a:spcPct val="0"/>
                </a:spcAft>
              </a:pPr>
              <a:r>
                <a:rPr lang="en-US" sz="4800" b="1" dirty="0" err="1">
                  <a:solidFill>
                    <a:srgbClr val="FF0000"/>
                  </a:solidFill>
                  <a:latin typeface="Times New Roman" pitchFamily="18" charset="0"/>
                  <a:cs typeface="Times New Roman" pitchFamily="18" charset="0"/>
                  <a:sym typeface="Arial"/>
                </a:rPr>
                <a:t>thực</a:t>
              </a:r>
              <a:endParaRPr lang="en-US" sz="4800" b="1" dirty="0">
                <a:solidFill>
                  <a:srgbClr val="FF0000"/>
                </a:solidFill>
                <a:latin typeface="Times New Roman" pitchFamily="18" charset="0"/>
                <a:cs typeface="Times New Roman" pitchFamily="18" charset="0"/>
                <a:sym typeface="Arial"/>
              </a:endParaRPr>
            </a:p>
            <a:p>
              <a:pPr algn="ctr" defTabSz="1218390" fontAlgn="base">
                <a:spcBef>
                  <a:spcPct val="0"/>
                </a:spcBef>
                <a:spcAft>
                  <a:spcPct val="0"/>
                </a:spcAft>
              </a:pPr>
              <a:r>
                <a:rPr lang="en-US" sz="4800" b="1" dirty="0" err="1">
                  <a:solidFill>
                    <a:srgbClr val="FF0000"/>
                  </a:solidFill>
                  <a:latin typeface="Times New Roman" pitchFamily="18" charset="0"/>
                  <a:cs typeface="Times New Roman" pitchFamily="18" charset="0"/>
                  <a:sym typeface="Arial"/>
                </a:rPr>
                <a:t>hành</a:t>
              </a:r>
              <a:endParaRPr lang="en-US" sz="4800" b="1" dirty="0">
                <a:solidFill>
                  <a:srgbClr val="FF0000"/>
                </a:solidFill>
                <a:latin typeface="Times New Roman" pitchFamily="18" charset="0"/>
                <a:cs typeface="Times New Roman" pitchFamily="18" charset="0"/>
                <a:sym typeface="Arial"/>
              </a:endParaRPr>
            </a:p>
          </p:txBody>
        </p:sp>
      </p:grpSp>
      <p:pic>
        <p:nvPicPr>
          <p:cNvPr id="188419" name="Picture 136" descr="arrow01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7405465">
            <a:off x="5033963" y="725488"/>
            <a:ext cx="167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0" name="Picture 11" descr="Bauernbar"/>
          <p:cNvPicPr>
            <a:picLocks noGrp="1" noChangeAspect="1" noChangeArrowheads="1"/>
          </p:cNvPicPr>
          <p:nvPr>
            <p:ph type="title"/>
          </p:nvPr>
        </p:nvPicPr>
        <p:blipFill>
          <a:blip r:embed="rId4">
            <a:extLst>
              <a:ext uri="{28A0092B-C50C-407E-A947-70E740481C1C}">
                <a14:useLocalDpi xmlns:a14="http://schemas.microsoft.com/office/drawing/2010/main" val="0"/>
              </a:ext>
            </a:extLst>
          </a:blip>
          <a:srcRect/>
          <a:stretch>
            <a:fillRect/>
          </a:stretch>
        </p:blipFill>
        <p:spPr>
          <a:xfrm>
            <a:off x="-31264" y="5806476"/>
            <a:ext cx="12192000" cy="819509"/>
          </a:xfrm>
        </p:spPr>
      </p:pic>
      <p:pic>
        <p:nvPicPr>
          <p:cNvPr id="188421" name="Picture 19" descr="2007091001314791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152400"/>
            <a:ext cx="1727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2" name="Picture 20" descr="2007091001314791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464800" y="-228600"/>
            <a:ext cx="1727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94148" y="1093471"/>
            <a:ext cx="2707005" cy="3187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892048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pic>
        <p:nvPicPr>
          <p:cNvPr id="10" name="Picture 1" descr="Description: Gặt chữ trên non lớp 4 (trang 63, 64) | Kết nối tri thức Giải Tiếng Việt lớp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6309"/>
            <a:ext cx="12508043" cy="68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Nhóm 9">
            <a:extLst>
              <a:ext uri="{FF2B5EF4-FFF2-40B4-BE49-F238E27FC236}">
                <a16:creationId xmlns:a16="http://schemas.microsoft.com/office/drawing/2014/main" id="{1628CD1B-9444-FE71-C3BD-2A82B1FB76A0}"/>
              </a:ext>
            </a:extLst>
          </p:cNvPr>
          <p:cNvGrpSpPr/>
          <p:nvPr/>
        </p:nvGrpSpPr>
        <p:grpSpPr>
          <a:xfrm>
            <a:off x="6242895" y="2102373"/>
            <a:ext cx="5949108" cy="3018997"/>
            <a:chOff x="4682169" y="1304810"/>
            <a:chExt cx="4461831" cy="2264248"/>
          </a:xfrm>
        </p:grpSpPr>
        <p:pic>
          <p:nvPicPr>
            <p:cNvPr id="11" name="Hình ảnh 3" descr="Ảnh có chứa văn bản&#10;&#10;Mô tả được tạo tự động">
              <a:extLst>
                <a:ext uri="{FF2B5EF4-FFF2-40B4-BE49-F238E27FC236}">
                  <a16:creationId xmlns:a16="http://schemas.microsoft.com/office/drawing/2014/main" id="{5046006E-70F3-CDFF-8EE3-869D02621268}"/>
                </a:ext>
              </a:extLst>
            </p:cNvPr>
            <p:cNvPicPr>
              <a:picLocks noChangeAspect="1"/>
            </p:cNvPicPr>
            <p:nvPr/>
          </p:nvPicPr>
          <p:blipFill rotWithShape="1">
            <a:blip r:embed="rId5"/>
            <a:srcRect l="51326" t="14779" r="3493" b="47952"/>
            <a:stretch/>
          </p:blipFill>
          <p:spPr>
            <a:xfrm>
              <a:off x="4682169" y="1304810"/>
              <a:ext cx="4461831" cy="2264248"/>
            </a:xfrm>
            <a:prstGeom prst="rect">
              <a:avLst/>
            </a:prstGeom>
          </p:spPr>
        </p:pic>
        <p:sp>
          <p:nvSpPr>
            <p:cNvPr id="12" name="Hộp Văn bản 6">
              <a:extLst>
                <a:ext uri="{FF2B5EF4-FFF2-40B4-BE49-F238E27FC236}">
                  <a16:creationId xmlns:a16="http://schemas.microsoft.com/office/drawing/2014/main" id="{A5C5EFF0-0136-CD4C-8662-F1449C1C5786}"/>
                </a:ext>
              </a:extLst>
            </p:cNvPr>
            <p:cNvSpPr txBox="1"/>
            <p:nvPr/>
          </p:nvSpPr>
          <p:spPr>
            <a:xfrm>
              <a:off x="5168822" y="1766637"/>
              <a:ext cx="3703506" cy="1546577"/>
            </a:xfrm>
            <a:prstGeom prst="rect">
              <a:avLst/>
            </a:prstGeom>
            <a:noFill/>
          </p:spPr>
          <p:txBody>
            <a:bodyPr wrap="square" rtlCol="0">
              <a:spAutoFit/>
            </a:bodyPr>
            <a:lstStyle/>
            <a:p>
              <a:pPr algn="ctr" defTabSz="1219170">
                <a:buClr>
                  <a:srgbClr val="000000"/>
                </a:buClr>
                <a:defRPr/>
              </a:pPr>
              <a:r>
                <a:rPr lang="en-US" sz="6400" b="1" kern="0" dirty="0" err="1">
                  <a:solidFill>
                    <a:srgbClr val="002060"/>
                  </a:solidFill>
                  <a:cs typeface="Arial"/>
                  <a:sym typeface="Arial"/>
                </a:rPr>
                <a:t>Vận</a:t>
              </a:r>
              <a:r>
                <a:rPr lang="en-US" sz="6400" b="1" kern="0" dirty="0">
                  <a:solidFill>
                    <a:srgbClr val="002060"/>
                  </a:solidFill>
                  <a:cs typeface="Arial"/>
                  <a:sym typeface="Arial"/>
                </a:rPr>
                <a:t> </a:t>
              </a:r>
              <a:r>
                <a:rPr lang="en-US" sz="6400" b="1" kern="0" dirty="0" err="1">
                  <a:solidFill>
                    <a:srgbClr val="002060"/>
                  </a:solidFill>
                  <a:cs typeface="Arial"/>
                  <a:sym typeface="Arial"/>
                </a:rPr>
                <a:t>dụng</a:t>
              </a:r>
              <a:r>
                <a:rPr lang="en-US" sz="6400" b="1" kern="0" dirty="0">
                  <a:solidFill>
                    <a:srgbClr val="002060"/>
                  </a:solidFill>
                  <a:cs typeface="Arial"/>
                  <a:sym typeface="Arial"/>
                </a:rPr>
                <a:t> </a:t>
              </a:r>
              <a:r>
                <a:rPr lang="en-US" sz="6400" b="1" kern="0" dirty="0" err="1">
                  <a:solidFill>
                    <a:srgbClr val="002060"/>
                  </a:solidFill>
                  <a:cs typeface="Arial"/>
                  <a:sym typeface="Arial"/>
                </a:rPr>
                <a:t>sau</a:t>
              </a:r>
              <a:r>
                <a:rPr lang="en-US" sz="6400" b="1" kern="0" dirty="0">
                  <a:solidFill>
                    <a:srgbClr val="002060"/>
                  </a:solidFill>
                  <a:cs typeface="Arial"/>
                  <a:sym typeface="Arial"/>
                </a:rPr>
                <a:t> </a:t>
              </a:r>
            </a:p>
            <a:p>
              <a:pPr algn="ctr" defTabSz="1219170">
                <a:buClr>
                  <a:srgbClr val="000000"/>
                </a:buClr>
                <a:defRPr/>
              </a:pPr>
              <a:r>
                <a:rPr lang="en-US" sz="6400" b="1" kern="0" dirty="0" err="1">
                  <a:solidFill>
                    <a:srgbClr val="002060"/>
                  </a:solidFill>
                  <a:cs typeface="Arial"/>
                  <a:sym typeface="Arial"/>
                </a:rPr>
                <a:t>Bài</a:t>
              </a:r>
              <a:r>
                <a:rPr lang="en-US" sz="6400" b="1" kern="0" dirty="0">
                  <a:solidFill>
                    <a:srgbClr val="002060"/>
                  </a:solidFill>
                  <a:cs typeface="Arial"/>
                  <a:sym typeface="Arial"/>
                </a:rPr>
                <a:t> </a:t>
              </a:r>
              <a:r>
                <a:rPr lang="en-US" sz="6400" b="1" kern="0" dirty="0" err="1">
                  <a:solidFill>
                    <a:srgbClr val="002060"/>
                  </a:solidFill>
                  <a:cs typeface="Arial"/>
                  <a:sym typeface="Arial"/>
                </a:rPr>
                <a:t>học</a:t>
              </a:r>
              <a:endParaRPr lang="en-US" sz="6400" b="1" kern="0" dirty="0">
                <a:solidFill>
                  <a:srgbClr val="002060"/>
                </a:solidFill>
                <a:cs typeface="Arial"/>
                <a:sym typeface="Arial"/>
              </a:endParaRPr>
            </a:p>
          </p:txBody>
        </p:sp>
      </p:grpSp>
      <p:grpSp>
        <p:nvGrpSpPr>
          <p:cNvPr id="13" name="Nhóm 8">
            <a:extLst>
              <a:ext uri="{FF2B5EF4-FFF2-40B4-BE49-F238E27FC236}">
                <a16:creationId xmlns:a16="http://schemas.microsoft.com/office/drawing/2014/main" id="{74D989CF-9169-0BB8-DA32-1662979AD024}"/>
              </a:ext>
            </a:extLst>
          </p:cNvPr>
          <p:cNvGrpSpPr/>
          <p:nvPr/>
        </p:nvGrpSpPr>
        <p:grpSpPr>
          <a:xfrm>
            <a:off x="6845147" y="268030"/>
            <a:ext cx="4524260" cy="2099257"/>
            <a:chOff x="5166911" y="0"/>
            <a:chExt cx="3393195" cy="1574443"/>
          </a:xfrm>
        </p:grpSpPr>
        <p:pic>
          <p:nvPicPr>
            <p:cNvPr id="14" name="Hình ảnh 2" descr="Ảnh có chứa văn bản&#10;&#10;Mô tả được tạo tự động">
              <a:extLst>
                <a:ext uri="{FF2B5EF4-FFF2-40B4-BE49-F238E27FC236}">
                  <a16:creationId xmlns:a16="http://schemas.microsoft.com/office/drawing/2014/main" id="{AFCB78F1-5D37-5940-DA9C-BA7728E21AC3}"/>
                </a:ext>
              </a:extLst>
            </p:cNvPr>
            <p:cNvPicPr>
              <a:picLocks noChangeAspect="1"/>
            </p:cNvPicPr>
            <p:nvPr/>
          </p:nvPicPr>
          <p:blipFill rotWithShape="1">
            <a:blip r:embed="rId5"/>
            <a:srcRect l="51326" t="14779" r="3493" b="47952"/>
            <a:stretch/>
          </p:blipFill>
          <p:spPr>
            <a:xfrm>
              <a:off x="5166911" y="0"/>
              <a:ext cx="3393195" cy="1574443"/>
            </a:xfrm>
            <a:prstGeom prst="rect">
              <a:avLst/>
            </a:prstGeom>
          </p:spPr>
        </p:pic>
        <p:sp>
          <p:nvSpPr>
            <p:cNvPr id="15" name="Hộp Văn bản 5">
              <a:extLst>
                <a:ext uri="{FF2B5EF4-FFF2-40B4-BE49-F238E27FC236}">
                  <a16:creationId xmlns:a16="http://schemas.microsoft.com/office/drawing/2014/main" id="{3AB9E0B0-75B8-32DE-C41F-1CEAA08D15A3}"/>
                </a:ext>
              </a:extLst>
            </p:cNvPr>
            <p:cNvSpPr txBox="1"/>
            <p:nvPr/>
          </p:nvSpPr>
          <p:spPr>
            <a:xfrm>
              <a:off x="5783853" y="473813"/>
              <a:ext cx="2522863" cy="807914"/>
            </a:xfrm>
            <a:prstGeom prst="rect">
              <a:avLst/>
            </a:prstGeom>
            <a:noFill/>
          </p:spPr>
          <p:txBody>
            <a:bodyPr wrap="square" rtlCol="0">
              <a:spAutoFit/>
            </a:bodyPr>
            <a:lstStyle/>
            <a:p>
              <a:pPr defTabSz="1219170">
                <a:buClr>
                  <a:srgbClr val="000000"/>
                </a:buClr>
                <a:defRPr/>
              </a:pPr>
              <a:r>
                <a:rPr lang="en-US" sz="6400" kern="0" dirty="0" err="1">
                  <a:solidFill>
                    <a:srgbClr val="F9FAF0"/>
                  </a:solidFill>
                  <a:cs typeface="Arial"/>
                  <a:sym typeface="Arial"/>
                </a:rPr>
                <a:t>Chặng</a:t>
              </a:r>
              <a:r>
                <a:rPr lang="en-US" sz="6400" kern="0" dirty="0">
                  <a:solidFill>
                    <a:srgbClr val="F9FAF0"/>
                  </a:solidFill>
                  <a:cs typeface="Arial"/>
                  <a:sym typeface="Arial"/>
                </a:rPr>
                <a:t> 3</a:t>
              </a:r>
            </a:p>
          </p:txBody>
        </p:sp>
      </p:grpSp>
    </p:spTree>
    <p:extLst>
      <p:ext uri="{BB962C8B-B14F-4D97-AF65-F5344CB8AC3E}">
        <p14:creationId xmlns:p14="http://schemas.microsoft.com/office/powerpoint/2010/main" val="409153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pic>
        <p:nvPicPr>
          <p:cNvPr id="8" name="Picture 7"/>
          <p:cNvPicPr/>
          <p:nvPr/>
        </p:nvPicPr>
        <p:blipFill>
          <a:blip r:embed="rId4">
            <a:extLst>
              <a:ext uri="{28A0092B-C50C-407E-A947-70E740481C1C}">
                <a14:useLocalDpi xmlns:a14="http://schemas.microsoft.com/office/drawing/2010/main" val="0"/>
              </a:ext>
            </a:extLst>
          </a:blip>
          <a:stretch>
            <a:fillRect/>
          </a:stretch>
        </p:blipFill>
        <p:spPr>
          <a:xfrm>
            <a:off x="9144000" y="5292"/>
            <a:ext cx="2995447" cy="6852708"/>
          </a:xfrm>
          <a:prstGeom prst="rect">
            <a:avLst/>
          </a:prstGeom>
        </p:spPr>
      </p:pic>
      <p:sp>
        <p:nvSpPr>
          <p:cNvPr id="9" name="Rectangle 8"/>
          <p:cNvSpPr/>
          <p:nvPr/>
        </p:nvSpPr>
        <p:spPr>
          <a:xfrm>
            <a:off x="1308490" y="66598"/>
            <a:ext cx="5297213" cy="17779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70C0"/>
                </a:solidFill>
                <a:latin typeface="Times New Roman" pitchFamily="18" charset="0"/>
                <a:cs typeface="Times New Roman" pitchFamily="18" charset="0"/>
              </a:rPr>
              <a:t>Thứ</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Tư</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ngày</a:t>
            </a:r>
            <a:r>
              <a:rPr lang="en-US" sz="2400" b="1" dirty="0">
                <a:solidFill>
                  <a:srgbClr val="0070C0"/>
                </a:solidFill>
                <a:latin typeface="Times New Roman" pitchFamily="18" charset="0"/>
                <a:cs typeface="Times New Roman" pitchFamily="18" charset="0"/>
              </a:rPr>
              <a:t> 25 </a:t>
            </a:r>
            <a:r>
              <a:rPr lang="en-US" sz="2400" b="1" dirty="0" err="1">
                <a:solidFill>
                  <a:srgbClr val="0070C0"/>
                </a:solidFill>
                <a:latin typeface="Times New Roman" pitchFamily="18" charset="0"/>
                <a:cs typeface="Times New Roman" pitchFamily="18" charset="0"/>
              </a:rPr>
              <a:t>tháng</a:t>
            </a:r>
            <a:r>
              <a:rPr lang="en-US" sz="2400" b="1" dirty="0">
                <a:solidFill>
                  <a:srgbClr val="0070C0"/>
                </a:solidFill>
                <a:latin typeface="Times New Roman" pitchFamily="18" charset="0"/>
                <a:cs typeface="Times New Roman" pitchFamily="18" charset="0"/>
              </a:rPr>
              <a:t> 10 </a:t>
            </a:r>
            <a:r>
              <a:rPr lang="en-US" sz="2400" b="1" dirty="0" err="1">
                <a:solidFill>
                  <a:srgbClr val="0070C0"/>
                </a:solidFill>
                <a:latin typeface="Times New Roman" pitchFamily="18" charset="0"/>
                <a:cs typeface="Times New Roman" pitchFamily="18" charset="0"/>
              </a:rPr>
              <a:t>năm</a:t>
            </a:r>
            <a:r>
              <a:rPr lang="en-US" sz="2400" b="1" dirty="0">
                <a:solidFill>
                  <a:srgbClr val="0070C0"/>
                </a:solidFill>
                <a:latin typeface="Times New Roman" pitchFamily="18" charset="0"/>
                <a:cs typeface="Times New Roman" pitchFamily="18" charset="0"/>
              </a:rPr>
              <a:t> 2023</a:t>
            </a:r>
          </a:p>
          <a:p>
            <a:pPr algn="ctr"/>
            <a:r>
              <a:rPr lang="en-US" sz="2400" b="1" dirty="0" err="1">
                <a:solidFill>
                  <a:srgbClr val="0070C0"/>
                </a:solidFill>
                <a:latin typeface="Times New Roman" pitchFamily="18" charset="0"/>
                <a:cs typeface="Times New Roman" pitchFamily="18" charset="0"/>
              </a:rPr>
              <a:t>Tiếng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Việt</a:t>
            </a:r>
            <a:endParaRPr lang="en-US" sz="2400" b="1" dirty="0">
              <a:solidFill>
                <a:srgbClr val="0070C0"/>
              </a:solidFill>
              <a:latin typeface="Times New Roman" pitchFamily="18" charset="0"/>
              <a:cs typeface="Times New Roman" pitchFamily="18" charset="0"/>
            </a:endParaRPr>
          </a:p>
          <a:p>
            <a:pPr algn="ctr"/>
            <a:r>
              <a:rPr lang="en-US" sz="2400" b="1" dirty="0" err="1">
                <a:solidFill>
                  <a:srgbClr val="0070C0"/>
                </a:solidFill>
                <a:latin typeface="Times New Roman" pitchFamily="18" charset="0"/>
                <a:cs typeface="Times New Roman" pitchFamily="18" charset="0"/>
              </a:rPr>
              <a:t>Đọc</a:t>
            </a:r>
            <a:endParaRPr lang="en-US" sz="2400" b="1" dirty="0">
              <a:solidFill>
                <a:srgbClr val="0070C0"/>
              </a:solidFill>
              <a:latin typeface="Times New Roman" pitchFamily="18" charset="0"/>
              <a:cs typeface="Times New Roman" pitchFamily="18" charset="0"/>
            </a:endParaRPr>
          </a:p>
          <a:p>
            <a:pPr algn="ct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16: </a:t>
            </a:r>
            <a:r>
              <a:rPr lang="en-US" sz="2400" b="1" dirty="0" err="1">
                <a:solidFill>
                  <a:srgbClr val="FF0000"/>
                </a:solidFill>
                <a:latin typeface="Times New Roman" pitchFamily="18" charset="0"/>
                <a:cs typeface="Times New Roman" pitchFamily="18" charset="0"/>
              </a:rPr>
              <a:t>Gặt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chữ</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trên</a:t>
            </a:r>
            <a:r>
              <a:rPr lang="en-US" sz="2400" b="1" dirty="0">
                <a:solidFill>
                  <a:srgbClr val="FF0000"/>
                </a:solidFill>
                <a:latin typeface="Times New Roman" pitchFamily="18" charset="0"/>
                <a:cs typeface="Times New Roman" pitchFamily="18" charset="0"/>
              </a:rPr>
              <a:t> non (</a:t>
            </a:r>
            <a:r>
              <a:rPr lang="en-US" sz="2400" b="1" dirty="0" err="1">
                <a:solidFill>
                  <a:srgbClr val="FF0000"/>
                </a:solidFill>
                <a:latin typeface="Times New Roman" pitchFamily="18" charset="0"/>
                <a:cs typeface="Times New Roman" pitchFamily="18" charset="0"/>
              </a:rPr>
              <a:t>trang</a:t>
            </a:r>
            <a:r>
              <a:rPr lang="en-US" sz="2400" b="1" dirty="0">
                <a:solidFill>
                  <a:srgbClr val="FF0000"/>
                </a:solidFill>
                <a:latin typeface="Times New Roman" pitchFamily="18" charset="0"/>
                <a:cs typeface="Times New Roman" pitchFamily="18" charset="0"/>
              </a:rPr>
              <a:t> 66)</a:t>
            </a:r>
          </a:p>
          <a:p>
            <a:pPr algn="r"/>
            <a:r>
              <a:rPr lang="en-US" sz="2400" b="1" dirty="0">
                <a:solidFill>
                  <a:srgbClr val="FF0000"/>
                </a:solidFill>
                <a:latin typeface="Times New Roman" pitchFamily="18" charset="0"/>
                <a:cs typeface="Times New Roman" pitchFamily="18" charset="0"/>
              </a:rPr>
              <a:t>(Theo Kao </a:t>
            </a:r>
            <a:r>
              <a:rPr lang="en-US" sz="2400" b="1" dirty="0" err="1">
                <a:solidFill>
                  <a:srgbClr val="FF0000"/>
                </a:solidFill>
                <a:latin typeface="Times New Roman" pitchFamily="18" charset="0"/>
                <a:cs typeface="Times New Roman" pitchFamily="18" charset="0"/>
              </a:rPr>
              <a:t>Sơn</a:t>
            </a:r>
            <a:r>
              <a:rPr lang="en-US" sz="2400" b="1" dirty="0">
                <a:solidFill>
                  <a:srgbClr val="FF0000"/>
                </a:solidFill>
                <a:latin typeface="Times New Roman" pitchFamily="18" charset="0"/>
                <a:cs typeface="Times New Roman" pitchFamily="18" charset="0"/>
              </a:rPr>
              <a:t>)</a:t>
            </a:r>
          </a:p>
        </p:txBody>
      </p:sp>
      <p:sp>
        <p:nvSpPr>
          <p:cNvPr id="4" name="Rectangle 3"/>
          <p:cNvSpPr/>
          <p:nvPr/>
        </p:nvSpPr>
        <p:spPr>
          <a:xfrm>
            <a:off x="306917" y="1844566"/>
            <a:ext cx="8837083" cy="461665"/>
          </a:xfrm>
          <a:prstGeom prst="rect">
            <a:avLst/>
          </a:prstGeom>
        </p:spPr>
        <p:txBody>
          <a:bodyPr wrap="square">
            <a:spAutoFit/>
          </a:bodyPr>
          <a:lstStyle/>
          <a:p>
            <a:r>
              <a:rPr lang="vi-VN" sz="2400" b="1" dirty="0">
                <a:solidFill>
                  <a:srgbClr val="000000"/>
                </a:solidFill>
                <a:latin typeface="+mj-lt"/>
              </a:rPr>
              <a:t>1</a:t>
            </a:r>
            <a:r>
              <a:rPr lang="en-US" sz="2400" dirty="0">
                <a:solidFill>
                  <a:srgbClr val="000000"/>
                </a:solidFill>
                <a:latin typeface="+mj-lt"/>
              </a:rPr>
              <a:t>.</a:t>
            </a:r>
            <a:r>
              <a:rPr lang="vi-VN" sz="2400" dirty="0">
                <a:solidFill>
                  <a:srgbClr val="000000"/>
                </a:solidFill>
                <a:latin typeface="+mj-lt"/>
              </a:rPr>
              <a:t> Tìm trong bài đọc những động từ thể hiện cảm xúc của các bạn nhỏ.</a:t>
            </a:r>
            <a:endParaRPr lang="en-US" sz="2400" dirty="0">
              <a:latin typeface="+mj-lt"/>
            </a:endParaRPr>
          </a:p>
        </p:txBody>
      </p:sp>
      <p:sp>
        <p:nvSpPr>
          <p:cNvPr id="5" name="Rectangle 4"/>
          <p:cNvSpPr/>
          <p:nvPr/>
        </p:nvSpPr>
        <p:spPr>
          <a:xfrm>
            <a:off x="408517" y="2195869"/>
            <a:ext cx="8735483" cy="830997"/>
          </a:xfrm>
          <a:prstGeom prst="rect">
            <a:avLst/>
          </a:prstGeom>
        </p:spPr>
        <p:txBody>
          <a:bodyPr wrap="square">
            <a:spAutoFit/>
          </a:bodyPr>
          <a:lstStyle/>
          <a:p>
            <a:r>
              <a:rPr lang="vi-VN" sz="2400" dirty="0">
                <a:solidFill>
                  <a:srgbClr val="FF0000"/>
                </a:solidFill>
                <a:latin typeface="+mj-lt"/>
              </a:rPr>
              <a:t>Những động từ thể hiện cảm xúc của các bạn nhỏ là: cười đùa, nghịch ngợm, ngẩn ngơ.</a:t>
            </a:r>
            <a:endParaRPr lang="en-US" sz="2400" dirty="0">
              <a:solidFill>
                <a:srgbClr val="FF0000"/>
              </a:solidFill>
              <a:latin typeface="+mj-lt"/>
            </a:endParaRPr>
          </a:p>
        </p:txBody>
      </p:sp>
      <p:sp>
        <p:nvSpPr>
          <p:cNvPr id="6" name="Rectangle 5"/>
          <p:cNvSpPr/>
          <p:nvPr/>
        </p:nvSpPr>
        <p:spPr>
          <a:xfrm>
            <a:off x="357716" y="2897365"/>
            <a:ext cx="8735483" cy="830997"/>
          </a:xfrm>
          <a:prstGeom prst="rect">
            <a:avLst/>
          </a:prstGeom>
        </p:spPr>
        <p:txBody>
          <a:bodyPr wrap="square">
            <a:spAutoFit/>
          </a:bodyPr>
          <a:lstStyle/>
          <a:p>
            <a:r>
              <a:rPr lang="vi-VN" sz="2400" b="1" dirty="0">
                <a:solidFill>
                  <a:srgbClr val="000000"/>
                </a:solidFill>
                <a:latin typeface="+mj-lt"/>
              </a:rPr>
              <a:t>2</a:t>
            </a:r>
            <a:r>
              <a:rPr lang="en-US" sz="2400" b="1" dirty="0">
                <a:solidFill>
                  <a:srgbClr val="000000"/>
                </a:solidFill>
                <a:latin typeface="+mj-lt"/>
              </a:rPr>
              <a:t>.</a:t>
            </a:r>
            <a:r>
              <a:rPr lang="vi-VN" sz="2400" dirty="0">
                <a:solidFill>
                  <a:srgbClr val="000000"/>
                </a:solidFill>
                <a:latin typeface="+mj-lt"/>
              </a:rPr>
              <a:t> Đặt 2 – 3 câu nêu tình cảm của em đối với quê hương, trong đó có sử dụng động từ thể hiện cảm xúc.</a:t>
            </a:r>
            <a:endParaRPr lang="en-US" sz="2400" dirty="0">
              <a:latin typeface="+mj-lt"/>
            </a:endParaRPr>
          </a:p>
        </p:txBody>
      </p:sp>
      <p:sp>
        <p:nvSpPr>
          <p:cNvPr id="7" name="Rectangle 6"/>
          <p:cNvSpPr/>
          <p:nvPr/>
        </p:nvSpPr>
        <p:spPr>
          <a:xfrm>
            <a:off x="408517" y="3716786"/>
            <a:ext cx="8735483" cy="1200329"/>
          </a:xfrm>
          <a:prstGeom prst="rect">
            <a:avLst/>
          </a:prstGeom>
        </p:spPr>
        <p:txBody>
          <a:bodyPr wrap="square">
            <a:spAutoFit/>
          </a:bodyPr>
          <a:lstStyle/>
          <a:p>
            <a:pPr algn="just"/>
            <a:r>
              <a:rPr lang="en-US" sz="2400" b="1" dirty="0">
                <a:solidFill>
                  <a:srgbClr val="FF0000"/>
                </a:solidFill>
                <a:latin typeface="Times New Roman" pitchFamily="18" charset="0"/>
                <a:cs typeface="Times New Roman" pitchFamily="18" charset="0"/>
              </a:rPr>
              <a:t>VD:</a:t>
            </a:r>
            <a:endParaRPr lang="vi-VN" sz="2400" dirty="0">
              <a:solidFill>
                <a:srgbClr val="FF0000"/>
              </a:solidFill>
              <a:latin typeface="Times New Roman" pitchFamily="18" charset="0"/>
              <a:cs typeface="Times New Roman" pitchFamily="18" charset="0"/>
            </a:endParaRPr>
          </a:p>
          <a:p>
            <a:pPr algn="just"/>
            <a:r>
              <a:rPr lang="vi-VN" sz="2400" dirty="0">
                <a:solidFill>
                  <a:srgbClr val="FF0000"/>
                </a:solidFill>
                <a:latin typeface="Times New Roman" pitchFamily="18" charset="0"/>
                <a:cs typeface="Times New Roman" pitchFamily="18" charset="0"/>
              </a:rPr>
              <a:t>- Em rất yêu quê hương mình.</a:t>
            </a:r>
          </a:p>
          <a:p>
            <a:pPr algn="just"/>
            <a:r>
              <a:rPr lang="vi-VN" sz="2400" dirty="0">
                <a:solidFill>
                  <a:srgbClr val="FF0000"/>
                </a:solidFill>
                <a:latin typeface="Times New Roman" pitchFamily="18" charset="0"/>
                <a:cs typeface="Times New Roman" pitchFamily="18" charset="0"/>
              </a:rPr>
              <a:t>- Mỗi khi đi xa, em nhớ quê lắm.</a:t>
            </a:r>
            <a:endParaRPr lang="vi-VN" sz="2400" b="0" i="0" dirty="0">
              <a:solidFill>
                <a:srgbClr val="FF000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387781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Vertical)">
                                      <p:cBhvr>
                                        <p:cTn id="22" dur="500"/>
                                        <p:tgtEl>
                                          <p:spTgt spid="7">
                                            <p:txEl>
                                              <p:pRg st="0" end="0"/>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barn(inVertical)">
                                      <p:cBhvr>
                                        <p:cTn id="25" dur="500"/>
                                        <p:tgtEl>
                                          <p:spTgt spid="7">
                                            <p:txEl>
                                              <p:pRg st="1" end="1"/>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barn(inVertical)">
                                      <p:cBhvr>
                                        <p:cTn id="2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pic>
        <p:nvPicPr>
          <p:cNvPr id="33" name="Picture 32">
            <a:extLst>
              <a:ext uri="{FF2B5EF4-FFF2-40B4-BE49-F238E27FC236}">
                <a16:creationId xmlns:a16="http://schemas.microsoft.com/office/drawing/2014/main" id="{9876A385-3914-3A7C-A4B0-6A3B125AE4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873" y="310092"/>
            <a:ext cx="4383177" cy="6005648"/>
          </a:xfrm>
          <a:prstGeom prst="rect">
            <a:avLst/>
          </a:prstGeom>
        </p:spPr>
      </p:pic>
      <p:sp>
        <p:nvSpPr>
          <p:cNvPr id="34" name="Rectangle: Rounded Corners 23">
            <a:extLst>
              <a:ext uri="{FF2B5EF4-FFF2-40B4-BE49-F238E27FC236}">
                <a16:creationId xmlns:a16="http://schemas.microsoft.com/office/drawing/2014/main" id="{0A4C5BC9-C52B-E84A-C3A7-B33569DE2BAC}"/>
              </a:ext>
            </a:extLst>
          </p:cNvPr>
          <p:cNvSpPr/>
          <p:nvPr/>
        </p:nvSpPr>
        <p:spPr>
          <a:xfrm>
            <a:off x="4240924" y="315124"/>
            <a:ext cx="7398529"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cap="flat" cmpd="sng" algn="ctr">
            <a:solidFill>
              <a:srgbClr val="0070C0"/>
            </a:solidFill>
            <a:prstDash val="lgDashDot"/>
            <a:miter lim="800000"/>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a:effectLst/>
        </p:spPr>
        <p:txBody>
          <a:bodyPr rtlCol="0" anchor="ctr"/>
          <a:lstStyle/>
          <a:p>
            <a:pPr algn="ctr" defTabSz="914377">
              <a:defRPr/>
            </a:pPr>
            <a:r>
              <a:rPr lang="en-US" sz="4800" dirty="0" err="1">
                <a:solidFill>
                  <a:srgbClr val="7030A0"/>
                </a:solidFill>
                <a:cs typeface="Calibri" panose="020F0502020204030204" pitchFamily="34" charset="0"/>
              </a:rPr>
              <a:t>Thi</a:t>
            </a:r>
            <a:r>
              <a:rPr lang="en-US" sz="4800" dirty="0">
                <a:solidFill>
                  <a:srgbClr val="7030A0"/>
                </a:solidFill>
                <a:cs typeface="Calibri" panose="020F0502020204030204" pitchFamily="34" charset="0"/>
              </a:rPr>
              <a:t> </a:t>
            </a:r>
            <a:r>
              <a:rPr lang="en-US" sz="4800" dirty="0" err="1">
                <a:solidFill>
                  <a:srgbClr val="7030A0"/>
                </a:solidFill>
                <a:cs typeface="Calibri" panose="020F0502020204030204" pitchFamily="34" charset="0"/>
              </a:rPr>
              <a:t>đọc</a:t>
            </a:r>
            <a:r>
              <a:rPr lang="en-US" sz="4800" dirty="0">
                <a:solidFill>
                  <a:srgbClr val="7030A0"/>
                </a:solidFill>
                <a:cs typeface="Calibri" panose="020F0502020204030204" pitchFamily="34" charset="0"/>
              </a:rPr>
              <a:t> </a:t>
            </a:r>
            <a:r>
              <a:rPr lang="en-US" sz="4800" dirty="0" err="1">
                <a:solidFill>
                  <a:srgbClr val="7030A0"/>
                </a:solidFill>
                <a:cs typeface="Calibri" panose="020F0502020204030204" pitchFamily="34" charset="0"/>
              </a:rPr>
              <a:t>trước</a:t>
            </a:r>
            <a:r>
              <a:rPr lang="en-US" sz="4800" dirty="0">
                <a:solidFill>
                  <a:srgbClr val="7030A0"/>
                </a:solidFill>
                <a:cs typeface="Calibri" panose="020F0502020204030204" pitchFamily="34" charset="0"/>
              </a:rPr>
              <a:t> </a:t>
            </a:r>
            <a:r>
              <a:rPr lang="en-US" sz="4800" dirty="0" err="1">
                <a:solidFill>
                  <a:srgbClr val="7030A0"/>
                </a:solidFill>
                <a:cs typeface="Calibri" panose="020F0502020204030204" pitchFamily="34" charset="0"/>
              </a:rPr>
              <a:t>lớp</a:t>
            </a:r>
            <a:endParaRPr lang="en-US" sz="4800" dirty="0">
              <a:solidFill>
                <a:srgbClr val="7030A0"/>
              </a:solidFill>
              <a:cs typeface="Calibri" panose="020F0502020204030204" pitchFamily="34" charset="0"/>
            </a:endParaRPr>
          </a:p>
        </p:txBody>
      </p:sp>
      <p:grpSp>
        <p:nvGrpSpPr>
          <p:cNvPr id="35" name="Group 34">
            <a:extLst>
              <a:ext uri="{FF2B5EF4-FFF2-40B4-BE49-F238E27FC236}">
                <a16:creationId xmlns:a16="http://schemas.microsoft.com/office/drawing/2014/main" id="{DC63638C-ABA2-6C63-E856-FAE5EFE85DA3}"/>
              </a:ext>
            </a:extLst>
          </p:cNvPr>
          <p:cNvGrpSpPr/>
          <p:nvPr/>
        </p:nvGrpSpPr>
        <p:grpSpPr>
          <a:xfrm>
            <a:off x="4949853" y="1570690"/>
            <a:ext cx="6840681" cy="3194191"/>
            <a:chOff x="535741" y="1707583"/>
            <a:chExt cx="6840681" cy="3194190"/>
          </a:xfrm>
        </p:grpSpPr>
        <p:grpSp>
          <p:nvGrpSpPr>
            <p:cNvPr id="36" name="Group 35">
              <a:extLst>
                <a:ext uri="{FF2B5EF4-FFF2-40B4-BE49-F238E27FC236}">
                  <a16:creationId xmlns:a16="http://schemas.microsoft.com/office/drawing/2014/main" id="{85CF5720-026F-E9EA-01CD-3EF8BFDE2D04}"/>
                </a:ext>
              </a:extLst>
            </p:cNvPr>
            <p:cNvGrpSpPr/>
            <p:nvPr/>
          </p:nvGrpSpPr>
          <p:grpSpPr>
            <a:xfrm>
              <a:off x="535741" y="2511864"/>
              <a:ext cx="6840681" cy="2389909"/>
              <a:chOff x="5351318" y="4311147"/>
              <a:chExt cx="6840681" cy="2389909"/>
            </a:xfrm>
            <a:solidFill>
              <a:srgbClr val="FFFFCC"/>
            </a:solidFill>
          </p:grpSpPr>
          <p:sp>
            <p:nvSpPr>
              <p:cNvPr id="38" name="Rectangle: Rounded Corners 10">
                <a:extLst>
                  <a:ext uri="{FF2B5EF4-FFF2-40B4-BE49-F238E27FC236}">
                    <a16:creationId xmlns:a16="http://schemas.microsoft.com/office/drawing/2014/main" id="{399DB878-D324-ABFF-5C83-869C2EB25BF6}"/>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cap="flat" cmpd="sng" algn="ctr">
                <a:solidFill>
                  <a:srgbClr val="00B050"/>
                </a:solidFill>
                <a:prstDash val="solid"/>
                <a:miter lim="800000"/>
                <a:extLst>
                  <a:ext uri="{C807C97D-BFC1-408E-A445-0C87EB9F89A2}">
                    <ask:lineSketchStyleProps xmlns="" xmlns:ask="http://schemas.microsoft.com/office/drawing/2018/sketchyshapes" sd="1666995049">
                      <a:prstGeom prst="roundRect">
                        <a:avLst/>
                      </a:prstGeom>
                      <ask:type>
                        <ask:lineSketchScribble/>
                      </ask:type>
                    </ask:lineSketchStyleProps>
                  </a:ext>
                </a:extLst>
              </a:ln>
              <a:effectLst/>
            </p:spPr>
            <p:txBody>
              <a:bodyPr rtlCol="0" anchor="ctr"/>
              <a:lstStyle/>
              <a:p>
                <a:pPr marL="514338" indent="-514338" algn="just" defTabSz="914377">
                  <a:buFontTx/>
                  <a:buAutoNum type="arabicPeriod"/>
                  <a:defRPr/>
                </a:pPr>
                <a:r>
                  <a:rPr lang="en-US" sz="3200" dirty="0" err="1">
                    <a:solidFill>
                      <a:prstClr val="black"/>
                    </a:solidFill>
                    <a:cs typeface="Calibri" panose="020F0502020204030204" pitchFamily="34" charset="0"/>
                  </a:rPr>
                  <a:t>Đọc</a:t>
                </a:r>
                <a:r>
                  <a:rPr lang="en-US" sz="3200" dirty="0">
                    <a:solidFill>
                      <a:prstClr val="black"/>
                    </a:solidFill>
                    <a:cs typeface="Calibri" panose="020F0502020204030204" pitchFamily="34" charset="0"/>
                  </a:rPr>
                  <a:t> </a:t>
                </a:r>
                <a:r>
                  <a:rPr lang="en-US" sz="3200" dirty="0" err="1">
                    <a:solidFill>
                      <a:prstClr val="black"/>
                    </a:solidFill>
                    <a:cs typeface="Calibri" panose="020F0502020204030204" pitchFamily="34" charset="0"/>
                  </a:rPr>
                  <a:t>đúng</a:t>
                </a:r>
                <a:r>
                  <a:rPr lang="en-US" sz="3200" dirty="0">
                    <a:solidFill>
                      <a:prstClr val="black"/>
                    </a:solidFill>
                    <a:cs typeface="Calibri" panose="020F0502020204030204" pitchFamily="34" charset="0"/>
                  </a:rPr>
                  <a:t>.</a:t>
                </a:r>
              </a:p>
              <a:p>
                <a:pPr marL="514338" indent="-514338" algn="just" defTabSz="914377">
                  <a:buFontTx/>
                  <a:buAutoNum type="arabicPeriod"/>
                  <a:defRPr/>
                </a:pPr>
                <a:r>
                  <a:rPr lang="en-US" sz="3200" dirty="0" err="1">
                    <a:solidFill>
                      <a:prstClr val="black"/>
                    </a:solidFill>
                    <a:cs typeface="Calibri" panose="020F0502020204030204" pitchFamily="34" charset="0"/>
                  </a:rPr>
                  <a:t>Đọc</a:t>
                </a:r>
                <a:r>
                  <a:rPr lang="en-US" sz="3200" dirty="0">
                    <a:solidFill>
                      <a:prstClr val="black"/>
                    </a:solidFill>
                    <a:cs typeface="Calibri" panose="020F0502020204030204" pitchFamily="34" charset="0"/>
                  </a:rPr>
                  <a:t> to, </a:t>
                </a:r>
                <a:r>
                  <a:rPr lang="en-US" sz="3200" dirty="0" err="1">
                    <a:solidFill>
                      <a:prstClr val="black"/>
                    </a:solidFill>
                    <a:cs typeface="Calibri" panose="020F0502020204030204" pitchFamily="34" charset="0"/>
                  </a:rPr>
                  <a:t>rõ</a:t>
                </a:r>
                <a:r>
                  <a:rPr lang="en-US" sz="3200" dirty="0">
                    <a:solidFill>
                      <a:prstClr val="black"/>
                    </a:solidFill>
                    <a:cs typeface="Calibri" panose="020F0502020204030204" pitchFamily="34" charset="0"/>
                  </a:rPr>
                  <a:t>.</a:t>
                </a:r>
              </a:p>
              <a:p>
                <a:pPr marL="514338" indent="-514338" algn="just" defTabSz="914377">
                  <a:buFontTx/>
                  <a:buAutoNum type="arabicPeriod"/>
                  <a:defRPr/>
                </a:pPr>
                <a:r>
                  <a:rPr lang="en-US" sz="3200" dirty="0" err="1">
                    <a:solidFill>
                      <a:prstClr val="black"/>
                    </a:solidFill>
                    <a:cs typeface="Calibri" panose="020F0502020204030204" pitchFamily="34" charset="0"/>
                  </a:rPr>
                  <a:t>Đọc</a:t>
                </a:r>
                <a:r>
                  <a:rPr lang="en-US" sz="3200" dirty="0">
                    <a:solidFill>
                      <a:prstClr val="black"/>
                    </a:solidFill>
                    <a:cs typeface="Calibri" panose="020F0502020204030204" pitchFamily="34" charset="0"/>
                  </a:rPr>
                  <a:t> </a:t>
                </a:r>
                <a:r>
                  <a:rPr lang="en-US" sz="3200" dirty="0" err="1">
                    <a:solidFill>
                      <a:prstClr val="black"/>
                    </a:solidFill>
                    <a:cs typeface="Calibri" panose="020F0502020204030204" pitchFamily="34" charset="0"/>
                  </a:rPr>
                  <a:t>ngắt</a:t>
                </a:r>
                <a:r>
                  <a:rPr lang="en-US" sz="3200" dirty="0">
                    <a:solidFill>
                      <a:prstClr val="black"/>
                    </a:solidFill>
                    <a:cs typeface="Calibri" panose="020F0502020204030204" pitchFamily="34" charset="0"/>
                  </a:rPr>
                  <a:t>, </a:t>
                </a:r>
                <a:r>
                  <a:rPr lang="en-US" sz="3200" dirty="0" err="1">
                    <a:solidFill>
                      <a:prstClr val="black"/>
                    </a:solidFill>
                    <a:cs typeface="Calibri" panose="020F0502020204030204" pitchFamily="34" charset="0"/>
                  </a:rPr>
                  <a:t>nghỉ</a:t>
                </a:r>
                <a:r>
                  <a:rPr lang="en-US" sz="3200" dirty="0">
                    <a:solidFill>
                      <a:prstClr val="black"/>
                    </a:solidFill>
                    <a:cs typeface="Calibri" panose="020F0502020204030204" pitchFamily="34" charset="0"/>
                  </a:rPr>
                  <a:t> </a:t>
                </a:r>
                <a:r>
                  <a:rPr lang="en-US" sz="3200" dirty="0" err="1">
                    <a:solidFill>
                      <a:prstClr val="black"/>
                    </a:solidFill>
                    <a:cs typeface="Calibri" panose="020F0502020204030204" pitchFamily="34" charset="0"/>
                  </a:rPr>
                  <a:t>đúng</a:t>
                </a:r>
                <a:r>
                  <a:rPr lang="en-US" sz="3200" dirty="0">
                    <a:solidFill>
                      <a:prstClr val="black"/>
                    </a:solidFill>
                    <a:cs typeface="Calibri" panose="020F0502020204030204" pitchFamily="34" charset="0"/>
                  </a:rPr>
                  <a:t> </a:t>
                </a:r>
                <a:r>
                  <a:rPr lang="en-US" sz="3200" dirty="0" err="1">
                    <a:solidFill>
                      <a:prstClr val="black"/>
                    </a:solidFill>
                    <a:cs typeface="Calibri" panose="020F0502020204030204" pitchFamily="34" charset="0"/>
                  </a:rPr>
                  <a:t>chỗ</a:t>
                </a:r>
                <a:r>
                  <a:rPr lang="en-US" sz="3200" dirty="0">
                    <a:solidFill>
                      <a:prstClr val="black"/>
                    </a:solidFill>
                    <a:cs typeface="Calibri" panose="020F0502020204030204" pitchFamily="34" charset="0"/>
                  </a:rPr>
                  <a:t>.</a:t>
                </a:r>
              </a:p>
            </p:txBody>
          </p:sp>
          <p:grpSp>
            <p:nvGrpSpPr>
              <p:cNvPr id="39" name="Group 38">
                <a:extLst>
                  <a:ext uri="{FF2B5EF4-FFF2-40B4-BE49-F238E27FC236}">
                    <a16:creationId xmlns:a16="http://schemas.microsoft.com/office/drawing/2014/main" id="{3F5B7505-8160-7194-CB0B-9876E8463B71}"/>
                  </a:ext>
                </a:extLst>
              </p:cNvPr>
              <p:cNvGrpSpPr/>
              <p:nvPr/>
            </p:nvGrpSpPr>
            <p:grpSpPr>
              <a:xfrm>
                <a:off x="7848306" y="4505769"/>
                <a:ext cx="1916933" cy="698087"/>
                <a:chOff x="7938042" y="4498699"/>
                <a:chExt cx="2135833" cy="786591"/>
              </a:xfrm>
              <a:grpFill/>
            </p:grpSpPr>
            <p:pic>
              <p:nvPicPr>
                <p:cNvPr id="48" name="Picture 47" descr="Icon&#10;&#10;Description automatically generated">
                  <a:extLst>
                    <a:ext uri="{FF2B5EF4-FFF2-40B4-BE49-F238E27FC236}">
                      <a16:creationId xmlns:a16="http://schemas.microsoft.com/office/drawing/2014/main" id="{18426353-096D-E97D-1608-C50C0DEB54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9" name="Picture 48" descr="Icon&#10;&#10;Description automatically generated">
                  <a:extLst>
                    <a:ext uri="{FF2B5EF4-FFF2-40B4-BE49-F238E27FC236}">
                      <a16:creationId xmlns:a16="http://schemas.microsoft.com/office/drawing/2014/main" id="{8DA7CF53-F6C6-245F-7DEF-A2A1AE959F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50" name="Picture 49" descr="Icon&#10;&#10;Description automatically generated">
                  <a:extLst>
                    <a:ext uri="{FF2B5EF4-FFF2-40B4-BE49-F238E27FC236}">
                      <a16:creationId xmlns:a16="http://schemas.microsoft.com/office/drawing/2014/main" id="{51BE873B-F647-DEDE-2E4C-D83466FAC0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40" name="Group 39">
                <a:extLst>
                  <a:ext uri="{FF2B5EF4-FFF2-40B4-BE49-F238E27FC236}">
                    <a16:creationId xmlns:a16="http://schemas.microsoft.com/office/drawing/2014/main" id="{FE7522CC-F87A-35FD-4C47-BC761A5D3FBB}"/>
                  </a:ext>
                </a:extLst>
              </p:cNvPr>
              <p:cNvGrpSpPr/>
              <p:nvPr/>
            </p:nvGrpSpPr>
            <p:grpSpPr>
              <a:xfrm>
                <a:off x="7843282" y="5133562"/>
                <a:ext cx="1935526" cy="692431"/>
                <a:chOff x="7872868" y="4435004"/>
                <a:chExt cx="2216677" cy="790399"/>
              </a:xfrm>
              <a:grpFill/>
            </p:grpSpPr>
            <p:pic>
              <p:nvPicPr>
                <p:cNvPr id="45" name="Picture 44" descr="Icon&#10;&#10;Description automatically generated">
                  <a:extLst>
                    <a:ext uri="{FF2B5EF4-FFF2-40B4-BE49-F238E27FC236}">
                      <a16:creationId xmlns:a16="http://schemas.microsoft.com/office/drawing/2014/main" id="{A1CC3826-0D1A-37E4-CEE4-B267569CE2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46" name="Picture 45" descr="Icon&#10;&#10;Description automatically generated">
                  <a:extLst>
                    <a:ext uri="{FF2B5EF4-FFF2-40B4-BE49-F238E27FC236}">
                      <a16:creationId xmlns:a16="http://schemas.microsoft.com/office/drawing/2014/main" id="{125254B5-9701-D985-9FE1-FE85BED231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47" name="Picture 46" descr="Icon&#10;&#10;Description automatically generated">
                  <a:extLst>
                    <a:ext uri="{FF2B5EF4-FFF2-40B4-BE49-F238E27FC236}">
                      <a16:creationId xmlns:a16="http://schemas.microsoft.com/office/drawing/2014/main" id="{16872F50-8900-1AF5-244A-DC430B7B8D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41" name="Group 40">
                <a:extLst>
                  <a:ext uri="{FF2B5EF4-FFF2-40B4-BE49-F238E27FC236}">
                    <a16:creationId xmlns:a16="http://schemas.microsoft.com/office/drawing/2014/main" id="{8B14B385-FDAB-770E-8F78-41C21D8EF653}"/>
                  </a:ext>
                </a:extLst>
              </p:cNvPr>
              <p:cNvGrpSpPr/>
              <p:nvPr/>
            </p:nvGrpSpPr>
            <p:grpSpPr>
              <a:xfrm>
                <a:off x="10125528" y="5659583"/>
                <a:ext cx="1915391" cy="682868"/>
                <a:chOff x="7935191" y="4561610"/>
                <a:chExt cx="2134115" cy="769441"/>
              </a:xfrm>
              <a:grpFill/>
            </p:grpSpPr>
            <p:pic>
              <p:nvPicPr>
                <p:cNvPr id="42" name="Picture 41" descr="Icon&#10;&#10;Description automatically generated">
                  <a:extLst>
                    <a:ext uri="{FF2B5EF4-FFF2-40B4-BE49-F238E27FC236}">
                      <a16:creationId xmlns:a16="http://schemas.microsoft.com/office/drawing/2014/main" id="{DA9D78C5-738F-7C90-3F0C-242C32CB52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43" name="Picture 42" descr="Icon&#10;&#10;Description automatically generated">
                  <a:extLst>
                    <a:ext uri="{FF2B5EF4-FFF2-40B4-BE49-F238E27FC236}">
                      <a16:creationId xmlns:a16="http://schemas.microsoft.com/office/drawing/2014/main" id="{52022D65-B894-EAA7-99F5-872DBD61E8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44" name="Picture 43" descr="Icon&#10;&#10;Description automatically generated">
                  <a:extLst>
                    <a:ext uri="{FF2B5EF4-FFF2-40B4-BE49-F238E27FC236}">
                      <a16:creationId xmlns:a16="http://schemas.microsoft.com/office/drawing/2014/main" id="{58E98E78-DF6B-B330-99D6-8B88049D3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37" name="Rectangle: Rounded Corners 9">
              <a:extLst>
                <a:ext uri="{FF2B5EF4-FFF2-40B4-BE49-F238E27FC236}">
                  <a16:creationId xmlns:a16="http://schemas.microsoft.com/office/drawing/2014/main" id="{50DD1DEE-F8D3-BB51-8A82-3BD6213C0A1F}"/>
                </a:ext>
              </a:extLst>
            </p:cNvPr>
            <p:cNvSpPr/>
            <p:nvPr/>
          </p:nvSpPr>
          <p:spPr>
            <a:xfrm>
              <a:off x="1072294" y="1707583"/>
              <a:ext cx="5275429" cy="1035616"/>
            </a:xfrm>
            <a:prstGeom prst="roundRect">
              <a:avLst>
                <a:gd name="adj" fmla="val 50000"/>
              </a:avLst>
            </a:prstGeom>
            <a:solidFill>
              <a:srgbClr val="FFFFCC"/>
            </a:solidFill>
            <a:ln w="38100" cap="flat" cmpd="sng" algn="ctr">
              <a:solidFill>
                <a:srgbClr val="00B050"/>
              </a:solidFill>
              <a:prstDash val="solid"/>
              <a:miter lim="800000"/>
            </a:ln>
            <a:effectLst/>
          </p:spPr>
          <p:txBody>
            <a:bodyPr rtlCol="0" anchor="ctr"/>
            <a:lstStyle/>
            <a:p>
              <a:pPr algn="ctr" defTabSz="914377">
                <a:defRPr/>
              </a:pPr>
              <a:r>
                <a:rPr lang="en-US" sz="5400" dirty="0" err="1">
                  <a:solidFill>
                    <a:prstClr val="black"/>
                  </a:solidFill>
                  <a:cs typeface="Calibri" panose="020F0502020204030204" pitchFamily="34" charset="0"/>
                </a:rPr>
                <a:t>Tiêu</a:t>
              </a:r>
              <a:r>
                <a:rPr lang="en-US" sz="5400" dirty="0">
                  <a:solidFill>
                    <a:prstClr val="black"/>
                  </a:solidFill>
                  <a:cs typeface="Calibri" panose="020F0502020204030204" pitchFamily="34" charset="0"/>
                </a:rPr>
                <a:t> </a:t>
              </a:r>
              <a:r>
                <a:rPr lang="en-US" sz="5400" dirty="0" err="1">
                  <a:solidFill>
                    <a:prstClr val="black"/>
                  </a:solidFill>
                  <a:cs typeface="Calibri" panose="020F0502020204030204" pitchFamily="34" charset="0"/>
                </a:rPr>
                <a:t>chí</a:t>
              </a:r>
              <a:r>
                <a:rPr lang="en-US" sz="5400" dirty="0">
                  <a:solidFill>
                    <a:prstClr val="black"/>
                  </a:solidFill>
                  <a:cs typeface="Calibri" panose="020F0502020204030204" pitchFamily="34" charset="0"/>
                </a:rPr>
                <a:t> </a:t>
              </a:r>
              <a:r>
                <a:rPr lang="en-US" sz="5400" dirty="0" err="1">
                  <a:solidFill>
                    <a:prstClr val="black"/>
                  </a:solidFill>
                  <a:cs typeface="Calibri" panose="020F0502020204030204" pitchFamily="34" charset="0"/>
                </a:rPr>
                <a:t>đánh</a:t>
              </a:r>
              <a:r>
                <a:rPr lang="en-US" sz="5400" dirty="0">
                  <a:solidFill>
                    <a:prstClr val="black"/>
                  </a:solidFill>
                  <a:cs typeface="Calibri" panose="020F0502020204030204" pitchFamily="34" charset="0"/>
                </a:rPr>
                <a:t> </a:t>
              </a:r>
              <a:r>
                <a:rPr lang="en-US" sz="5400" dirty="0" err="1">
                  <a:solidFill>
                    <a:prstClr val="black"/>
                  </a:solidFill>
                  <a:cs typeface="Calibri" panose="020F0502020204030204" pitchFamily="34" charset="0"/>
                </a:rPr>
                <a:t>giá</a:t>
              </a:r>
              <a:endParaRPr lang="en-US" sz="5400" dirty="0">
                <a:solidFill>
                  <a:prstClr val="black"/>
                </a:solidFill>
                <a:cs typeface="Calibri" panose="020F0502020204030204" pitchFamily="34" charset="0"/>
              </a:endParaRPr>
            </a:p>
          </p:txBody>
        </p:sp>
      </p:grpSp>
      <p:pic>
        <p:nvPicPr>
          <p:cNvPr id="51" name="图片 4">
            <a:extLst>
              <a:ext uri="{FF2B5EF4-FFF2-40B4-BE49-F238E27FC236}">
                <a16:creationId xmlns:a16="http://schemas.microsoft.com/office/drawing/2014/main" id="{9B8B0F6C-39CE-4275-BD65-C4F22DB1B8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14640" y="4425602"/>
            <a:ext cx="1472560" cy="2171700"/>
          </a:xfrm>
          <a:prstGeom prst="rect">
            <a:avLst/>
          </a:prstGeom>
        </p:spPr>
      </p:pic>
    </p:spTree>
    <p:extLst>
      <p:ext uri="{BB962C8B-B14F-4D97-AF65-F5344CB8AC3E}">
        <p14:creationId xmlns:p14="http://schemas.microsoft.com/office/powerpoint/2010/main" val="240111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1000"/>
                                        <p:tgtEl>
                                          <p:spTgt spid="35"/>
                                        </p:tgtEl>
                                      </p:cBhvr>
                                    </p:animEffect>
                                    <p:anim calcmode="lin" valueType="num">
                                      <p:cBhvr>
                                        <p:cTn id="16" dur="1000" fill="hold"/>
                                        <p:tgtEl>
                                          <p:spTgt spid="35"/>
                                        </p:tgtEl>
                                        <p:attrNameLst>
                                          <p:attrName>ppt_x</p:attrName>
                                        </p:attrNameLst>
                                      </p:cBhvr>
                                      <p:tavLst>
                                        <p:tav tm="0">
                                          <p:val>
                                            <p:strVal val="#ppt_x"/>
                                          </p:val>
                                        </p:tav>
                                        <p:tav tm="100000">
                                          <p:val>
                                            <p:strVal val="#ppt_x"/>
                                          </p:val>
                                        </p:tav>
                                      </p:tavLst>
                                    </p:anim>
                                    <p:anim calcmode="lin" valueType="num">
                                      <p:cBhvr>
                                        <p:cTn id="17" dur="1000" fill="hold"/>
                                        <p:tgtEl>
                                          <p:spTgt spid="35"/>
                                        </p:tgtEl>
                                        <p:attrNameLst>
                                          <p:attrName>ppt_y</p:attrName>
                                        </p:attrNameLst>
                                      </p:cBhvr>
                                      <p:tavLst>
                                        <p:tav tm="0">
                                          <p:val>
                                            <p:strVal val="#ppt_y+.1"/>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1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EJ023"/>
          <p:cNvPicPr>
            <a:picLocks noChangeAspect="1" noChangeArrowheads="1"/>
          </p:cNvPicPr>
          <p:nvPr/>
        </p:nvPicPr>
        <p:blipFill>
          <a:blip r:embed="rId2">
            <a:extLst>
              <a:ext uri="{28A0092B-C50C-407E-A947-70E740481C1C}">
                <a14:useLocalDpi xmlns:a14="http://schemas.microsoft.com/office/drawing/2010/main" val="0"/>
              </a:ext>
            </a:extLst>
          </a:blip>
          <a:srcRect l="10834" t="5556" r="5833" b="333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7" name="Title 1"/>
          <p:cNvSpPr>
            <a:spLocks noGrp="1"/>
          </p:cNvSpPr>
          <p:nvPr>
            <p:ph type="title"/>
          </p:nvPr>
        </p:nvSpPr>
        <p:spPr>
          <a:xfrm>
            <a:off x="1219200" y="2438400"/>
            <a:ext cx="10668000" cy="3505200"/>
          </a:xfrm>
        </p:spPr>
        <p:txBody>
          <a:bodyPr/>
          <a:lstStyle/>
          <a:p>
            <a:endParaRPr lang="en-US" sz="3100">
              <a:latin typeface="Times New Roman" pitchFamily="18" charset="0"/>
              <a:cs typeface="Times New Roman" pitchFamily="18" charset="0"/>
            </a:endParaRPr>
          </a:p>
        </p:txBody>
      </p:sp>
      <p:pic>
        <p:nvPicPr>
          <p:cNvPr id="9" name="Picture 5" descr="hin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54088" y="2362200"/>
            <a:ext cx="9753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6"/>
          <p:cNvSpPr>
            <a:spLocks noChangeArrowheads="1"/>
          </p:cNvSpPr>
          <p:nvPr/>
        </p:nvSpPr>
        <p:spPr bwMode="auto">
          <a:xfrm>
            <a:off x="3100395" y="2720978"/>
            <a:ext cx="5981700" cy="2554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78" tIns="45718" rIns="91378" bIns="45718">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218480" eaLnBrk="1" fontAlgn="base" hangingPunct="1">
              <a:spcBef>
                <a:spcPct val="50000"/>
              </a:spcBef>
              <a:spcAft>
                <a:spcPct val="0"/>
              </a:spcAft>
              <a:buNone/>
              <a:defRPr/>
            </a:pPr>
            <a:r>
              <a:rPr lang="en-US" altLang="en-US" sz="8000" b="1" dirty="0" err="1">
                <a:solidFill>
                  <a:srgbClr val="0000FF"/>
                </a:solidFill>
                <a:latin typeface="Times New Roman" panose="02020603050405020304" pitchFamily="18" charset="0"/>
                <a:cs typeface="Arial" pitchFamily="34" charset="0"/>
                <a:sym typeface="Arial"/>
              </a:rPr>
              <a:t>Hoạt</a:t>
            </a:r>
            <a:r>
              <a:rPr lang="en-US" altLang="en-US" sz="8000" b="1" dirty="0">
                <a:solidFill>
                  <a:srgbClr val="0000FF"/>
                </a:solidFill>
                <a:latin typeface="Times New Roman" panose="02020603050405020304" pitchFamily="18" charset="0"/>
                <a:cs typeface="Arial" pitchFamily="34" charset="0"/>
                <a:sym typeface="Arial"/>
              </a:rPr>
              <a:t> </a:t>
            </a:r>
            <a:r>
              <a:rPr lang="en-US" altLang="en-US" sz="8000" b="1" dirty="0" err="1">
                <a:solidFill>
                  <a:srgbClr val="0000FF"/>
                </a:solidFill>
                <a:latin typeface="Times New Roman" panose="02020603050405020304" pitchFamily="18" charset="0"/>
                <a:cs typeface="Arial" pitchFamily="34" charset="0"/>
                <a:sym typeface="Arial"/>
              </a:rPr>
              <a:t>động</a:t>
            </a:r>
            <a:r>
              <a:rPr lang="en-US" altLang="en-US" sz="8000" b="1" dirty="0">
                <a:solidFill>
                  <a:srgbClr val="0000FF"/>
                </a:solidFill>
                <a:latin typeface="Times New Roman" panose="02020603050405020304" pitchFamily="18" charset="0"/>
                <a:cs typeface="Arial" pitchFamily="34" charset="0"/>
                <a:sym typeface="Arial"/>
              </a:rPr>
              <a:t> </a:t>
            </a:r>
            <a:r>
              <a:rPr lang="en-US" altLang="en-US" sz="8000" b="1" dirty="0" err="1">
                <a:solidFill>
                  <a:srgbClr val="0000FF"/>
                </a:solidFill>
                <a:latin typeface="Times New Roman" panose="02020603050405020304" pitchFamily="18" charset="0"/>
                <a:cs typeface="Arial" pitchFamily="34" charset="0"/>
                <a:sym typeface="Arial"/>
              </a:rPr>
              <a:t>vận</a:t>
            </a:r>
            <a:r>
              <a:rPr lang="en-US" altLang="en-US" sz="8000" b="1" dirty="0">
                <a:solidFill>
                  <a:srgbClr val="0000FF"/>
                </a:solidFill>
                <a:latin typeface="Times New Roman" panose="02020603050405020304" pitchFamily="18" charset="0"/>
                <a:cs typeface="Arial" pitchFamily="34" charset="0"/>
                <a:sym typeface="Arial"/>
              </a:rPr>
              <a:t> </a:t>
            </a:r>
            <a:r>
              <a:rPr lang="en-US" altLang="en-US" sz="8000" b="1" dirty="0" err="1">
                <a:solidFill>
                  <a:srgbClr val="0000FF"/>
                </a:solidFill>
                <a:latin typeface="Times New Roman" panose="02020603050405020304" pitchFamily="18" charset="0"/>
                <a:cs typeface="Arial" pitchFamily="34" charset="0"/>
                <a:sym typeface="Arial"/>
              </a:rPr>
              <a:t>dụng</a:t>
            </a:r>
            <a:endParaRPr lang="en-US" altLang="en-US" sz="8000" b="1" dirty="0">
              <a:solidFill>
                <a:srgbClr val="0000FF"/>
              </a:solidFill>
              <a:latin typeface="Times New Roman" panose="02020603050405020304" pitchFamily="18" charset="0"/>
              <a:cs typeface="Arial" pitchFamily="34" charset="0"/>
              <a:sym typeface="Arial"/>
            </a:endParaRPr>
          </a:p>
        </p:txBody>
      </p:sp>
    </p:spTree>
    <p:extLst>
      <p:ext uri="{BB962C8B-B14F-4D97-AF65-F5344CB8AC3E}">
        <p14:creationId xmlns:p14="http://schemas.microsoft.com/office/powerpoint/2010/main" val="20686167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ChangeArrowheads="1"/>
          </p:cNvSpPr>
          <p:nvPr/>
        </p:nvSpPr>
        <p:spPr bwMode="auto">
          <a:xfrm>
            <a:off x="23" y="-246122"/>
            <a:ext cx="245908" cy="492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33" tIns="60865" rIns="121733" bIns="60865" anchor="ctr">
            <a:spAutoFit/>
          </a:bodyPr>
          <a:lstStyle/>
          <a:p>
            <a:pPr defTabSz="1218390" fontAlgn="base">
              <a:spcBef>
                <a:spcPct val="0"/>
              </a:spcBef>
              <a:spcAft>
                <a:spcPct val="0"/>
              </a:spcAft>
            </a:pPr>
            <a:endParaRPr lang="en-US" altLang="zh-CN" sz="2400">
              <a:solidFill>
                <a:srgbClr val="0000CC"/>
              </a:solidFill>
              <a:latin typeface=".VnTime" pitchFamily="34" charset="0"/>
              <a:ea typeface="SimSun" pitchFamily="2" charset="-122"/>
              <a:cs typeface="Arial"/>
              <a:sym typeface="Arial"/>
            </a:endParaRPr>
          </a:p>
        </p:txBody>
      </p:sp>
      <p:sp>
        <p:nvSpPr>
          <p:cNvPr id="177155" name="Rectangle 3"/>
          <p:cNvSpPr>
            <a:spLocks noChangeArrowheads="1"/>
          </p:cNvSpPr>
          <p:nvPr/>
        </p:nvSpPr>
        <p:spPr bwMode="auto">
          <a:xfrm>
            <a:off x="23" y="-274698"/>
            <a:ext cx="245908" cy="492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33" tIns="60865" rIns="121733" bIns="60865" anchor="ctr">
            <a:spAutoFit/>
          </a:bodyPr>
          <a:lstStyle/>
          <a:p>
            <a:pPr defTabSz="1218390" fontAlgn="base">
              <a:spcBef>
                <a:spcPct val="0"/>
              </a:spcBef>
              <a:spcAft>
                <a:spcPct val="0"/>
              </a:spcAft>
            </a:pPr>
            <a:endParaRPr lang="en-US" altLang="zh-CN" sz="2400">
              <a:solidFill>
                <a:srgbClr val="0000CC"/>
              </a:solidFill>
              <a:latin typeface=".VnTime" pitchFamily="34" charset="0"/>
              <a:ea typeface="SimSun" pitchFamily="2" charset="-122"/>
              <a:cs typeface="Arial"/>
              <a:sym typeface="Arial"/>
            </a:endParaRPr>
          </a:p>
        </p:txBody>
      </p:sp>
      <p:sp>
        <p:nvSpPr>
          <p:cNvPr id="177156" name="Rectangle 4"/>
          <p:cNvSpPr>
            <a:spLocks noChangeArrowheads="1"/>
          </p:cNvSpPr>
          <p:nvPr/>
        </p:nvSpPr>
        <p:spPr bwMode="auto">
          <a:xfrm>
            <a:off x="23" y="2954325"/>
            <a:ext cx="245908" cy="492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33" tIns="60865" rIns="121733" bIns="60865" anchor="ctr">
            <a:spAutoFit/>
          </a:bodyPr>
          <a:lstStyle/>
          <a:p>
            <a:pPr defTabSz="1218390" fontAlgn="base">
              <a:spcBef>
                <a:spcPct val="0"/>
              </a:spcBef>
              <a:spcAft>
                <a:spcPct val="0"/>
              </a:spcAft>
            </a:pPr>
            <a:endParaRPr lang="en-US" altLang="zh-CN" sz="2400">
              <a:solidFill>
                <a:srgbClr val="0000CC"/>
              </a:solidFill>
              <a:latin typeface=".VnTime" pitchFamily="34" charset="0"/>
              <a:ea typeface="SimSun" pitchFamily="2" charset="-122"/>
              <a:cs typeface="Arial"/>
              <a:sym typeface="Arial"/>
            </a:endParaRPr>
          </a:p>
        </p:txBody>
      </p:sp>
      <p:sp>
        <p:nvSpPr>
          <p:cNvPr id="215046" name="Text Box 6"/>
          <p:cNvSpPr txBox="1">
            <a:spLocks noChangeArrowheads="1"/>
          </p:cNvSpPr>
          <p:nvPr/>
        </p:nvSpPr>
        <p:spPr bwMode="auto">
          <a:xfrm>
            <a:off x="1633275" y="2824368"/>
            <a:ext cx="10222176" cy="861583"/>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1733" tIns="60865" rIns="121733" bIns="60865">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lvl="0"/>
            <a:r>
              <a:rPr lang="en-US" sz="4800" b="1" dirty="0">
                <a:solidFill>
                  <a:prstClr val="white"/>
                </a:solidFill>
                <a:latin typeface="Times New Roman" pitchFamily="18" charset="0"/>
                <a:cs typeface="Times New Roman" pitchFamily="18" charset="0"/>
              </a:rPr>
              <a:t>3</a:t>
            </a:r>
            <a:endParaRPr lang="vi-VN" sz="4800" b="1" dirty="0">
              <a:solidFill>
                <a:prstClr val="white"/>
              </a:solidFill>
              <a:latin typeface="Times New Roman" pitchFamily="18" charset="0"/>
              <a:cs typeface="Times New Roman" pitchFamily="18" charset="0"/>
            </a:endParaRPr>
          </a:p>
        </p:txBody>
      </p:sp>
      <p:sp>
        <p:nvSpPr>
          <p:cNvPr id="177158" name="Text Box 7"/>
          <p:cNvSpPr txBox="1">
            <a:spLocks noChangeArrowheads="1"/>
          </p:cNvSpPr>
          <p:nvPr/>
        </p:nvSpPr>
        <p:spPr bwMode="auto">
          <a:xfrm>
            <a:off x="0" y="3200424"/>
            <a:ext cx="3149600" cy="1230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121733" tIns="60865" rIns="121733" bIns="60865">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algn="ctr" defTabSz="1218390" fontAlgn="base">
              <a:spcBef>
                <a:spcPct val="0"/>
              </a:spcBef>
              <a:spcAft>
                <a:spcPct val="0"/>
              </a:spcAft>
            </a:pPr>
            <a:r>
              <a:rPr lang="en-US" altLang="zh-CN" sz="2400" b="1" dirty="0">
                <a:solidFill>
                  <a:srgbClr val="FFFFFF"/>
                </a:solidFill>
                <a:latin typeface="Times New Roman" pitchFamily="18" charset="0"/>
                <a:ea typeface="SimSun" pitchFamily="2" charset="-122"/>
                <a:cs typeface="Arial"/>
                <a:sym typeface="Arial"/>
              </a:rPr>
              <a:t> </a:t>
            </a:r>
          </a:p>
          <a:p>
            <a:pPr algn="ctr" defTabSz="1218390" fontAlgn="base">
              <a:spcBef>
                <a:spcPct val="0"/>
              </a:spcBef>
              <a:spcAft>
                <a:spcPct val="0"/>
              </a:spcAft>
            </a:pPr>
            <a:r>
              <a:rPr lang="en-US" altLang="zh-CN" sz="2400" b="1" dirty="0">
                <a:solidFill>
                  <a:srgbClr val="FFFFFF"/>
                </a:solidFill>
                <a:latin typeface="Times New Roman" pitchFamily="18" charset="0"/>
                <a:ea typeface="SimSun" pitchFamily="2" charset="-122"/>
                <a:cs typeface="Arial"/>
                <a:sym typeface="Arial"/>
              </a:rPr>
              <a:t> </a:t>
            </a:r>
          </a:p>
          <a:p>
            <a:pPr algn="ctr" defTabSz="1218390" fontAlgn="base">
              <a:spcBef>
                <a:spcPct val="0"/>
              </a:spcBef>
              <a:spcAft>
                <a:spcPct val="0"/>
              </a:spcAft>
            </a:pPr>
            <a:endParaRPr lang="en-US" altLang="zh-CN" sz="2400" b="1" dirty="0">
              <a:solidFill>
                <a:srgbClr val="FFFFFF"/>
              </a:solidFill>
              <a:latin typeface="Times New Roman" pitchFamily="18" charset="0"/>
              <a:ea typeface="SimSun" pitchFamily="2" charset="-122"/>
              <a:cs typeface="Arial"/>
              <a:sym typeface="Arial"/>
            </a:endParaRPr>
          </a:p>
        </p:txBody>
      </p:sp>
      <p:sp>
        <p:nvSpPr>
          <p:cNvPr id="215048" name="Text Box 8"/>
          <p:cNvSpPr txBox="1">
            <a:spLocks noChangeArrowheads="1"/>
          </p:cNvSpPr>
          <p:nvPr/>
        </p:nvSpPr>
        <p:spPr bwMode="auto">
          <a:xfrm>
            <a:off x="1625600" y="3785611"/>
            <a:ext cx="10229851" cy="861583"/>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733" tIns="60865" rIns="121733" bIns="60865">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lvl="0"/>
            <a:r>
              <a:rPr lang="en-US" sz="4800" b="1" dirty="0">
                <a:solidFill>
                  <a:prstClr val="white"/>
                </a:solidFill>
                <a:latin typeface="Times New Roman" pitchFamily="18" charset="0"/>
                <a:cs typeface="Times New Roman" pitchFamily="18" charset="0"/>
              </a:rPr>
              <a:t>4</a:t>
            </a:r>
            <a:endParaRPr lang="vi-VN" sz="4800" b="1" dirty="0">
              <a:solidFill>
                <a:prstClr val="white"/>
              </a:solidFill>
              <a:latin typeface="Times New Roman" pitchFamily="18" charset="0"/>
              <a:cs typeface="Times New Roman" pitchFamily="18" charset="0"/>
            </a:endParaRPr>
          </a:p>
        </p:txBody>
      </p:sp>
      <p:sp>
        <p:nvSpPr>
          <p:cNvPr id="215049" name="Text Box 9"/>
          <p:cNvSpPr txBox="1">
            <a:spLocks noChangeArrowheads="1"/>
          </p:cNvSpPr>
          <p:nvPr/>
        </p:nvSpPr>
        <p:spPr bwMode="auto">
          <a:xfrm>
            <a:off x="1625600" y="4763607"/>
            <a:ext cx="10229851" cy="861583"/>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733" tIns="60865" rIns="121733" bIns="60865">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lvl="0"/>
            <a:r>
              <a:rPr lang="en-US" sz="4800" b="1" dirty="0">
                <a:solidFill>
                  <a:prstClr val="white"/>
                </a:solidFill>
                <a:latin typeface="Times New Roman" pitchFamily="18" charset="0"/>
                <a:cs typeface="Times New Roman" pitchFamily="18" charset="0"/>
              </a:rPr>
              <a:t>5</a:t>
            </a:r>
            <a:endParaRPr lang="vi-VN" sz="4800" b="1" dirty="0">
              <a:solidFill>
                <a:prstClr val="white"/>
              </a:solidFill>
              <a:latin typeface="Times New Roman" pitchFamily="18" charset="0"/>
              <a:cs typeface="Times New Roman" pitchFamily="18" charset="0"/>
            </a:endParaRPr>
          </a:p>
        </p:txBody>
      </p:sp>
      <p:pic>
        <p:nvPicPr>
          <p:cNvPr id="215051" name="Picture 11" descr="dongh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533" y="5562600"/>
            <a:ext cx="140123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53" name="Rectangle 13"/>
          <p:cNvSpPr>
            <a:spLocks noChangeArrowheads="1"/>
          </p:cNvSpPr>
          <p:nvPr/>
        </p:nvSpPr>
        <p:spPr bwMode="auto">
          <a:xfrm>
            <a:off x="20320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33" tIns="60865" rIns="121733" bIns="60865" anchor="ctr"/>
          <a:lstStyle/>
          <a:p>
            <a:pPr algn="ctr" defTabSz="121839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1</a:t>
            </a:r>
          </a:p>
        </p:txBody>
      </p:sp>
      <p:sp>
        <p:nvSpPr>
          <p:cNvPr id="215054" name="Rectangle 14"/>
          <p:cNvSpPr>
            <a:spLocks noChangeArrowheads="1"/>
          </p:cNvSpPr>
          <p:nvPr/>
        </p:nvSpPr>
        <p:spPr bwMode="auto">
          <a:xfrm>
            <a:off x="31496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33" tIns="60865" rIns="121733" bIns="60865" anchor="ctr"/>
          <a:lstStyle/>
          <a:p>
            <a:pPr algn="ctr" defTabSz="121839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2</a:t>
            </a:r>
          </a:p>
        </p:txBody>
      </p:sp>
      <p:sp>
        <p:nvSpPr>
          <p:cNvPr id="215055" name="Rectangle 15"/>
          <p:cNvSpPr>
            <a:spLocks noChangeArrowheads="1"/>
          </p:cNvSpPr>
          <p:nvPr/>
        </p:nvSpPr>
        <p:spPr bwMode="auto">
          <a:xfrm>
            <a:off x="42672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33" tIns="60865" rIns="121733" bIns="60865" anchor="ctr"/>
          <a:lstStyle/>
          <a:p>
            <a:pPr algn="ctr" defTabSz="121839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3</a:t>
            </a:r>
          </a:p>
        </p:txBody>
      </p:sp>
      <p:sp>
        <p:nvSpPr>
          <p:cNvPr id="215056" name="Rectangle 16"/>
          <p:cNvSpPr>
            <a:spLocks noChangeArrowheads="1"/>
          </p:cNvSpPr>
          <p:nvPr/>
        </p:nvSpPr>
        <p:spPr bwMode="auto">
          <a:xfrm>
            <a:off x="53848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33" tIns="60865" rIns="121733" bIns="60865" anchor="ctr"/>
          <a:lstStyle/>
          <a:p>
            <a:pPr algn="ctr" defTabSz="121839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4</a:t>
            </a:r>
          </a:p>
        </p:txBody>
      </p:sp>
      <p:sp>
        <p:nvSpPr>
          <p:cNvPr id="215057" name="Rectangle 17"/>
          <p:cNvSpPr>
            <a:spLocks noChangeArrowheads="1"/>
          </p:cNvSpPr>
          <p:nvPr/>
        </p:nvSpPr>
        <p:spPr bwMode="auto">
          <a:xfrm>
            <a:off x="65024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33" tIns="60865" rIns="121733" bIns="60865" anchor="ctr"/>
          <a:lstStyle/>
          <a:p>
            <a:pPr algn="ctr" defTabSz="121839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5</a:t>
            </a:r>
          </a:p>
        </p:txBody>
      </p:sp>
      <p:sp>
        <p:nvSpPr>
          <p:cNvPr id="215058" name="Rectangle 18"/>
          <p:cNvSpPr>
            <a:spLocks noChangeArrowheads="1"/>
          </p:cNvSpPr>
          <p:nvPr/>
        </p:nvSpPr>
        <p:spPr bwMode="auto">
          <a:xfrm>
            <a:off x="76200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33" tIns="60865" rIns="121733" bIns="60865" anchor="ctr"/>
          <a:lstStyle/>
          <a:p>
            <a:pPr algn="ctr" defTabSz="121839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6</a:t>
            </a:r>
          </a:p>
        </p:txBody>
      </p:sp>
      <p:sp>
        <p:nvSpPr>
          <p:cNvPr id="215059" name="Rectangle 19"/>
          <p:cNvSpPr>
            <a:spLocks noChangeArrowheads="1"/>
          </p:cNvSpPr>
          <p:nvPr/>
        </p:nvSpPr>
        <p:spPr bwMode="auto">
          <a:xfrm>
            <a:off x="87376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33" tIns="60865" rIns="121733" bIns="60865" anchor="ctr"/>
          <a:lstStyle/>
          <a:p>
            <a:pPr algn="ctr" defTabSz="121839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7</a:t>
            </a:r>
          </a:p>
        </p:txBody>
      </p:sp>
      <p:sp>
        <p:nvSpPr>
          <p:cNvPr id="215060" name="Rectangle 20"/>
          <p:cNvSpPr>
            <a:spLocks noChangeArrowheads="1"/>
          </p:cNvSpPr>
          <p:nvPr/>
        </p:nvSpPr>
        <p:spPr bwMode="auto">
          <a:xfrm>
            <a:off x="98552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33" tIns="60865" rIns="121733" bIns="60865" anchor="ctr"/>
          <a:lstStyle/>
          <a:p>
            <a:pPr algn="ctr" defTabSz="121839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8</a:t>
            </a:r>
          </a:p>
        </p:txBody>
      </p:sp>
      <p:sp>
        <p:nvSpPr>
          <p:cNvPr id="215063" name="Oval 23"/>
          <p:cNvSpPr>
            <a:spLocks noChangeArrowheads="1"/>
          </p:cNvSpPr>
          <p:nvPr/>
        </p:nvSpPr>
        <p:spPr bwMode="auto">
          <a:xfrm>
            <a:off x="491704" y="2934173"/>
            <a:ext cx="812800" cy="512441"/>
          </a:xfrm>
          <a:prstGeom prst="ellipse">
            <a:avLst/>
          </a:prstGeom>
          <a:solidFill>
            <a:srgbClr val="FF99FF"/>
          </a:solidFill>
          <a:ln w="57150" cmpd="thickThin">
            <a:solidFill>
              <a:srgbClr val="FF99FF"/>
            </a:solidFill>
            <a:round/>
            <a:headEnd/>
            <a:tailEnd/>
          </a:ln>
        </p:spPr>
        <p:txBody>
          <a:bodyPr wrap="none" lIns="121733" tIns="60865" rIns="121733" bIns="60865" anchor="ctr"/>
          <a:lstStyle/>
          <a:p>
            <a:pPr algn="ctr" defTabSz="1218390" fontAlgn="base">
              <a:spcBef>
                <a:spcPct val="0"/>
              </a:spcBef>
              <a:spcAft>
                <a:spcPct val="0"/>
              </a:spcAft>
            </a:pPr>
            <a:r>
              <a:rPr lang="en-US" altLang="zh-CN" sz="4000" b="1" dirty="0">
                <a:solidFill>
                  <a:srgbClr val="000000"/>
                </a:solidFill>
                <a:latin typeface="Times New Roman" pitchFamily="18" charset="0"/>
                <a:ea typeface="SimSun" pitchFamily="2" charset="-122"/>
                <a:cs typeface="Arial"/>
                <a:sym typeface="Arial"/>
              </a:rPr>
              <a:t>A</a:t>
            </a:r>
          </a:p>
        </p:txBody>
      </p:sp>
      <p:sp>
        <p:nvSpPr>
          <p:cNvPr id="215064" name="Oval 24"/>
          <p:cNvSpPr>
            <a:spLocks noChangeArrowheads="1"/>
          </p:cNvSpPr>
          <p:nvPr/>
        </p:nvSpPr>
        <p:spPr bwMode="auto">
          <a:xfrm>
            <a:off x="537999" y="4837761"/>
            <a:ext cx="916516" cy="609600"/>
          </a:xfrm>
          <a:prstGeom prst="ellipse">
            <a:avLst/>
          </a:prstGeom>
          <a:solidFill>
            <a:srgbClr val="FF99FF"/>
          </a:solidFill>
          <a:ln>
            <a:noFill/>
          </a:ln>
          <a:extLst>
            <a:ext uri="{91240B29-F687-4F45-9708-019B960494DF}">
              <a14:hiddenLine xmlns:a14="http://schemas.microsoft.com/office/drawing/2010/main" w="57150" cmpd="thickThin">
                <a:solidFill>
                  <a:srgbClr val="000000"/>
                </a:solidFill>
                <a:round/>
                <a:headEnd/>
                <a:tailEnd/>
              </a14:hiddenLine>
            </a:ext>
          </a:extLst>
        </p:spPr>
        <p:txBody>
          <a:bodyPr wrap="none" lIns="121733" tIns="60865" rIns="121733" bIns="60865" anchor="ctr"/>
          <a:lstStyle/>
          <a:p>
            <a:pPr algn="ctr" defTabSz="1218390" fontAlgn="base">
              <a:spcBef>
                <a:spcPct val="0"/>
              </a:spcBef>
              <a:spcAft>
                <a:spcPct val="0"/>
              </a:spcAft>
            </a:pPr>
            <a:r>
              <a:rPr lang="en-US" altLang="zh-CN" sz="4000" b="1" dirty="0">
                <a:solidFill>
                  <a:srgbClr val="000000"/>
                </a:solidFill>
                <a:latin typeface="Times New Roman" pitchFamily="18" charset="0"/>
                <a:ea typeface="SimSun" pitchFamily="2" charset="-122"/>
                <a:cs typeface="Arial"/>
                <a:sym typeface="Arial"/>
              </a:rPr>
              <a:t>C</a:t>
            </a:r>
          </a:p>
        </p:txBody>
      </p:sp>
      <p:sp>
        <p:nvSpPr>
          <p:cNvPr id="215065" name="Oval 25"/>
          <p:cNvSpPr>
            <a:spLocks noChangeArrowheads="1"/>
          </p:cNvSpPr>
          <p:nvPr/>
        </p:nvSpPr>
        <p:spPr bwMode="auto">
          <a:xfrm>
            <a:off x="544980" y="3850240"/>
            <a:ext cx="916517" cy="609600"/>
          </a:xfrm>
          <a:prstGeom prst="ellipse">
            <a:avLst/>
          </a:prstGeom>
          <a:solidFill>
            <a:srgbClr val="FF99FF"/>
          </a:solidFill>
          <a:ln>
            <a:noFill/>
          </a:ln>
          <a:extLst>
            <a:ext uri="{91240B29-F687-4F45-9708-019B960494DF}">
              <a14:hiddenLine xmlns:a14="http://schemas.microsoft.com/office/drawing/2010/main" w="57150" cmpd="thickThin">
                <a:solidFill>
                  <a:srgbClr val="000000"/>
                </a:solidFill>
                <a:round/>
                <a:headEnd/>
                <a:tailEnd/>
              </a14:hiddenLine>
            </a:ext>
          </a:extLst>
        </p:spPr>
        <p:txBody>
          <a:bodyPr wrap="none" lIns="121733" tIns="60865" rIns="121733" bIns="60865" anchor="ctr"/>
          <a:lstStyle/>
          <a:p>
            <a:pPr algn="ctr" defTabSz="1218390" fontAlgn="base">
              <a:spcBef>
                <a:spcPct val="0"/>
              </a:spcBef>
              <a:spcAft>
                <a:spcPct val="0"/>
              </a:spcAft>
            </a:pPr>
            <a:r>
              <a:rPr lang="en-US" altLang="zh-CN" sz="4000" b="1" dirty="0">
                <a:solidFill>
                  <a:srgbClr val="000000"/>
                </a:solidFill>
                <a:latin typeface="Times New Roman" pitchFamily="18" charset="0"/>
                <a:ea typeface="SimSun" pitchFamily="2" charset="-122"/>
                <a:cs typeface="Arial"/>
                <a:sym typeface="Arial"/>
              </a:rPr>
              <a:t>B</a:t>
            </a:r>
          </a:p>
        </p:txBody>
      </p:sp>
      <p:sp>
        <p:nvSpPr>
          <p:cNvPr id="215066" name="Oval 26"/>
          <p:cNvSpPr>
            <a:spLocks noChangeArrowheads="1"/>
          </p:cNvSpPr>
          <p:nvPr/>
        </p:nvSpPr>
        <p:spPr bwMode="auto">
          <a:xfrm>
            <a:off x="409997" y="2830613"/>
            <a:ext cx="1016995" cy="642160"/>
          </a:xfrm>
          <a:prstGeom prst="ellipse">
            <a:avLst/>
          </a:prstGeom>
          <a:solidFill>
            <a:srgbClr val="FF0000"/>
          </a:solidFill>
          <a:ln w="57150" cmpd="thickThin">
            <a:solidFill>
              <a:srgbClr val="FF99FF"/>
            </a:solidFill>
            <a:round/>
            <a:headEnd/>
            <a:tailEnd/>
          </a:ln>
        </p:spPr>
        <p:txBody>
          <a:bodyPr wrap="none" lIns="121733" tIns="60865" rIns="121733" bIns="60865" anchor="ctr"/>
          <a:lstStyle/>
          <a:p>
            <a:pPr algn="ctr" defTabSz="1218390" fontAlgn="base">
              <a:spcBef>
                <a:spcPct val="0"/>
              </a:spcBef>
              <a:spcAft>
                <a:spcPct val="0"/>
              </a:spcAft>
            </a:pPr>
            <a:r>
              <a:rPr lang="en-US" altLang="zh-CN" sz="4000" b="1" dirty="0">
                <a:solidFill>
                  <a:srgbClr val="000000"/>
                </a:solidFill>
                <a:latin typeface="Times New Roman" pitchFamily="18" charset="0"/>
                <a:ea typeface="SimSun" pitchFamily="2" charset="-122"/>
                <a:cs typeface="Arial"/>
                <a:sym typeface="Arial"/>
              </a:rPr>
              <a:t>A</a:t>
            </a:r>
          </a:p>
        </p:txBody>
      </p:sp>
      <p:sp>
        <p:nvSpPr>
          <p:cNvPr id="27" name="Text Box 22"/>
          <p:cNvSpPr txBox="1">
            <a:spLocks noChangeArrowheads="1"/>
          </p:cNvSpPr>
          <p:nvPr/>
        </p:nvSpPr>
        <p:spPr bwMode="auto">
          <a:xfrm>
            <a:off x="507676" y="304800"/>
            <a:ext cx="11250253" cy="77854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a:noFill/>
          </a:ln>
          <a:effectLst/>
          <a:extLst/>
        </p:spPr>
        <p:txBody>
          <a:bodyPr lIns="121454" tIns="60716" rIns="121454" bIns="60716">
            <a:prstTxWarp prst="textPlain">
              <a:avLst/>
            </a:prstTxWarp>
            <a:spAutoFit/>
          </a:bodyPr>
          <a:lstStyle/>
          <a:p>
            <a:pPr algn="ctr" defTabSz="1218390" fontAlgn="base">
              <a:spcBef>
                <a:spcPct val="20000"/>
              </a:spcBef>
              <a:spcAft>
                <a:spcPct val="0"/>
              </a:spcAft>
              <a:buClr>
                <a:srgbClr val="56C7AA"/>
              </a:buClr>
              <a:buSzPct val="120000"/>
              <a:defRPr/>
            </a:pPr>
            <a:r>
              <a:rPr lang="en-US" sz="5300" b="1" noProof="1">
                <a:ln w="10541" cmpd="sng">
                  <a:solidFill>
                    <a:srgbClr val="FF0000"/>
                  </a:solidFill>
                  <a:prstDash val="solid"/>
                </a:ln>
                <a:solidFill>
                  <a:srgbClr val="FF3300"/>
                </a:solidFill>
                <a:latin typeface="Times New Roman" pitchFamily="18" charset="0"/>
                <a:cs typeface="Arial" pitchFamily="34" charset="0"/>
                <a:sym typeface="Arial"/>
              </a:rPr>
              <a:t>Trò chơi: AI NHANH, AI ĐÚNG!</a:t>
            </a:r>
            <a:endParaRPr sz="5300" b="1" noProof="1">
              <a:ln w="10541" cmpd="sng">
                <a:solidFill>
                  <a:srgbClr val="FF0000"/>
                </a:solidFill>
                <a:prstDash val="solid"/>
              </a:ln>
              <a:solidFill>
                <a:srgbClr val="FF3300"/>
              </a:solidFill>
              <a:latin typeface="Times New Roman" pitchFamily="18" charset="0"/>
              <a:cs typeface="Arial" pitchFamily="34" charset="0"/>
              <a:sym typeface="Arial"/>
            </a:endParaRPr>
          </a:p>
        </p:txBody>
      </p:sp>
      <p:sp>
        <p:nvSpPr>
          <p:cNvPr id="25" name="Text Box 10"/>
          <p:cNvSpPr txBox="1">
            <a:spLocks noChangeArrowheads="1"/>
          </p:cNvSpPr>
          <p:nvPr/>
        </p:nvSpPr>
        <p:spPr bwMode="auto">
          <a:xfrm>
            <a:off x="1625600" y="2843191"/>
            <a:ext cx="10229851" cy="86158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733" tIns="60865" rIns="121733" bIns="60865">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lvl="0"/>
            <a:r>
              <a:rPr lang="en-US" sz="4800" b="1" dirty="0">
                <a:solidFill>
                  <a:schemeClr val="bg1"/>
                </a:solidFill>
                <a:latin typeface="Times New Roman" pitchFamily="18" charset="0"/>
                <a:cs typeface="Times New Roman" pitchFamily="18" charset="0"/>
              </a:rPr>
              <a:t>3</a:t>
            </a:r>
            <a:endParaRPr lang="vi-VN" sz="4800" b="1" dirty="0">
              <a:solidFill>
                <a:schemeClr val="bg1"/>
              </a:solidFill>
              <a:latin typeface="Times New Roman" pitchFamily="18" charset="0"/>
              <a:cs typeface="Times New Roman" pitchFamily="18" charset="0"/>
            </a:endParaRPr>
          </a:p>
        </p:txBody>
      </p:sp>
      <p:sp>
        <p:nvSpPr>
          <p:cNvPr id="26" name="Text Box 5"/>
          <p:cNvSpPr txBox="1">
            <a:spLocks noChangeArrowheads="1"/>
          </p:cNvSpPr>
          <p:nvPr/>
        </p:nvSpPr>
        <p:spPr bwMode="auto">
          <a:xfrm>
            <a:off x="508001" y="1161722"/>
            <a:ext cx="11347451" cy="861294"/>
          </a:xfrm>
          <a:prstGeom prst="rect">
            <a:avLst/>
          </a:prstGeom>
          <a:gradFill rotWithShape="1">
            <a:gsLst>
              <a:gs pos="0">
                <a:srgbClr val="FF8080"/>
              </a:gs>
              <a:gs pos="50000">
                <a:srgbClr val="FFB3B3"/>
              </a:gs>
              <a:gs pos="100000">
                <a:srgbClr val="FFDADA"/>
              </a:gs>
            </a:gsLst>
            <a:lin ang="162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1468" tIns="60722" rIns="121468" bIns="60722">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algn="just" defTabSz="1218540" eaLnBrk="0" fontAlgn="base" hangingPunct="0">
              <a:spcBef>
                <a:spcPct val="0"/>
              </a:spcBef>
              <a:spcAft>
                <a:spcPct val="0"/>
              </a:spcAft>
            </a:pPr>
            <a:r>
              <a:rPr lang="en-US" sz="4800" b="1" dirty="0" err="1">
                <a:solidFill>
                  <a:srgbClr val="1F497D"/>
                </a:solidFill>
                <a:latin typeface="Times New Roman" pitchFamily="18" charset="0"/>
                <a:cs typeface="Times New Roman" pitchFamily="18" charset="0"/>
              </a:rPr>
              <a:t>Bài</a:t>
            </a:r>
            <a:r>
              <a:rPr lang="en-US" sz="4800" b="1" dirty="0">
                <a:solidFill>
                  <a:srgbClr val="1F497D"/>
                </a:solidFill>
                <a:latin typeface="Times New Roman" pitchFamily="18" charset="0"/>
                <a:cs typeface="Times New Roman" pitchFamily="18" charset="0"/>
              </a:rPr>
              <a:t> </a:t>
            </a:r>
            <a:r>
              <a:rPr lang="en-US" sz="4800" b="1" dirty="0" err="1">
                <a:solidFill>
                  <a:srgbClr val="1F497D"/>
                </a:solidFill>
                <a:latin typeface="Times New Roman" pitchFamily="18" charset="0"/>
                <a:cs typeface="Times New Roman" pitchFamily="18" charset="0"/>
              </a:rPr>
              <a:t>văn</a:t>
            </a:r>
            <a:r>
              <a:rPr lang="en-US" sz="4800" b="1" dirty="0">
                <a:solidFill>
                  <a:srgbClr val="1F497D"/>
                </a:solidFill>
                <a:latin typeface="Times New Roman" pitchFamily="18" charset="0"/>
                <a:cs typeface="Times New Roman" pitchFamily="18" charset="0"/>
              </a:rPr>
              <a:t> </a:t>
            </a:r>
            <a:r>
              <a:rPr lang="en-US" sz="4800" b="1" dirty="0" err="1">
                <a:solidFill>
                  <a:srgbClr val="1F497D"/>
                </a:solidFill>
                <a:latin typeface="Times New Roman" pitchFamily="18" charset="0"/>
                <a:cs typeface="Times New Roman" pitchFamily="18" charset="0"/>
              </a:rPr>
              <a:t>có</a:t>
            </a:r>
            <a:r>
              <a:rPr lang="en-US" sz="4800" b="1" dirty="0">
                <a:solidFill>
                  <a:srgbClr val="1F497D"/>
                </a:solidFill>
                <a:latin typeface="Times New Roman" pitchFamily="18" charset="0"/>
                <a:cs typeface="Times New Roman" pitchFamily="18" charset="0"/>
              </a:rPr>
              <a:t> </a:t>
            </a:r>
            <a:r>
              <a:rPr lang="en-US" sz="4800" b="1" dirty="0" err="1">
                <a:solidFill>
                  <a:srgbClr val="1F497D"/>
                </a:solidFill>
                <a:latin typeface="Times New Roman" pitchFamily="18" charset="0"/>
                <a:cs typeface="Times New Roman" pitchFamily="18" charset="0"/>
              </a:rPr>
              <a:t>mấy</a:t>
            </a:r>
            <a:r>
              <a:rPr lang="en-US" sz="4800" b="1" dirty="0">
                <a:solidFill>
                  <a:srgbClr val="1F497D"/>
                </a:solidFill>
                <a:latin typeface="Times New Roman" pitchFamily="18" charset="0"/>
                <a:cs typeface="Times New Roman" pitchFamily="18" charset="0"/>
              </a:rPr>
              <a:t> </a:t>
            </a:r>
            <a:r>
              <a:rPr lang="en-US" sz="4800" b="1" dirty="0" err="1">
                <a:solidFill>
                  <a:srgbClr val="1F497D"/>
                </a:solidFill>
                <a:latin typeface="Times New Roman" pitchFamily="18" charset="0"/>
                <a:cs typeface="Times New Roman" pitchFamily="18" charset="0"/>
              </a:rPr>
              <a:t>đoạn</a:t>
            </a:r>
            <a:r>
              <a:rPr lang="en-US" sz="4800" b="1" dirty="0">
                <a:solidFill>
                  <a:srgbClr val="1F497D"/>
                </a:solidFill>
                <a:latin typeface="Times New Roman" pitchFamily="18" charset="0"/>
                <a:cs typeface="Times New Roman" pitchFamily="18" charset="0"/>
              </a:rPr>
              <a:t>?</a:t>
            </a:r>
            <a:endParaRPr lang="en-US" altLang="en-US" sz="4800" b="1" dirty="0">
              <a:solidFill>
                <a:srgbClr val="000000"/>
              </a:solidFill>
              <a:latin typeface="Times New Roman" pitchFamily="18" charset="0"/>
              <a:cs typeface="Arial" pitchFamily="34" charset="0"/>
              <a:sym typeface="Arial"/>
            </a:endParaRPr>
          </a:p>
        </p:txBody>
      </p:sp>
    </p:spTree>
    <p:extLst>
      <p:ext uri="{BB962C8B-B14F-4D97-AF65-F5344CB8AC3E}">
        <p14:creationId xmlns:p14="http://schemas.microsoft.com/office/powerpoint/2010/main" val="17355595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15063"/>
                                        </p:tgtEl>
                                        <p:attrNameLst>
                                          <p:attrName>style.visibility</p:attrName>
                                        </p:attrNameLst>
                                      </p:cBhvr>
                                      <p:to>
                                        <p:strVal val="visible"/>
                                      </p:to>
                                    </p:set>
                                    <p:animEffect transition="in" filter="fade">
                                      <p:cBhvr>
                                        <p:cTn id="7" dur="770" decel="100000"/>
                                        <p:tgtEl>
                                          <p:spTgt spid="215063"/>
                                        </p:tgtEl>
                                      </p:cBhvr>
                                    </p:animEffect>
                                    <p:animScale>
                                      <p:cBhvr>
                                        <p:cTn id="8" dur="770" decel="100000"/>
                                        <p:tgtEl>
                                          <p:spTgt spid="215063"/>
                                        </p:tgtEl>
                                      </p:cBhvr>
                                      <p:from x="10000" y="10000"/>
                                      <p:to x="200000" y="450000"/>
                                    </p:animScale>
                                    <p:animScale>
                                      <p:cBhvr>
                                        <p:cTn id="9" dur="1230" accel="100000" fill="hold">
                                          <p:stCondLst>
                                            <p:cond delay="770"/>
                                          </p:stCondLst>
                                        </p:cTn>
                                        <p:tgtEl>
                                          <p:spTgt spid="215063"/>
                                        </p:tgtEl>
                                      </p:cBhvr>
                                      <p:from x="200000" y="450000"/>
                                      <p:to x="100000" y="100000"/>
                                    </p:animScale>
                                    <p:set>
                                      <p:cBhvr>
                                        <p:cTn id="10" dur="770" fill="hold"/>
                                        <p:tgtEl>
                                          <p:spTgt spid="215063"/>
                                        </p:tgtEl>
                                        <p:attrNameLst>
                                          <p:attrName>ppt_x</p:attrName>
                                        </p:attrNameLst>
                                      </p:cBhvr>
                                      <p:to>
                                        <p:strVal val="(0.5)"/>
                                      </p:to>
                                    </p:set>
                                    <p:anim from="(0.5)" to="(#ppt_x)" calcmode="lin" valueType="num">
                                      <p:cBhvr>
                                        <p:cTn id="11" dur="1230" accel="100000" fill="hold">
                                          <p:stCondLst>
                                            <p:cond delay="770"/>
                                          </p:stCondLst>
                                        </p:cTn>
                                        <p:tgtEl>
                                          <p:spTgt spid="215063"/>
                                        </p:tgtEl>
                                        <p:attrNameLst>
                                          <p:attrName>ppt_x</p:attrName>
                                        </p:attrNameLst>
                                      </p:cBhvr>
                                    </p:anim>
                                    <p:set>
                                      <p:cBhvr>
                                        <p:cTn id="12" dur="770" fill="hold"/>
                                        <p:tgtEl>
                                          <p:spTgt spid="215063"/>
                                        </p:tgtEl>
                                        <p:attrNameLst>
                                          <p:attrName>ppt_y</p:attrName>
                                        </p:attrNameLst>
                                      </p:cBhvr>
                                      <p:to>
                                        <p:strVal val="(#ppt_y+0.4)"/>
                                      </p:to>
                                    </p:set>
                                    <p:anim from="(#ppt_y+0.4)" to="(#ppt_y)" calcmode="lin" valueType="num">
                                      <p:cBhvr>
                                        <p:cTn id="13" dur="1230" accel="100000" fill="hold">
                                          <p:stCondLst>
                                            <p:cond delay="770"/>
                                          </p:stCondLst>
                                        </p:cTn>
                                        <p:tgtEl>
                                          <p:spTgt spid="215063"/>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215065"/>
                                        </p:tgtEl>
                                        <p:attrNameLst>
                                          <p:attrName>style.visibility</p:attrName>
                                        </p:attrNameLst>
                                      </p:cBhvr>
                                      <p:to>
                                        <p:strVal val="visible"/>
                                      </p:to>
                                    </p:set>
                                    <p:animEffect transition="in" filter="fade">
                                      <p:cBhvr>
                                        <p:cTn id="16" dur="770" decel="100000"/>
                                        <p:tgtEl>
                                          <p:spTgt spid="215065"/>
                                        </p:tgtEl>
                                      </p:cBhvr>
                                    </p:animEffect>
                                    <p:animScale>
                                      <p:cBhvr>
                                        <p:cTn id="17" dur="770" decel="100000"/>
                                        <p:tgtEl>
                                          <p:spTgt spid="215065"/>
                                        </p:tgtEl>
                                      </p:cBhvr>
                                      <p:from x="10000" y="10000"/>
                                      <p:to x="200000" y="450000"/>
                                    </p:animScale>
                                    <p:animScale>
                                      <p:cBhvr>
                                        <p:cTn id="18" dur="1230" accel="100000" fill="hold">
                                          <p:stCondLst>
                                            <p:cond delay="770"/>
                                          </p:stCondLst>
                                        </p:cTn>
                                        <p:tgtEl>
                                          <p:spTgt spid="215065"/>
                                        </p:tgtEl>
                                      </p:cBhvr>
                                      <p:from x="200000" y="450000"/>
                                      <p:to x="100000" y="100000"/>
                                    </p:animScale>
                                    <p:set>
                                      <p:cBhvr>
                                        <p:cTn id="19" dur="770" fill="hold"/>
                                        <p:tgtEl>
                                          <p:spTgt spid="215065"/>
                                        </p:tgtEl>
                                        <p:attrNameLst>
                                          <p:attrName>ppt_x</p:attrName>
                                        </p:attrNameLst>
                                      </p:cBhvr>
                                      <p:to>
                                        <p:strVal val="(0.5)"/>
                                      </p:to>
                                    </p:set>
                                    <p:anim from="(0.5)" to="(#ppt_x)" calcmode="lin" valueType="num">
                                      <p:cBhvr>
                                        <p:cTn id="20" dur="1230" accel="100000" fill="hold">
                                          <p:stCondLst>
                                            <p:cond delay="770"/>
                                          </p:stCondLst>
                                        </p:cTn>
                                        <p:tgtEl>
                                          <p:spTgt spid="215065"/>
                                        </p:tgtEl>
                                        <p:attrNameLst>
                                          <p:attrName>ppt_x</p:attrName>
                                        </p:attrNameLst>
                                      </p:cBhvr>
                                    </p:anim>
                                    <p:set>
                                      <p:cBhvr>
                                        <p:cTn id="21" dur="770" fill="hold"/>
                                        <p:tgtEl>
                                          <p:spTgt spid="215065"/>
                                        </p:tgtEl>
                                        <p:attrNameLst>
                                          <p:attrName>ppt_y</p:attrName>
                                        </p:attrNameLst>
                                      </p:cBhvr>
                                      <p:to>
                                        <p:strVal val="(#ppt_y+0.4)"/>
                                      </p:to>
                                    </p:set>
                                    <p:anim from="(#ppt_y+0.4)" to="(#ppt_y)" calcmode="lin" valueType="num">
                                      <p:cBhvr>
                                        <p:cTn id="22" dur="1230" accel="100000" fill="hold">
                                          <p:stCondLst>
                                            <p:cond delay="770"/>
                                          </p:stCondLst>
                                        </p:cTn>
                                        <p:tgtEl>
                                          <p:spTgt spid="215065"/>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215064"/>
                                        </p:tgtEl>
                                        <p:attrNameLst>
                                          <p:attrName>style.visibility</p:attrName>
                                        </p:attrNameLst>
                                      </p:cBhvr>
                                      <p:to>
                                        <p:strVal val="visible"/>
                                      </p:to>
                                    </p:set>
                                    <p:animEffect transition="in" filter="fade">
                                      <p:cBhvr>
                                        <p:cTn id="25" dur="770" decel="100000"/>
                                        <p:tgtEl>
                                          <p:spTgt spid="215064"/>
                                        </p:tgtEl>
                                      </p:cBhvr>
                                    </p:animEffect>
                                    <p:animScale>
                                      <p:cBhvr>
                                        <p:cTn id="26" dur="770" decel="100000"/>
                                        <p:tgtEl>
                                          <p:spTgt spid="215064"/>
                                        </p:tgtEl>
                                      </p:cBhvr>
                                      <p:from x="10000" y="10000"/>
                                      <p:to x="200000" y="450000"/>
                                    </p:animScale>
                                    <p:animScale>
                                      <p:cBhvr>
                                        <p:cTn id="27" dur="1230" accel="100000" fill="hold">
                                          <p:stCondLst>
                                            <p:cond delay="770"/>
                                          </p:stCondLst>
                                        </p:cTn>
                                        <p:tgtEl>
                                          <p:spTgt spid="215064"/>
                                        </p:tgtEl>
                                      </p:cBhvr>
                                      <p:from x="200000" y="450000"/>
                                      <p:to x="100000" y="100000"/>
                                    </p:animScale>
                                    <p:set>
                                      <p:cBhvr>
                                        <p:cTn id="28" dur="770" fill="hold"/>
                                        <p:tgtEl>
                                          <p:spTgt spid="215064"/>
                                        </p:tgtEl>
                                        <p:attrNameLst>
                                          <p:attrName>ppt_x</p:attrName>
                                        </p:attrNameLst>
                                      </p:cBhvr>
                                      <p:to>
                                        <p:strVal val="(0.5)"/>
                                      </p:to>
                                    </p:set>
                                    <p:anim from="(0.5)" to="(#ppt_x)" calcmode="lin" valueType="num">
                                      <p:cBhvr>
                                        <p:cTn id="29" dur="1230" accel="100000" fill="hold">
                                          <p:stCondLst>
                                            <p:cond delay="770"/>
                                          </p:stCondLst>
                                        </p:cTn>
                                        <p:tgtEl>
                                          <p:spTgt spid="215064"/>
                                        </p:tgtEl>
                                        <p:attrNameLst>
                                          <p:attrName>ppt_x</p:attrName>
                                        </p:attrNameLst>
                                      </p:cBhvr>
                                    </p:anim>
                                    <p:set>
                                      <p:cBhvr>
                                        <p:cTn id="30" dur="770" fill="hold"/>
                                        <p:tgtEl>
                                          <p:spTgt spid="215064"/>
                                        </p:tgtEl>
                                        <p:attrNameLst>
                                          <p:attrName>ppt_y</p:attrName>
                                        </p:attrNameLst>
                                      </p:cBhvr>
                                      <p:to>
                                        <p:strVal val="(#ppt_y+0.4)"/>
                                      </p:to>
                                    </p:set>
                                    <p:anim from="(#ppt_y+0.4)" to="(#ppt_y)" calcmode="lin" valueType="num">
                                      <p:cBhvr>
                                        <p:cTn id="31" dur="1230" accel="100000" fill="hold">
                                          <p:stCondLst>
                                            <p:cond delay="770"/>
                                          </p:stCondLst>
                                        </p:cTn>
                                        <p:tgtEl>
                                          <p:spTgt spid="215064"/>
                                        </p:tgtEl>
                                        <p:attrNameLst>
                                          <p:attrName>ppt_y</p:attrName>
                                        </p:attrNameLst>
                                      </p:cBhvr>
                                    </p:anim>
                                  </p:childTnLst>
                                </p:cTn>
                              </p:par>
                              <p:par>
                                <p:cTn id="32" presetID="51" presetClass="entr" presetSubtype="0" fill="hold" grpId="0" nodeType="withEffect">
                                  <p:stCondLst>
                                    <p:cond delay="0"/>
                                  </p:stCondLst>
                                  <p:childTnLst>
                                    <p:set>
                                      <p:cBhvr>
                                        <p:cTn id="33" dur="1" fill="hold">
                                          <p:stCondLst>
                                            <p:cond delay="0"/>
                                          </p:stCondLst>
                                        </p:cTn>
                                        <p:tgtEl>
                                          <p:spTgt spid="215046"/>
                                        </p:tgtEl>
                                        <p:attrNameLst>
                                          <p:attrName>style.visibility</p:attrName>
                                        </p:attrNameLst>
                                      </p:cBhvr>
                                      <p:to>
                                        <p:strVal val="visible"/>
                                      </p:to>
                                    </p:set>
                                    <p:animEffect transition="in" filter="fade">
                                      <p:cBhvr>
                                        <p:cTn id="34" dur="770" decel="100000"/>
                                        <p:tgtEl>
                                          <p:spTgt spid="215046"/>
                                        </p:tgtEl>
                                      </p:cBhvr>
                                    </p:animEffect>
                                    <p:animScale>
                                      <p:cBhvr>
                                        <p:cTn id="35" dur="770" decel="100000"/>
                                        <p:tgtEl>
                                          <p:spTgt spid="215046"/>
                                        </p:tgtEl>
                                      </p:cBhvr>
                                      <p:from x="10000" y="10000"/>
                                      <p:to x="200000" y="450000"/>
                                    </p:animScale>
                                    <p:animScale>
                                      <p:cBhvr>
                                        <p:cTn id="36" dur="1230" accel="100000" fill="hold">
                                          <p:stCondLst>
                                            <p:cond delay="770"/>
                                          </p:stCondLst>
                                        </p:cTn>
                                        <p:tgtEl>
                                          <p:spTgt spid="215046"/>
                                        </p:tgtEl>
                                      </p:cBhvr>
                                      <p:from x="200000" y="450000"/>
                                      <p:to x="100000" y="100000"/>
                                    </p:animScale>
                                    <p:set>
                                      <p:cBhvr>
                                        <p:cTn id="37" dur="770" fill="hold"/>
                                        <p:tgtEl>
                                          <p:spTgt spid="215046"/>
                                        </p:tgtEl>
                                        <p:attrNameLst>
                                          <p:attrName>ppt_x</p:attrName>
                                        </p:attrNameLst>
                                      </p:cBhvr>
                                      <p:to>
                                        <p:strVal val="(0.5)"/>
                                      </p:to>
                                    </p:set>
                                    <p:anim from="(0.5)" to="(#ppt_x)" calcmode="lin" valueType="num">
                                      <p:cBhvr>
                                        <p:cTn id="38" dur="1230" accel="100000" fill="hold">
                                          <p:stCondLst>
                                            <p:cond delay="770"/>
                                          </p:stCondLst>
                                        </p:cTn>
                                        <p:tgtEl>
                                          <p:spTgt spid="215046"/>
                                        </p:tgtEl>
                                        <p:attrNameLst>
                                          <p:attrName>ppt_x</p:attrName>
                                        </p:attrNameLst>
                                      </p:cBhvr>
                                    </p:anim>
                                    <p:set>
                                      <p:cBhvr>
                                        <p:cTn id="39" dur="770" fill="hold"/>
                                        <p:tgtEl>
                                          <p:spTgt spid="215046"/>
                                        </p:tgtEl>
                                        <p:attrNameLst>
                                          <p:attrName>ppt_y</p:attrName>
                                        </p:attrNameLst>
                                      </p:cBhvr>
                                      <p:to>
                                        <p:strVal val="(#ppt_y+0.4)"/>
                                      </p:to>
                                    </p:set>
                                    <p:anim from="(#ppt_y+0.4)" to="(#ppt_y)" calcmode="lin" valueType="num">
                                      <p:cBhvr>
                                        <p:cTn id="40" dur="1230" accel="100000" fill="hold">
                                          <p:stCondLst>
                                            <p:cond delay="770"/>
                                          </p:stCondLst>
                                        </p:cTn>
                                        <p:tgtEl>
                                          <p:spTgt spid="215046"/>
                                        </p:tgtEl>
                                        <p:attrNameLst>
                                          <p:attrName>ppt_y</p:attrName>
                                        </p:attrNameLst>
                                      </p:cBhvr>
                                    </p:anim>
                                  </p:childTnLst>
                                </p:cTn>
                              </p:par>
                              <p:par>
                                <p:cTn id="41" presetID="51" presetClass="entr" presetSubtype="0" fill="hold" grpId="0" nodeType="withEffect">
                                  <p:stCondLst>
                                    <p:cond delay="0"/>
                                  </p:stCondLst>
                                  <p:childTnLst>
                                    <p:set>
                                      <p:cBhvr>
                                        <p:cTn id="42" dur="1" fill="hold">
                                          <p:stCondLst>
                                            <p:cond delay="0"/>
                                          </p:stCondLst>
                                        </p:cTn>
                                        <p:tgtEl>
                                          <p:spTgt spid="215048"/>
                                        </p:tgtEl>
                                        <p:attrNameLst>
                                          <p:attrName>style.visibility</p:attrName>
                                        </p:attrNameLst>
                                      </p:cBhvr>
                                      <p:to>
                                        <p:strVal val="visible"/>
                                      </p:to>
                                    </p:set>
                                    <p:animEffect transition="in" filter="fade">
                                      <p:cBhvr>
                                        <p:cTn id="43" dur="770" decel="100000"/>
                                        <p:tgtEl>
                                          <p:spTgt spid="215048"/>
                                        </p:tgtEl>
                                      </p:cBhvr>
                                    </p:animEffect>
                                    <p:animScale>
                                      <p:cBhvr>
                                        <p:cTn id="44" dur="770" decel="100000"/>
                                        <p:tgtEl>
                                          <p:spTgt spid="215048"/>
                                        </p:tgtEl>
                                      </p:cBhvr>
                                      <p:from x="10000" y="10000"/>
                                      <p:to x="200000" y="450000"/>
                                    </p:animScale>
                                    <p:animScale>
                                      <p:cBhvr>
                                        <p:cTn id="45" dur="1230" accel="100000" fill="hold">
                                          <p:stCondLst>
                                            <p:cond delay="770"/>
                                          </p:stCondLst>
                                        </p:cTn>
                                        <p:tgtEl>
                                          <p:spTgt spid="215048"/>
                                        </p:tgtEl>
                                      </p:cBhvr>
                                      <p:from x="200000" y="450000"/>
                                      <p:to x="100000" y="100000"/>
                                    </p:animScale>
                                    <p:set>
                                      <p:cBhvr>
                                        <p:cTn id="46" dur="770" fill="hold"/>
                                        <p:tgtEl>
                                          <p:spTgt spid="215048"/>
                                        </p:tgtEl>
                                        <p:attrNameLst>
                                          <p:attrName>ppt_x</p:attrName>
                                        </p:attrNameLst>
                                      </p:cBhvr>
                                      <p:to>
                                        <p:strVal val="(0.5)"/>
                                      </p:to>
                                    </p:set>
                                    <p:anim from="(0.5)" to="(#ppt_x)" calcmode="lin" valueType="num">
                                      <p:cBhvr>
                                        <p:cTn id="47" dur="1230" accel="100000" fill="hold">
                                          <p:stCondLst>
                                            <p:cond delay="770"/>
                                          </p:stCondLst>
                                        </p:cTn>
                                        <p:tgtEl>
                                          <p:spTgt spid="215048"/>
                                        </p:tgtEl>
                                        <p:attrNameLst>
                                          <p:attrName>ppt_x</p:attrName>
                                        </p:attrNameLst>
                                      </p:cBhvr>
                                    </p:anim>
                                    <p:set>
                                      <p:cBhvr>
                                        <p:cTn id="48" dur="770" fill="hold"/>
                                        <p:tgtEl>
                                          <p:spTgt spid="215048"/>
                                        </p:tgtEl>
                                        <p:attrNameLst>
                                          <p:attrName>ppt_y</p:attrName>
                                        </p:attrNameLst>
                                      </p:cBhvr>
                                      <p:to>
                                        <p:strVal val="(#ppt_y+0.4)"/>
                                      </p:to>
                                    </p:set>
                                    <p:anim from="(#ppt_y+0.4)" to="(#ppt_y)" calcmode="lin" valueType="num">
                                      <p:cBhvr>
                                        <p:cTn id="49" dur="1230" accel="100000" fill="hold">
                                          <p:stCondLst>
                                            <p:cond delay="770"/>
                                          </p:stCondLst>
                                        </p:cTn>
                                        <p:tgtEl>
                                          <p:spTgt spid="215048"/>
                                        </p:tgtEl>
                                        <p:attrNameLst>
                                          <p:attrName>ppt_y</p:attrName>
                                        </p:attrNameLst>
                                      </p:cBhvr>
                                    </p:anim>
                                  </p:childTnLst>
                                </p:cTn>
                              </p:par>
                              <p:par>
                                <p:cTn id="50" presetID="51" presetClass="entr" presetSubtype="0" fill="hold" grpId="0" nodeType="withEffect">
                                  <p:stCondLst>
                                    <p:cond delay="0"/>
                                  </p:stCondLst>
                                  <p:childTnLst>
                                    <p:set>
                                      <p:cBhvr>
                                        <p:cTn id="51" dur="1" fill="hold">
                                          <p:stCondLst>
                                            <p:cond delay="0"/>
                                          </p:stCondLst>
                                        </p:cTn>
                                        <p:tgtEl>
                                          <p:spTgt spid="215049"/>
                                        </p:tgtEl>
                                        <p:attrNameLst>
                                          <p:attrName>style.visibility</p:attrName>
                                        </p:attrNameLst>
                                      </p:cBhvr>
                                      <p:to>
                                        <p:strVal val="visible"/>
                                      </p:to>
                                    </p:set>
                                    <p:animEffect transition="in" filter="fade">
                                      <p:cBhvr>
                                        <p:cTn id="52" dur="770" decel="100000"/>
                                        <p:tgtEl>
                                          <p:spTgt spid="215049"/>
                                        </p:tgtEl>
                                      </p:cBhvr>
                                    </p:animEffect>
                                    <p:animScale>
                                      <p:cBhvr>
                                        <p:cTn id="53" dur="770" decel="100000"/>
                                        <p:tgtEl>
                                          <p:spTgt spid="215049"/>
                                        </p:tgtEl>
                                      </p:cBhvr>
                                      <p:from x="10000" y="10000"/>
                                      <p:to x="200000" y="450000"/>
                                    </p:animScale>
                                    <p:animScale>
                                      <p:cBhvr>
                                        <p:cTn id="54" dur="1230" accel="100000" fill="hold">
                                          <p:stCondLst>
                                            <p:cond delay="770"/>
                                          </p:stCondLst>
                                        </p:cTn>
                                        <p:tgtEl>
                                          <p:spTgt spid="215049"/>
                                        </p:tgtEl>
                                      </p:cBhvr>
                                      <p:from x="200000" y="450000"/>
                                      <p:to x="100000" y="100000"/>
                                    </p:animScale>
                                    <p:set>
                                      <p:cBhvr>
                                        <p:cTn id="55" dur="770" fill="hold"/>
                                        <p:tgtEl>
                                          <p:spTgt spid="215049"/>
                                        </p:tgtEl>
                                        <p:attrNameLst>
                                          <p:attrName>ppt_x</p:attrName>
                                        </p:attrNameLst>
                                      </p:cBhvr>
                                      <p:to>
                                        <p:strVal val="(0.5)"/>
                                      </p:to>
                                    </p:set>
                                    <p:anim from="(0.5)" to="(#ppt_x)" calcmode="lin" valueType="num">
                                      <p:cBhvr>
                                        <p:cTn id="56" dur="1230" accel="100000" fill="hold">
                                          <p:stCondLst>
                                            <p:cond delay="770"/>
                                          </p:stCondLst>
                                        </p:cTn>
                                        <p:tgtEl>
                                          <p:spTgt spid="215049"/>
                                        </p:tgtEl>
                                        <p:attrNameLst>
                                          <p:attrName>ppt_x</p:attrName>
                                        </p:attrNameLst>
                                      </p:cBhvr>
                                    </p:anim>
                                    <p:set>
                                      <p:cBhvr>
                                        <p:cTn id="57" dur="770" fill="hold"/>
                                        <p:tgtEl>
                                          <p:spTgt spid="215049"/>
                                        </p:tgtEl>
                                        <p:attrNameLst>
                                          <p:attrName>ppt_y</p:attrName>
                                        </p:attrNameLst>
                                      </p:cBhvr>
                                      <p:to>
                                        <p:strVal val="(#ppt_y+0.4)"/>
                                      </p:to>
                                    </p:set>
                                    <p:anim from="(#ppt_y+0.4)" to="(#ppt_y)" calcmode="lin" valueType="num">
                                      <p:cBhvr>
                                        <p:cTn id="58" dur="1230" accel="100000" fill="hold">
                                          <p:stCondLst>
                                            <p:cond delay="770"/>
                                          </p:stCondLst>
                                        </p:cTn>
                                        <p:tgtEl>
                                          <p:spTgt spid="215049"/>
                                        </p:tgtEl>
                                        <p:attrNameLst>
                                          <p:attrName>ppt_y</p:attrName>
                                        </p:attrNameLst>
                                      </p:cBhvr>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5" presetClass="entr" presetSubtype="10" fill="hold" nodeType="clickEffect">
                                  <p:stCondLst>
                                    <p:cond delay="0"/>
                                  </p:stCondLst>
                                  <p:childTnLst>
                                    <p:set>
                                      <p:cBhvr>
                                        <p:cTn id="62" dur="1" fill="hold">
                                          <p:stCondLst>
                                            <p:cond delay="0"/>
                                          </p:stCondLst>
                                        </p:cTn>
                                        <p:tgtEl>
                                          <p:spTgt spid="215051"/>
                                        </p:tgtEl>
                                        <p:attrNameLst>
                                          <p:attrName>style.visibility</p:attrName>
                                        </p:attrNameLst>
                                      </p:cBhvr>
                                      <p:to>
                                        <p:strVal val="visible"/>
                                      </p:to>
                                    </p:set>
                                    <p:animEffect transition="in" filter="checkerboard(across)">
                                      <p:cBhvr>
                                        <p:cTn id="63" dur="500"/>
                                        <p:tgtEl>
                                          <p:spTgt spid="215051"/>
                                        </p:tgtEl>
                                      </p:cBhvr>
                                    </p:animEffect>
                                  </p:childTnLst>
                                </p:cTn>
                              </p:par>
                              <p:par>
                                <p:cTn id="64" presetID="5" presetClass="entr" presetSubtype="10" fill="hold" grpId="1" nodeType="withEffect">
                                  <p:stCondLst>
                                    <p:cond delay="0"/>
                                  </p:stCondLst>
                                  <p:childTnLst>
                                    <p:set>
                                      <p:cBhvr>
                                        <p:cTn id="65" dur="1" fill="hold">
                                          <p:stCondLst>
                                            <p:cond delay="0"/>
                                          </p:stCondLst>
                                        </p:cTn>
                                        <p:tgtEl>
                                          <p:spTgt spid="215053"/>
                                        </p:tgtEl>
                                        <p:attrNameLst>
                                          <p:attrName>style.visibility</p:attrName>
                                        </p:attrNameLst>
                                      </p:cBhvr>
                                      <p:to>
                                        <p:strVal val="visible"/>
                                      </p:to>
                                    </p:set>
                                    <p:animEffect transition="in" filter="checkerboard(across)">
                                      <p:cBhvr>
                                        <p:cTn id="66" dur="500"/>
                                        <p:tgtEl>
                                          <p:spTgt spid="215053"/>
                                        </p:tgtEl>
                                      </p:cBhvr>
                                    </p:animEffect>
                                  </p:childTnLst>
                                </p:cTn>
                              </p:par>
                              <p:par>
                                <p:cTn id="67" presetID="5" presetClass="entr" presetSubtype="10" fill="hold" grpId="1" nodeType="withEffect">
                                  <p:stCondLst>
                                    <p:cond delay="0"/>
                                  </p:stCondLst>
                                  <p:childTnLst>
                                    <p:set>
                                      <p:cBhvr>
                                        <p:cTn id="68" dur="1" fill="hold">
                                          <p:stCondLst>
                                            <p:cond delay="0"/>
                                          </p:stCondLst>
                                        </p:cTn>
                                        <p:tgtEl>
                                          <p:spTgt spid="215054"/>
                                        </p:tgtEl>
                                        <p:attrNameLst>
                                          <p:attrName>style.visibility</p:attrName>
                                        </p:attrNameLst>
                                      </p:cBhvr>
                                      <p:to>
                                        <p:strVal val="visible"/>
                                      </p:to>
                                    </p:set>
                                    <p:animEffect transition="in" filter="checkerboard(across)">
                                      <p:cBhvr>
                                        <p:cTn id="69" dur="500"/>
                                        <p:tgtEl>
                                          <p:spTgt spid="215054"/>
                                        </p:tgtEl>
                                      </p:cBhvr>
                                    </p:animEffect>
                                  </p:childTnLst>
                                </p:cTn>
                              </p:par>
                              <p:par>
                                <p:cTn id="70" presetID="5" presetClass="entr" presetSubtype="10" fill="hold" grpId="1" nodeType="withEffect">
                                  <p:stCondLst>
                                    <p:cond delay="0"/>
                                  </p:stCondLst>
                                  <p:childTnLst>
                                    <p:set>
                                      <p:cBhvr>
                                        <p:cTn id="71" dur="1" fill="hold">
                                          <p:stCondLst>
                                            <p:cond delay="0"/>
                                          </p:stCondLst>
                                        </p:cTn>
                                        <p:tgtEl>
                                          <p:spTgt spid="215055"/>
                                        </p:tgtEl>
                                        <p:attrNameLst>
                                          <p:attrName>style.visibility</p:attrName>
                                        </p:attrNameLst>
                                      </p:cBhvr>
                                      <p:to>
                                        <p:strVal val="visible"/>
                                      </p:to>
                                    </p:set>
                                    <p:animEffect transition="in" filter="checkerboard(across)">
                                      <p:cBhvr>
                                        <p:cTn id="72" dur="500"/>
                                        <p:tgtEl>
                                          <p:spTgt spid="215055"/>
                                        </p:tgtEl>
                                      </p:cBhvr>
                                    </p:animEffect>
                                  </p:childTnLst>
                                </p:cTn>
                              </p:par>
                              <p:par>
                                <p:cTn id="73" presetID="5" presetClass="entr" presetSubtype="10" fill="hold" grpId="1" nodeType="withEffect">
                                  <p:stCondLst>
                                    <p:cond delay="0"/>
                                  </p:stCondLst>
                                  <p:childTnLst>
                                    <p:set>
                                      <p:cBhvr>
                                        <p:cTn id="74" dur="1" fill="hold">
                                          <p:stCondLst>
                                            <p:cond delay="0"/>
                                          </p:stCondLst>
                                        </p:cTn>
                                        <p:tgtEl>
                                          <p:spTgt spid="215056"/>
                                        </p:tgtEl>
                                        <p:attrNameLst>
                                          <p:attrName>style.visibility</p:attrName>
                                        </p:attrNameLst>
                                      </p:cBhvr>
                                      <p:to>
                                        <p:strVal val="visible"/>
                                      </p:to>
                                    </p:set>
                                    <p:animEffect transition="in" filter="checkerboard(across)">
                                      <p:cBhvr>
                                        <p:cTn id="75" dur="500"/>
                                        <p:tgtEl>
                                          <p:spTgt spid="215056"/>
                                        </p:tgtEl>
                                      </p:cBhvr>
                                    </p:animEffect>
                                  </p:childTnLst>
                                </p:cTn>
                              </p:par>
                              <p:par>
                                <p:cTn id="76" presetID="5" presetClass="entr" presetSubtype="10" fill="hold" grpId="1" nodeType="withEffect">
                                  <p:stCondLst>
                                    <p:cond delay="0"/>
                                  </p:stCondLst>
                                  <p:childTnLst>
                                    <p:set>
                                      <p:cBhvr>
                                        <p:cTn id="77" dur="1" fill="hold">
                                          <p:stCondLst>
                                            <p:cond delay="0"/>
                                          </p:stCondLst>
                                        </p:cTn>
                                        <p:tgtEl>
                                          <p:spTgt spid="215057"/>
                                        </p:tgtEl>
                                        <p:attrNameLst>
                                          <p:attrName>style.visibility</p:attrName>
                                        </p:attrNameLst>
                                      </p:cBhvr>
                                      <p:to>
                                        <p:strVal val="visible"/>
                                      </p:to>
                                    </p:set>
                                    <p:animEffect transition="in" filter="checkerboard(across)">
                                      <p:cBhvr>
                                        <p:cTn id="78" dur="500"/>
                                        <p:tgtEl>
                                          <p:spTgt spid="215057"/>
                                        </p:tgtEl>
                                      </p:cBhvr>
                                    </p:animEffect>
                                  </p:childTnLst>
                                </p:cTn>
                              </p:par>
                              <p:par>
                                <p:cTn id="79" presetID="5" presetClass="entr" presetSubtype="10" fill="hold" grpId="1" nodeType="withEffect">
                                  <p:stCondLst>
                                    <p:cond delay="0"/>
                                  </p:stCondLst>
                                  <p:childTnLst>
                                    <p:set>
                                      <p:cBhvr>
                                        <p:cTn id="80" dur="1" fill="hold">
                                          <p:stCondLst>
                                            <p:cond delay="0"/>
                                          </p:stCondLst>
                                        </p:cTn>
                                        <p:tgtEl>
                                          <p:spTgt spid="215058"/>
                                        </p:tgtEl>
                                        <p:attrNameLst>
                                          <p:attrName>style.visibility</p:attrName>
                                        </p:attrNameLst>
                                      </p:cBhvr>
                                      <p:to>
                                        <p:strVal val="visible"/>
                                      </p:to>
                                    </p:set>
                                    <p:animEffect transition="in" filter="checkerboard(across)">
                                      <p:cBhvr>
                                        <p:cTn id="81" dur="500"/>
                                        <p:tgtEl>
                                          <p:spTgt spid="215058"/>
                                        </p:tgtEl>
                                      </p:cBhvr>
                                    </p:animEffect>
                                  </p:childTnLst>
                                </p:cTn>
                              </p:par>
                              <p:par>
                                <p:cTn id="82" presetID="5" presetClass="entr" presetSubtype="10" fill="hold" grpId="1" nodeType="withEffect">
                                  <p:stCondLst>
                                    <p:cond delay="0"/>
                                  </p:stCondLst>
                                  <p:childTnLst>
                                    <p:set>
                                      <p:cBhvr>
                                        <p:cTn id="83" dur="1" fill="hold">
                                          <p:stCondLst>
                                            <p:cond delay="0"/>
                                          </p:stCondLst>
                                        </p:cTn>
                                        <p:tgtEl>
                                          <p:spTgt spid="215059"/>
                                        </p:tgtEl>
                                        <p:attrNameLst>
                                          <p:attrName>style.visibility</p:attrName>
                                        </p:attrNameLst>
                                      </p:cBhvr>
                                      <p:to>
                                        <p:strVal val="visible"/>
                                      </p:to>
                                    </p:set>
                                    <p:animEffect transition="in" filter="checkerboard(across)">
                                      <p:cBhvr>
                                        <p:cTn id="84" dur="500"/>
                                        <p:tgtEl>
                                          <p:spTgt spid="215059"/>
                                        </p:tgtEl>
                                      </p:cBhvr>
                                    </p:animEffect>
                                  </p:childTnLst>
                                </p:cTn>
                              </p:par>
                              <p:par>
                                <p:cTn id="85" presetID="5" presetClass="entr" presetSubtype="10" fill="hold" grpId="1" nodeType="withEffect">
                                  <p:stCondLst>
                                    <p:cond delay="0"/>
                                  </p:stCondLst>
                                  <p:childTnLst>
                                    <p:set>
                                      <p:cBhvr>
                                        <p:cTn id="86" dur="1" fill="hold">
                                          <p:stCondLst>
                                            <p:cond delay="0"/>
                                          </p:stCondLst>
                                        </p:cTn>
                                        <p:tgtEl>
                                          <p:spTgt spid="215060"/>
                                        </p:tgtEl>
                                        <p:attrNameLst>
                                          <p:attrName>style.visibility</p:attrName>
                                        </p:attrNameLst>
                                      </p:cBhvr>
                                      <p:to>
                                        <p:strVal val="visible"/>
                                      </p:to>
                                    </p:set>
                                    <p:animEffect transition="in" filter="checkerboard(across)">
                                      <p:cBhvr>
                                        <p:cTn id="87" dur="500"/>
                                        <p:tgtEl>
                                          <p:spTgt spid="215060"/>
                                        </p:tgtEl>
                                      </p:cBhvr>
                                    </p:animEffect>
                                  </p:childTnLst>
                                </p:cTn>
                              </p:par>
                            </p:childTnLst>
                          </p:cTn>
                        </p:par>
                        <p:par>
                          <p:cTn id="88" fill="hold" nodeType="afterGroup">
                            <p:stCondLst>
                              <p:cond delay="500"/>
                            </p:stCondLst>
                            <p:childTnLst>
                              <p:par>
                                <p:cTn id="89" presetID="9" presetClass="exit" presetSubtype="0" fill="hold" grpId="0" nodeType="afterEffect">
                                  <p:stCondLst>
                                    <p:cond delay="0"/>
                                  </p:stCondLst>
                                  <p:childTnLst>
                                    <p:animEffect transition="out" filter="dissolve">
                                      <p:cBhvr>
                                        <p:cTn id="90" dur="1000"/>
                                        <p:tgtEl>
                                          <p:spTgt spid="215060"/>
                                        </p:tgtEl>
                                      </p:cBhvr>
                                    </p:animEffect>
                                    <p:set>
                                      <p:cBhvr>
                                        <p:cTn id="91" dur="1" fill="hold">
                                          <p:stCondLst>
                                            <p:cond delay="999"/>
                                          </p:stCondLst>
                                        </p:cTn>
                                        <p:tgtEl>
                                          <p:spTgt spid="21506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2" name="hammer.wav"/>
                                        </p:tgtEl>
                                      </p:cMediaNode>
                                    </p:audio>
                                  </p:subTnLst>
                                </p:cTn>
                              </p:par>
                            </p:childTnLst>
                          </p:cTn>
                        </p:par>
                        <p:par>
                          <p:cTn id="92" fill="hold" nodeType="afterGroup">
                            <p:stCondLst>
                              <p:cond delay="1500"/>
                            </p:stCondLst>
                            <p:childTnLst>
                              <p:par>
                                <p:cTn id="93" presetID="9" presetClass="exit" presetSubtype="0" fill="hold" grpId="0" nodeType="afterEffect">
                                  <p:stCondLst>
                                    <p:cond delay="0"/>
                                  </p:stCondLst>
                                  <p:childTnLst>
                                    <p:animEffect transition="out" filter="dissolve">
                                      <p:cBhvr>
                                        <p:cTn id="94" dur="1000"/>
                                        <p:tgtEl>
                                          <p:spTgt spid="215059"/>
                                        </p:tgtEl>
                                      </p:cBhvr>
                                    </p:animEffect>
                                    <p:set>
                                      <p:cBhvr>
                                        <p:cTn id="95" dur="1" fill="hold">
                                          <p:stCondLst>
                                            <p:cond delay="999"/>
                                          </p:stCondLst>
                                        </p:cTn>
                                        <p:tgtEl>
                                          <p:spTgt spid="215059"/>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2" name="hammer.wav"/>
                                        </p:tgtEl>
                                      </p:cMediaNode>
                                    </p:audio>
                                  </p:subTnLst>
                                </p:cTn>
                              </p:par>
                            </p:childTnLst>
                          </p:cTn>
                        </p:par>
                        <p:par>
                          <p:cTn id="96" fill="hold" nodeType="afterGroup">
                            <p:stCondLst>
                              <p:cond delay="2500"/>
                            </p:stCondLst>
                            <p:childTnLst>
                              <p:par>
                                <p:cTn id="97" presetID="9" presetClass="exit" presetSubtype="0" fill="hold" grpId="0" nodeType="afterEffect">
                                  <p:stCondLst>
                                    <p:cond delay="0"/>
                                  </p:stCondLst>
                                  <p:childTnLst>
                                    <p:animEffect transition="out" filter="dissolve">
                                      <p:cBhvr>
                                        <p:cTn id="98" dur="1000"/>
                                        <p:tgtEl>
                                          <p:spTgt spid="215058"/>
                                        </p:tgtEl>
                                      </p:cBhvr>
                                    </p:animEffect>
                                    <p:set>
                                      <p:cBhvr>
                                        <p:cTn id="99" dur="1" fill="hold">
                                          <p:stCondLst>
                                            <p:cond delay="999"/>
                                          </p:stCondLst>
                                        </p:cTn>
                                        <p:tgtEl>
                                          <p:spTgt spid="215058"/>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2" name="hammer.wav"/>
                                        </p:tgtEl>
                                      </p:cMediaNode>
                                    </p:audio>
                                  </p:subTnLst>
                                </p:cTn>
                              </p:par>
                            </p:childTnLst>
                          </p:cTn>
                        </p:par>
                        <p:par>
                          <p:cTn id="100" fill="hold" nodeType="afterGroup">
                            <p:stCondLst>
                              <p:cond delay="3500"/>
                            </p:stCondLst>
                            <p:childTnLst>
                              <p:par>
                                <p:cTn id="101" presetID="9" presetClass="exit" presetSubtype="0" fill="hold" grpId="0" nodeType="afterEffect">
                                  <p:stCondLst>
                                    <p:cond delay="0"/>
                                  </p:stCondLst>
                                  <p:childTnLst>
                                    <p:animEffect transition="out" filter="dissolve">
                                      <p:cBhvr>
                                        <p:cTn id="102" dur="1000"/>
                                        <p:tgtEl>
                                          <p:spTgt spid="215057"/>
                                        </p:tgtEl>
                                      </p:cBhvr>
                                    </p:animEffect>
                                    <p:set>
                                      <p:cBhvr>
                                        <p:cTn id="103" dur="1" fill="hold">
                                          <p:stCondLst>
                                            <p:cond delay="999"/>
                                          </p:stCondLst>
                                        </p:cTn>
                                        <p:tgtEl>
                                          <p:spTgt spid="215057"/>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2" name="hammer.wav"/>
                                        </p:tgtEl>
                                      </p:cMediaNode>
                                    </p:audio>
                                  </p:subTnLst>
                                </p:cTn>
                              </p:par>
                            </p:childTnLst>
                          </p:cTn>
                        </p:par>
                        <p:par>
                          <p:cTn id="104" fill="hold" nodeType="afterGroup">
                            <p:stCondLst>
                              <p:cond delay="4500"/>
                            </p:stCondLst>
                            <p:childTnLst>
                              <p:par>
                                <p:cTn id="105" presetID="9" presetClass="exit" presetSubtype="0" fill="hold" grpId="0" nodeType="afterEffect">
                                  <p:stCondLst>
                                    <p:cond delay="0"/>
                                  </p:stCondLst>
                                  <p:childTnLst>
                                    <p:animEffect transition="out" filter="dissolve">
                                      <p:cBhvr>
                                        <p:cTn id="106" dur="1000"/>
                                        <p:tgtEl>
                                          <p:spTgt spid="215056"/>
                                        </p:tgtEl>
                                      </p:cBhvr>
                                    </p:animEffect>
                                    <p:set>
                                      <p:cBhvr>
                                        <p:cTn id="107" dur="1" fill="hold">
                                          <p:stCondLst>
                                            <p:cond delay="999"/>
                                          </p:stCondLst>
                                        </p:cTn>
                                        <p:tgtEl>
                                          <p:spTgt spid="215056"/>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2" name="hammer.wav"/>
                                        </p:tgtEl>
                                      </p:cMediaNode>
                                    </p:audio>
                                  </p:subTnLst>
                                </p:cTn>
                              </p:par>
                            </p:childTnLst>
                          </p:cTn>
                        </p:par>
                        <p:par>
                          <p:cTn id="108" fill="hold" nodeType="afterGroup">
                            <p:stCondLst>
                              <p:cond delay="5500"/>
                            </p:stCondLst>
                            <p:childTnLst>
                              <p:par>
                                <p:cTn id="109" presetID="9" presetClass="exit" presetSubtype="0" fill="hold" grpId="0" nodeType="afterEffect">
                                  <p:stCondLst>
                                    <p:cond delay="0"/>
                                  </p:stCondLst>
                                  <p:childTnLst>
                                    <p:animEffect transition="out" filter="dissolve">
                                      <p:cBhvr>
                                        <p:cTn id="110" dur="1000"/>
                                        <p:tgtEl>
                                          <p:spTgt spid="215055"/>
                                        </p:tgtEl>
                                      </p:cBhvr>
                                    </p:animEffect>
                                    <p:set>
                                      <p:cBhvr>
                                        <p:cTn id="111" dur="1" fill="hold">
                                          <p:stCondLst>
                                            <p:cond delay="999"/>
                                          </p:stCondLst>
                                        </p:cTn>
                                        <p:tgtEl>
                                          <p:spTgt spid="215055"/>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2" name="hammer.wav"/>
                                        </p:tgtEl>
                                      </p:cMediaNode>
                                    </p:audio>
                                  </p:subTnLst>
                                </p:cTn>
                              </p:par>
                            </p:childTnLst>
                          </p:cTn>
                        </p:par>
                        <p:par>
                          <p:cTn id="112" fill="hold" nodeType="afterGroup">
                            <p:stCondLst>
                              <p:cond delay="6500"/>
                            </p:stCondLst>
                            <p:childTnLst>
                              <p:par>
                                <p:cTn id="113" presetID="9" presetClass="exit" presetSubtype="0" fill="hold" grpId="0" nodeType="afterEffect">
                                  <p:stCondLst>
                                    <p:cond delay="0"/>
                                  </p:stCondLst>
                                  <p:childTnLst>
                                    <p:animEffect transition="out" filter="dissolve">
                                      <p:cBhvr>
                                        <p:cTn id="114" dur="1000"/>
                                        <p:tgtEl>
                                          <p:spTgt spid="215054"/>
                                        </p:tgtEl>
                                      </p:cBhvr>
                                    </p:animEffect>
                                    <p:set>
                                      <p:cBhvr>
                                        <p:cTn id="115" dur="1" fill="hold">
                                          <p:stCondLst>
                                            <p:cond delay="999"/>
                                          </p:stCondLst>
                                        </p:cTn>
                                        <p:tgtEl>
                                          <p:spTgt spid="215054"/>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2" name="hammer.wav"/>
                                        </p:tgtEl>
                                      </p:cMediaNode>
                                    </p:audio>
                                  </p:subTnLst>
                                </p:cTn>
                              </p:par>
                            </p:childTnLst>
                          </p:cTn>
                        </p:par>
                        <p:par>
                          <p:cTn id="116" fill="hold" nodeType="afterGroup">
                            <p:stCondLst>
                              <p:cond delay="7500"/>
                            </p:stCondLst>
                            <p:childTnLst>
                              <p:par>
                                <p:cTn id="117" presetID="9" presetClass="exit" presetSubtype="0" fill="hold" grpId="0" nodeType="afterEffect">
                                  <p:stCondLst>
                                    <p:cond delay="0"/>
                                  </p:stCondLst>
                                  <p:childTnLst>
                                    <p:animEffect transition="out" filter="dissolve">
                                      <p:cBhvr>
                                        <p:cTn id="118" dur="1000"/>
                                        <p:tgtEl>
                                          <p:spTgt spid="215053"/>
                                        </p:tgtEl>
                                      </p:cBhvr>
                                    </p:animEffect>
                                    <p:set>
                                      <p:cBhvr>
                                        <p:cTn id="119" dur="1" fill="hold">
                                          <p:stCondLst>
                                            <p:cond delay="999"/>
                                          </p:stCondLst>
                                        </p:cTn>
                                        <p:tgtEl>
                                          <p:spTgt spid="215053"/>
                                        </p:tgtEl>
                                        <p:attrNameLst>
                                          <p:attrName>style.visibility</p:attrName>
                                        </p:attrNameLst>
                                      </p:cBhvr>
                                      <p:to>
                                        <p:strVal val="hidden"/>
                                      </p:to>
                                    </p:set>
                                  </p:childTnLst>
                                  <p:subTnLst>
                                    <p:audio>
                                      <p:cMediaNode>
                                        <p:cTn display="0" masterRel="sameClick">
                                          <p:stCondLst>
                                            <p:cond evt="begin" delay="0">
                                              <p:tn val="117"/>
                                            </p:cond>
                                          </p:stCondLst>
                                          <p:endCondLst>
                                            <p:cond evt="onStopAudio" delay="0">
                                              <p:tgtEl>
                                                <p:sldTgt/>
                                              </p:tgtEl>
                                            </p:cond>
                                          </p:endCondLst>
                                        </p:cTn>
                                        <p:tgtEl>
                                          <p:sndTgt r:embed="rId2" name="hammer.wav"/>
                                        </p:tgtEl>
                                      </p:cMediaNode>
                                    </p:audio>
                                  </p:subTnLst>
                                </p:cTn>
                              </p:par>
                            </p:childTnLst>
                          </p:cTn>
                        </p:par>
                      </p:childTnLst>
                    </p:cTn>
                  </p:par>
                  <p:par>
                    <p:cTn id="120" fill="hold" nodeType="clickPar">
                      <p:stCondLst>
                        <p:cond delay="indefinite"/>
                      </p:stCondLst>
                      <p:childTnLst>
                        <p:par>
                          <p:cTn id="121" fill="hold" nodeType="withGroup">
                            <p:stCondLst>
                              <p:cond delay="0"/>
                            </p:stCondLst>
                            <p:childTnLst>
                              <p:par>
                                <p:cTn id="122" presetID="15" presetClass="entr" presetSubtype="0" fill="hold" grpId="0" nodeType="clickEffect">
                                  <p:stCondLst>
                                    <p:cond delay="0"/>
                                  </p:stCondLst>
                                  <p:childTnLst>
                                    <p:set>
                                      <p:cBhvr>
                                        <p:cTn id="123" dur="1" fill="hold">
                                          <p:stCondLst>
                                            <p:cond delay="0"/>
                                          </p:stCondLst>
                                        </p:cTn>
                                        <p:tgtEl>
                                          <p:spTgt spid="215066"/>
                                        </p:tgtEl>
                                        <p:attrNameLst>
                                          <p:attrName>style.visibility</p:attrName>
                                        </p:attrNameLst>
                                      </p:cBhvr>
                                      <p:to>
                                        <p:strVal val="visible"/>
                                      </p:to>
                                    </p:set>
                                    <p:anim calcmode="lin" valueType="num">
                                      <p:cBhvr>
                                        <p:cTn id="124" dur="1000" fill="hold"/>
                                        <p:tgtEl>
                                          <p:spTgt spid="215066"/>
                                        </p:tgtEl>
                                        <p:attrNameLst>
                                          <p:attrName>ppt_w</p:attrName>
                                        </p:attrNameLst>
                                      </p:cBhvr>
                                      <p:tavLst>
                                        <p:tav tm="0">
                                          <p:val>
                                            <p:fltVal val="0"/>
                                          </p:val>
                                        </p:tav>
                                        <p:tav tm="100000">
                                          <p:val>
                                            <p:strVal val="#ppt_w"/>
                                          </p:val>
                                        </p:tav>
                                      </p:tavLst>
                                    </p:anim>
                                    <p:anim calcmode="lin" valueType="num">
                                      <p:cBhvr>
                                        <p:cTn id="125" dur="1000" fill="hold"/>
                                        <p:tgtEl>
                                          <p:spTgt spid="215066"/>
                                        </p:tgtEl>
                                        <p:attrNameLst>
                                          <p:attrName>ppt_h</p:attrName>
                                        </p:attrNameLst>
                                      </p:cBhvr>
                                      <p:tavLst>
                                        <p:tav tm="0">
                                          <p:val>
                                            <p:fltVal val="0"/>
                                          </p:val>
                                        </p:tav>
                                        <p:tav tm="100000">
                                          <p:val>
                                            <p:strVal val="#ppt_h"/>
                                          </p:val>
                                        </p:tav>
                                      </p:tavLst>
                                    </p:anim>
                                    <p:anim calcmode="lin" valueType="num">
                                      <p:cBhvr>
                                        <p:cTn id="126" dur="1000" fill="hold"/>
                                        <p:tgtEl>
                                          <p:spTgt spid="215066"/>
                                        </p:tgtEl>
                                        <p:attrNameLst>
                                          <p:attrName>ppt_x</p:attrName>
                                        </p:attrNameLst>
                                      </p:cBhvr>
                                      <p:tavLst>
                                        <p:tav tm="0" fmla="#ppt_x+(cos(-2*pi*(1-$))*-#ppt_x-sin(-2*pi*(1-$))*(1-#ppt_y))*(1-$)">
                                          <p:val>
                                            <p:fltVal val="0"/>
                                          </p:val>
                                        </p:tav>
                                        <p:tav tm="100000">
                                          <p:val>
                                            <p:fltVal val="1"/>
                                          </p:val>
                                        </p:tav>
                                      </p:tavLst>
                                    </p:anim>
                                    <p:anim calcmode="lin" valueType="num">
                                      <p:cBhvr>
                                        <p:cTn id="127" dur="1000" fill="hold"/>
                                        <p:tgtEl>
                                          <p:spTgt spid="215066"/>
                                        </p:tgtEl>
                                        <p:attrNameLst>
                                          <p:attrName>ppt_y</p:attrName>
                                        </p:attrNameLst>
                                      </p:cBhvr>
                                      <p:tavLst>
                                        <p:tav tm="0" fmla="#ppt_y+(sin(-2*pi*(1-$))*-#ppt_x+cos(-2*pi*(1-$))*(1-#ppt_y))*(1-$)">
                                          <p:val>
                                            <p:fltVal val="0"/>
                                          </p:val>
                                        </p:tav>
                                        <p:tav tm="100000">
                                          <p:val>
                                            <p:fltVal val="1"/>
                                          </p:val>
                                        </p:tav>
                                      </p:tavLst>
                                    </p:anim>
                                  </p:childTnLst>
                                </p:cTn>
                              </p:par>
                              <p:par>
                                <p:cTn id="128" presetID="15" presetClass="entr" presetSubtype="0" fill="hold" grpId="0" nodeType="withEffect">
                                  <p:stCondLst>
                                    <p:cond delay="0"/>
                                  </p:stCondLst>
                                  <p:childTnLst>
                                    <p:set>
                                      <p:cBhvr>
                                        <p:cTn id="129" dur="1" fill="hold">
                                          <p:stCondLst>
                                            <p:cond delay="0"/>
                                          </p:stCondLst>
                                        </p:cTn>
                                        <p:tgtEl>
                                          <p:spTgt spid="25"/>
                                        </p:tgtEl>
                                        <p:attrNameLst>
                                          <p:attrName>style.visibility</p:attrName>
                                        </p:attrNameLst>
                                      </p:cBhvr>
                                      <p:to>
                                        <p:strVal val="visible"/>
                                      </p:to>
                                    </p:set>
                                    <p:anim calcmode="lin" valueType="num">
                                      <p:cBhvr>
                                        <p:cTn id="130" dur="1000" fill="hold"/>
                                        <p:tgtEl>
                                          <p:spTgt spid="25"/>
                                        </p:tgtEl>
                                        <p:attrNameLst>
                                          <p:attrName>ppt_w</p:attrName>
                                        </p:attrNameLst>
                                      </p:cBhvr>
                                      <p:tavLst>
                                        <p:tav tm="0">
                                          <p:val>
                                            <p:fltVal val="0"/>
                                          </p:val>
                                        </p:tav>
                                        <p:tav tm="100000">
                                          <p:val>
                                            <p:strVal val="#ppt_w"/>
                                          </p:val>
                                        </p:tav>
                                      </p:tavLst>
                                    </p:anim>
                                    <p:anim calcmode="lin" valueType="num">
                                      <p:cBhvr>
                                        <p:cTn id="131" dur="1000" fill="hold"/>
                                        <p:tgtEl>
                                          <p:spTgt spid="25"/>
                                        </p:tgtEl>
                                        <p:attrNameLst>
                                          <p:attrName>ppt_h</p:attrName>
                                        </p:attrNameLst>
                                      </p:cBhvr>
                                      <p:tavLst>
                                        <p:tav tm="0">
                                          <p:val>
                                            <p:fltVal val="0"/>
                                          </p:val>
                                        </p:tav>
                                        <p:tav tm="100000">
                                          <p:val>
                                            <p:strVal val="#ppt_h"/>
                                          </p:val>
                                        </p:tav>
                                      </p:tavLst>
                                    </p:anim>
                                    <p:anim calcmode="lin" valueType="num">
                                      <p:cBhvr>
                                        <p:cTn id="132"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133" dur="1000" fill="hold"/>
                                        <p:tgtEl>
                                          <p:spTgt spid="2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6" grpId="0" animBg="1"/>
      <p:bldP spid="215048" grpId="0" animBg="1"/>
      <p:bldP spid="215049" grpId="0" animBg="1"/>
      <p:bldP spid="215053" grpId="0" animBg="1"/>
      <p:bldP spid="215053" grpId="1" animBg="1"/>
      <p:bldP spid="215054" grpId="0" animBg="1"/>
      <p:bldP spid="215054" grpId="1" animBg="1"/>
      <p:bldP spid="215055" grpId="0" animBg="1"/>
      <p:bldP spid="215055" grpId="1" animBg="1"/>
      <p:bldP spid="215056" grpId="0" animBg="1"/>
      <p:bldP spid="215056" grpId="1" animBg="1"/>
      <p:bldP spid="215057" grpId="0" animBg="1"/>
      <p:bldP spid="215057" grpId="1" animBg="1"/>
      <p:bldP spid="215058" grpId="0" animBg="1"/>
      <p:bldP spid="215058" grpId="1" animBg="1"/>
      <p:bldP spid="215059" grpId="0" animBg="1"/>
      <p:bldP spid="215059" grpId="1" animBg="1"/>
      <p:bldP spid="215060" grpId="0" animBg="1"/>
      <p:bldP spid="215060" grpId="1" animBg="1"/>
      <p:bldP spid="215063" grpId="0" animBg="1"/>
      <p:bldP spid="215064" grpId="0" animBg="1"/>
      <p:bldP spid="215065" grpId="0" animBg="1"/>
      <p:bldP spid="215066"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ChangeArrowheads="1"/>
          </p:cNvSpPr>
          <p:nvPr/>
        </p:nvSpPr>
        <p:spPr bwMode="auto">
          <a:xfrm>
            <a:off x="23" y="-246129"/>
            <a:ext cx="245934" cy="492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46" tIns="60872" rIns="121746" bIns="60872" anchor="ctr">
            <a:spAutoFit/>
          </a:bodyPr>
          <a:lstStyle/>
          <a:p>
            <a:pPr defTabSz="1218540" fontAlgn="base">
              <a:spcBef>
                <a:spcPct val="0"/>
              </a:spcBef>
              <a:spcAft>
                <a:spcPct val="0"/>
              </a:spcAft>
            </a:pPr>
            <a:endParaRPr lang="en-US" altLang="zh-CN" sz="2400">
              <a:solidFill>
                <a:srgbClr val="0000CC"/>
              </a:solidFill>
              <a:latin typeface=".VnTime" pitchFamily="34" charset="0"/>
              <a:ea typeface="SimSun" pitchFamily="2" charset="-122"/>
              <a:cs typeface="Arial"/>
              <a:sym typeface="Arial"/>
            </a:endParaRPr>
          </a:p>
        </p:txBody>
      </p:sp>
      <p:sp>
        <p:nvSpPr>
          <p:cNvPr id="177155" name="Rectangle 3"/>
          <p:cNvSpPr>
            <a:spLocks noChangeArrowheads="1"/>
          </p:cNvSpPr>
          <p:nvPr/>
        </p:nvSpPr>
        <p:spPr bwMode="auto">
          <a:xfrm>
            <a:off x="23" y="-274705"/>
            <a:ext cx="245934" cy="492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46" tIns="60872" rIns="121746" bIns="60872" anchor="ctr">
            <a:spAutoFit/>
          </a:bodyPr>
          <a:lstStyle/>
          <a:p>
            <a:pPr defTabSz="1218540" fontAlgn="base">
              <a:spcBef>
                <a:spcPct val="0"/>
              </a:spcBef>
              <a:spcAft>
                <a:spcPct val="0"/>
              </a:spcAft>
            </a:pPr>
            <a:endParaRPr lang="en-US" altLang="zh-CN" sz="2400">
              <a:solidFill>
                <a:srgbClr val="0000CC"/>
              </a:solidFill>
              <a:latin typeface=".VnTime" pitchFamily="34" charset="0"/>
              <a:ea typeface="SimSun" pitchFamily="2" charset="-122"/>
              <a:cs typeface="Arial"/>
              <a:sym typeface="Arial"/>
            </a:endParaRPr>
          </a:p>
        </p:txBody>
      </p:sp>
      <p:sp>
        <p:nvSpPr>
          <p:cNvPr id="177156" name="Rectangle 4"/>
          <p:cNvSpPr>
            <a:spLocks noChangeArrowheads="1"/>
          </p:cNvSpPr>
          <p:nvPr/>
        </p:nvSpPr>
        <p:spPr bwMode="auto">
          <a:xfrm>
            <a:off x="23" y="2954312"/>
            <a:ext cx="245934" cy="492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46" tIns="60872" rIns="121746" bIns="60872" anchor="ctr">
            <a:spAutoFit/>
          </a:bodyPr>
          <a:lstStyle/>
          <a:p>
            <a:pPr defTabSz="1218540" fontAlgn="base">
              <a:spcBef>
                <a:spcPct val="0"/>
              </a:spcBef>
              <a:spcAft>
                <a:spcPct val="0"/>
              </a:spcAft>
            </a:pPr>
            <a:endParaRPr lang="en-US" altLang="zh-CN" sz="2400">
              <a:solidFill>
                <a:srgbClr val="0000CC"/>
              </a:solidFill>
              <a:latin typeface=".VnTime" pitchFamily="34" charset="0"/>
              <a:ea typeface="SimSun" pitchFamily="2" charset="-122"/>
              <a:cs typeface="Arial"/>
              <a:sym typeface="Arial"/>
            </a:endParaRPr>
          </a:p>
        </p:txBody>
      </p:sp>
      <p:sp>
        <p:nvSpPr>
          <p:cNvPr id="215046" name="Text Box 6"/>
          <p:cNvSpPr txBox="1">
            <a:spLocks noChangeArrowheads="1"/>
          </p:cNvSpPr>
          <p:nvPr/>
        </p:nvSpPr>
        <p:spPr bwMode="auto">
          <a:xfrm>
            <a:off x="1633275" y="2856253"/>
            <a:ext cx="10222176" cy="846208"/>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1746" tIns="60872" rIns="121746" bIns="60872">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defTabSz="1218540" fontAlgn="base">
              <a:spcBef>
                <a:spcPct val="0"/>
              </a:spcBef>
              <a:spcAft>
                <a:spcPct val="0"/>
              </a:spcAft>
            </a:pPr>
            <a:r>
              <a:rPr lang="en-US" altLang="en-US" sz="4700" b="1" dirty="0" err="1">
                <a:solidFill>
                  <a:srgbClr val="FFFFFF"/>
                </a:solidFill>
                <a:latin typeface="Times New Roman" pitchFamily="18" charset="0"/>
                <a:cs typeface="Arial"/>
                <a:sym typeface="Arial"/>
              </a:rPr>
              <a:t>Đi</a:t>
            </a:r>
            <a:r>
              <a:rPr lang="en-US" altLang="en-US" sz="4700" b="1" dirty="0">
                <a:solidFill>
                  <a:srgbClr val="FFFFFF"/>
                </a:solidFill>
                <a:latin typeface="Times New Roman" pitchFamily="18" charset="0"/>
                <a:cs typeface="Arial"/>
                <a:sym typeface="Arial"/>
              </a:rPr>
              <a:t> </a:t>
            </a:r>
            <a:r>
              <a:rPr lang="en-US" altLang="en-US" sz="4700" b="1" dirty="0" err="1">
                <a:solidFill>
                  <a:srgbClr val="FFFFFF"/>
                </a:solidFill>
                <a:latin typeface="Times New Roman" pitchFamily="18" charset="0"/>
                <a:cs typeface="Arial"/>
                <a:sym typeface="Arial"/>
              </a:rPr>
              <a:t>chơi</a:t>
            </a:r>
            <a:endParaRPr lang="en-US" altLang="en-US" sz="4700" b="1" dirty="0">
              <a:solidFill>
                <a:srgbClr val="FFFFFF"/>
              </a:solidFill>
              <a:latin typeface="Times New Roman" pitchFamily="18" charset="0"/>
              <a:cs typeface="Arial"/>
              <a:sym typeface="Arial"/>
            </a:endParaRPr>
          </a:p>
        </p:txBody>
      </p:sp>
      <p:sp>
        <p:nvSpPr>
          <p:cNvPr id="177158" name="Text Box 7"/>
          <p:cNvSpPr txBox="1">
            <a:spLocks noChangeArrowheads="1"/>
          </p:cNvSpPr>
          <p:nvPr/>
        </p:nvSpPr>
        <p:spPr bwMode="auto">
          <a:xfrm>
            <a:off x="0" y="3200424"/>
            <a:ext cx="3149600" cy="1230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121746" tIns="60872" rIns="121746" bIns="60872">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algn="ctr" defTabSz="1218540" fontAlgn="base">
              <a:spcBef>
                <a:spcPct val="0"/>
              </a:spcBef>
              <a:spcAft>
                <a:spcPct val="0"/>
              </a:spcAft>
            </a:pPr>
            <a:r>
              <a:rPr lang="en-US" altLang="zh-CN" sz="2400" b="1" dirty="0">
                <a:solidFill>
                  <a:srgbClr val="FFFFFF"/>
                </a:solidFill>
                <a:latin typeface="Times New Roman" pitchFamily="18" charset="0"/>
                <a:ea typeface="SimSun" pitchFamily="2" charset="-122"/>
                <a:cs typeface="Arial"/>
                <a:sym typeface="Arial"/>
              </a:rPr>
              <a:t> </a:t>
            </a:r>
          </a:p>
          <a:p>
            <a:pPr algn="ctr" defTabSz="1218540" fontAlgn="base">
              <a:spcBef>
                <a:spcPct val="0"/>
              </a:spcBef>
              <a:spcAft>
                <a:spcPct val="0"/>
              </a:spcAft>
            </a:pPr>
            <a:r>
              <a:rPr lang="en-US" altLang="zh-CN" sz="2400" b="1" dirty="0">
                <a:solidFill>
                  <a:srgbClr val="FFFFFF"/>
                </a:solidFill>
                <a:latin typeface="Times New Roman" pitchFamily="18" charset="0"/>
                <a:ea typeface="SimSun" pitchFamily="2" charset="-122"/>
                <a:cs typeface="Arial"/>
                <a:sym typeface="Arial"/>
              </a:rPr>
              <a:t> </a:t>
            </a:r>
          </a:p>
          <a:p>
            <a:pPr algn="ctr" defTabSz="1218540" fontAlgn="base">
              <a:spcBef>
                <a:spcPct val="0"/>
              </a:spcBef>
              <a:spcAft>
                <a:spcPct val="0"/>
              </a:spcAft>
            </a:pPr>
            <a:endParaRPr lang="en-US" altLang="zh-CN" sz="2400" b="1" dirty="0">
              <a:solidFill>
                <a:srgbClr val="FFFFFF"/>
              </a:solidFill>
              <a:latin typeface="Times New Roman" pitchFamily="18" charset="0"/>
              <a:ea typeface="SimSun" pitchFamily="2" charset="-122"/>
              <a:cs typeface="Arial"/>
              <a:sym typeface="Arial"/>
            </a:endParaRPr>
          </a:p>
        </p:txBody>
      </p:sp>
      <p:sp>
        <p:nvSpPr>
          <p:cNvPr id="215048" name="Text Box 8"/>
          <p:cNvSpPr txBox="1">
            <a:spLocks noChangeArrowheads="1"/>
          </p:cNvSpPr>
          <p:nvPr/>
        </p:nvSpPr>
        <p:spPr bwMode="auto">
          <a:xfrm>
            <a:off x="1625600" y="3806877"/>
            <a:ext cx="10229851" cy="84114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746" tIns="60872" rIns="121746" bIns="60872">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defTabSz="1218540" fontAlgn="base">
              <a:spcBef>
                <a:spcPct val="0"/>
              </a:spcBef>
              <a:spcAft>
                <a:spcPct val="0"/>
              </a:spcAft>
            </a:pPr>
            <a:r>
              <a:rPr lang="en-US" altLang="zh-CN" sz="4700" b="1" dirty="0" err="1">
                <a:solidFill>
                  <a:srgbClr val="FFFFFF"/>
                </a:solidFill>
                <a:latin typeface="Times New Roman" pitchFamily="18" charset="0"/>
                <a:ea typeface="SimSun" pitchFamily="2" charset="-122"/>
                <a:cs typeface="Arial"/>
                <a:sym typeface="Arial"/>
              </a:rPr>
              <a:t>Đi</a:t>
            </a:r>
            <a:r>
              <a:rPr lang="en-US" altLang="zh-CN" sz="4700" b="1" dirty="0">
                <a:solidFill>
                  <a:srgbClr val="FFFFFF"/>
                </a:solidFill>
                <a:latin typeface="Times New Roman" pitchFamily="18" charset="0"/>
                <a:ea typeface="SimSun" pitchFamily="2" charset="-122"/>
                <a:cs typeface="Arial"/>
                <a:sym typeface="Arial"/>
              </a:rPr>
              <a:t> du </a:t>
            </a:r>
            <a:r>
              <a:rPr lang="en-US" altLang="zh-CN" sz="4700" b="1" dirty="0" err="1">
                <a:solidFill>
                  <a:srgbClr val="FFFFFF"/>
                </a:solidFill>
                <a:latin typeface="Times New Roman" pitchFamily="18" charset="0"/>
                <a:ea typeface="SimSun" pitchFamily="2" charset="-122"/>
                <a:cs typeface="Arial"/>
                <a:sym typeface="Arial"/>
              </a:rPr>
              <a:t>lịch</a:t>
            </a:r>
            <a:endParaRPr lang="en-US" altLang="zh-CN" sz="4700" b="1" dirty="0">
              <a:solidFill>
                <a:srgbClr val="FFFFFF"/>
              </a:solidFill>
              <a:latin typeface="Times New Roman" pitchFamily="18" charset="0"/>
              <a:ea typeface="SimSun" pitchFamily="2" charset="-122"/>
              <a:cs typeface="Arial"/>
              <a:sym typeface="Arial"/>
            </a:endParaRPr>
          </a:p>
        </p:txBody>
      </p:sp>
      <p:sp>
        <p:nvSpPr>
          <p:cNvPr id="215049" name="Text Box 9"/>
          <p:cNvSpPr txBox="1">
            <a:spLocks noChangeArrowheads="1"/>
          </p:cNvSpPr>
          <p:nvPr/>
        </p:nvSpPr>
        <p:spPr bwMode="auto">
          <a:xfrm>
            <a:off x="1625600" y="4763607"/>
            <a:ext cx="10229851" cy="904301"/>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746" tIns="60872" rIns="121746" bIns="60872">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lvl="0" algn="just">
              <a:lnSpc>
                <a:spcPct val="115000"/>
              </a:lnSpc>
            </a:pPr>
            <a:r>
              <a:rPr lang="en-US" sz="4800" b="1" dirty="0" err="1">
                <a:solidFill>
                  <a:prstClr val="white"/>
                </a:solidFill>
                <a:latin typeface="Times New Roman" pitchFamily="18" charset="0"/>
                <a:ea typeface="Calibri"/>
                <a:cs typeface="Times New Roman" pitchFamily="18" charset="0"/>
              </a:rPr>
              <a:t>Đi</a:t>
            </a:r>
            <a:r>
              <a:rPr lang="en-US" sz="4800" b="1" dirty="0">
                <a:solidFill>
                  <a:prstClr val="white"/>
                </a:solidFill>
                <a:latin typeface="Times New Roman" pitchFamily="18" charset="0"/>
                <a:ea typeface="Calibri"/>
                <a:cs typeface="Times New Roman" pitchFamily="18" charset="0"/>
              </a:rPr>
              <a:t> </a:t>
            </a:r>
            <a:r>
              <a:rPr lang="en-US" sz="4800" b="1" dirty="0" err="1">
                <a:solidFill>
                  <a:prstClr val="white"/>
                </a:solidFill>
                <a:latin typeface="Times New Roman" pitchFamily="18" charset="0"/>
                <a:ea typeface="Calibri"/>
                <a:cs typeface="Times New Roman" pitchFamily="18" charset="0"/>
              </a:rPr>
              <a:t>học</a:t>
            </a:r>
            <a:endParaRPr lang="en-US" sz="4800" b="1" dirty="0">
              <a:solidFill>
                <a:prstClr val="white"/>
              </a:solidFill>
              <a:latin typeface="Times New Roman" pitchFamily="18" charset="0"/>
              <a:ea typeface="Calibri"/>
              <a:cs typeface="Times New Roman" pitchFamily="18" charset="0"/>
            </a:endParaRPr>
          </a:p>
        </p:txBody>
      </p:sp>
      <p:pic>
        <p:nvPicPr>
          <p:cNvPr id="215051" name="Picture 11" descr="dongh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526" y="5562600"/>
            <a:ext cx="140123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53" name="Rectangle 13"/>
          <p:cNvSpPr>
            <a:spLocks noChangeArrowheads="1"/>
          </p:cNvSpPr>
          <p:nvPr/>
        </p:nvSpPr>
        <p:spPr bwMode="auto">
          <a:xfrm>
            <a:off x="20320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46" tIns="60872" rIns="121746" bIns="60872" anchor="ctr"/>
          <a:lstStyle/>
          <a:p>
            <a:pPr algn="ctr" defTabSz="121854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1</a:t>
            </a:r>
          </a:p>
        </p:txBody>
      </p:sp>
      <p:sp>
        <p:nvSpPr>
          <p:cNvPr id="215054" name="Rectangle 14"/>
          <p:cNvSpPr>
            <a:spLocks noChangeArrowheads="1"/>
          </p:cNvSpPr>
          <p:nvPr/>
        </p:nvSpPr>
        <p:spPr bwMode="auto">
          <a:xfrm>
            <a:off x="31496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46" tIns="60872" rIns="121746" bIns="60872" anchor="ctr"/>
          <a:lstStyle/>
          <a:p>
            <a:pPr algn="ctr" defTabSz="121854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2</a:t>
            </a:r>
          </a:p>
        </p:txBody>
      </p:sp>
      <p:sp>
        <p:nvSpPr>
          <p:cNvPr id="215055" name="Rectangle 15"/>
          <p:cNvSpPr>
            <a:spLocks noChangeArrowheads="1"/>
          </p:cNvSpPr>
          <p:nvPr/>
        </p:nvSpPr>
        <p:spPr bwMode="auto">
          <a:xfrm>
            <a:off x="42672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46" tIns="60872" rIns="121746" bIns="60872" anchor="ctr"/>
          <a:lstStyle/>
          <a:p>
            <a:pPr algn="ctr" defTabSz="121854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3</a:t>
            </a:r>
          </a:p>
        </p:txBody>
      </p:sp>
      <p:sp>
        <p:nvSpPr>
          <p:cNvPr id="215056" name="Rectangle 16"/>
          <p:cNvSpPr>
            <a:spLocks noChangeArrowheads="1"/>
          </p:cNvSpPr>
          <p:nvPr/>
        </p:nvSpPr>
        <p:spPr bwMode="auto">
          <a:xfrm>
            <a:off x="53848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46" tIns="60872" rIns="121746" bIns="60872" anchor="ctr"/>
          <a:lstStyle/>
          <a:p>
            <a:pPr algn="ctr" defTabSz="121854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4</a:t>
            </a:r>
          </a:p>
        </p:txBody>
      </p:sp>
      <p:sp>
        <p:nvSpPr>
          <p:cNvPr id="215057" name="Rectangle 17"/>
          <p:cNvSpPr>
            <a:spLocks noChangeArrowheads="1"/>
          </p:cNvSpPr>
          <p:nvPr/>
        </p:nvSpPr>
        <p:spPr bwMode="auto">
          <a:xfrm>
            <a:off x="65024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46" tIns="60872" rIns="121746" bIns="60872" anchor="ctr"/>
          <a:lstStyle/>
          <a:p>
            <a:pPr algn="ctr" defTabSz="121854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5</a:t>
            </a:r>
          </a:p>
        </p:txBody>
      </p:sp>
      <p:sp>
        <p:nvSpPr>
          <p:cNvPr id="215058" name="Rectangle 18"/>
          <p:cNvSpPr>
            <a:spLocks noChangeArrowheads="1"/>
          </p:cNvSpPr>
          <p:nvPr/>
        </p:nvSpPr>
        <p:spPr bwMode="auto">
          <a:xfrm>
            <a:off x="76200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46" tIns="60872" rIns="121746" bIns="60872" anchor="ctr"/>
          <a:lstStyle/>
          <a:p>
            <a:pPr algn="ctr" defTabSz="121854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6</a:t>
            </a:r>
          </a:p>
        </p:txBody>
      </p:sp>
      <p:sp>
        <p:nvSpPr>
          <p:cNvPr id="215059" name="Rectangle 19"/>
          <p:cNvSpPr>
            <a:spLocks noChangeArrowheads="1"/>
          </p:cNvSpPr>
          <p:nvPr/>
        </p:nvSpPr>
        <p:spPr bwMode="auto">
          <a:xfrm>
            <a:off x="87376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46" tIns="60872" rIns="121746" bIns="60872" anchor="ctr"/>
          <a:lstStyle/>
          <a:p>
            <a:pPr algn="ctr" defTabSz="121854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7</a:t>
            </a:r>
          </a:p>
        </p:txBody>
      </p:sp>
      <p:sp>
        <p:nvSpPr>
          <p:cNvPr id="215060" name="Rectangle 20"/>
          <p:cNvSpPr>
            <a:spLocks noChangeArrowheads="1"/>
          </p:cNvSpPr>
          <p:nvPr/>
        </p:nvSpPr>
        <p:spPr bwMode="auto">
          <a:xfrm>
            <a:off x="98552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46" tIns="60872" rIns="121746" bIns="60872" anchor="ctr"/>
          <a:lstStyle/>
          <a:p>
            <a:pPr algn="ctr" defTabSz="121854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8</a:t>
            </a:r>
          </a:p>
        </p:txBody>
      </p:sp>
      <p:sp>
        <p:nvSpPr>
          <p:cNvPr id="215063" name="Oval 23"/>
          <p:cNvSpPr>
            <a:spLocks noChangeArrowheads="1"/>
          </p:cNvSpPr>
          <p:nvPr/>
        </p:nvSpPr>
        <p:spPr bwMode="auto">
          <a:xfrm>
            <a:off x="491704" y="2934166"/>
            <a:ext cx="812800" cy="512441"/>
          </a:xfrm>
          <a:prstGeom prst="ellipse">
            <a:avLst/>
          </a:prstGeom>
          <a:solidFill>
            <a:srgbClr val="FF99FF"/>
          </a:solidFill>
          <a:ln w="57150" cmpd="thickThin">
            <a:solidFill>
              <a:srgbClr val="FF99FF"/>
            </a:solidFill>
            <a:round/>
            <a:headEnd/>
            <a:tailEnd/>
          </a:ln>
        </p:spPr>
        <p:txBody>
          <a:bodyPr wrap="none" lIns="121746" tIns="60872" rIns="121746" bIns="60872" anchor="ctr"/>
          <a:lstStyle/>
          <a:p>
            <a:pPr algn="ctr" defTabSz="1218540" fontAlgn="base">
              <a:spcBef>
                <a:spcPct val="0"/>
              </a:spcBef>
              <a:spcAft>
                <a:spcPct val="0"/>
              </a:spcAft>
            </a:pPr>
            <a:r>
              <a:rPr lang="en-US" altLang="zh-CN" sz="4000" b="1" dirty="0">
                <a:solidFill>
                  <a:srgbClr val="000000"/>
                </a:solidFill>
                <a:latin typeface="Times New Roman" pitchFamily="18" charset="0"/>
                <a:ea typeface="SimSun" pitchFamily="2" charset="-122"/>
                <a:cs typeface="Arial"/>
                <a:sym typeface="Arial"/>
              </a:rPr>
              <a:t>A</a:t>
            </a:r>
          </a:p>
        </p:txBody>
      </p:sp>
      <p:sp>
        <p:nvSpPr>
          <p:cNvPr id="215064" name="Oval 24"/>
          <p:cNvSpPr>
            <a:spLocks noChangeArrowheads="1"/>
          </p:cNvSpPr>
          <p:nvPr/>
        </p:nvSpPr>
        <p:spPr bwMode="auto">
          <a:xfrm>
            <a:off x="537999" y="4837761"/>
            <a:ext cx="916516" cy="609600"/>
          </a:xfrm>
          <a:prstGeom prst="ellipse">
            <a:avLst/>
          </a:prstGeom>
          <a:solidFill>
            <a:srgbClr val="FF99FF"/>
          </a:solidFill>
          <a:ln>
            <a:noFill/>
          </a:ln>
          <a:extLst>
            <a:ext uri="{91240B29-F687-4F45-9708-019B960494DF}">
              <a14:hiddenLine xmlns:a14="http://schemas.microsoft.com/office/drawing/2010/main" w="57150" cmpd="thickThin">
                <a:solidFill>
                  <a:srgbClr val="000000"/>
                </a:solidFill>
                <a:round/>
                <a:headEnd/>
                <a:tailEnd/>
              </a14:hiddenLine>
            </a:ext>
          </a:extLst>
        </p:spPr>
        <p:txBody>
          <a:bodyPr wrap="none" lIns="121746" tIns="60872" rIns="121746" bIns="60872" anchor="ctr"/>
          <a:lstStyle/>
          <a:p>
            <a:pPr algn="ctr" defTabSz="1218540" fontAlgn="base">
              <a:spcBef>
                <a:spcPct val="0"/>
              </a:spcBef>
              <a:spcAft>
                <a:spcPct val="0"/>
              </a:spcAft>
            </a:pPr>
            <a:r>
              <a:rPr lang="en-US" altLang="zh-CN" sz="4000" b="1" dirty="0">
                <a:solidFill>
                  <a:srgbClr val="000000"/>
                </a:solidFill>
                <a:latin typeface="Times New Roman" pitchFamily="18" charset="0"/>
                <a:ea typeface="SimSun" pitchFamily="2" charset="-122"/>
                <a:cs typeface="Arial"/>
                <a:sym typeface="Arial"/>
              </a:rPr>
              <a:t>C</a:t>
            </a:r>
          </a:p>
        </p:txBody>
      </p:sp>
      <p:sp>
        <p:nvSpPr>
          <p:cNvPr id="215065" name="Oval 25"/>
          <p:cNvSpPr>
            <a:spLocks noChangeArrowheads="1"/>
          </p:cNvSpPr>
          <p:nvPr/>
        </p:nvSpPr>
        <p:spPr bwMode="auto">
          <a:xfrm>
            <a:off x="544980" y="3850240"/>
            <a:ext cx="916517" cy="609600"/>
          </a:xfrm>
          <a:prstGeom prst="ellipse">
            <a:avLst/>
          </a:prstGeom>
          <a:solidFill>
            <a:srgbClr val="FF99FF"/>
          </a:solidFill>
          <a:ln>
            <a:noFill/>
          </a:ln>
          <a:extLst>
            <a:ext uri="{91240B29-F687-4F45-9708-019B960494DF}">
              <a14:hiddenLine xmlns:a14="http://schemas.microsoft.com/office/drawing/2010/main" w="57150" cmpd="thickThin">
                <a:solidFill>
                  <a:srgbClr val="000000"/>
                </a:solidFill>
                <a:round/>
                <a:headEnd/>
                <a:tailEnd/>
              </a14:hiddenLine>
            </a:ext>
          </a:extLst>
        </p:spPr>
        <p:txBody>
          <a:bodyPr wrap="none" lIns="121746" tIns="60872" rIns="121746" bIns="60872" anchor="ctr"/>
          <a:lstStyle/>
          <a:p>
            <a:pPr algn="ctr" defTabSz="1218540" fontAlgn="base">
              <a:spcBef>
                <a:spcPct val="0"/>
              </a:spcBef>
              <a:spcAft>
                <a:spcPct val="0"/>
              </a:spcAft>
            </a:pPr>
            <a:r>
              <a:rPr lang="en-US" altLang="zh-CN" sz="4000" b="1" dirty="0">
                <a:solidFill>
                  <a:srgbClr val="000000"/>
                </a:solidFill>
                <a:latin typeface="Times New Roman" pitchFamily="18" charset="0"/>
                <a:ea typeface="SimSun" pitchFamily="2" charset="-122"/>
                <a:cs typeface="Arial"/>
                <a:sym typeface="Arial"/>
              </a:rPr>
              <a:t>B</a:t>
            </a:r>
          </a:p>
        </p:txBody>
      </p:sp>
      <p:sp>
        <p:nvSpPr>
          <p:cNvPr id="215066" name="Oval 26"/>
          <p:cNvSpPr>
            <a:spLocks noChangeArrowheads="1"/>
          </p:cNvSpPr>
          <p:nvPr/>
        </p:nvSpPr>
        <p:spPr bwMode="auto">
          <a:xfrm>
            <a:off x="421720" y="4764853"/>
            <a:ext cx="1016995" cy="642160"/>
          </a:xfrm>
          <a:prstGeom prst="ellipse">
            <a:avLst/>
          </a:prstGeom>
          <a:solidFill>
            <a:srgbClr val="FF0000"/>
          </a:solidFill>
          <a:ln w="57150" cmpd="thickThin">
            <a:solidFill>
              <a:srgbClr val="FF99FF"/>
            </a:solidFill>
            <a:round/>
            <a:headEnd/>
            <a:tailEnd/>
          </a:ln>
        </p:spPr>
        <p:txBody>
          <a:bodyPr wrap="none" lIns="121746" tIns="60872" rIns="121746" bIns="60872" anchor="ctr"/>
          <a:lstStyle/>
          <a:p>
            <a:pPr algn="ctr" defTabSz="1218540" fontAlgn="base">
              <a:spcBef>
                <a:spcPct val="0"/>
              </a:spcBef>
              <a:spcAft>
                <a:spcPct val="0"/>
              </a:spcAft>
            </a:pPr>
            <a:r>
              <a:rPr lang="en-US" altLang="zh-CN" sz="4000" b="1" dirty="0">
                <a:solidFill>
                  <a:srgbClr val="000000"/>
                </a:solidFill>
                <a:latin typeface="Times New Roman" pitchFamily="18" charset="0"/>
                <a:ea typeface="SimSun" pitchFamily="2" charset="-122"/>
                <a:cs typeface="Arial"/>
                <a:sym typeface="Arial"/>
              </a:rPr>
              <a:t>C</a:t>
            </a:r>
          </a:p>
        </p:txBody>
      </p:sp>
      <p:sp>
        <p:nvSpPr>
          <p:cNvPr id="27" name="Text Box 22"/>
          <p:cNvSpPr txBox="1">
            <a:spLocks noChangeArrowheads="1"/>
          </p:cNvSpPr>
          <p:nvPr/>
        </p:nvSpPr>
        <p:spPr bwMode="auto">
          <a:xfrm>
            <a:off x="507676" y="304800"/>
            <a:ext cx="11250253" cy="77854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a:noFill/>
          </a:ln>
          <a:effectLst/>
          <a:extLst/>
        </p:spPr>
        <p:txBody>
          <a:bodyPr lIns="121468" tIns="60722" rIns="121468" bIns="60722">
            <a:prstTxWarp prst="textPlain">
              <a:avLst/>
            </a:prstTxWarp>
            <a:spAutoFit/>
          </a:bodyPr>
          <a:lstStyle/>
          <a:p>
            <a:pPr algn="ctr" defTabSz="1218540" fontAlgn="base">
              <a:spcBef>
                <a:spcPct val="20000"/>
              </a:spcBef>
              <a:spcAft>
                <a:spcPct val="0"/>
              </a:spcAft>
              <a:buClr>
                <a:srgbClr val="56C7AA"/>
              </a:buClr>
              <a:buSzPct val="120000"/>
              <a:defRPr/>
            </a:pPr>
            <a:r>
              <a:rPr lang="en-US" sz="5300" b="1" noProof="1">
                <a:ln w="10541" cmpd="sng">
                  <a:solidFill>
                    <a:srgbClr val="FF0000"/>
                  </a:solidFill>
                  <a:prstDash val="solid"/>
                </a:ln>
                <a:solidFill>
                  <a:srgbClr val="FF3300"/>
                </a:solidFill>
                <a:latin typeface="Times New Roman" pitchFamily="18" charset="0"/>
                <a:cs typeface="Arial" pitchFamily="34" charset="0"/>
                <a:sym typeface="Arial"/>
              </a:rPr>
              <a:t>Trò chơi: AI NHANH, AI ĐÚNG!</a:t>
            </a:r>
            <a:endParaRPr sz="5300" b="1" noProof="1">
              <a:ln w="10541" cmpd="sng">
                <a:solidFill>
                  <a:srgbClr val="FF0000"/>
                </a:solidFill>
                <a:prstDash val="solid"/>
              </a:ln>
              <a:solidFill>
                <a:srgbClr val="FF3300"/>
              </a:solidFill>
              <a:latin typeface="Times New Roman" pitchFamily="18" charset="0"/>
              <a:cs typeface="Arial" pitchFamily="34" charset="0"/>
              <a:sym typeface="Arial"/>
            </a:endParaRPr>
          </a:p>
        </p:txBody>
      </p:sp>
      <p:sp>
        <p:nvSpPr>
          <p:cNvPr id="177175" name="Text Box 5"/>
          <p:cNvSpPr txBox="1">
            <a:spLocks noChangeArrowheads="1"/>
          </p:cNvSpPr>
          <p:nvPr/>
        </p:nvSpPr>
        <p:spPr bwMode="auto">
          <a:xfrm>
            <a:off x="560708" y="1098674"/>
            <a:ext cx="11354359" cy="1679979"/>
          </a:xfrm>
          <a:prstGeom prst="rect">
            <a:avLst/>
          </a:prstGeom>
          <a:gradFill rotWithShape="1">
            <a:gsLst>
              <a:gs pos="0">
                <a:srgbClr val="FF8080"/>
              </a:gs>
              <a:gs pos="50000">
                <a:srgbClr val="FFB3B3"/>
              </a:gs>
              <a:gs pos="100000">
                <a:srgbClr val="FFDADA"/>
              </a:gs>
            </a:gsLst>
            <a:lin ang="162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1468" tIns="60722" rIns="121468" bIns="60722">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lvl="0" algn="just">
              <a:lnSpc>
                <a:spcPct val="115000"/>
              </a:lnSpc>
            </a:pPr>
            <a:r>
              <a:rPr lang="en-US" sz="4400" b="1" dirty="0" err="1">
                <a:solidFill>
                  <a:srgbClr val="0070C0"/>
                </a:solidFill>
                <a:latin typeface="Times New Roman" pitchFamily="18" charset="0"/>
                <a:ea typeface="Times New Roman"/>
                <a:cs typeface="Times New Roman" pitchFamily="18" charset="0"/>
              </a:rPr>
              <a:t>Bạn</a:t>
            </a:r>
            <a:r>
              <a:rPr lang="en-US" sz="4400" b="1" dirty="0">
                <a:solidFill>
                  <a:srgbClr val="0070C0"/>
                </a:solidFill>
                <a:latin typeface="Times New Roman" pitchFamily="18" charset="0"/>
                <a:ea typeface="Times New Roman"/>
                <a:cs typeface="Times New Roman" pitchFamily="18" charset="0"/>
              </a:rPr>
              <a:t> </a:t>
            </a:r>
            <a:r>
              <a:rPr lang="en-US" sz="4400" b="1" dirty="0" err="1">
                <a:solidFill>
                  <a:srgbClr val="0070C0"/>
                </a:solidFill>
                <a:latin typeface="Times New Roman" pitchFamily="18" charset="0"/>
                <a:ea typeface="Times New Roman"/>
                <a:cs typeface="Times New Roman" pitchFamily="18" charset="0"/>
              </a:rPr>
              <a:t>nhỏ</a:t>
            </a:r>
            <a:r>
              <a:rPr lang="en-US" sz="4400" b="1" dirty="0">
                <a:solidFill>
                  <a:srgbClr val="0070C0"/>
                </a:solidFill>
                <a:latin typeface="Times New Roman" pitchFamily="18" charset="0"/>
                <a:ea typeface="Times New Roman"/>
                <a:cs typeface="Times New Roman" pitchFamily="18" charset="0"/>
              </a:rPr>
              <a:t> chia </a:t>
            </a:r>
            <a:r>
              <a:rPr lang="en-US" sz="4400" b="1" dirty="0" err="1">
                <a:solidFill>
                  <a:srgbClr val="0070C0"/>
                </a:solidFill>
                <a:latin typeface="Times New Roman" pitchFamily="18" charset="0"/>
                <a:ea typeface="Times New Roman"/>
                <a:cs typeface="Times New Roman" pitchFamily="18" charset="0"/>
              </a:rPr>
              <a:t>tay</a:t>
            </a:r>
            <a:r>
              <a:rPr lang="en-US" sz="4400" b="1" dirty="0">
                <a:solidFill>
                  <a:srgbClr val="0070C0"/>
                </a:solidFill>
                <a:latin typeface="Times New Roman" pitchFamily="18" charset="0"/>
                <a:ea typeface="Times New Roman"/>
                <a:cs typeface="Times New Roman" pitchFamily="18" charset="0"/>
              </a:rPr>
              <a:t> </a:t>
            </a:r>
            <a:r>
              <a:rPr lang="en-US" sz="4400" b="1" dirty="0" err="1">
                <a:solidFill>
                  <a:srgbClr val="0070C0"/>
                </a:solidFill>
                <a:latin typeface="Times New Roman" pitchFamily="18" charset="0"/>
                <a:ea typeface="Times New Roman"/>
                <a:cs typeface="Times New Roman" pitchFamily="18" charset="0"/>
              </a:rPr>
              <a:t>các</a:t>
            </a:r>
            <a:r>
              <a:rPr lang="en-US" sz="4400" b="1" dirty="0">
                <a:solidFill>
                  <a:srgbClr val="0070C0"/>
                </a:solidFill>
                <a:latin typeface="Times New Roman" pitchFamily="18" charset="0"/>
                <a:ea typeface="Times New Roman"/>
                <a:cs typeface="Times New Roman" pitchFamily="18" charset="0"/>
              </a:rPr>
              <a:t> </a:t>
            </a:r>
            <a:r>
              <a:rPr lang="en-US" sz="4400" b="1" dirty="0" err="1">
                <a:solidFill>
                  <a:srgbClr val="0070C0"/>
                </a:solidFill>
                <a:latin typeface="Times New Roman" pitchFamily="18" charset="0"/>
                <a:ea typeface="Times New Roman"/>
                <a:cs typeface="Times New Roman" pitchFamily="18" charset="0"/>
              </a:rPr>
              <a:t>bạn</a:t>
            </a:r>
            <a:r>
              <a:rPr lang="en-US" sz="4400" b="1" dirty="0">
                <a:solidFill>
                  <a:srgbClr val="0070C0"/>
                </a:solidFill>
                <a:latin typeface="Times New Roman" pitchFamily="18" charset="0"/>
                <a:ea typeface="Times New Roman"/>
                <a:cs typeface="Times New Roman" pitchFamily="18" charset="0"/>
              </a:rPr>
              <a:t> </a:t>
            </a:r>
            <a:r>
              <a:rPr lang="en-US" sz="4400" b="1" dirty="0" err="1">
                <a:solidFill>
                  <a:srgbClr val="0070C0"/>
                </a:solidFill>
                <a:latin typeface="Times New Roman" pitchFamily="18" charset="0"/>
                <a:ea typeface="Times New Roman"/>
                <a:cs typeface="Times New Roman" pitchFamily="18" charset="0"/>
              </a:rPr>
              <a:t>lên</a:t>
            </a:r>
            <a:r>
              <a:rPr lang="en-US" sz="4400" b="1" dirty="0">
                <a:solidFill>
                  <a:srgbClr val="0070C0"/>
                </a:solidFill>
                <a:latin typeface="Times New Roman" pitchFamily="18" charset="0"/>
                <a:ea typeface="Times New Roman"/>
                <a:cs typeface="Times New Roman" pitchFamily="18" charset="0"/>
              </a:rPr>
              <a:t> </a:t>
            </a:r>
            <a:r>
              <a:rPr lang="en-US" sz="4400" b="1" dirty="0" err="1">
                <a:solidFill>
                  <a:srgbClr val="0070C0"/>
                </a:solidFill>
                <a:latin typeface="Times New Roman" pitchFamily="18" charset="0"/>
                <a:ea typeface="Times New Roman"/>
                <a:cs typeface="Times New Roman" pitchFamily="18" charset="0"/>
              </a:rPr>
              <a:t>thành</a:t>
            </a:r>
            <a:r>
              <a:rPr lang="en-US" sz="4400" b="1" dirty="0">
                <a:solidFill>
                  <a:srgbClr val="0070C0"/>
                </a:solidFill>
                <a:latin typeface="Times New Roman" pitchFamily="18" charset="0"/>
                <a:ea typeface="Times New Roman"/>
                <a:cs typeface="Times New Roman" pitchFamily="18" charset="0"/>
              </a:rPr>
              <a:t> </a:t>
            </a:r>
            <a:r>
              <a:rPr lang="en-US" sz="4400" b="1" dirty="0" err="1">
                <a:solidFill>
                  <a:srgbClr val="0070C0"/>
                </a:solidFill>
                <a:latin typeface="Times New Roman" pitchFamily="18" charset="0"/>
                <a:ea typeface="Times New Roman"/>
                <a:cs typeface="Times New Roman" pitchFamily="18" charset="0"/>
              </a:rPr>
              <a:t>phố</a:t>
            </a:r>
            <a:r>
              <a:rPr lang="en-US" sz="4400" b="1" dirty="0">
                <a:solidFill>
                  <a:srgbClr val="0070C0"/>
                </a:solidFill>
                <a:latin typeface="Times New Roman" pitchFamily="18" charset="0"/>
                <a:ea typeface="Times New Roman"/>
                <a:cs typeface="Times New Roman" pitchFamily="18" charset="0"/>
              </a:rPr>
              <a:t> </a:t>
            </a:r>
            <a:r>
              <a:rPr lang="en-US" sz="4400" b="1" dirty="0" err="1">
                <a:solidFill>
                  <a:srgbClr val="0070C0"/>
                </a:solidFill>
                <a:latin typeface="Times New Roman" pitchFamily="18" charset="0"/>
                <a:ea typeface="Times New Roman"/>
                <a:cs typeface="Times New Roman" pitchFamily="18" charset="0"/>
              </a:rPr>
              <a:t>để</a:t>
            </a:r>
            <a:r>
              <a:rPr lang="en-US" sz="4400" b="1" dirty="0">
                <a:solidFill>
                  <a:srgbClr val="0070C0"/>
                </a:solidFill>
                <a:latin typeface="Times New Roman" pitchFamily="18" charset="0"/>
                <a:ea typeface="Times New Roman"/>
                <a:cs typeface="Times New Roman" pitchFamily="18" charset="0"/>
              </a:rPr>
              <a:t> </a:t>
            </a:r>
            <a:r>
              <a:rPr lang="en-US" sz="4400" b="1" dirty="0" err="1">
                <a:solidFill>
                  <a:srgbClr val="0070C0"/>
                </a:solidFill>
                <a:latin typeface="Times New Roman" pitchFamily="18" charset="0"/>
                <a:ea typeface="Times New Roman"/>
                <a:cs typeface="Times New Roman" pitchFamily="18" charset="0"/>
              </a:rPr>
              <a:t>làm</a:t>
            </a:r>
            <a:r>
              <a:rPr lang="en-US" sz="4400" b="1" dirty="0">
                <a:solidFill>
                  <a:srgbClr val="0070C0"/>
                </a:solidFill>
                <a:latin typeface="Times New Roman" pitchFamily="18" charset="0"/>
                <a:ea typeface="Times New Roman"/>
                <a:cs typeface="Times New Roman" pitchFamily="18" charset="0"/>
              </a:rPr>
              <a:t> </a:t>
            </a:r>
            <a:r>
              <a:rPr lang="en-US" sz="4400" b="1" dirty="0" err="1">
                <a:solidFill>
                  <a:srgbClr val="0070C0"/>
                </a:solidFill>
                <a:latin typeface="Times New Roman" pitchFamily="18" charset="0"/>
                <a:ea typeface="Times New Roman"/>
                <a:cs typeface="Times New Roman" pitchFamily="18" charset="0"/>
              </a:rPr>
              <a:t>gì</a:t>
            </a:r>
            <a:r>
              <a:rPr lang="en-US" sz="4400" b="1" dirty="0">
                <a:solidFill>
                  <a:srgbClr val="0070C0"/>
                </a:solidFill>
                <a:latin typeface="Times New Roman" pitchFamily="18" charset="0"/>
                <a:ea typeface="Times New Roman"/>
                <a:cs typeface="Times New Roman" pitchFamily="18" charset="0"/>
              </a:rPr>
              <a:t>?</a:t>
            </a:r>
            <a:endParaRPr lang="en-US" sz="4400" b="1" dirty="0">
              <a:solidFill>
                <a:srgbClr val="0070C0"/>
              </a:solidFill>
              <a:latin typeface="Times New Roman" pitchFamily="18" charset="0"/>
              <a:ea typeface="Calibri"/>
              <a:cs typeface="Times New Roman" pitchFamily="18" charset="0"/>
            </a:endParaRPr>
          </a:p>
        </p:txBody>
      </p:sp>
      <p:sp>
        <p:nvSpPr>
          <p:cNvPr id="25" name="Text Box 10"/>
          <p:cNvSpPr txBox="1">
            <a:spLocks noChangeArrowheads="1"/>
          </p:cNvSpPr>
          <p:nvPr/>
        </p:nvSpPr>
        <p:spPr bwMode="auto">
          <a:xfrm>
            <a:off x="1625599" y="4767614"/>
            <a:ext cx="10229851" cy="904301"/>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746" tIns="60872" rIns="121746" bIns="60872">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lvl="0" algn="just">
              <a:lnSpc>
                <a:spcPct val="115000"/>
              </a:lnSpc>
            </a:pPr>
            <a:r>
              <a:rPr lang="en-US" sz="4800" b="1" dirty="0" err="1">
                <a:solidFill>
                  <a:schemeClr val="bg1"/>
                </a:solidFill>
                <a:latin typeface="Times New Roman" pitchFamily="18" charset="0"/>
                <a:ea typeface="Calibri"/>
                <a:cs typeface="Times New Roman" pitchFamily="18" charset="0"/>
              </a:rPr>
              <a:t>Đi</a:t>
            </a:r>
            <a:r>
              <a:rPr lang="en-US" sz="4800" b="1" dirty="0">
                <a:solidFill>
                  <a:schemeClr val="bg1"/>
                </a:solidFill>
                <a:latin typeface="Times New Roman" pitchFamily="18" charset="0"/>
                <a:ea typeface="Calibri"/>
                <a:cs typeface="Times New Roman" pitchFamily="18" charset="0"/>
              </a:rPr>
              <a:t> </a:t>
            </a:r>
            <a:r>
              <a:rPr lang="en-US" sz="4800" b="1" dirty="0" err="1">
                <a:solidFill>
                  <a:schemeClr val="bg1"/>
                </a:solidFill>
                <a:latin typeface="Times New Roman" pitchFamily="18" charset="0"/>
                <a:ea typeface="Calibri"/>
                <a:cs typeface="Times New Roman" pitchFamily="18" charset="0"/>
              </a:rPr>
              <a:t>học</a:t>
            </a:r>
            <a:endParaRPr lang="en-US" sz="4800" b="1" dirty="0">
              <a:solidFill>
                <a:schemeClr val="bg1"/>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36794982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15063"/>
                                        </p:tgtEl>
                                        <p:attrNameLst>
                                          <p:attrName>style.visibility</p:attrName>
                                        </p:attrNameLst>
                                      </p:cBhvr>
                                      <p:to>
                                        <p:strVal val="visible"/>
                                      </p:to>
                                    </p:set>
                                    <p:animEffect transition="in" filter="fade">
                                      <p:cBhvr>
                                        <p:cTn id="7" dur="770" decel="100000"/>
                                        <p:tgtEl>
                                          <p:spTgt spid="215063"/>
                                        </p:tgtEl>
                                      </p:cBhvr>
                                    </p:animEffect>
                                    <p:animScale>
                                      <p:cBhvr>
                                        <p:cTn id="8" dur="770" decel="100000"/>
                                        <p:tgtEl>
                                          <p:spTgt spid="215063"/>
                                        </p:tgtEl>
                                      </p:cBhvr>
                                      <p:from x="10000" y="10000"/>
                                      <p:to x="200000" y="450000"/>
                                    </p:animScale>
                                    <p:animScale>
                                      <p:cBhvr>
                                        <p:cTn id="9" dur="1230" accel="100000" fill="hold">
                                          <p:stCondLst>
                                            <p:cond delay="770"/>
                                          </p:stCondLst>
                                        </p:cTn>
                                        <p:tgtEl>
                                          <p:spTgt spid="215063"/>
                                        </p:tgtEl>
                                      </p:cBhvr>
                                      <p:from x="200000" y="450000"/>
                                      <p:to x="100000" y="100000"/>
                                    </p:animScale>
                                    <p:set>
                                      <p:cBhvr>
                                        <p:cTn id="10" dur="770" fill="hold"/>
                                        <p:tgtEl>
                                          <p:spTgt spid="215063"/>
                                        </p:tgtEl>
                                        <p:attrNameLst>
                                          <p:attrName>ppt_x</p:attrName>
                                        </p:attrNameLst>
                                      </p:cBhvr>
                                      <p:to>
                                        <p:strVal val="(0.5)"/>
                                      </p:to>
                                    </p:set>
                                    <p:anim from="(0.5)" to="(#ppt_x)" calcmode="lin" valueType="num">
                                      <p:cBhvr>
                                        <p:cTn id="11" dur="1230" accel="100000" fill="hold">
                                          <p:stCondLst>
                                            <p:cond delay="770"/>
                                          </p:stCondLst>
                                        </p:cTn>
                                        <p:tgtEl>
                                          <p:spTgt spid="215063"/>
                                        </p:tgtEl>
                                        <p:attrNameLst>
                                          <p:attrName>ppt_x</p:attrName>
                                        </p:attrNameLst>
                                      </p:cBhvr>
                                    </p:anim>
                                    <p:set>
                                      <p:cBhvr>
                                        <p:cTn id="12" dur="770" fill="hold"/>
                                        <p:tgtEl>
                                          <p:spTgt spid="215063"/>
                                        </p:tgtEl>
                                        <p:attrNameLst>
                                          <p:attrName>ppt_y</p:attrName>
                                        </p:attrNameLst>
                                      </p:cBhvr>
                                      <p:to>
                                        <p:strVal val="(#ppt_y+0.4)"/>
                                      </p:to>
                                    </p:set>
                                    <p:anim from="(#ppt_y+0.4)" to="(#ppt_y)" calcmode="lin" valueType="num">
                                      <p:cBhvr>
                                        <p:cTn id="13" dur="1230" accel="100000" fill="hold">
                                          <p:stCondLst>
                                            <p:cond delay="770"/>
                                          </p:stCondLst>
                                        </p:cTn>
                                        <p:tgtEl>
                                          <p:spTgt spid="215063"/>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215065"/>
                                        </p:tgtEl>
                                        <p:attrNameLst>
                                          <p:attrName>style.visibility</p:attrName>
                                        </p:attrNameLst>
                                      </p:cBhvr>
                                      <p:to>
                                        <p:strVal val="visible"/>
                                      </p:to>
                                    </p:set>
                                    <p:animEffect transition="in" filter="fade">
                                      <p:cBhvr>
                                        <p:cTn id="16" dur="770" decel="100000"/>
                                        <p:tgtEl>
                                          <p:spTgt spid="215065"/>
                                        </p:tgtEl>
                                      </p:cBhvr>
                                    </p:animEffect>
                                    <p:animScale>
                                      <p:cBhvr>
                                        <p:cTn id="17" dur="770" decel="100000"/>
                                        <p:tgtEl>
                                          <p:spTgt spid="215065"/>
                                        </p:tgtEl>
                                      </p:cBhvr>
                                      <p:from x="10000" y="10000"/>
                                      <p:to x="200000" y="450000"/>
                                    </p:animScale>
                                    <p:animScale>
                                      <p:cBhvr>
                                        <p:cTn id="18" dur="1230" accel="100000" fill="hold">
                                          <p:stCondLst>
                                            <p:cond delay="770"/>
                                          </p:stCondLst>
                                        </p:cTn>
                                        <p:tgtEl>
                                          <p:spTgt spid="215065"/>
                                        </p:tgtEl>
                                      </p:cBhvr>
                                      <p:from x="200000" y="450000"/>
                                      <p:to x="100000" y="100000"/>
                                    </p:animScale>
                                    <p:set>
                                      <p:cBhvr>
                                        <p:cTn id="19" dur="770" fill="hold"/>
                                        <p:tgtEl>
                                          <p:spTgt spid="215065"/>
                                        </p:tgtEl>
                                        <p:attrNameLst>
                                          <p:attrName>ppt_x</p:attrName>
                                        </p:attrNameLst>
                                      </p:cBhvr>
                                      <p:to>
                                        <p:strVal val="(0.5)"/>
                                      </p:to>
                                    </p:set>
                                    <p:anim from="(0.5)" to="(#ppt_x)" calcmode="lin" valueType="num">
                                      <p:cBhvr>
                                        <p:cTn id="20" dur="1230" accel="100000" fill="hold">
                                          <p:stCondLst>
                                            <p:cond delay="770"/>
                                          </p:stCondLst>
                                        </p:cTn>
                                        <p:tgtEl>
                                          <p:spTgt spid="215065"/>
                                        </p:tgtEl>
                                        <p:attrNameLst>
                                          <p:attrName>ppt_x</p:attrName>
                                        </p:attrNameLst>
                                      </p:cBhvr>
                                    </p:anim>
                                    <p:set>
                                      <p:cBhvr>
                                        <p:cTn id="21" dur="770" fill="hold"/>
                                        <p:tgtEl>
                                          <p:spTgt spid="215065"/>
                                        </p:tgtEl>
                                        <p:attrNameLst>
                                          <p:attrName>ppt_y</p:attrName>
                                        </p:attrNameLst>
                                      </p:cBhvr>
                                      <p:to>
                                        <p:strVal val="(#ppt_y+0.4)"/>
                                      </p:to>
                                    </p:set>
                                    <p:anim from="(#ppt_y+0.4)" to="(#ppt_y)" calcmode="lin" valueType="num">
                                      <p:cBhvr>
                                        <p:cTn id="22" dur="1230" accel="100000" fill="hold">
                                          <p:stCondLst>
                                            <p:cond delay="770"/>
                                          </p:stCondLst>
                                        </p:cTn>
                                        <p:tgtEl>
                                          <p:spTgt spid="215065"/>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215064"/>
                                        </p:tgtEl>
                                        <p:attrNameLst>
                                          <p:attrName>style.visibility</p:attrName>
                                        </p:attrNameLst>
                                      </p:cBhvr>
                                      <p:to>
                                        <p:strVal val="visible"/>
                                      </p:to>
                                    </p:set>
                                    <p:animEffect transition="in" filter="fade">
                                      <p:cBhvr>
                                        <p:cTn id="25" dur="770" decel="100000"/>
                                        <p:tgtEl>
                                          <p:spTgt spid="215064"/>
                                        </p:tgtEl>
                                      </p:cBhvr>
                                    </p:animEffect>
                                    <p:animScale>
                                      <p:cBhvr>
                                        <p:cTn id="26" dur="770" decel="100000"/>
                                        <p:tgtEl>
                                          <p:spTgt spid="215064"/>
                                        </p:tgtEl>
                                      </p:cBhvr>
                                      <p:from x="10000" y="10000"/>
                                      <p:to x="200000" y="450000"/>
                                    </p:animScale>
                                    <p:animScale>
                                      <p:cBhvr>
                                        <p:cTn id="27" dur="1230" accel="100000" fill="hold">
                                          <p:stCondLst>
                                            <p:cond delay="770"/>
                                          </p:stCondLst>
                                        </p:cTn>
                                        <p:tgtEl>
                                          <p:spTgt spid="215064"/>
                                        </p:tgtEl>
                                      </p:cBhvr>
                                      <p:from x="200000" y="450000"/>
                                      <p:to x="100000" y="100000"/>
                                    </p:animScale>
                                    <p:set>
                                      <p:cBhvr>
                                        <p:cTn id="28" dur="770" fill="hold"/>
                                        <p:tgtEl>
                                          <p:spTgt spid="215064"/>
                                        </p:tgtEl>
                                        <p:attrNameLst>
                                          <p:attrName>ppt_x</p:attrName>
                                        </p:attrNameLst>
                                      </p:cBhvr>
                                      <p:to>
                                        <p:strVal val="(0.5)"/>
                                      </p:to>
                                    </p:set>
                                    <p:anim from="(0.5)" to="(#ppt_x)" calcmode="lin" valueType="num">
                                      <p:cBhvr>
                                        <p:cTn id="29" dur="1230" accel="100000" fill="hold">
                                          <p:stCondLst>
                                            <p:cond delay="770"/>
                                          </p:stCondLst>
                                        </p:cTn>
                                        <p:tgtEl>
                                          <p:spTgt spid="215064"/>
                                        </p:tgtEl>
                                        <p:attrNameLst>
                                          <p:attrName>ppt_x</p:attrName>
                                        </p:attrNameLst>
                                      </p:cBhvr>
                                    </p:anim>
                                    <p:set>
                                      <p:cBhvr>
                                        <p:cTn id="30" dur="770" fill="hold"/>
                                        <p:tgtEl>
                                          <p:spTgt spid="215064"/>
                                        </p:tgtEl>
                                        <p:attrNameLst>
                                          <p:attrName>ppt_y</p:attrName>
                                        </p:attrNameLst>
                                      </p:cBhvr>
                                      <p:to>
                                        <p:strVal val="(#ppt_y+0.4)"/>
                                      </p:to>
                                    </p:set>
                                    <p:anim from="(#ppt_y+0.4)" to="(#ppt_y)" calcmode="lin" valueType="num">
                                      <p:cBhvr>
                                        <p:cTn id="31" dur="1230" accel="100000" fill="hold">
                                          <p:stCondLst>
                                            <p:cond delay="770"/>
                                          </p:stCondLst>
                                        </p:cTn>
                                        <p:tgtEl>
                                          <p:spTgt spid="215064"/>
                                        </p:tgtEl>
                                        <p:attrNameLst>
                                          <p:attrName>ppt_y</p:attrName>
                                        </p:attrNameLst>
                                      </p:cBhvr>
                                    </p:anim>
                                  </p:childTnLst>
                                </p:cTn>
                              </p:par>
                              <p:par>
                                <p:cTn id="32" presetID="51" presetClass="entr" presetSubtype="0" fill="hold" grpId="0" nodeType="withEffect">
                                  <p:stCondLst>
                                    <p:cond delay="0"/>
                                  </p:stCondLst>
                                  <p:childTnLst>
                                    <p:set>
                                      <p:cBhvr>
                                        <p:cTn id="33" dur="1" fill="hold">
                                          <p:stCondLst>
                                            <p:cond delay="0"/>
                                          </p:stCondLst>
                                        </p:cTn>
                                        <p:tgtEl>
                                          <p:spTgt spid="215046"/>
                                        </p:tgtEl>
                                        <p:attrNameLst>
                                          <p:attrName>style.visibility</p:attrName>
                                        </p:attrNameLst>
                                      </p:cBhvr>
                                      <p:to>
                                        <p:strVal val="visible"/>
                                      </p:to>
                                    </p:set>
                                    <p:animEffect transition="in" filter="fade">
                                      <p:cBhvr>
                                        <p:cTn id="34" dur="770" decel="100000"/>
                                        <p:tgtEl>
                                          <p:spTgt spid="215046"/>
                                        </p:tgtEl>
                                      </p:cBhvr>
                                    </p:animEffect>
                                    <p:animScale>
                                      <p:cBhvr>
                                        <p:cTn id="35" dur="770" decel="100000"/>
                                        <p:tgtEl>
                                          <p:spTgt spid="215046"/>
                                        </p:tgtEl>
                                      </p:cBhvr>
                                      <p:from x="10000" y="10000"/>
                                      <p:to x="200000" y="450000"/>
                                    </p:animScale>
                                    <p:animScale>
                                      <p:cBhvr>
                                        <p:cTn id="36" dur="1230" accel="100000" fill="hold">
                                          <p:stCondLst>
                                            <p:cond delay="770"/>
                                          </p:stCondLst>
                                        </p:cTn>
                                        <p:tgtEl>
                                          <p:spTgt spid="215046"/>
                                        </p:tgtEl>
                                      </p:cBhvr>
                                      <p:from x="200000" y="450000"/>
                                      <p:to x="100000" y="100000"/>
                                    </p:animScale>
                                    <p:set>
                                      <p:cBhvr>
                                        <p:cTn id="37" dur="770" fill="hold"/>
                                        <p:tgtEl>
                                          <p:spTgt spid="215046"/>
                                        </p:tgtEl>
                                        <p:attrNameLst>
                                          <p:attrName>ppt_x</p:attrName>
                                        </p:attrNameLst>
                                      </p:cBhvr>
                                      <p:to>
                                        <p:strVal val="(0.5)"/>
                                      </p:to>
                                    </p:set>
                                    <p:anim from="(0.5)" to="(#ppt_x)" calcmode="lin" valueType="num">
                                      <p:cBhvr>
                                        <p:cTn id="38" dur="1230" accel="100000" fill="hold">
                                          <p:stCondLst>
                                            <p:cond delay="770"/>
                                          </p:stCondLst>
                                        </p:cTn>
                                        <p:tgtEl>
                                          <p:spTgt spid="215046"/>
                                        </p:tgtEl>
                                        <p:attrNameLst>
                                          <p:attrName>ppt_x</p:attrName>
                                        </p:attrNameLst>
                                      </p:cBhvr>
                                    </p:anim>
                                    <p:set>
                                      <p:cBhvr>
                                        <p:cTn id="39" dur="770" fill="hold"/>
                                        <p:tgtEl>
                                          <p:spTgt spid="215046"/>
                                        </p:tgtEl>
                                        <p:attrNameLst>
                                          <p:attrName>ppt_y</p:attrName>
                                        </p:attrNameLst>
                                      </p:cBhvr>
                                      <p:to>
                                        <p:strVal val="(#ppt_y+0.4)"/>
                                      </p:to>
                                    </p:set>
                                    <p:anim from="(#ppt_y+0.4)" to="(#ppt_y)" calcmode="lin" valueType="num">
                                      <p:cBhvr>
                                        <p:cTn id="40" dur="1230" accel="100000" fill="hold">
                                          <p:stCondLst>
                                            <p:cond delay="770"/>
                                          </p:stCondLst>
                                        </p:cTn>
                                        <p:tgtEl>
                                          <p:spTgt spid="215046"/>
                                        </p:tgtEl>
                                        <p:attrNameLst>
                                          <p:attrName>ppt_y</p:attrName>
                                        </p:attrNameLst>
                                      </p:cBhvr>
                                    </p:anim>
                                  </p:childTnLst>
                                </p:cTn>
                              </p:par>
                              <p:par>
                                <p:cTn id="41" presetID="51" presetClass="entr" presetSubtype="0" fill="hold" grpId="0" nodeType="withEffect">
                                  <p:stCondLst>
                                    <p:cond delay="0"/>
                                  </p:stCondLst>
                                  <p:childTnLst>
                                    <p:set>
                                      <p:cBhvr>
                                        <p:cTn id="42" dur="1" fill="hold">
                                          <p:stCondLst>
                                            <p:cond delay="0"/>
                                          </p:stCondLst>
                                        </p:cTn>
                                        <p:tgtEl>
                                          <p:spTgt spid="215048"/>
                                        </p:tgtEl>
                                        <p:attrNameLst>
                                          <p:attrName>style.visibility</p:attrName>
                                        </p:attrNameLst>
                                      </p:cBhvr>
                                      <p:to>
                                        <p:strVal val="visible"/>
                                      </p:to>
                                    </p:set>
                                    <p:animEffect transition="in" filter="fade">
                                      <p:cBhvr>
                                        <p:cTn id="43" dur="770" decel="100000"/>
                                        <p:tgtEl>
                                          <p:spTgt spid="215048"/>
                                        </p:tgtEl>
                                      </p:cBhvr>
                                    </p:animEffect>
                                    <p:animScale>
                                      <p:cBhvr>
                                        <p:cTn id="44" dur="770" decel="100000"/>
                                        <p:tgtEl>
                                          <p:spTgt spid="215048"/>
                                        </p:tgtEl>
                                      </p:cBhvr>
                                      <p:from x="10000" y="10000"/>
                                      <p:to x="200000" y="450000"/>
                                    </p:animScale>
                                    <p:animScale>
                                      <p:cBhvr>
                                        <p:cTn id="45" dur="1230" accel="100000" fill="hold">
                                          <p:stCondLst>
                                            <p:cond delay="770"/>
                                          </p:stCondLst>
                                        </p:cTn>
                                        <p:tgtEl>
                                          <p:spTgt spid="215048"/>
                                        </p:tgtEl>
                                      </p:cBhvr>
                                      <p:from x="200000" y="450000"/>
                                      <p:to x="100000" y="100000"/>
                                    </p:animScale>
                                    <p:set>
                                      <p:cBhvr>
                                        <p:cTn id="46" dur="770" fill="hold"/>
                                        <p:tgtEl>
                                          <p:spTgt spid="215048"/>
                                        </p:tgtEl>
                                        <p:attrNameLst>
                                          <p:attrName>ppt_x</p:attrName>
                                        </p:attrNameLst>
                                      </p:cBhvr>
                                      <p:to>
                                        <p:strVal val="(0.5)"/>
                                      </p:to>
                                    </p:set>
                                    <p:anim from="(0.5)" to="(#ppt_x)" calcmode="lin" valueType="num">
                                      <p:cBhvr>
                                        <p:cTn id="47" dur="1230" accel="100000" fill="hold">
                                          <p:stCondLst>
                                            <p:cond delay="770"/>
                                          </p:stCondLst>
                                        </p:cTn>
                                        <p:tgtEl>
                                          <p:spTgt spid="215048"/>
                                        </p:tgtEl>
                                        <p:attrNameLst>
                                          <p:attrName>ppt_x</p:attrName>
                                        </p:attrNameLst>
                                      </p:cBhvr>
                                    </p:anim>
                                    <p:set>
                                      <p:cBhvr>
                                        <p:cTn id="48" dur="770" fill="hold"/>
                                        <p:tgtEl>
                                          <p:spTgt spid="215048"/>
                                        </p:tgtEl>
                                        <p:attrNameLst>
                                          <p:attrName>ppt_y</p:attrName>
                                        </p:attrNameLst>
                                      </p:cBhvr>
                                      <p:to>
                                        <p:strVal val="(#ppt_y+0.4)"/>
                                      </p:to>
                                    </p:set>
                                    <p:anim from="(#ppt_y+0.4)" to="(#ppt_y)" calcmode="lin" valueType="num">
                                      <p:cBhvr>
                                        <p:cTn id="49" dur="1230" accel="100000" fill="hold">
                                          <p:stCondLst>
                                            <p:cond delay="770"/>
                                          </p:stCondLst>
                                        </p:cTn>
                                        <p:tgtEl>
                                          <p:spTgt spid="215048"/>
                                        </p:tgtEl>
                                        <p:attrNameLst>
                                          <p:attrName>ppt_y</p:attrName>
                                        </p:attrNameLst>
                                      </p:cBhvr>
                                    </p:anim>
                                  </p:childTnLst>
                                </p:cTn>
                              </p:par>
                              <p:par>
                                <p:cTn id="50" presetID="51" presetClass="entr" presetSubtype="0" fill="hold" grpId="0" nodeType="withEffect">
                                  <p:stCondLst>
                                    <p:cond delay="0"/>
                                  </p:stCondLst>
                                  <p:childTnLst>
                                    <p:set>
                                      <p:cBhvr>
                                        <p:cTn id="51" dur="1" fill="hold">
                                          <p:stCondLst>
                                            <p:cond delay="0"/>
                                          </p:stCondLst>
                                        </p:cTn>
                                        <p:tgtEl>
                                          <p:spTgt spid="215049"/>
                                        </p:tgtEl>
                                        <p:attrNameLst>
                                          <p:attrName>style.visibility</p:attrName>
                                        </p:attrNameLst>
                                      </p:cBhvr>
                                      <p:to>
                                        <p:strVal val="visible"/>
                                      </p:to>
                                    </p:set>
                                    <p:animEffect transition="in" filter="fade">
                                      <p:cBhvr>
                                        <p:cTn id="52" dur="770" decel="100000"/>
                                        <p:tgtEl>
                                          <p:spTgt spid="215049"/>
                                        </p:tgtEl>
                                      </p:cBhvr>
                                    </p:animEffect>
                                    <p:animScale>
                                      <p:cBhvr>
                                        <p:cTn id="53" dur="770" decel="100000"/>
                                        <p:tgtEl>
                                          <p:spTgt spid="215049"/>
                                        </p:tgtEl>
                                      </p:cBhvr>
                                      <p:from x="10000" y="10000"/>
                                      <p:to x="200000" y="450000"/>
                                    </p:animScale>
                                    <p:animScale>
                                      <p:cBhvr>
                                        <p:cTn id="54" dur="1230" accel="100000" fill="hold">
                                          <p:stCondLst>
                                            <p:cond delay="770"/>
                                          </p:stCondLst>
                                        </p:cTn>
                                        <p:tgtEl>
                                          <p:spTgt spid="215049"/>
                                        </p:tgtEl>
                                      </p:cBhvr>
                                      <p:from x="200000" y="450000"/>
                                      <p:to x="100000" y="100000"/>
                                    </p:animScale>
                                    <p:set>
                                      <p:cBhvr>
                                        <p:cTn id="55" dur="770" fill="hold"/>
                                        <p:tgtEl>
                                          <p:spTgt spid="215049"/>
                                        </p:tgtEl>
                                        <p:attrNameLst>
                                          <p:attrName>ppt_x</p:attrName>
                                        </p:attrNameLst>
                                      </p:cBhvr>
                                      <p:to>
                                        <p:strVal val="(0.5)"/>
                                      </p:to>
                                    </p:set>
                                    <p:anim from="(0.5)" to="(#ppt_x)" calcmode="lin" valueType="num">
                                      <p:cBhvr>
                                        <p:cTn id="56" dur="1230" accel="100000" fill="hold">
                                          <p:stCondLst>
                                            <p:cond delay="770"/>
                                          </p:stCondLst>
                                        </p:cTn>
                                        <p:tgtEl>
                                          <p:spTgt spid="215049"/>
                                        </p:tgtEl>
                                        <p:attrNameLst>
                                          <p:attrName>ppt_x</p:attrName>
                                        </p:attrNameLst>
                                      </p:cBhvr>
                                    </p:anim>
                                    <p:set>
                                      <p:cBhvr>
                                        <p:cTn id="57" dur="770" fill="hold"/>
                                        <p:tgtEl>
                                          <p:spTgt spid="215049"/>
                                        </p:tgtEl>
                                        <p:attrNameLst>
                                          <p:attrName>ppt_y</p:attrName>
                                        </p:attrNameLst>
                                      </p:cBhvr>
                                      <p:to>
                                        <p:strVal val="(#ppt_y+0.4)"/>
                                      </p:to>
                                    </p:set>
                                    <p:anim from="(#ppt_y+0.4)" to="(#ppt_y)" calcmode="lin" valueType="num">
                                      <p:cBhvr>
                                        <p:cTn id="58" dur="1230" accel="100000" fill="hold">
                                          <p:stCondLst>
                                            <p:cond delay="770"/>
                                          </p:stCondLst>
                                        </p:cTn>
                                        <p:tgtEl>
                                          <p:spTgt spid="215049"/>
                                        </p:tgtEl>
                                        <p:attrNameLst>
                                          <p:attrName>ppt_y</p:attrName>
                                        </p:attrNameLst>
                                      </p:cBhvr>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5" presetClass="entr" presetSubtype="10" fill="hold" nodeType="clickEffect">
                                  <p:stCondLst>
                                    <p:cond delay="0"/>
                                  </p:stCondLst>
                                  <p:childTnLst>
                                    <p:set>
                                      <p:cBhvr>
                                        <p:cTn id="62" dur="1" fill="hold">
                                          <p:stCondLst>
                                            <p:cond delay="0"/>
                                          </p:stCondLst>
                                        </p:cTn>
                                        <p:tgtEl>
                                          <p:spTgt spid="215051"/>
                                        </p:tgtEl>
                                        <p:attrNameLst>
                                          <p:attrName>style.visibility</p:attrName>
                                        </p:attrNameLst>
                                      </p:cBhvr>
                                      <p:to>
                                        <p:strVal val="visible"/>
                                      </p:to>
                                    </p:set>
                                    <p:animEffect transition="in" filter="checkerboard(across)">
                                      <p:cBhvr>
                                        <p:cTn id="63" dur="500"/>
                                        <p:tgtEl>
                                          <p:spTgt spid="215051"/>
                                        </p:tgtEl>
                                      </p:cBhvr>
                                    </p:animEffect>
                                  </p:childTnLst>
                                </p:cTn>
                              </p:par>
                              <p:par>
                                <p:cTn id="64" presetID="5" presetClass="entr" presetSubtype="10" fill="hold" grpId="1" nodeType="withEffect">
                                  <p:stCondLst>
                                    <p:cond delay="0"/>
                                  </p:stCondLst>
                                  <p:childTnLst>
                                    <p:set>
                                      <p:cBhvr>
                                        <p:cTn id="65" dur="1" fill="hold">
                                          <p:stCondLst>
                                            <p:cond delay="0"/>
                                          </p:stCondLst>
                                        </p:cTn>
                                        <p:tgtEl>
                                          <p:spTgt spid="215053"/>
                                        </p:tgtEl>
                                        <p:attrNameLst>
                                          <p:attrName>style.visibility</p:attrName>
                                        </p:attrNameLst>
                                      </p:cBhvr>
                                      <p:to>
                                        <p:strVal val="visible"/>
                                      </p:to>
                                    </p:set>
                                    <p:animEffect transition="in" filter="checkerboard(across)">
                                      <p:cBhvr>
                                        <p:cTn id="66" dur="500"/>
                                        <p:tgtEl>
                                          <p:spTgt spid="215053"/>
                                        </p:tgtEl>
                                      </p:cBhvr>
                                    </p:animEffect>
                                  </p:childTnLst>
                                </p:cTn>
                              </p:par>
                              <p:par>
                                <p:cTn id="67" presetID="5" presetClass="entr" presetSubtype="10" fill="hold" grpId="1" nodeType="withEffect">
                                  <p:stCondLst>
                                    <p:cond delay="0"/>
                                  </p:stCondLst>
                                  <p:childTnLst>
                                    <p:set>
                                      <p:cBhvr>
                                        <p:cTn id="68" dur="1" fill="hold">
                                          <p:stCondLst>
                                            <p:cond delay="0"/>
                                          </p:stCondLst>
                                        </p:cTn>
                                        <p:tgtEl>
                                          <p:spTgt spid="215054"/>
                                        </p:tgtEl>
                                        <p:attrNameLst>
                                          <p:attrName>style.visibility</p:attrName>
                                        </p:attrNameLst>
                                      </p:cBhvr>
                                      <p:to>
                                        <p:strVal val="visible"/>
                                      </p:to>
                                    </p:set>
                                    <p:animEffect transition="in" filter="checkerboard(across)">
                                      <p:cBhvr>
                                        <p:cTn id="69" dur="500"/>
                                        <p:tgtEl>
                                          <p:spTgt spid="215054"/>
                                        </p:tgtEl>
                                      </p:cBhvr>
                                    </p:animEffect>
                                  </p:childTnLst>
                                </p:cTn>
                              </p:par>
                              <p:par>
                                <p:cTn id="70" presetID="5" presetClass="entr" presetSubtype="10" fill="hold" grpId="1" nodeType="withEffect">
                                  <p:stCondLst>
                                    <p:cond delay="0"/>
                                  </p:stCondLst>
                                  <p:childTnLst>
                                    <p:set>
                                      <p:cBhvr>
                                        <p:cTn id="71" dur="1" fill="hold">
                                          <p:stCondLst>
                                            <p:cond delay="0"/>
                                          </p:stCondLst>
                                        </p:cTn>
                                        <p:tgtEl>
                                          <p:spTgt spid="215055"/>
                                        </p:tgtEl>
                                        <p:attrNameLst>
                                          <p:attrName>style.visibility</p:attrName>
                                        </p:attrNameLst>
                                      </p:cBhvr>
                                      <p:to>
                                        <p:strVal val="visible"/>
                                      </p:to>
                                    </p:set>
                                    <p:animEffect transition="in" filter="checkerboard(across)">
                                      <p:cBhvr>
                                        <p:cTn id="72" dur="500"/>
                                        <p:tgtEl>
                                          <p:spTgt spid="215055"/>
                                        </p:tgtEl>
                                      </p:cBhvr>
                                    </p:animEffect>
                                  </p:childTnLst>
                                </p:cTn>
                              </p:par>
                              <p:par>
                                <p:cTn id="73" presetID="5" presetClass="entr" presetSubtype="10" fill="hold" grpId="1" nodeType="withEffect">
                                  <p:stCondLst>
                                    <p:cond delay="0"/>
                                  </p:stCondLst>
                                  <p:childTnLst>
                                    <p:set>
                                      <p:cBhvr>
                                        <p:cTn id="74" dur="1" fill="hold">
                                          <p:stCondLst>
                                            <p:cond delay="0"/>
                                          </p:stCondLst>
                                        </p:cTn>
                                        <p:tgtEl>
                                          <p:spTgt spid="215056"/>
                                        </p:tgtEl>
                                        <p:attrNameLst>
                                          <p:attrName>style.visibility</p:attrName>
                                        </p:attrNameLst>
                                      </p:cBhvr>
                                      <p:to>
                                        <p:strVal val="visible"/>
                                      </p:to>
                                    </p:set>
                                    <p:animEffect transition="in" filter="checkerboard(across)">
                                      <p:cBhvr>
                                        <p:cTn id="75" dur="500"/>
                                        <p:tgtEl>
                                          <p:spTgt spid="215056"/>
                                        </p:tgtEl>
                                      </p:cBhvr>
                                    </p:animEffect>
                                  </p:childTnLst>
                                </p:cTn>
                              </p:par>
                              <p:par>
                                <p:cTn id="76" presetID="5" presetClass="entr" presetSubtype="10" fill="hold" grpId="1" nodeType="withEffect">
                                  <p:stCondLst>
                                    <p:cond delay="0"/>
                                  </p:stCondLst>
                                  <p:childTnLst>
                                    <p:set>
                                      <p:cBhvr>
                                        <p:cTn id="77" dur="1" fill="hold">
                                          <p:stCondLst>
                                            <p:cond delay="0"/>
                                          </p:stCondLst>
                                        </p:cTn>
                                        <p:tgtEl>
                                          <p:spTgt spid="215057"/>
                                        </p:tgtEl>
                                        <p:attrNameLst>
                                          <p:attrName>style.visibility</p:attrName>
                                        </p:attrNameLst>
                                      </p:cBhvr>
                                      <p:to>
                                        <p:strVal val="visible"/>
                                      </p:to>
                                    </p:set>
                                    <p:animEffect transition="in" filter="checkerboard(across)">
                                      <p:cBhvr>
                                        <p:cTn id="78" dur="500"/>
                                        <p:tgtEl>
                                          <p:spTgt spid="215057"/>
                                        </p:tgtEl>
                                      </p:cBhvr>
                                    </p:animEffect>
                                  </p:childTnLst>
                                </p:cTn>
                              </p:par>
                              <p:par>
                                <p:cTn id="79" presetID="5" presetClass="entr" presetSubtype="10" fill="hold" grpId="1" nodeType="withEffect">
                                  <p:stCondLst>
                                    <p:cond delay="0"/>
                                  </p:stCondLst>
                                  <p:childTnLst>
                                    <p:set>
                                      <p:cBhvr>
                                        <p:cTn id="80" dur="1" fill="hold">
                                          <p:stCondLst>
                                            <p:cond delay="0"/>
                                          </p:stCondLst>
                                        </p:cTn>
                                        <p:tgtEl>
                                          <p:spTgt spid="215058"/>
                                        </p:tgtEl>
                                        <p:attrNameLst>
                                          <p:attrName>style.visibility</p:attrName>
                                        </p:attrNameLst>
                                      </p:cBhvr>
                                      <p:to>
                                        <p:strVal val="visible"/>
                                      </p:to>
                                    </p:set>
                                    <p:animEffect transition="in" filter="checkerboard(across)">
                                      <p:cBhvr>
                                        <p:cTn id="81" dur="500"/>
                                        <p:tgtEl>
                                          <p:spTgt spid="215058"/>
                                        </p:tgtEl>
                                      </p:cBhvr>
                                    </p:animEffect>
                                  </p:childTnLst>
                                </p:cTn>
                              </p:par>
                              <p:par>
                                <p:cTn id="82" presetID="5" presetClass="entr" presetSubtype="10" fill="hold" grpId="1" nodeType="withEffect">
                                  <p:stCondLst>
                                    <p:cond delay="0"/>
                                  </p:stCondLst>
                                  <p:childTnLst>
                                    <p:set>
                                      <p:cBhvr>
                                        <p:cTn id="83" dur="1" fill="hold">
                                          <p:stCondLst>
                                            <p:cond delay="0"/>
                                          </p:stCondLst>
                                        </p:cTn>
                                        <p:tgtEl>
                                          <p:spTgt spid="215059"/>
                                        </p:tgtEl>
                                        <p:attrNameLst>
                                          <p:attrName>style.visibility</p:attrName>
                                        </p:attrNameLst>
                                      </p:cBhvr>
                                      <p:to>
                                        <p:strVal val="visible"/>
                                      </p:to>
                                    </p:set>
                                    <p:animEffect transition="in" filter="checkerboard(across)">
                                      <p:cBhvr>
                                        <p:cTn id="84" dur="500"/>
                                        <p:tgtEl>
                                          <p:spTgt spid="215059"/>
                                        </p:tgtEl>
                                      </p:cBhvr>
                                    </p:animEffect>
                                  </p:childTnLst>
                                </p:cTn>
                              </p:par>
                              <p:par>
                                <p:cTn id="85" presetID="5" presetClass="entr" presetSubtype="10" fill="hold" grpId="1" nodeType="withEffect">
                                  <p:stCondLst>
                                    <p:cond delay="0"/>
                                  </p:stCondLst>
                                  <p:childTnLst>
                                    <p:set>
                                      <p:cBhvr>
                                        <p:cTn id="86" dur="1" fill="hold">
                                          <p:stCondLst>
                                            <p:cond delay="0"/>
                                          </p:stCondLst>
                                        </p:cTn>
                                        <p:tgtEl>
                                          <p:spTgt spid="215060"/>
                                        </p:tgtEl>
                                        <p:attrNameLst>
                                          <p:attrName>style.visibility</p:attrName>
                                        </p:attrNameLst>
                                      </p:cBhvr>
                                      <p:to>
                                        <p:strVal val="visible"/>
                                      </p:to>
                                    </p:set>
                                    <p:animEffect transition="in" filter="checkerboard(across)">
                                      <p:cBhvr>
                                        <p:cTn id="87" dur="500"/>
                                        <p:tgtEl>
                                          <p:spTgt spid="215060"/>
                                        </p:tgtEl>
                                      </p:cBhvr>
                                    </p:animEffect>
                                  </p:childTnLst>
                                </p:cTn>
                              </p:par>
                            </p:childTnLst>
                          </p:cTn>
                        </p:par>
                        <p:par>
                          <p:cTn id="88" fill="hold" nodeType="afterGroup">
                            <p:stCondLst>
                              <p:cond delay="500"/>
                            </p:stCondLst>
                            <p:childTnLst>
                              <p:par>
                                <p:cTn id="89" presetID="9" presetClass="exit" presetSubtype="0" fill="hold" grpId="0" nodeType="afterEffect">
                                  <p:stCondLst>
                                    <p:cond delay="0"/>
                                  </p:stCondLst>
                                  <p:childTnLst>
                                    <p:animEffect transition="out" filter="dissolve">
                                      <p:cBhvr>
                                        <p:cTn id="90" dur="1000"/>
                                        <p:tgtEl>
                                          <p:spTgt spid="215060"/>
                                        </p:tgtEl>
                                      </p:cBhvr>
                                    </p:animEffect>
                                    <p:set>
                                      <p:cBhvr>
                                        <p:cTn id="91" dur="1" fill="hold">
                                          <p:stCondLst>
                                            <p:cond delay="999"/>
                                          </p:stCondLst>
                                        </p:cTn>
                                        <p:tgtEl>
                                          <p:spTgt spid="21506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2" name="hammer.wav"/>
                                        </p:tgtEl>
                                      </p:cMediaNode>
                                    </p:audio>
                                  </p:subTnLst>
                                </p:cTn>
                              </p:par>
                            </p:childTnLst>
                          </p:cTn>
                        </p:par>
                        <p:par>
                          <p:cTn id="92" fill="hold" nodeType="afterGroup">
                            <p:stCondLst>
                              <p:cond delay="1500"/>
                            </p:stCondLst>
                            <p:childTnLst>
                              <p:par>
                                <p:cTn id="93" presetID="9" presetClass="exit" presetSubtype="0" fill="hold" grpId="0" nodeType="afterEffect">
                                  <p:stCondLst>
                                    <p:cond delay="0"/>
                                  </p:stCondLst>
                                  <p:childTnLst>
                                    <p:animEffect transition="out" filter="dissolve">
                                      <p:cBhvr>
                                        <p:cTn id="94" dur="1000"/>
                                        <p:tgtEl>
                                          <p:spTgt spid="215059"/>
                                        </p:tgtEl>
                                      </p:cBhvr>
                                    </p:animEffect>
                                    <p:set>
                                      <p:cBhvr>
                                        <p:cTn id="95" dur="1" fill="hold">
                                          <p:stCondLst>
                                            <p:cond delay="999"/>
                                          </p:stCondLst>
                                        </p:cTn>
                                        <p:tgtEl>
                                          <p:spTgt spid="215059"/>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2" name="hammer.wav"/>
                                        </p:tgtEl>
                                      </p:cMediaNode>
                                    </p:audio>
                                  </p:subTnLst>
                                </p:cTn>
                              </p:par>
                            </p:childTnLst>
                          </p:cTn>
                        </p:par>
                        <p:par>
                          <p:cTn id="96" fill="hold" nodeType="afterGroup">
                            <p:stCondLst>
                              <p:cond delay="2500"/>
                            </p:stCondLst>
                            <p:childTnLst>
                              <p:par>
                                <p:cTn id="97" presetID="9" presetClass="exit" presetSubtype="0" fill="hold" grpId="0" nodeType="afterEffect">
                                  <p:stCondLst>
                                    <p:cond delay="0"/>
                                  </p:stCondLst>
                                  <p:childTnLst>
                                    <p:animEffect transition="out" filter="dissolve">
                                      <p:cBhvr>
                                        <p:cTn id="98" dur="1000"/>
                                        <p:tgtEl>
                                          <p:spTgt spid="215058"/>
                                        </p:tgtEl>
                                      </p:cBhvr>
                                    </p:animEffect>
                                    <p:set>
                                      <p:cBhvr>
                                        <p:cTn id="99" dur="1" fill="hold">
                                          <p:stCondLst>
                                            <p:cond delay="999"/>
                                          </p:stCondLst>
                                        </p:cTn>
                                        <p:tgtEl>
                                          <p:spTgt spid="215058"/>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2" name="hammer.wav"/>
                                        </p:tgtEl>
                                      </p:cMediaNode>
                                    </p:audio>
                                  </p:subTnLst>
                                </p:cTn>
                              </p:par>
                            </p:childTnLst>
                          </p:cTn>
                        </p:par>
                        <p:par>
                          <p:cTn id="100" fill="hold" nodeType="afterGroup">
                            <p:stCondLst>
                              <p:cond delay="3500"/>
                            </p:stCondLst>
                            <p:childTnLst>
                              <p:par>
                                <p:cTn id="101" presetID="9" presetClass="exit" presetSubtype="0" fill="hold" grpId="0" nodeType="afterEffect">
                                  <p:stCondLst>
                                    <p:cond delay="0"/>
                                  </p:stCondLst>
                                  <p:childTnLst>
                                    <p:animEffect transition="out" filter="dissolve">
                                      <p:cBhvr>
                                        <p:cTn id="102" dur="1000"/>
                                        <p:tgtEl>
                                          <p:spTgt spid="215057"/>
                                        </p:tgtEl>
                                      </p:cBhvr>
                                    </p:animEffect>
                                    <p:set>
                                      <p:cBhvr>
                                        <p:cTn id="103" dur="1" fill="hold">
                                          <p:stCondLst>
                                            <p:cond delay="999"/>
                                          </p:stCondLst>
                                        </p:cTn>
                                        <p:tgtEl>
                                          <p:spTgt spid="215057"/>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2" name="hammer.wav"/>
                                        </p:tgtEl>
                                      </p:cMediaNode>
                                    </p:audio>
                                  </p:subTnLst>
                                </p:cTn>
                              </p:par>
                            </p:childTnLst>
                          </p:cTn>
                        </p:par>
                        <p:par>
                          <p:cTn id="104" fill="hold" nodeType="afterGroup">
                            <p:stCondLst>
                              <p:cond delay="4500"/>
                            </p:stCondLst>
                            <p:childTnLst>
                              <p:par>
                                <p:cTn id="105" presetID="9" presetClass="exit" presetSubtype="0" fill="hold" grpId="0" nodeType="afterEffect">
                                  <p:stCondLst>
                                    <p:cond delay="0"/>
                                  </p:stCondLst>
                                  <p:childTnLst>
                                    <p:animEffect transition="out" filter="dissolve">
                                      <p:cBhvr>
                                        <p:cTn id="106" dur="1000"/>
                                        <p:tgtEl>
                                          <p:spTgt spid="215056"/>
                                        </p:tgtEl>
                                      </p:cBhvr>
                                    </p:animEffect>
                                    <p:set>
                                      <p:cBhvr>
                                        <p:cTn id="107" dur="1" fill="hold">
                                          <p:stCondLst>
                                            <p:cond delay="999"/>
                                          </p:stCondLst>
                                        </p:cTn>
                                        <p:tgtEl>
                                          <p:spTgt spid="215056"/>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2" name="hammer.wav"/>
                                        </p:tgtEl>
                                      </p:cMediaNode>
                                    </p:audio>
                                  </p:subTnLst>
                                </p:cTn>
                              </p:par>
                            </p:childTnLst>
                          </p:cTn>
                        </p:par>
                        <p:par>
                          <p:cTn id="108" fill="hold" nodeType="afterGroup">
                            <p:stCondLst>
                              <p:cond delay="5500"/>
                            </p:stCondLst>
                            <p:childTnLst>
                              <p:par>
                                <p:cTn id="109" presetID="9" presetClass="exit" presetSubtype="0" fill="hold" grpId="0" nodeType="afterEffect">
                                  <p:stCondLst>
                                    <p:cond delay="0"/>
                                  </p:stCondLst>
                                  <p:childTnLst>
                                    <p:animEffect transition="out" filter="dissolve">
                                      <p:cBhvr>
                                        <p:cTn id="110" dur="1000"/>
                                        <p:tgtEl>
                                          <p:spTgt spid="215055"/>
                                        </p:tgtEl>
                                      </p:cBhvr>
                                    </p:animEffect>
                                    <p:set>
                                      <p:cBhvr>
                                        <p:cTn id="111" dur="1" fill="hold">
                                          <p:stCondLst>
                                            <p:cond delay="999"/>
                                          </p:stCondLst>
                                        </p:cTn>
                                        <p:tgtEl>
                                          <p:spTgt spid="215055"/>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2" name="hammer.wav"/>
                                        </p:tgtEl>
                                      </p:cMediaNode>
                                    </p:audio>
                                  </p:subTnLst>
                                </p:cTn>
                              </p:par>
                            </p:childTnLst>
                          </p:cTn>
                        </p:par>
                        <p:par>
                          <p:cTn id="112" fill="hold" nodeType="afterGroup">
                            <p:stCondLst>
                              <p:cond delay="6500"/>
                            </p:stCondLst>
                            <p:childTnLst>
                              <p:par>
                                <p:cTn id="113" presetID="9" presetClass="exit" presetSubtype="0" fill="hold" grpId="0" nodeType="afterEffect">
                                  <p:stCondLst>
                                    <p:cond delay="0"/>
                                  </p:stCondLst>
                                  <p:childTnLst>
                                    <p:animEffect transition="out" filter="dissolve">
                                      <p:cBhvr>
                                        <p:cTn id="114" dur="1000"/>
                                        <p:tgtEl>
                                          <p:spTgt spid="215054"/>
                                        </p:tgtEl>
                                      </p:cBhvr>
                                    </p:animEffect>
                                    <p:set>
                                      <p:cBhvr>
                                        <p:cTn id="115" dur="1" fill="hold">
                                          <p:stCondLst>
                                            <p:cond delay="999"/>
                                          </p:stCondLst>
                                        </p:cTn>
                                        <p:tgtEl>
                                          <p:spTgt spid="215054"/>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2" name="hammer.wav"/>
                                        </p:tgtEl>
                                      </p:cMediaNode>
                                    </p:audio>
                                  </p:subTnLst>
                                </p:cTn>
                              </p:par>
                            </p:childTnLst>
                          </p:cTn>
                        </p:par>
                        <p:par>
                          <p:cTn id="116" fill="hold" nodeType="afterGroup">
                            <p:stCondLst>
                              <p:cond delay="7500"/>
                            </p:stCondLst>
                            <p:childTnLst>
                              <p:par>
                                <p:cTn id="117" presetID="9" presetClass="exit" presetSubtype="0" fill="hold" grpId="0" nodeType="afterEffect">
                                  <p:stCondLst>
                                    <p:cond delay="0"/>
                                  </p:stCondLst>
                                  <p:childTnLst>
                                    <p:animEffect transition="out" filter="dissolve">
                                      <p:cBhvr>
                                        <p:cTn id="118" dur="1000"/>
                                        <p:tgtEl>
                                          <p:spTgt spid="215053"/>
                                        </p:tgtEl>
                                      </p:cBhvr>
                                    </p:animEffect>
                                    <p:set>
                                      <p:cBhvr>
                                        <p:cTn id="119" dur="1" fill="hold">
                                          <p:stCondLst>
                                            <p:cond delay="999"/>
                                          </p:stCondLst>
                                        </p:cTn>
                                        <p:tgtEl>
                                          <p:spTgt spid="215053"/>
                                        </p:tgtEl>
                                        <p:attrNameLst>
                                          <p:attrName>style.visibility</p:attrName>
                                        </p:attrNameLst>
                                      </p:cBhvr>
                                      <p:to>
                                        <p:strVal val="hidden"/>
                                      </p:to>
                                    </p:set>
                                  </p:childTnLst>
                                  <p:subTnLst>
                                    <p:audio>
                                      <p:cMediaNode>
                                        <p:cTn display="0" masterRel="sameClick">
                                          <p:stCondLst>
                                            <p:cond evt="begin" delay="0">
                                              <p:tn val="117"/>
                                            </p:cond>
                                          </p:stCondLst>
                                          <p:endCondLst>
                                            <p:cond evt="onStopAudio" delay="0">
                                              <p:tgtEl>
                                                <p:sldTgt/>
                                              </p:tgtEl>
                                            </p:cond>
                                          </p:endCondLst>
                                        </p:cTn>
                                        <p:tgtEl>
                                          <p:sndTgt r:embed="rId2" name="hammer.wav"/>
                                        </p:tgtEl>
                                      </p:cMediaNode>
                                    </p:audio>
                                  </p:subTnLst>
                                </p:cTn>
                              </p:par>
                            </p:childTnLst>
                          </p:cTn>
                        </p:par>
                      </p:childTnLst>
                    </p:cTn>
                  </p:par>
                  <p:par>
                    <p:cTn id="120" fill="hold" nodeType="clickPar">
                      <p:stCondLst>
                        <p:cond delay="indefinite"/>
                      </p:stCondLst>
                      <p:childTnLst>
                        <p:par>
                          <p:cTn id="121" fill="hold" nodeType="withGroup">
                            <p:stCondLst>
                              <p:cond delay="0"/>
                            </p:stCondLst>
                            <p:childTnLst>
                              <p:par>
                                <p:cTn id="122" presetID="15" presetClass="entr" presetSubtype="0" fill="hold" grpId="0" nodeType="clickEffect">
                                  <p:stCondLst>
                                    <p:cond delay="0"/>
                                  </p:stCondLst>
                                  <p:childTnLst>
                                    <p:set>
                                      <p:cBhvr>
                                        <p:cTn id="123" dur="1" fill="hold">
                                          <p:stCondLst>
                                            <p:cond delay="0"/>
                                          </p:stCondLst>
                                        </p:cTn>
                                        <p:tgtEl>
                                          <p:spTgt spid="215066"/>
                                        </p:tgtEl>
                                        <p:attrNameLst>
                                          <p:attrName>style.visibility</p:attrName>
                                        </p:attrNameLst>
                                      </p:cBhvr>
                                      <p:to>
                                        <p:strVal val="visible"/>
                                      </p:to>
                                    </p:set>
                                    <p:anim calcmode="lin" valueType="num">
                                      <p:cBhvr>
                                        <p:cTn id="124" dur="1000" fill="hold"/>
                                        <p:tgtEl>
                                          <p:spTgt spid="215066"/>
                                        </p:tgtEl>
                                        <p:attrNameLst>
                                          <p:attrName>ppt_w</p:attrName>
                                        </p:attrNameLst>
                                      </p:cBhvr>
                                      <p:tavLst>
                                        <p:tav tm="0">
                                          <p:val>
                                            <p:fltVal val="0"/>
                                          </p:val>
                                        </p:tav>
                                        <p:tav tm="100000">
                                          <p:val>
                                            <p:strVal val="#ppt_w"/>
                                          </p:val>
                                        </p:tav>
                                      </p:tavLst>
                                    </p:anim>
                                    <p:anim calcmode="lin" valueType="num">
                                      <p:cBhvr>
                                        <p:cTn id="125" dur="1000" fill="hold"/>
                                        <p:tgtEl>
                                          <p:spTgt spid="215066"/>
                                        </p:tgtEl>
                                        <p:attrNameLst>
                                          <p:attrName>ppt_h</p:attrName>
                                        </p:attrNameLst>
                                      </p:cBhvr>
                                      <p:tavLst>
                                        <p:tav tm="0">
                                          <p:val>
                                            <p:fltVal val="0"/>
                                          </p:val>
                                        </p:tav>
                                        <p:tav tm="100000">
                                          <p:val>
                                            <p:strVal val="#ppt_h"/>
                                          </p:val>
                                        </p:tav>
                                      </p:tavLst>
                                    </p:anim>
                                    <p:anim calcmode="lin" valueType="num">
                                      <p:cBhvr>
                                        <p:cTn id="126" dur="1000" fill="hold"/>
                                        <p:tgtEl>
                                          <p:spTgt spid="215066"/>
                                        </p:tgtEl>
                                        <p:attrNameLst>
                                          <p:attrName>ppt_x</p:attrName>
                                        </p:attrNameLst>
                                      </p:cBhvr>
                                      <p:tavLst>
                                        <p:tav tm="0" fmla="#ppt_x+(cos(-2*pi*(1-$))*-#ppt_x-sin(-2*pi*(1-$))*(1-#ppt_y))*(1-$)">
                                          <p:val>
                                            <p:fltVal val="0"/>
                                          </p:val>
                                        </p:tav>
                                        <p:tav tm="100000">
                                          <p:val>
                                            <p:fltVal val="1"/>
                                          </p:val>
                                        </p:tav>
                                      </p:tavLst>
                                    </p:anim>
                                    <p:anim calcmode="lin" valueType="num">
                                      <p:cBhvr>
                                        <p:cTn id="127" dur="1000" fill="hold"/>
                                        <p:tgtEl>
                                          <p:spTgt spid="215066"/>
                                        </p:tgtEl>
                                        <p:attrNameLst>
                                          <p:attrName>ppt_y</p:attrName>
                                        </p:attrNameLst>
                                      </p:cBhvr>
                                      <p:tavLst>
                                        <p:tav tm="0" fmla="#ppt_y+(sin(-2*pi*(1-$))*-#ppt_x+cos(-2*pi*(1-$))*(1-#ppt_y))*(1-$)">
                                          <p:val>
                                            <p:fltVal val="0"/>
                                          </p:val>
                                        </p:tav>
                                        <p:tav tm="100000">
                                          <p:val>
                                            <p:fltVal val="1"/>
                                          </p:val>
                                        </p:tav>
                                      </p:tavLst>
                                    </p:anim>
                                  </p:childTnLst>
                                </p:cTn>
                              </p:par>
                              <p:par>
                                <p:cTn id="128" presetID="15" presetClass="entr" presetSubtype="0" fill="hold" grpId="0" nodeType="withEffect">
                                  <p:stCondLst>
                                    <p:cond delay="0"/>
                                  </p:stCondLst>
                                  <p:childTnLst>
                                    <p:set>
                                      <p:cBhvr>
                                        <p:cTn id="129" dur="1" fill="hold">
                                          <p:stCondLst>
                                            <p:cond delay="0"/>
                                          </p:stCondLst>
                                        </p:cTn>
                                        <p:tgtEl>
                                          <p:spTgt spid="25"/>
                                        </p:tgtEl>
                                        <p:attrNameLst>
                                          <p:attrName>style.visibility</p:attrName>
                                        </p:attrNameLst>
                                      </p:cBhvr>
                                      <p:to>
                                        <p:strVal val="visible"/>
                                      </p:to>
                                    </p:set>
                                    <p:anim calcmode="lin" valueType="num">
                                      <p:cBhvr>
                                        <p:cTn id="130" dur="1000" fill="hold"/>
                                        <p:tgtEl>
                                          <p:spTgt spid="25"/>
                                        </p:tgtEl>
                                        <p:attrNameLst>
                                          <p:attrName>ppt_w</p:attrName>
                                        </p:attrNameLst>
                                      </p:cBhvr>
                                      <p:tavLst>
                                        <p:tav tm="0">
                                          <p:val>
                                            <p:fltVal val="0"/>
                                          </p:val>
                                        </p:tav>
                                        <p:tav tm="100000">
                                          <p:val>
                                            <p:strVal val="#ppt_w"/>
                                          </p:val>
                                        </p:tav>
                                      </p:tavLst>
                                    </p:anim>
                                    <p:anim calcmode="lin" valueType="num">
                                      <p:cBhvr>
                                        <p:cTn id="131" dur="1000" fill="hold"/>
                                        <p:tgtEl>
                                          <p:spTgt spid="25"/>
                                        </p:tgtEl>
                                        <p:attrNameLst>
                                          <p:attrName>ppt_h</p:attrName>
                                        </p:attrNameLst>
                                      </p:cBhvr>
                                      <p:tavLst>
                                        <p:tav tm="0">
                                          <p:val>
                                            <p:fltVal val="0"/>
                                          </p:val>
                                        </p:tav>
                                        <p:tav tm="100000">
                                          <p:val>
                                            <p:strVal val="#ppt_h"/>
                                          </p:val>
                                        </p:tav>
                                      </p:tavLst>
                                    </p:anim>
                                    <p:anim calcmode="lin" valueType="num">
                                      <p:cBhvr>
                                        <p:cTn id="132"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133" dur="1000" fill="hold"/>
                                        <p:tgtEl>
                                          <p:spTgt spid="2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6" grpId="0" animBg="1"/>
      <p:bldP spid="215048" grpId="0" animBg="1"/>
      <p:bldP spid="215049" grpId="0" animBg="1"/>
      <p:bldP spid="215053" grpId="0" animBg="1"/>
      <p:bldP spid="215053" grpId="1" animBg="1"/>
      <p:bldP spid="215054" grpId="0" animBg="1"/>
      <p:bldP spid="215054" grpId="1" animBg="1"/>
      <p:bldP spid="215055" grpId="0" animBg="1"/>
      <p:bldP spid="215055" grpId="1" animBg="1"/>
      <p:bldP spid="215056" grpId="0" animBg="1"/>
      <p:bldP spid="215056" grpId="1" animBg="1"/>
      <p:bldP spid="215057" grpId="0" animBg="1"/>
      <p:bldP spid="215057" grpId="1" animBg="1"/>
      <p:bldP spid="215058" grpId="0" animBg="1"/>
      <p:bldP spid="215058" grpId="1" animBg="1"/>
      <p:bldP spid="215059" grpId="0" animBg="1"/>
      <p:bldP spid="215059" grpId="1" animBg="1"/>
      <p:bldP spid="215060" grpId="0" animBg="1"/>
      <p:bldP spid="215060" grpId="1" animBg="1"/>
      <p:bldP spid="215063" grpId="0" animBg="1"/>
      <p:bldP spid="215064" grpId="0" animBg="1"/>
      <p:bldP spid="215065" grpId="0" animBg="1"/>
      <p:bldP spid="215066" grpId="0" animBg="1"/>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20" tIns="30478" rIns="60920" bIns="30478"/>
          <a:lstStyle/>
          <a:p>
            <a:pPr defTabSz="121833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20" tIns="30478" rIns="60920" bIns="30478"/>
          <a:lstStyle/>
          <a:p>
            <a:pPr defTabSz="121833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20" tIns="30478" rIns="60920" bIns="30478"/>
          <a:lstStyle/>
          <a:p>
            <a:pPr defTabSz="1218330" fontAlgn="base">
              <a:spcBef>
                <a:spcPct val="0"/>
              </a:spcBef>
              <a:spcAft>
                <a:spcPct val="0"/>
              </a:spcAft>
            </a:pPr>
            <a:endParaRPr lang="en-US" sz="1200">
              <a:solidFill>
                <a:prstClr val="black"/>
              </a:solidFill>
              <a:cs typeface="Arial" charset="0"/>
              <a:sym typeface="Arial"/>
            </a:endParaRPr>
          </a:p>
        </p:txBody>
      </p:sp>
      <p:pic>
        <p:nvPicPr>
          <p:cNvPr id="1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964" t="14336" r="-331" b="-939"/>
          <a:stretch/>
        </p:blipFill>
        <p:spPr bwMode="auto">
          <a:xfrm>
            <a:off x="8589393" y="834472"/>
            <a:ext cx="3423539" cy="4430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5" descr="Dove-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854610" y="545843"/>
            <a:ext cx="2495551"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descr="Dove-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9789163" y="208498"/>
            <a:ext cx="25019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7" descr="floral"/>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0246368" y="5062428"/>
            <a:ext cx="1945632" cy="1773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7" descr="floral"/>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1400976" flipH="1">
            <a:off x="8467477" y="5062428"/>
            <a:ext cx="1765355" cy="1773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xplosion 2 1"/>
          <p:cNvSpPr/>
          <p:nvPr/>
        </p:nvSpPr>
        <p:spPr>
          <a:xfrm>
            <a:off x="306922" y="208505"/>
            <a:ext cx="8503255" cy="6424531"/>
          </a:xfrm>
          <a:prstGeom prst="irregularSeal2">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8000" b="1" dirty="0">
                <a:solidFill>
                  <a:srgbClr val="FF0000"/>
                </a:solidFill>
                <a:latin typeface="Times New Roman" pitchFamily="18" charset="0"/>
                <a:cs typeface="Times New Roman" pitchFamily="18" charset="0"/>
              </a:rPr>
              <a:t>Chia </a:t>
            </a:r>
            <a:r>
              <a:rPr lang="en-US" sz="8000" b="1" dirty="0" err="1">
                <a:solidFill>
                  <a:srgbClr val="FF0000"/>
                </a:solidFill>
                <a:latin typeface="Times New Roman" pitchFamily="18" charset="0"/>
                <a:cs typeface="Times New Roman" pitchFamily="18" charset="0"/>
              </a:rPr>
              <a:t>sẻ</a:t>
            </a:r>
            <a:endParaRPr lang="en-US" sz="8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53670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Rectangle 1"/>
          <p:cNvSpPr/>
          <p:nvPr/>
        </p:nvSpPr>
        <p:spPr>
          <a:xfrm rot="21184384">
            <a:off x="4359525" y="1280262"/>
            <a:ext cx="5598187" cy="1468399"/>
          </a:xfrm>
          <a:prstGeom prst="rect">
            <a:avLst/>
          </a:prstGeom>
          <a:noFill/>
        </p:spPr>
        <p:txBody>
          <a:bodyPr wrap="none" lIns="121805" tIns="60902" rIns="121805" bIns="60902" anchor="ctr">
            <a:prstTxWarp prst="textPlain">
              <a:avLst/>
            </a:prstTxWarp>
            <a:spAutoFit/>
          </a:bodyPr>
          <a:lstStyle/>
          <a:p>
            <a:pPr algn="ctr" fontAlgn="base">
              <a:spcBef>
                <a:spcPct val="0"/>
              </a:spcBef>
              <a:spcAft>
                <a:spcPct val="0"/>
              </a:spcAft>
              <a:defRPr/>
            </a:pPr>
            <a:r>
              <a:rPr lang="en-US" sz="38300" b="1" dirty="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KHỞI ĐỘNG</a:t>
            </a:r>
          </a:p>
        </p:txBody>
      </p:sp>
      <p:sp>
        <p:nvSpPr>
          <p:cNvPr id="5" name="Flowchart: Punched Tape 4"/>
          <p:cNvSpPr/>
          <p:nvPr/>
        </p:nvSpPr>
        <p:spPr>
          <a:xfrm>
            <a:off x="2695903" y="2885090"/>
            <a:ext cx="7866994" cy="3184634"/>
          </a:xfrm>
          <a:prstGeom prst="flowChartPunchedTap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rgbClr val="FF0000"/>
                </a:solidFill>
                <a:latin typeface="Times New Roman" pitchFamily="18" charset="0"/>
                <a:cs typeface="Times New Roman" pitchFamily="18" charset="0"/>
              </a:rPr>
              <a:t>Múa</a:t>
            </a:r>
            <a:r>
              <a:rPr lang="en-US" sz="6000" b="1" dirty="0">
                <a:solidFill>
                  <a:srgbClr val="FF0000"/>
                </a:solidFill>
                <a:latin typeface="Times New Roman" pitchFamily="18" charset="0"/>
                <a:cs typeface="Times New Roman" pitchFamily="18" charset="0"/>
              </a:rPr>
              <a:t>, </a:t>
            </a:r>
            <a:r>
              <a:rPr lang="en-US" sz="6000" b="1" dirty="0" err="1">
                <a:solidFill>
                  <a:srgbClr val="FF0000"/>
                </a:solidFill>
                <a:latin typeface="Times New Roman" pitchFamily="18" charset="0"/>
                <a:cs typeface="Times New Roman" pitchFamily="18" charset="0"/>
              </a:rPr>
              <a:t>hát</a:t>
            </a:r>
            <a:r>
              <a:rPr lang="en-US" sz="6000" b="1" dirty="0">
                <a:solidFill>
                  <a:srgbClr val="FF0000"/>
                </a:solidFill>
                <a:latin typeface="Times New Roman" pitchFamily="18" charset="0"/>
                <a:cs typeface="Times New Roman" pitchFamily="18" charset="0"/>
              </a:rPr>
              <a:t> </a:t>
            </a:r>
            <a:r>
              <a:rPr lang="en-US" sz="6000" b="1" dirty="0" err="1">
                <a:solidFill>
                  <a:srgbClr val="FF0000"/>
                </a:solidFill>
                <a:latin typeface="Times New Roman" pitchFamily="18" charset="0"/>
                <a:cs typeface="Times New Roman" pitchFamily="18" charset="0"/>
              </a:rPr>
              <a:t>bài</a:t>
            </a:r>
            <a:r>
              <a:rPr lang="en-US" sz="6000" b="1" dirty="0">
                <a:solidFill>
                  <a:srgbClr val="FF0000"/>
                </a:solidFill>
                <a:latin typeface="Times New Roman" pitchFamily="18" charset="0"/>
                <a:cs typeface="Times New Roman" pitchFamily="18" charset="0"/>
              </a:rPr>
              <a:t>: </a:t>
            </a:r>
            <a:r>
              <a:rPr lang="en-US" sz="6000" b="1" dirty="0" err="1">
                <a:solidFill>
                  <a:srgbClr val="FF0000"/>
                </a:solidFill>
                <a:latin typeface="Times New Roman" pitchFamily="18" charset="0"/>
                <a:cs typeface="Times New Roman" pitchFamily="18" charset="0"/>
              </a:rPr>
              <a:t>Đi</a:t>
            </a:r>
            <a:r>
              <a:rPr lang="en-US" sz="6000" b="1" dirty="0">
                <a:solidFill>
                  <a:srgbClr val="FF0000"/>
                </a:solidFill>
                <a:latin typeface="Times New Roman" pitchFamily="18" charset="0"/>
                <a:cs typeface="Times New Roman" pitchFamily="18" charset="0"/>
              </a:rPr>
              <a:t> </a:t>
            </a:r>
            <a:r>
              <a:rPr lang="en-US" sz="6000" b="1" dirty="0" err="1">
                <a:solidFill>
                  <a:srgbClr val="FF0000"/>
                </a:solidFill>
                <a:latin typeface="Times New Roman" pitchFamily="18" charset="0"/>
                <a:cs typeface="Times New Roman" pitchFamily="18" charset="0"/>
              </a:rPr>
              <a:t>học</a:t>
            </a:r>
            <a:r>
              <a:rPr lang="en-US" sz="6000" b="1" dirty="0">
                <a:solidFill>
                  <a:srgbClr val="FF0000"/>
                </a:solidFill>
                <a:latin typeface="Times New Roman" pitchFamily="18" charset="0"/>
                <a:cs typeface="Times New Roman" pitchFamily="18" charset="0"/>
              </a:rPr>
              <a:t> </a:t>
            </a:r>
            <a:r>
              <a:rPr lang="en-US" sz="6000" b="1" dirty="0" err="1">
                <a:solidFill>
                  <a:srgbClr val="FF0000"/>
                </a:solidFill>
                <a:latin typeface="Times New Roman" pitchFamily="18" charset="0"/>
                <a:cs typeface="Times New Roman" pitchFamily="18" charset="0"/>
              </a:rPr>
              <a:t>xa</a:t>
            </a:r>
            <a:endParaRPr lang="en-US" sz="6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718933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21" y="-61913"/>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0" name="Picture 8" descr="BIRDTRAN"/>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 y="5849973"/>
            <a:ext cx="1344084"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Thuong-qua-viet-nam.mid">
            <a:hlinkClick r:id="" action="ppaction://media"/>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11785600" y="0"/>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4" name="Picture 12" descr="BIRDTRAN"/>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86317" y="5849973"/>
            <a:ext cx="1344083"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95" name="Text Box 23"/>
          <p:cNvSpPr txBox="1">
            <a:spLocks noChangeArrowheads="1"/>
          </p:cNvSpPr>
          <p:nvPr/>
        </p:nvSpPr>
        <p:spPr bwMode="auto">
          <a:xfrm>
            <a:off x="-9245600" y="5748351"/>
            <a:ext cx="9448800" cy="7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865" tIns="60933" rIns="121865" bIns="60933">
            <a:spAutoFit/>
          </a:bodyPr>
          <a:lstStyle/>
          <a:p>
            <a:pPr algn="ctr" defTabSz="1218720" eaLnBrk="0" fontAlgn="base" hangingPunct="0">
              <a:spcBef>
                <a:spcPct val="50000"/>
              </a:spcBef>
              <a:spcAft>
                <a:spcPct val="0"/>
              </a:spcAft>
              <a:defRPr/>
            </a:pPr>
            <a:r>
              <a:rPr lang="en-US" altLang="en-US" sz="4300" b="1" i="1" dirty="0">
                <a:solidFill>
                  <a:srgbClr val="FFFF00"/>
                </a:solidFill>
                <a:effectLst>
                  <a:outerShdw blurRad="38100" dist="38100" dir="2700000" algn="tl">
                    <a:srgbClr val="C0C0C0"/>
                  </a:outerShdw>
                </a:effectLst>
                <a:latin typeface="Times New Roman" pitchFamily="18" charset="0"/>
                <a:cs typeface="Arial"/>
                <a:sym typeface="Arial"/>
              </a:rPr>
              <a:t>Thiết kế bài học : </a:t>
            </a:r>
            <a:r>
              <a:rPr lang="en-US" altLang="en-US" sz="4300" b="1" i="1" dirty="0" err="1">
                <a:solidFill>
                  <a:srgbClr val="FFFF00"/>
                </a:solidFill>
                <a:effectLst>
                  <a:outerShdw blurRad="38100" dist="38100" dir="2700000" algn="tl">
                    <a:srgbClr val="C0C0C0"/>
                  </a:outerShdw>
                </a:effectLst>
                <a:latin typeface="Times New Roman" pitchFamily="18" charset="0"/>
                <a:cs typeface="Arial"/>
                <a:sym typeface="Arial"/>
              </a:rPr>
              <a:t>Đinh</a:t>
            </a:r>
            <a:r>
              <a:rPr lang="en-US" altLang="en-US" sz="4300" b="1" i="1" dirty="0">
                <a:solidFill>
                  <a:srgbClr val="FFFF00"/>
                </a:solidFill>
                <a:effectLst>
                  <a:outerShdw blurRad="38100" dist="38100" dir="2700000" algn="tl">
                    <a:srgbClr val="C0C0C0"/>
                  </a:outerShdw>
                </a:effectLst>
                <a:latin typeface="Times New Roman" pitchFamily="18" charset="0"/>
                <a:cs typeface="Arial"/>
                <a:sym typeface="Arial"/>
              </a:rPr>
              <a:t> </a:t>
            </a:r>
            <a:r>
              <a:rPr lang="en-US" altLang="en-US" sz="4300" b="1" i="1" dirty="0" err="1">
                <a:solidFill>
                  <a:srgbClr val="FFFF00"/>
                </a:solidFill>
                <a:effectLst>
                  <a:outerShdw blurRad="38100" dist="38100" dir="2700000" algn="tl">
                    <a:srgbClr val="C0C0C0"/>
                  </a:outerShdw>
                </a:effectLst>
                <a:latin typeface="Times New Roman" pitchFamily="18" charset="0"/>
                <a:cs typeface="Arial"/>
                <a:sym typeface="Arial"/>
              </a:rPr>
              <a:t>Thị</a:t>
            </a:r>
            <a:r>
              <a:rPr lang="en-US" altLang="en-US" sz="4300" b="1" i="1" dirty="0">
                <a:solidFill>
                  <a:srgbClr val="FFFF00"/>
                </a:solidFill>
                <a:effectLst>
                  <a:outerShdw blurRad="38100" dist="38100" dir="2700000" algn="tl">
                    <a:srgbClr val="C0C0C0"/>
                  </a:outerShdw>
                </a:effectLst>
                <a:latin typeface="Times New Roman" pitchFamily="18" charset="0"/>
                <a:cs typeface="Arial"/>
                <a:sym typeface="Arial"/>
              </a:rPr>
              <a:t> </a:t>
            </a:r>
            <a:r>
              <a:rPr lang="en-US" altLang="en-US" sz="4300" b="1" i="1" dirty="0" err="1">
                <a:solidFill>
                  <a:srgbClr val="FFFF00"/>
                </a:solidFill>
                <a:effectLst>
                  <a:outerShdw blurRad="38100" dist="38100" dir="2700000" algn="tl">
                    <a:srgbClr val="C0C0C0"/>
                  </a:outerShdw>
                </a:effectLst>
                <a:latin typeface="Times New Roman" pitchFamily="18" charset="0"/>
                <a:cs typeface="Arial"/>
                <a:sym typeface="Arial"/>
              </a:rPr>
              <a:t>Lan</a:t>
            </a:r>
            <a:r>
              <a:rPr lang="en-US" altLang="en-US" sz="4300" b="1" i="1" dirty="0">
                <a:solidFill>
                  <a:srgbClr val="FFFF00"/>
                </a:solidFill>
                <a:effectLst>
                  <a:outerShdw blurRad="38100" dist="38100" dir="2700000" algn="tl">
                    <a:srgbClr val="C0C0C0"/>
                  </a:outerShdw>
                </a:effectLst>
                <a:latin typeface="Times New Roman" pitchFamily="18" charset="0"/>
                <a:cs typeface="Arial"/>
                <a:sym typeface="Arial"/>
              </a:rPr>
              <a:t> </a:t>
            </a:r>
            <a:r>
              <a:rPr lang="en-US" altLang="en-US" sz="4300" b="1" i="1" dirty="0" err="1">
                <a:solidFill>
                  <a:srgbClr val="FFFF00"/>
                </a:solidFill>
                <a:effectLst>
                  <a:outerShdw blurRad="38100" dist="38100" dir="2700000" algn="tl">
                    <a:srgbClr val="C0C0C0"/>
                  </a:outerShdw>
                </a:effectLst>
                <a:latin typeface="Times New Roman" pitchFamily="18" charset="0"/>
                <a:cs typeface="Arial"/>
                <a:sym typeface="Arial"/>
              </a:rPr>
              <a:t>Phương</a:t>
            </a:r>
            <a:endParaRPr lang="en-US" altLang="en-US" sz="4300" b="1" i="1" dirty="0">
              <a:solidFill>
                <a:srgbClr val="FFFF00"/>
              </a:solidFill>
              <a:effectLst>
                <a:outerShdw blurRad="38100" dist="38100" dir="2700000" algn="tl">
                  <a:srgbClr val="C0C0C0"/>
                </a:outerShdw>
              </a:effectLst>
              <a:latin typeface="Times New Roman" pitchFamily="18" charset="0"/>
              <a:cs typeface="Arial"/>
              <a:sym typeface="Arial"/>
            </a:endParaRPr>
          </a:p>
        </p:txBody>
      </p:sp>
      <p:sp>
        <p:nvSpPr>
          <p:cNvPr id="79898" name="Rectangle 26"/>
          <p:cNvSpPr>
            <a:spLocks noChangeArrowheads="1"/>
          </p:cNvSpPr>
          <p:nvPr/>
        </p:nvSpPr>
        <p:spPr bwMode="auto">
          <a:xfrm>
            <a:off x="429684" y="618524"/>
            <a:ext cx="11785600" cy="1923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874" tIns="60937" rIns="121874" bIns="60937">
            <a:spAutoFit/>
          </a:bodyPr>
          <a:lstStyle/>
          <a:p>
            <a:pPr algn="ctr" defTabSz="1218720" eaLnBrk="0" fontAlgn="base" hangingPunct="0">
              <a:spcBef>
                <a:spcPct val="0"/>
              </a:spcBef>
              <a:spcAft>
                <a:spcPct val="0"/>
              </a:spcAft>
              <a:defRPr/>
            </a:pPr>
            <a:r>
              <a:rPr lang="en-US" altLang="en-US" sz="11700" b="1" i="1" dirty="0" err="1">
                <a:solidFill>
                  <a:srgbClr val="FF3300"/>
                </a:solidFill>
                <a:effectLst>
                  <a:outerShdw blurRad="38100" dist="38100" dir="2700000" algn="tl">
                    <a:srgbClr val="C0C0C0"/>
                  </a:outerShdw>
                </a:effectLst>
                <a:latin typeface="Times New Roman" pitchFamily="18" charset="0"/>
                <a:cs typeface="Arial"/>
                <a:sym typeface="Arial"/>
              </a:rPr>
              <a:t>Bài</a:t>
            </a:r>
            <a:r>
              <a:rPr lang="en-US" altLang="en-US" sz="11700" b="1" i="1" dirty="0">
                <a:solidFill>
                  <a:srgbClr val="FF3300"/>
                </a:solidFill>
                <a:effectLst>
                  <a:outerShdw blurRad="38100" dist="38100" dir="2700000" algn="tl">
                    <a:srgbClr val="C0C0C0"/>
                  </a:outerShdw>
                </a:effectLst>
                <a:latin typeface="Times New Roman" pitchFamily="18" charset="0"/>
                <a:cs typeface="Arial"/>
                <a:sym typeface="Arial"/>
              </a:rPr>
              <a:t> </a:t>
            </a:r>
            <a:r>
              <a:rPr lang="en-US" altLang="en-US" sz="11700" b="1" i="1" dirty="0" err="1">
                <a:solidFill>
                  <a:srgbClr val="FF3300"/>
                </a:solidFill>
                <a:effectLst>
                  <a:outerShdw blurRad="38100" dist="38100" dir="2700000" algn="tl">
                    <a:srgbClr val="C0C0C0"/>
                  </a:outerShdw>
                </a:effectLst>
                <a:latin typeface="Times New Roman" pitchFamily="18" charset="0"/>
                <a:cs typeface="Arial"/>
                <a:sym typeface="Arial"/>
              </a:rPr>
              <a:t>học</a:t>
            </a:r>
            <a:r>
              <a:rPr lang="en-US" altLang="en-US" sz="11700" b="1" i="1" dirty="0">
                <a:solidFill>
                  <a:srgbClr val="FF3300"/>
                </a:solidFill>
                <a:effectLst>
                  <a:outerShdw blurRad="38100" dist="38100" dir="2700000" algn="tl">
                    <a:srgbClr val="C0C0C0"/>
                  </a:outerShdw>
                </a:effectLst>
                <a:latin typeface="Times New Roman" pitchFamily="18" charset="0"/>
                <a:cs typeface="Arial"/>
                <a:sym typeface="Arial"/>
              </a:rPr>
              <a:t> </a:t>
            </a:r>
            <a:r>
              <a:rPr lang="en-US" altLang="en-US" sz="11700" b="1" i="1" dirty="0" err="1">
                <a:solidFill>
                  <a:srgbClr val="FF3300"/>
                </a:solidFill>
                <a:effectLst>
                  <a:outerShdw blurRad="38100" dist="38100" dir="2700000" algn="tl">
                    <a:srgbClr val="C0C0C0"/>
                  </a:outerShdw>
                </a:effectLst>
                <a:latin typeface="Times New Roman" pitchFamily="18" charset="0"/>
                <a:cs typeface="Arial"/>
                <a:sym typeface="Arial"/>
              </a:rPr>
              <a:t>kết</a:t>
            </a:r>
            <a:r>
              <a:rPr lang="en-US" altLang="en-US" sz="11700" b="1" i="1" dirty="0">
                <a:solidFill>
                  <a:srgbClr val="FF3300"/>
                </a:solidFill>
                <a:effectLst>
                  <a:outerShdw blurRad="38100" dist="38100" dir="2700000" algn="tl">
                    <a:srgbClr val="C0C0C0"/>
                  </a:outerShdw>
                </a:effectLst>
                <a:latin typeface="Times New Roman" pitchFamily="18" charset="0"/>
                <a:cs typeface="Arial"/>
                <a:sym typeface="Arial"/>
              </a:rPr>
              <a:t> </a:t>
            </a:r>
            <a:r>
              <a:rPr lang="en-US" altLang="en-US" sz="11700" b="1" i="1" dirty="0" err="1">
                <a:solidFill>
                  <a:srgbClr val="FF3300"/>
                </a:solidFill>
                <a:effectLst>
                  <a:outerShdw blurRad="38100" dist="38100" dir="2700000" algn="tl">
                    <a:srgbClr val="C0C0C0"/>
                  </a:outerShdw>
                </a:effectLst>
                <a:latin typeface="Times New Roman" pitchFamily="18" charset="0"/>
                <a:cs typeface="Arial"/>
                <a:sym typeface="Arial"/>
              </a:rPr>
              <a:t>thúc</a:t>
            </a:r>
            <a:r>
              <a:rPr lang="en-US" altLang="en-US" sz="11700" b="1" i="1" dirty="0">
                <a:solidFill>
                  <a:srgbClr val="FF3300"/>
                </a:solidFill>
                <a:effectLst>
                  <a:outerShdw blurRad="38100" dist="38100" dir="2700000" algn="tl">
                    <a:srgbClr val="C0C0C0"/>
                  </a:outerShdw>
                </a:effectLst>
                <a:latin typeface="Times New Roman" pitchFamily="18" charset="0"/>
                <a:cs typeface="Arial"/>
                <a:sym typeface="Arial"/>
              </a:rPr>
              <a:t>!</a:t>
            </a:r>
          </a:p>
        </p:txBody>
      </p:sp>
      <p:pic>
        <p:nvPicPr>
          <p:cNvPr id="79899" name="Picture 27" descr="FIREWRK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400" y="152407"/>
            <a:ext cx="386080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0" name="Picture 28" descr="FIREWK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01017" y="76224"/>
            <a:ext cx="4267200" cy="1900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1" name="Picture 29" descr="FIREWRK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8000" y="304809"/>
            <a:ext cx="33528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WordArt 4"/>
          <p:cNvSpPr>
            <a:spLocks noChangeArrowheads="1" noChangeShapeType="1" noTextEdit="1"/>
          </p:cNvSpPr>
          <p:nvPr/>
        </p:nvSpPr>
        <p:spPr bwMode="auto">
          <a:xfrm>
            <a:off x="834393" y="1976447"/>
            <a:ext cx="10951211" cy="3449636"/>
          </a:xfrm>
          <a:prstGeom prst="rect">
            <a:avLst/>
          </a:prstGeom>
        </p:spPr>
        <p:txBody>
          <a:bodyPr wrap="none" lIns="121874" tIns="60937" rIns="121874" bIns="60937" fromWordArt="1">
            <a:prstTxWarp prst="textInflate">
              <a:avLst>
                <a:gd name="adj" fmla="val 13634"/>
              </a:avLst>
            </a:prstTxWarp>
            <a:scene3d>
              <a:camera prst="legacyObliqueTopRight"/>
              <a:lightRig rig="legacyFlat3" dir="b"/>
            </a:scene3d>
            <a:sp3d extrusionH="430200" prstMaterial="legacyMatte">
              <a:extrusionClr>
                <a:srgbClr val="FFFF99"/>
              </a:extrusionClr>
            </a:sp3d>
          </a:bodyPr>
          <a:lstStyle/>
          <a:p>
            <a:pPr algn="ctr" defTabSz="1218720" eaLnBrk="0" fontAlgn="base" hangingPunct="0">
              <a:spcBef>
                <a:spcPct val="0"/>
              </a:spcBef>
              <a:spcAft>
                <a:spcPct val="0"/>
              </a:spcAft>
            </a:pPr>
            <a:r>
              <a:rPr lang="en-US" sz="3700" b="1" kern="10" dirty="0" err="1">
                <a:ln w="9525">
                  <a:round/>
                  <a:headEnd/>
                  <a:tailEnd/>
                </a:ln>
                <a:solidFill>
                  <a:srgbClr val="0000FF"/>
                </a:solidFill>
                <a:latin typeface="Times New Roman"/>
                <a:cs typeface="Times New Roman"/>
                <a:sym typeface="Arial"/>
              </a:rPr>
              <a:t>Kính</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chúc</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các</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thầy</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cô</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giáo</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luôn</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mạnh</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khỏe</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hạnh</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phúc</a:t>
            </a:r>
            <a:endParaRPr lang="en-US" sz="3700" b="1" kern="10" dirty="0">
              <a:ln w="9525">
                <a:round/>
                <a:headEnd/>
                <a:tailEnd/>
              </a:ln>
              <a:solidFill>
                <a:srgbClr val="0000FF"/>
              </a:solidFill>
              <a:latin typeface="Times New Roman"/>
              <a:cs typeface="Times New Roman"/>
              <a:sym typeface="Arial"/>
            </a:endParaRPr>
          </a:p>
          <a:p>
            <a:pPr algn="ctr" defTabSz="1218720" eaLnBrk="0" fontAlgn="base" hangingPunct="0">
              <a:spcBef>
                <a:spcPct val="0"/>
              </a:spcBef>
              <a:spcAft>
                <a:spcPct val="0"/>
              </a:spcAft>
            </a:pPr>
            <a:r>
              <a:rPr lang="en-US" sz="3700" b="1" kern="10" dirty="0" err="1">
                <a:ln w="9525">
                  <a:round/>
                  <a:headEnd/>
                  <a:tailEnd/>
                </a:ln>
                <a:solidFill>
                  <a:srgbClr val="0000FF"/>
                </a:solidFill>
                <a:latin typeface="Times New Roman"/>
                <a:cs typeface="Times New Roman"/>
                <a:sym typeface="Arial"/>
              </a:rPr>
              <a:t>Chúc</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các</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em</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luôn</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chăm</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ngoan</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học</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giỏi</a:t>
            </a:r>
            <a:endParaRPr lang="en-US" sz="3700" b="1" kern="10" dirty="0">
              <a:ln w="9525">
                <a:round/>
                <a:headEnd/>
                <a:tailEnd/>
              </a:ln>
              <a:solidFill>
                <a:srgbClr val="0000FF"/>
              </a:solidFill>
              <a:latin typeface="Times New Roman"/>
              <a:cs typeface="Times New Roman"/>
              <a:sym typeface="Arial"/>
            </a:endParaRPr>
          </a:p>
        </p:txBody>
      </p:sp>
    </p:spTree>
    <p:extLst>
      <p:ext uri="{BB962C8B-B14F-4D97-AF65-F5344CB8AC3E}">
        <p14:creationId xmlns:p14="http://schemas.microsoft.com/office/powerpoint/2010/main" val="1509931083"/>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decel="50000" fill="hold" nodeType="withEffect">
                                  <p:stCondLst>
                                    <p:cond delay="0"/>
                                  </p:stCondLst>
                                  <p:childTnLst>
                                    <p:animMotion origin="layout" path="M -0.0217 -0.2375 C -0.00156 -0.3706 0.01893 -0.50301 0.08282 -0.57037 C 0.14653 -0.63773 0.24341 -0.62639 0.36112 -0.64236 C 0.47865 -0.65857 0.68542 -0.63565 0.7882 -0.6662 C 0.89115 -0.69699 0.90105 -0.79144 0.9783 -0.82639 " pathEditMode="relative" rAng="0" ptsTypes="aaaaA">
                                      <p:cBhvr>
                                        <p:cTn id="6" dur="15000" fill="hold"/>
                                        <p:tgtEl>
                                          <p:spTgt spid="79880"/>
                                        </p:tgtEl>
                                        <p:attrNameLst>
                                          <p:attrName>ppt_x</p:attrName>
                                          <p:attrName>ppt_y</p:attrName>
                                        </p:attrNameLst>
                                      </p:cBhvr>
                                      <p:rCtr x="50000" y="-29444"/>
                                    </p:animMotion>
                                  </p:childTnLst>
                                </p:cTn>
                              </p:par>
                              <p:par>
                                <p:cTn id="7" presetID="0" presetClass="path" presetSubtype="0" repeatCount="indefinite" accel="50000" decel="50000" fill="hold" nodeType="withEffect">
                                  <p:stCondLst>
                                    <p:cond delay="0"/>
                                  </p:stCondLst>
                                  <p:childTnLst>
                                    <p:animMotion origin="layout" path="M -0.06146 -0.05972 C -0.04132 -0.19283 -0.02084 -0.32523 0.04306 -0.39259 C 0.10678 -0.45995 0.20365 -0.44861 0.32136 -0.46458 C 0.43889 -0.48079 0.64566 -0.45787 0.74844 -0.48843 C 0.85139 -0.51921 0.86129 -0.61366 0.93855 -0.64861 " pathEditMode="relative" rAng="0" ptsTypes="aaaaA">
                                      <p:cBhvr>
                                        <p:cTn id="8" dur="15000" fill="hold"/>
                                        <p:tgtEl>
                                          <p:spTgt spid="79884"/>
                                        </p:tgtEl>
                                        <p:attrNameLst>
                                          <p:attrName>ppt_x</p:attrName>
                                          <p:attrName>ppt_y</p:attrName>
                                        </p:attrNameLst>
                                      </p:cBhvr>
                                      <p:rCtr x="50000" y="-29444"/>
                                    </p:animMotion>
                                  </p:childTnLst>
                                </p:cTn>
                              </p:par>
                              <p:par>
                                <p:cTn id="9" presetID="2" presetClass="entr" presetSubtype="2" repeatCount="indefinite" fill="hold" grpId="0" nodeType="withEffect">
                                  <p:stCondLst>
                                    <p:cond delay="0"/>
                                  </p:stCondLst>
                                  <p:childTnLst>
                                    <p:set>
                                      <p:cBhvr>
                                        <p:cTn id="10" dur="1" fill="hold">
                                          <p:stCondLst>
                                            <p:cond delay="0"/>
                                          </p:stCondLst>
                                        </p:cTn>
                                        <p:tgtEl>
                                          <p:spTgt spid="79895"/>
                                        </p:tgtEl>
                                        <p:attrNameLst>
                                          <p:attrName>style.visibility</p:attrName>
                                        </p:attrNameLst>
                                      </p:cBhvr>
                                      <p:to>
                                        <p:strVal val="visible"/>
                                      </p:to>
                                    </p:set>
                                    <p:anim calcmode="lin" valueType="num">
                                      <p:cBhvr additive="base">
                                        <p:cTn id="11" dur="5000" fill="hold"/>
                                        <p:tgtEl>
                                          <p:spTgt spid="79895"/>
                                        </p:tgtEl>
                                        <p:attrNameLst>
                                          <p:attrName>ppt_x</p:attrName>
                                        </p:attrNameLst>
                                      </p:cBhvr>
                                      <p:tavLst>
                                        <p:tav tm="0">
                                          <p:val>
                                            <p:strVal val="1+#ppt_w/2"/>
                                          </p:val>
                                        </p:tav>
                                        <p:tav tm="100000">
                                          <p:val>
                                            <p:strVal val="#ppt_x"/>
                                          </p:val>
                                        </p:tav>
                                      </p:tavLst>
                                    </p:anim>
                                    <p:anim calcmode="lin" valueType="num">
                                      <p:cBhvr additive="base">
                                        <p:cTn id="12" dur="5000" fill="hold"/>
                                        <p:tgtEl>
                                          <p:spTgt spid="79895"/>
                                        </p:tgtEl>
                                        <p:attrNameLst>
                                          <p:attrName>ppt_y</p:attrName>
                                        </p:attrNameLst>
                                      </p:cBhvr>
                                      <p:tavLst>
                                        <p:tav tm="0">
                                          <p:val>
                                            <p:strVal val="#ppt_y"/>
                                          </p:val>
                                        </p:tav>
                                        <p:tav tm="100000">
                                          <p:val>
                                            <p:strVal val="#ppt_y"/>
                                          </p:val>
                                        </p:tav>
                                      </p:tavLst>
                                    </p:anim>
                                  </p:childTnLst>
                                </p:cTn>
                              </p:par>
                              <p:par>
                                <p:cTn id="13" presetID="31" presetClass="entr" presetSubtype="0" fill="hold" nodeType="withEffect">
                                  <p:stCondLst>
                                    <p:cond delay="0"/>
                                  </p:stCondLst>
                                  <p:iterate type="lt">
                                    <p:tmPct val="5000"/>
                                  </p:iterate>
                                  <p:childTnLst>
                                    <p:set>
                                      <p:cBhvr>
                                        <p:cTn id="14" dur="1" fill="hold">
                                          <p:stCondLst>
                                            <p:cond delay="0"/>
                                          </p:stCondLst>
                                        </p:cTn>
                                        <p:tgtEl>
                                          <p:spTgt spid="79898"/>
                                        </p:tgtEl>
                                        <p:attrNameLst>
                                          <p:attrName>style.visibility</p:attrName>
                                        </p:attrNameLst>
                                      </p:cBhvr>
                                      <p:to>
                                        <p:strVal val="visible"/>
                                      </p:to>
                                    </p:set>
                                    <p:anim calcmode="lin" valueType="num">
                                      <p:cBhvr>
                                        <p:cTn id="15" dur="500" fill="hold"/>
                                        <p:tgtEl>
                                          <p:spTgt spid="79898"/>
                                        </p:tgtEl>
                                        <p:attrNameLst>
                                          <p:attrName>ppt_w</p:attrName>
                                        </p:attrNameLst>
                                      </p:cBhvr>
                                      <p:tavLst>
                                        <p:tav tm="0">
                                          <p:val>
                                            <p:fltVal val="0"/>
                                          </p:val>
                                        </p:tav>
                                        <p:tav tm="100000">
                                          <p:val>
                                            <p:strVal val="#ppt_w"/>
                                          </p:val>
                                        </p:tav>
                                      </p:tavLst>
                                    </p:anim>
                                    <p:anim calcmode="lin" valueType="num">
                                      <p:cBhvr>
                                        <p:cTn id="16" dur="500" fill="hold"/>
                                        <p:tgtEl>
                                          <p:spTgt spid="79898"/>
                                        </p:tgtEl>
                                        <p:attrNameLst>
                                          <p:attrName>ppt_h</p:attrName>
                                        </p:attrNameLst>
                                      </p:cBhvr>
                                      <p:tavLst>
                                        <p:tav tm="0">
                                          <p:val>
                                            <p:fltVal val="0"/>
                                          </p:val>
                                        </p:tav>
                                        <p:tav tm="100000">
                                          <p:val>
                                            <p:strVal val="#ppt_h"/>
                                          </p:val>
                                        </p:tav>
                                      </p:tavLst>
                                    </p:anim>
                                    <p:anim calcmode="lin" valueType="num">
                                      <p:cBhvr>
                                        <p:cTn id="17" dur="500" fill="hold"/>
                                        <p:tgtEl>
                                          <p:spTgt spid="79898"/>
                                        </p:tgtEl>
                                        <p:attrNameLst>
                                          <p:attrName>style.rotation</p:attrName>
                                        </p:attrNameLst>
                                      </p:cBhvr>
                                      <p:tavLst>
                                        <p:tav tm="0">
                                          <p:val>
                                            <p:fltVal val="90"/>
                                          </p:val>
                                        </p:tav>
                                        <p:tav tm="100000">
                                          <p:val>
                                            <p:fltVal val="0"/>
                                          </p:val>
                                        </p:tav>
                                      </p:tavLst>
                                    </p:anim>
                                    <p:animEffect transition="in" filter="fade">
                                      <p:cBhvr>
                                        <p:cTn id="18" dur="500"/>
                                        <p:tgtEl>
                                          <p:spTgt spid="79898"/>
                                        </p:tgtEl>
                                      </p:cBhvr>
                                    </p:animEffect>
                                  </p:childTnLst>
                                </p:cTn>
                              </p:par>
                              <p:par>
                                <p:cTn id="19" presetID="23" presetClass="entr" presetSubtype="272" repeatCount="indefinite" fill="hold" nodeType="withEffect">
                                  <p:stCondLst>
                                    <p:cond delay="0"/>
                                  </p:stCondLst>
                                  <p:childTnLst>
                                    <p:set>
                                      <p:cBhvr>
                                        <p:cTn id="20" dur="1" fill="hold">
                                          <p:stCondLst>
                                            <p:cond delay="0"/>
                                          </p:stCondLst>
                                        </p:cTn>
                                        <p:tgtEl>
                                          <p:spTgt spid="79901"/>
                                        </p:tgtEl>
                                        <p:attrNameLst>
                                          <p:attrName>style.visibility</p:attrName>
                                        </p:attrNameLst>
                                      </p:cBhvr>
                                      <p:to>
                                        <p:strVal val="visible"/>
                                      </p:to>
                                    </p:set>
                                    <p:anim calcmode="lin" valueType="num">
                                      <p:cBhvr>
                                        <p:cTn id="21" dur="500" fill="hold"/>
                                        <p:tgtEl>
                                          <p:spTgt spid="79901"/>
                                        </p:tgtEl>
                                        <p:attrNameLst>
                                          <p:attrName>ppt_w</p:attrName>
                                        </p:attrNameLst>
                                      </p:cBhvr>
                                      <p:tavLst>
                                        <p:tav tm="0">
                                          <p:val>
                                            <p:strVal val="2/3*#ppt_w"/>
                                          </p:val>
                                        </p:tav>
                                        <p:tav tm="100000">
                                          <p:val>
                                            <p:strVal val="#ppt_w"/>
                                          </p:val>
                                        </p:tav>
                                      </p:tavLst>
                                    </p:anim>
                                    <p:anim calcmode="lin" valueType="num">
                                      <p:cBhvr>
                                        <p:cTn id="22" dur="500" fill="hold"/>
                                        <p:tgtEl>
                                          <p:spTgt spid="79901"/>
                                        </p:tgtEl>
                                        <p:attrNameLst>
                                          <p:attrName>ppt_h</p:attrName>
                                        </p:attrNameLst>
                                      </p:cBhvr>
                                      <p:tavLst>
                                        <p:tav tm="0">
                                          <p:val>
                                            <p:strVal val="2/3*#ppt_h"/>
                                          </p:val>
                                        </p:tav>
                                        <p:tav tm="100000">
                                          <p:val>
                                            <p:strVal val="#ppt_h"/>
                                          </p:val>
                                        </p:tav>
                                      </p:tavLst>
                                    </p:anim>
                                  </p:childTnLst>
                                </p:cTn>
                              </p:par>
                              <p:par>
                                <p:cTn id="23" presetID="23" presetClass="exit" presetSubtype="272" repeatCount="indefinite" fill="hold" nodeType="withEffect">
                                  <p:stCondLst>
                                    <p:cond delay="0"/>
                                  </p:stCondLst>
                                  <p:childTnLst>
                                    <p:anim calcmode="lin" valueType="num">
                                      <p:cBhvr>
                                        <p:cTn id="24" dur="500"/>
                                        <p:tgtEl>
                                          <p:spTgt spid="79901"/>
                                        </p:tgtEl>
                                        <p:attrNameLst>
                                          <p:attrName>ppt_w</p:attrName>
                                        </p:attrNameLst>
                                      </p:cBhvr>
                                      <p:tavLst>
                                        <p:tav tm="0">
                                          <p:val>
                                            <p:strVal val="ppt_w"/>
                                          </p:val>
                                        </p:tav>
                                        <p:tav tm="100000">
                                          <p:val>
                                            <p:strVal val="4/3*ppt_w"/>
                                          </p:val>
                                        </p:tav>
                                      </p:tavLst>
                                    </p:anim>
                                    <p:anim calcmode="lin" valueType="num">
                                      <p:cBhvr>
                                        <p:cTn id="25" dur="500"/>
                                        <p:tgtEl>
                                          <p:spTgt spid="79901"/>
                                        </p:tgtEl>
                                        <p:attrNameLst>
                                          <p:attrName>ppt_h</p:attrName>
                                        </p:attrNameLst>
                                      </p:cBhvr>
                                      <p:tavLst>
                                        <p:tav tm="0">
                                          <p:val>
                                            <p:strVal val="ppt_h"/>
                                          </p:val>
                                        </p:tav>
                                        <p:tav tm="100000">
                                          <p:val>
                                            <p:strVal val="4/3*ppt_h"/>
                                          </p:val>
                                        </p:tav>
                                      </p:tavLst>
                                    </p:anim>
                                    <p:set>
                                      <p:cBhvr>
                                        <p:cTn id="26" dur="1" fill="hold">
                                          <p:stCondLst>
                                            <p:cond delay="499"/>
                                          </p:stCondLst>
                                        </p:cTn>
                                        <p:tgtEl>
                                          <p:spTgt spid="79901"/>
                                        </p:tgtEl>
                                        <p:attrNameLst>
                                          <p:attrName>style.visibility</p:attrName>
                                        </p:attrNameLst>
                                      </p:cBhvr>
                                      <p:to>
                                        <p:strVal val="hidden"/>
                                      </p:to>
                                    </p:set>
                                  </p:childTnLst>
                                </p:cTn>
                              </p:par>
                              <p:par>
                                <p:cTn id="27" presetID="23" presetClass="entr" presetSubtype="272" repeatCount="indefinite" fill="hold" nodeType="withEffect">
                                  <p:stCondLst>
                                    <p:cond delay="0"/>
                                  </p:stCondLst>
                                  <p:childTnLst>
                                    <p:set>
                                      <p:cBhvr>
                                        <p:cTn id="28" dur="1" fill="hold">
                                          <p:stCondLst>
                                            <p:cond delay="0"/>
                                          </p:stCondLst>
                                        </p:cTn>
                                        <p:tgtEl>
                                          <p:spTgt spid="79899"/>
                                        </p:tgtEl>
                                        <p:attrNameLst>
                                          <p:attrName>style.visibility</p:attrName>
                                        </p:attrNameLst>
                                      </p:cBhvr>
                                      <p:to>
                                        <p:strVal val="visible"/>
                                      </p:to>
                                    </p:set>
                                    <p:anim calcmode="lin" valueType="num">
                                      <p:cBhvr>
                                        <p:cTn id="29" dur="500" fill="hold"/>
                                        <p:tgtEl>
                                          <p:spTgt spid="79899"/>
                                        </p:tgtEl>
                                        <p:attrNameLst>
                                          <p:attrName>ppt_w</p:attrName>
                                        </p:attrNameLst>
                                      </p:cBhvr>
                                      <p:tavLst>
                                        <p:tav tm="0">
                                          <p:val>
                                            <p:strVal val="2/3*#ppt_w"/>
                                          </p:val>
                                        </p:tav>
                                        <p:tav tm="100000">
                                          <p:val>
                                            <p:strVal val="#ppt_w"/>
                                          </p:val>
                                        </p:tav>
                                      </p:tavLst>
                                    </p:anim>
                                    <p:anim calcmode="lin" valueType="num">
                                      <p:cBhvr>
                                        <p:cTn id="30" dur="500" fill="hold"/>
                                        <p:tgtEl>
                                          <p:spTgt spid="79899"/>
                                        </p:tgtEl>
                                        <p:attrNameLst>
                                          <p:attrName>ppt_h</p:attrName>
                                        </p:attrNameLst>
                                      </p:cBhvr>
                                      <p:tavLst>
                                        <p:tav tm="0">
                                          <p:val>
                                            <p:strVal val="2/3*#ppt_h"/>
                                          </p:val>
                                        </p:tav>
                                        <p:tav tm="100000">
                                          <p:val>
                                            <p:strVal val="#ppt_h"/>
                                          </p:val>
                                        </p:tav>
                                      </p:tavLst>
                                    </p:anim>
                                  </p:childTnLst>
                                </p:cTn>
                              </p:par>
                              <p:par>
                                <p:cTn id="31" presetID="23" presetClass="exit" presetSubtype="272" repeatCount="indefinite" fill="hold" nodeType="withEffect">
                                  <p:stCondLst>
                                    <p:cond delay="0"/>
                                  </p:stCondLst>
                                  <p:childTnLst>
                                    <p:anim calcmode="lin" valueType="num">
                                      <p:cBhvr>
                                        <p:cTn id="32" dur="500"/>
                                        <p:tgtEl>
                                          <p:spTgt spid="79899"/>
                                        </p:tgtEl>
                                        <p:attrNameLst>
                                          <p:attrName>ppt_w</p:attrName>
                                        </p:attrNameLst>
                                      </p:cBhvr>
                                      <p:tavLst>
                                        <p:tav tm="0">
                                          <p:val>
                                            <p:strVal val="ppt_w"/>
                                          </p:val>
                                        </p:tav>
                                        <p:tav tm="100000">
                                          <p:val>
                                            <p:strVal val="4/3*ppt_w"/>
                                          </p:val>
                                        </p:tav>
                                      </p:tavLst>
                                    </p:anim>
                                    <p:anim calcmode="lin" valueType="num">
                                      <p:cBhvr>
                                        <p:cTn id="33" dur="500"/>
                                        <p:tgtEl>
                                          <p:spTgt spid="79899"/>
                                        </p:tgtEl>
                                        <p:attrNameLst>
                                          <p:attrName>ppt_h</p:attrName>
                                        </p:attrNameLst>
                                      </p:cBhvr>
                                      <p:tavLst>
                                        <p:tav tm="0">
                                          <p:val>
                                            <p:strVal val="ppt_h"/>
                                          </p:val>
                                        </p:tav>
                                        <p:tav tm="100000">
                                          <p:val>
                                            <p:strVal val="4/3*ppt_h"/>
                                          </p:val>
                                        </p:tav>
                                      </p:tavLst>
                                    </p:anim>
                                    <p:set>
                                      <p:cBhvr>
                                        <p:cTn id="34" dur="1" fill="hold">
                                          <p:stCondLst>
                                            <p:cond delay="499"/>
                                          </p:stCondLst>
                                        </p:cTn>
                                        <p:tgtEl>
                                          <p:spTgt spid="79899"/>
                                        </p:tgtEl>
                                        <p:attrNameLst>
                                          <p:attrName>style.visibility</p:attrName>
                                        </p:attrNameLst>
                                      </p:cBhvr>
                                      <p:to>
                                        <p:strVal val="hidden"/>
                                      </p:to>
                                    </p:set>
                                  </p:childTnLst>
                                </p:cTn>
                              </p:par>
                              <p:par>
                                <p:cTn id="35" presetID="23" presetClass="entr" presetSubtype="272" repeatCount="indefinite" fill="hold" nodeType="withEffect">
                                  <p:stCondLst>
                                    <p:cond delay="0"/>
                                  </p:stCondLst>
                                  <p:childTnLst>
                                    <p:set>
                                      <p:cBhvr>
                                        <p:cTn id="36" dur="1" fill="hold">
                                          <p:stCondLst>
                                            <p:cond delay="0"/>
                                          </p:stCondLst>
                                        </p:cTn>
                                        <p:tgtEl>
                                          <p:spTgt spid="79900"/>
                                        </p:tgtEl>
                                        <p:attrNameLst>
                                          <p:attrName>style.visibility</p:attrName>
                                        </p:attrNameLst>
                                      </p:cBhvr>
                                      <p:to>
                                        <p:strVal val="visible"/>
                                      </p:to>
                                    </p:set>
                                    <p:anim calcmode="lin" valueType="num">
                                      <p:cBhvr>
                                        <p:cTn id="37" dur="500" fill="hold"/>
                                        <p:tgtEl>
                                          <p:spTgt spid="79900"/>
                                        </p:tgtEl>
                                        <p:attrNameLst>
                                          <p:attrName>ppt_w</p:attrName>
                                        </p:attrNameLst>
                                      </p:cBhvr>
                                      <p:tavLst>
                                        <p:tav tm="0">
                                          <p:val>
                                            <p:strVal val="2/3*#ppt_w"/>
                                          </p:val>
                                        </p:tav>
                                        <p:tav tm="100000">
                                          <p:val>
                                            <p:strVal val="#ppt_w"/>
                                          </p:val>
                                        </p:tav>
                                      </p:tavLst>
                                    </p:anim>
                                    <p:anim calcmode="lin" valueType="num">
                                      <p:cBhvr>
                                        <p:cTn id="38" dur="500" fill="hold"/>
                                        <p:tgtEl>
                                          <p:spTgt spid="79900"/>
                                        </p:tgtEl>
                                        <p:attrNameLst>
                                          <p:attrName>ppt_h</p:attrName>
                                        </p:attrNameLst>
                                      </p:cBhvr>
                                      <p:tavLst>
                                        <p:tav tm="0">
                                          <p:val>
                                            <p:strVal val="2/3*#ppt_h"/>
                                          </p:val>
                                        </p:tav>
                                        <p:tav tm="100000">
                                          <p:val>
                                            <p:strVal val="#ppt_h"/>
                                          </p:val>
                                        </p:tav>
                                      </p:tavLst>
                                    </p:anim>
                                  </p:childTnLst>
                                </p:cTn>
                              </p:par>
                              <p:par>
                                <p:cTn id="39" presetID="23" presetClass="exit" presetSubtype="272" repeatCount="indefinite" fill="hold" nodeType="withEffect">
                                  <p:stCondLst>
                                    <p:cond delay="0"/>
                                  </p:stCondLst>
                                  <p:childTnLst>
                                    <p:anim calcmode="lin" valueType="num">
                                      <p:cBhvr>
                                        <p:cTn id="40" dur="500"/>
                                        <p:tgtEl>
                                          <p:spTgt spid="79900"/>
                                        </p:tgtEl>
                                        <p:attrNameLst>
                                          <p:attrName>ppt_w</p:attrName>
                                        </p:attrNameLst>
                                      </p:cBhvr>
                                      <p:tavLst>
                                        <p:tav tm="0">
                                          <p:val>
                                            <p:strVal val="ppt_w"/>
                                          </p:val>
                                        </p:tav>
                                        <p:tav tm="100000">
                                          <p:val>
                                            <p:strVal val="4/3*ppt_w"/>
                                          </p:val>
                                        </p:tav>
                                      </p:tavLst>
                                    </p:anim>
                                    <p:anim calcmode="lin" valueType="num">
                                      <p:cBhvr>
                                        <p:cTn id="41" dur="500"/>
                                        <p:tgtEl>
                                          <p:spTgt spid="79900"/>
                                        </p:tgtEl>
                                        <p:attrNameLst>
                                          <p:attrName>ppt_h</p:attrName>
                                        </p:attrNameLst>
                                      </p:cBhvr>
                                      <p:tavLst>
                                        <p:tav tm="0">
                                          <p:val>
                                            <p:strVal val="ppt_h"/>
                                          </p:val>
                                        </p:tav>
                                        <p:tav tm="100000">
                                          <p:val>
                                            <p:strVal val="4/3*ppt_h"/>
                                          </p:val>
                                        </p:tav>
                                      </p:tavLst>
                                    </p:anim>
                                    <p:set>
                                      <p:cBhvr>
                                        <p:cTn id="42" dur="1" fill="hold">
                                          <p:stCondLst>
                                            <p:cond delay="499"/>
                                          </p:stCondLst>
                                        </p:cTn>
                                        <p:tgtEl>
                                          <p:spTgt spid="79900"/>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3" presetClass="entr" presetSubtype="16"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plus(in)">
                                      <p:cBhvr>
                                        <p:cTn id="4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48" fill="hold" display="0">
                  <p:stCondLst>
                    <p:cond delay="indefinite"/>
                  </p:stCondLst>
                  <p:endCondLst>
                    <p:cond evt="onNext" delay="0">
                      <p:tgtEl>
                        <p:sldTgt/>
                      </p:tgtEl>
                    </p:cond>
                    <p:cond evt="onPrev" delay="0">
                      <p:tgtEl>
                        <p:sldTgt/>
                      </p:tgtEl>
                    </p:cond>
                    <p:cond evt="onStopAudio" delay="0">
                      <p:tgtEl>
                        <p:sldTgt/>
                      </p:tgtEl>
                    </p:cond>
                  </p:endCondLst>
                </p:cTn>
                <p:tgtEl>
                  <p:spTgt spid="79881"/>
                </p:tgtEl>
              </p:cMediaNode>
            </p:audio>
          </p:childTnLst>
        </p:cTn>
      </p:par>
    </p:tnLst>
    <p:bldLst>
      <p:bldP spid="79895" grpId="0"/>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3" name="Rectangle 2"/>
          <p:cNvSpPr/>
          <p:nvPr/>
        </p:nvSpPr>
        <p:spPr>
          <a:xfrm>
            <a:off x="1653991" y="1182059"/>
            <a:ext cx="9426388" cy="348813"/>
          </a:xfrm>
          <a:prstGeom prst="rect">
            <a:avLst/>
          </a:prstGeom>
          <a:ln>
            <a:noFill/>
          </a:ln>
        </p:spPr>
        <p:txBody>
          <a:bodyPr wrap="square">
            <a:spAutoFit/>
          </a:bodyPr>
          <a:lstStyle/>
          <a:p>
            <a:pPr algn="ctr">
              <a:lnSpc>
                <a:spcPts val="1950"/>
              </a:lnSpc>
            </a:pPr>
            <a:r>
              <a:rPr lang="en-US" sz="4000" b="1" dirty="0" err="1">
                <a:solidFill>
                  <a:srgbClr val="0070C0"/>
                </a:solidFill>
                <a:latin typeface="Times New Roman" pitchFamily="18" charset="0"/>
                <a:ea typeface="Calibri"/>
                <a:cs typeface="Times New Roman" pitchFamily="18" charset="0"/>
              </a:rPr>
              <a:t>Nội</a:t>
            </a:r>
            <a:r>
              <a:rPr lang="en-US" sz="4000" b="1" dirty="0">
                <a:solidFill>
                  <a:srgbClr val="0070C0"/>
                </a:solidFill>
                <a:latin typeface="Times New Roman" pitchFamily="18" charset="0"/>
                <a:ea typeface="Calibri"/>
                <a:cs typeface="Times New Roman" pitchFamily="18" charset="0"/>
              </a:rPr>
              <a:t> dung </a:t>
            </a:r>
            <a:r>
              <a:rPr lang="en-US" sz="4000" b="1" dirty="0" err="1">
                <a:solidFill>
                  <a:srgbClr val="0070C0"/>
                </a:solidFill>
                <a:latin typeface="Times New Roman" pitchFamily="18" charset="0"/>
                <a:ea typeface="Calibri"/>
                <a:cs typeface="Times New Roman" pitchFamily="18" charset="0"/>
              </a:rPr>
              <a:t>điều</a:t>
            </a:r>
            <a:r>
              <a:rPr lang="en-US" sz="4000" b="1" dirty="0">
                <a:solidFill>
                  <a:srgbClr val="0070C0"/>
                </a:solidFill>
                <a:latin typeface="Times New Roman" pitchFamily="18" charset="0"/>
                <a:ea typeface="Calibri"/>
                <a:cs typeface="Times New Roman" pitchFamily="18" charset="0"/>
              </a:rPr>
              <a:t> </a:t>
            </a:r>
            <a:r>
              <a:rPr lang="en-US" sz="4000" b="1" dirty="0" err="1">
                <a:solidFill>
                  <a:srgbClr val="0070C0"/>
                </a:solidFill>
                <a:latin typeface="Times New Roman" pitchFamily="18" charset="0"/>
                <a:ea typeface="Calibri"/>
                <a:cs typeface="Times New Roman" pitchFamily="18" charset="0"/>
              </a:rPr>
              <a:t>chỉnh</a:t>
            </a:r>
            <a:r>
              <a:rPr lang="en-US" sz="4000" b="1" dirty="0">
                <a:solidFill>
                  <a:srgbClr val="0070C0"/>
                </a:solidFill>
                <a:latin typeface="Times New Roman" pitchFamily="18" charset="0"/>
                <a:ea typeface="Calibri"/>
                <a:cs typeface="Times New Roman" pitchFamily="18" charset="0"/>
              </a:rPr>
              <a:t> </a:t>
            </a:r>
            <a:r>
              <a:rPr lang="en-US" sz="4000" b="1" dirty="0" err="1">
                <a:solidFill>
                  <a:srgbClr val="0070C0"/>
                </a:solidFill>
                <a:latin typeface="Times New Roman" pitchFamily="18" charset="0"/>
                <a:ea typeface="Calibri"/>
                <a:cs typeface="Times New Roman" pitchFamily="18" charset="0"/>
              </a:rPr>
              <a:t>sau</a:t>
            </a:r>
            <a:r>
              <a:rPr lang="en-US" sz="4000" b="1" dirty="0">
                <a:solidFill>
                  <a:srgbClr val="0070C0"/>
                </a:solidFill>
                <a:latin typeface="Times New Roman" pitchFamily="18" charset="0"/>
                <a:ea typeface="Calibri"/>
                <a:cs typeface="Times New Roman" pitchFamily="18" charset="0"/>
              </a:rPr>
              <a:t> </a:t>
            </a:r>
            <a:r>
              <a:rPr lang="en-US" sz="4000" b="1" dirty="0" err="1">
                <a:solidFill>
                  <a:srgbClr val="0070C0"/>
                </a:solidFill>
                <a:latin typeface="Times New Roman" pitchFamily="18" charset="0"/>
                <a:ea typeface="Calibri"/>
                <a:cs typeface="Times New Roman" pitchFamily="18" charset="0"/>
              </a:rPr>
              <a:t>bài</a:t>
            </a:r>
            <a:r>
              <a:rPr lang="en-US" sz="4000" b="1" dirty="0">
                <a:solidFill>
                  <a:srgbClr val="0070C0"/>
                </a:solidFill>
                <a:latin typeface="Times New Roman" pitchFamily="18" charset="0"/>
                <a:ea typeface="Calibri"/>
                <a:cs typeface="Times New Roman" pitchFamily="18" charset="0"/>
              </a:rPr>
              <a:t> </a:t>
            </a:r>
            <a:r>
              <a:rPr lang="en-US" sz="4000" b="1" dirty="0" err="1">
                <a:solidFill>
                  <a:srgbClr val="0070C0"/>
                </a:solidFill>
                <a:latin typeface="Times New Roman" pitchFamily="18" charset="0"/>
                <a:ea typeface="Calibri"/>
                <a:cs typeface="Times New Roman" pitchFamily="18" charset="0"/>
              </a:rPr>
              <a:t>học</a:t>
            </a:r>
            <a:endParaRPr lang="en-US" sz="4000" b="1" dirty="0">
              <a:solidFill>
                <a:srgbClr val="0070C0"/>
              </a:solidFill>
              <a:latin typeface="Times New Roman" pitchFamily="18" charset="0"/>
              <a:ea typeface="Calibri"/>
              <a:cs typeface="Times New Roman" pitchFamily="18" charset="0"/>
            </a:endParaRPr>
          </a:p>
        </p:txBody>
      </p:sp>
      <p:sp>
        <p:nvSpPr>
          <p:cNvPr id="5" name="Rectangle 4"/>
          <p:cNvSpPr/>
          <p:nvPr/>
        </p:nvSpPr>
        <p:spPr>
          <a:xfrm>
            <a:off x="1653991" y="1892595"/>
            <a:ext cx="9426388" cy="43602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sz="2400" b="1" kern="0">
                <a:solidFill>
                  <a:srgbClr val="FF0000"/>
                </a:solidFill>
                <a:latin typeface="Times New Roman" pitchFamily="18" charset="0"/>
                <a:cs typeface="Times New Roman" pitchFamily="18" charset="0"/>
              </a:rPr>
              <a:t>……………………………………………………………………………………………………………………………………………………………………………………………………………………………………………....</a:t>
            </a:r>
            <a:endParaRPr lang="en-US" sz="2400" b="1" kern="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519374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Rectangle 1"/>
          <p:cNvSpPr/>
          <p:nvPr/>
        </p:nvSpPr>
        <p:spPr>
          <a:xfrm rot="21184384">
            <a:off x="4359525" y="1280262"/>
            <a:ext cx="5598187" cy="1468399"/>
          </a:xfrm>
          <a:prstGeom prst="rect">
            <a:avLst/>
          </a:prstGeom>
          <a:noFill/>
        </p:spPr>
        <p:txBody>
          <a:bodyPr wrap="none" lIns="121805" tIns="60902" rIns="121805" bIns="60902" anchor="ctr">
            <a:prstTxWarp prst="textPlain">
              <a:avLst/>
            </a:prstTxWarp>
            <a:spAutoFit/>
          </a:bodyPr>
          <a:lstStyle/>
          <a:p>
            <a:pPr algn="ctr" fontAlgn="base">
              <a:spcBef>
                <a:spcPct val="0"/>
              </a:spcBef>
              <a:spcAft>
                <a:spcPct val="0"/>
              </a:spcAft>
              <a:defRPr/>
            </a:pPr>
            <a:r>
              <a:rPr lang="en-US" sz="38300" b="1" dirty="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KHỞI ĐỘNG</a:t>
            </a:r>
          </a:p>
        </p:txBody>
      </p:sp>
      <p:sp>
        <p:nvSpPr>
          <p:cNvPr id="3" name="Rectangle 2"/>
          <p:cNvSpPr/>
          <p:nvPr/>
        </p:nvSpPr>
        <p:spPr>
          <a:xfrm rot="21184384">
            <a:off x="1045995" y="2833745"/>
            <a:ext cx="10942710" cy="1394213"/>
          </a:xfrm>
          <a:prstGeom prst="rect">
            <a:avLst/>
          </a:prstGeom>
          <a:noFill/>
        </p:spPr>
        <p:txBody>
          <a:bodyPr wrap="none" lIns="121805" tIns="60902" rIns="121805" bIns="60902" anchor="ctr">
            <a:prstTxWarp prst="textPlain">
              <a:avLst/>
            </a:prstTxWarp>
            <a:spAutoFit/>
          </a:bodyPr>
          <a:lstStyle/>
          <a:p>
            <a:pPr algn="ctr" fontAlgn="base">
              <a:spcBef>
                <a:spcPct val="0"/>
              </a:spcBef>
              <a:spcAft>
                <a:spcPct val="0"/>
              </a:spcAft>
              <a:defRPr/>
            </a:pPr>
            <a:r>
              <a:rPr lang="en-US" sz="38300" b="1" dirty="0" err="1">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Đọc</a:t>
            </a:r>
            <a:r>
              <a:rPr lang="en-US" sz="38300" b="1" dirty="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thuộc</a:t>
            </a:r>
            <a:r>
              <a:rPr lang="en-US" sz="38300" b="1" dirty="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lòng</a:t>
            </a:r>
            <a:r>
              <a:rPr lang="en-US" sz="38300" b="1" dirty="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bài</a:t>
            </a:r>
            <a:r>
              <a:rPr lang="en-US" sz="38300" b="1" dirty="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thơ</a:t>
            </a:r>
            <a:r>
              <a:rPr lang="en-US" sz="38300" b="1" dirty="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Gặt</a:t>
            </a:r>
            <a:r>
              <a:rPr lang="en-US" sz="38300" b="1" dirty="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chữ</a:t>
            </a:r>
            <a:r>
              <a:rPr lang="en-US" sz="38300" b="1" dirty="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trên</a:t>
            </a:r>
            <a:r>
              <a:rPr lang="en-US" sz="38300" b="1" dirty="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 non </a:t>
            </a:r>
          </a:p>
        </p:txBody>
      </p:sp>
    </p:spTree>
    <p:extLst>
      <p:ext uri="{BB962C8B-B14F-4D97-AF65-F5344CB8AC3E}">
        <p14:creationId xmlns:p14="http://schemas.microsoft.com/office/powerpoint/2010/main" val="13502171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pic>
        <p:nvPicPr>
          <p:cNvPr id="1026" name="Picture 2" descr="Bài 16: Trước ngày xa quê Tiếng Việt lớp 4 Kết nối tri thứ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99" y="5292"/>
            <a:ext cx="12174401" cy="6836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786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sp>
        <p:nvSpPr>
          <p:cNvPr id="8" name="Rectangle 7"/>
          <p:cNvSpPr/>
          <p:nvPr/>
        </p:nvSpPr>
        <p:spPr>
          <a:xfrm>
            <a:off x="1308490" y="208492"/>
            <a:ext cx="5297213" cy="17621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70C0"/>
                </a:solidFill>
                <a:latin typeface="Times New Roman" pitchFamily="18" charset="0"/>
                <a:cs typeface="Times New Roman" pitchFamily="18" charset="0"/>
              </a:rPr>
              <a:t>Thứ</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Tư</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ngày</a:t>
            </a:r>
            <a:r>
              <a:rPr lang="en-US" sz="2400" b="1" dirty="0">
                <a:solidFill>
                  <a:srgbClr val="0070C0"/>
                </a:solidFill>
                <a:latin typeface="Times New Roman" pitchFamily="18" charset="0"/>
                <a:cs typeface="Times New Roman" pitchFamily="18" charset="0"/>
              </a:rPr>
              <a:t> 25 </a:t>
            </a:r>
            <a:r>
              <a:rPr lang="en-US" sz="2400" b="1" dirty="0" err="1">
                <a:solidFill>
                  <a:srgbClr val="0070C0"/>
                </a:solidFill>
                <a:latin typeface="Times New Roman" pitchFamily="18" charset="0"/>
                <a:cs typeface="Times New Roman" pitchFamily="18" charset="0"/>
              </a:rPr>
              <a:t>tháng</a:t>
            </a:r>
            <a:r>
              <a:rPr lang="en-US" sz="2400" b="1" dirty="0">
                <a:solidFill>
                  <a:srgbClr val="0070C0"/>
                </a:solidFill>
                <a:latin typeface="Times New Roman" pitchFamily="18" charset="0"/>
                <a:cs typeface="Times New Roman" pitchFamily="18" charset="0"/>
              </a:rPr>
              <a:t> 10 </a:t>
            </a:r>
            <a:r>
              <a:rPr lang="en-US" sz="2400" b="1" dirty="0" err="1">
                <a:solidFill>
                  <a:srgbClr val="0070C0"/>
                </a:solidFill>
                <a:latin typeface="Times New Roman" pitchFamily="18" charset="0"/>
                <a:cs typeface="Times New Roman" pitchFamily="18" charset="0"/>
              </a:rPr>
              <a:t>năm</a:t>
            </a:r>
            <a:r>
              <a:rPr lang="en-US" sz="2400" b="1" dirty="0">
                <a:solidFill>
                  <a:srgbClr val="0070C0"/>
                </a:solidFill>
                <a:latin typeface="Times New Roman" pitchFamily="18" charset="0"/>
                <a:cs typeface="Times New Roman" pitchFamily="18" charset="0"/>
              </a:rPr>
              <a:t> 2023</a:t>
            </a:r>
          </a:p>
          <a:p>
            <a:pPr algn="ctr"/>
            <a:r>
              <a:rPr lang="en-US" sz="2400" b="1" dirty="0" err="1">
                <a:solidFill>
                  <a:srgbClr val="0070C0"/>
                </a:solidFill>
                <a:latin typeface="Times New Roman" pitchFamily="18" charset="0"/>
                <a:cs typeface="Times New Roman" pitchFamily="18" charset="0"/>
              </a:rPr>
              <a:t>Tiếng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Việt</a:t>
            </a:r>
            <a:endParaRPr lang="en-US" sz="2400" b="1" dirty="0">
              <a:solidFill>
                <a:srgbClr val="0070C0"/>
              </a:solidFill>
              <a:latin typeface="Times New Roman" pitchFamily="18" charset="0"/>
              <a:cs typeface="Times New Roman" pitchFamily="18" charset="0"/>
            </a:endParaRPr>
          </a:p>
          <a:p>
            <a:pPr algn="ctr"/>
            <a:r>
              <a:rPr lang="en-US" sz="2400" b="1" dirty="0" err="1">
                <a:solidFill>
                  <a:srgbClr val="0070C0"/>
                </a:solidFill>
                <a:latin typeface="Times New Roman" pitchFamily="18" charset="0"/>
                <a:cs typeface="Times New Roman" pitchFamily="18" charset="0"/>
              </a:rPr>
              <a:t>Đọc</a:t>
            </a:r>
            <a:endParaRPr lang="en-US" sz="2400" b="1" dirty="0">
              <a:solidFill>
                <a:srgbClr val="0070C0"/>
              </a:solidFill>
              <a:latin typeface="Times New Roman" pitchFamily="18" charset="0"/>
              <a:cs typeface="Times New Roman" pitchFamily="18" charset="0"/>
            </a:endParaRPr>
          </a:p>
          <a:p>
            <a:pPr algn="ct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16: </a:t>
            </a:r>
            <a:r>
              <a:rPr lang="en-US" sz="2400" b="1" dirty="0" err="1">
                <a:solidFill>
                  <a:srgbClr val="FF0000"/>
                </a:solidFill>
                <a:latin typeface="Times New Roman" pitchFamily="18" charset="0"/>
                <a:cs typeface="Times New Roman" pitchFamily="18" charset="0"/>
              </a:rPr>
              <a:t>Gặt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chữ</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trên</a:t>
            </a:r>
            <a:r>
              <a:rPr lang="en-US" sz="2400" b="1" dirty="0">
                <a:solidFill>
                  <a:srgbClr val="FF0000"/>
                </a:solidFill>
                <a:latin typeface="Times New Roman" pitchFamily="18" charset="0"/>
                <a:cs typeface="Times New Roman" pitchFamily="18" charset="0"/>
              </a:rPr>
              <a:t> non (</a:t>
            </a:r>
            <a:r>
              <a:rPr lang="en-US" sz="2400" b="1" dirty="0" err="1">
                <a:solidFill>
                  <a:srgbClr val="FF0000"/>
                </a:solidFill>
                <a:latin typeface="Times New Roman" pitchFamily="18" charset="0"/>
                <a:cs typeface="Times New Roman" pitchFamily="18" charset="0"/>
              </a:rPr>
              <a:t>trang</a:t>
            </a:r>
            <a:r>
              <a:rPr lang="en-US" sz="2400" b="1" dirty="0">
                <a:solidFill>
                  <a:srgbClr val="FF0000"/>
                </a:solidFill>
                <a:latin typeface="Times New Roman" pitchFamily="18" charset="0"/>
                <a:cs typeface="Times New Roman" pitchFamily="18" charset="0"/>
              </a:rPr>
              <a:t> 66)</a:t>
            </a:r>
          </a:p>
          <a:p>
            <a:pPr algn="r"/>
            <a:r>
              <a:rPr lang="en-US" sz="2400" b="1" dirty="0">
                <a:solidFill>
                  <a:srgbClr val="FF0000"/>
                </a:solidFill>
                <a:latin typeface="Times New Roman" pitchFamily="18" charset="0"/>
                <a:cs typeface="Times New Roman" pitchFamily="18" charset="0"/>
              </a:rPr>
              <a:t>(Theo Kao </a:t>
            </a:r>
            <a:r>
              <a:rPr lang="en-US" sz="2400" b="1" dirty="0" err="1">
                <a:solidFill>
                  <a:srgbClr val="FF0000"/>
                </a:solidFill>
                <a:latin typeface="Times New Roman" pitchFamily="18" charset="0"/>
                <a:cs typeface="Times New Roman" pitchFamily="18" charset="0"/>
              </a:rPr>
              <a:t>Sơn</a:t>
            </a:r>
            <a:r>
              <a:rPr lang="en-US" sz="2400" b="1" dirty="0">
                <a:solidFill>
                  <a:srgbClr val="FF0000"/>
                </a:solidFill>
                <a:latin typeface="Times New Roman" pitchFamily="18" charset="0"/>
                <a:cs typeface="Times New Roman" pitchFamily="18" charset="0"/>
              </a:rPr>
              <a:t>)</a:t>
            </a:r>
          </a:p>
        </p:txBody>
      </p:sp>
      <p:pic>
        <p:nvPicPr>
          <p:cNvPr id="9" name="Picture 2" descr="Bài 16: Trước ngày xa quê Tiếng Việt lớp 4 Kết nối tri thứ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5703" y="5292"/>
            <a:ext cx="5586297" cy="6836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335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cxnSp>
        <p:nvCxnSpPr>
          <p:cNvPr id="4" name="Straight Connector 3"/>
          <p:cNvCxnSpPr/>
          <p:nvPr/>
        </p:nvCxnSpPr>
        <p:spPr>
          <a:xfrm>
            <a:off x="5693725" y="2242751"/>
            <a:ext cx="0" cy="4795284"/>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06922" y="2214518"/>
            <a:ext cx="1947185" cy="2126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82633" y="2230637"/>
            <a:ext cx="2853073" cy="5331"/>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983973" y="2256684"/>
            <a:ext cx="2179691" cy="1063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254107" y="1948694"/>
            <a:ext cx="2328527" cy="59541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Luyện</a:t>
            </a:r>
            <a:r>
              <a:rPr lang="en-US" sz="2400" b="1" dirty="0">
                <a:solidFill>
                  <a:srgbClr val="002060"/>
                </a:solidFill>
              </a:rPr>
              <a:t> </a:t>
            </a:r>
            <a:r>
              <a:rPr lang="en-US" sz="2400" b="1" dirty="0" err="1">
                <a:solidFill>
                  <a:srgbClr val="002060"/>
                </a:solidFill>
              </a:rPr>
              <a:t>đọc</a:t>
            </a:r>
            <a:endParaRPr lang="en-US" sz="2400" b="1" dirty="0">
              <a:solidFill>
                <a:srgbClr val="002060"/>
              </a:solidFill>
            </a:endParaRPr>
          </a:p>
        </p:txBody>
      </p:sp>
      <p:sp>
        <p:nvSpPr>
          <p:cNvPr id="19" name="Rectangle 18"/>
          <p:cNvSpPr/>
          <p:nvPr/>
        </p:nvSpPr>
        <p:spPr>
          <a:xfrm>
            <a:off x="7435706" y="1979874"/>
            <a:ext cx="2548271" cy="59541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Tìm</a:t>
            </a:r>
            <a:r>
              <a:rPr lang="en-US" sz="2400" b="1" dirty="0">
                <a:solidFill>
                  <a:srgbClr val="002060"/>
                </a:solidFill>
              </a:rPr>
              <a:t> </a:t>
            </a:r>
            <a:r>
              <a:rPr lang="en-US" sz="2400" b="1" dirty="0" err="1">
                <a:solidFill>
                  <a:srgbClr val="002060"/>
                </a:solidFill>
              </a:rPr>
              <a:t>hiểu</a:t>
            </a:r>
            <a:r>
              <a:rPr lang="en-US" sz="2400" b="1" dirty="0">
                <a:solidFill>
                  <a:srgbClr val="002060"/>
                </a:solidFill>
              </a:rPr>
              <a:t> </a:t>
            </a:r>
            <a:r>
              <a:rPr lang="en-US" sz="2400" b="1" dirty="0" err="1">
                <a:solidFill>
                  <a:srgbClr val="002060"/>
                </a:solidFill>
              </a:rPr>
              <a:t>bài</a:t>
            </a:r>
            <a:endParaRPr lang="en-US" sz="2400" b="1" dirty="0">
              <a:solidFill>
                <a:srgbClr val="002060"/>
              </a:solidFil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sp>
        <p:nvSpPr>
          <p:cNvPr id="24" name="Rectangle 23"/>
          <p:cNvSpPr/>
          <p:nvPr/>
        </p:nvSpPr>
        <p:spPr>
          <a:xfrm>
            <a:off x="877177" y="3997833"/>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rPr>
              <a:t>- </a:t>
            </a:r>
            <a:r>
              <a:rPr lang="en-US" sz="2400" dirty="0" err="1">
                <a:solidFill>
                  <a:srgbClr val="002060"/>
                </a:solidFill>
              </a:rPr>
              <a:t>Câu</a:t>
            </a:r>
            <a:r>
              <a:rPr lang="en-US" sz="2400" dirty="0">
                <a:solidFill>
                  <a:srgbClr val="002060"/>
                </a:solidFill>
              </a:rPr>
              <a:t>, </a:t>
            </a:r>
            <a:r>
              <a:rPr lang="en-US" sz="2400" dirty="0" err="1">
                <a:solidFill>
                  <a:srgbClr val="002060"/>
                </a:solidFill>
              </a:rPr>
              <a:t>giọng</a:t>
            </a:r>
            <a:r>
              <a:rPr lang="en-US" sz="2400" dirty="0">
                <a:solidFill>
                  <a:srgbClr val="002060"/>
                </a:solidFill>
              </a:rPr>
              <a:t> </a:t>
            </a:r>
            <a:r>
              <a:rPr lang="en-US" sz="2400" dirty="0" err="1">
                <a:solidFill>
                  <a:srgbClr val="002060"/>
                </a:solidFill>
              </a:rPr>
              <a:t>đọc</a:t>
            </a:r>
            <a:r>
              <a:rPr lang="en-US" sz="2400" dirty="0">
                <a:solidFill>
                  <a:srgbClr val="002060"/>
                </a:solidFill>
              </a:rPr>
              <a:t>: </a:t>
            </a:r>
          </a:p>
        </p:txBody>
      </p:sp>
      <p:sp>
        <p:nvSpPr>
          <p:cNvPr id="25" name="Rectangle 24"/>
          <p:cNvSpPr/>
          <p:nvPr/>
        </p:nvSpPr>
        <p:spPr>
          <a:xfrm>
            <a:off x="875413" y="2619136"/>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rPr>
              <a:t>- </a:t>
            </a:r>
            <a:r>
              <a:rPr lang="en-US" sz="2400" dirty="0" err="1">
                <a:solidFill>
                  <a:srgbClr val="002060"/>
                </a:solidFill>
              </a:rPr>
              <a:t>Từ</a:t>
            </a:r>
            <a:r>
              <a:rPr lang="en-US" sz="2400" dirty="0">
                <a:solidFill>
                  <a:srgbClr val="002060"/>
                </a:solidFill>
              </a:rPr>
              <a:t> </a:t>
            </a:r>
            <a:r>
              <a:rPr lang="en-US" sz="2400" dirty="0" err="1">
                <a:solidFill>
                  <a:srgbClr val="002060"/>
                </a:solidFill>
              </a:rPr>
              <a:t>khó</a:t>
            </a:r>
            <a:r>
              <a:rPr lang="en-US" sz="2400" dirty="0">
                <a:solidFill>
                  <a:srgbClr val="002060"/>
                </a:solidFill>
              </a:rPr>
              <a:t>: </a:t>
            </a:r>
          </a:p>
        </p:txBody>
      </p:sp>
      <p:sp>
        <p:nvSpPr>
          <p:cNvPr id="16" name="Rectangle 15"/>
          <p:cNvSpPr/>
          <p:nvPr/>
        </p:nvSpPr>
        <p:spPr>
          <a:xfrm>
            <a:off x="1308490" y="113896"/>
            <a:ext cx="9765328" cy="17621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70C0"/>
                </a:solidFill>
                <a:latin typeface="Times New Roman" pitchFamily="18" charset="0"/>
                <a:cs typeface="Times New Roman" pitchFamily="18" charset="0"/>
              </a:rPr>
              <a:t>Thứ</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Tư</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ngày</a:t>
            </a:r>
            <a:r>
              <a:rPr lang="en-US" sz="2400" b="1" dirty="0">
                <a:solidFill>
                  <a:srgbClr val="0070C0"/>
                </a:solidFill>
                <a:latin typeface="Times New Roman" pitchFamily="18" charset="0"/>
                <a:cs typeface="Times New Roman" pitchFamily="18" charset="0"/>
              </a:rPr>
              <a:t> 25 </a:t>
            </a:r>
            <a:r>
              <a:rPr lang="en-US" sz="2400" b="1" dirty="0" err="1">
                <a:solidFill>
                  <a:srgbClr val="0070C0"/>
                </a:solidFill>
                <a:latin typeface="Times New Roman" pitchFamily="18" charset="0"/>
                <a:cs typeface="Times New Roman" pitchFamily="18" charset="0"/>
              </a:rPr>
              <a:t>tháng</a:t>
            </a:r>
            <a:r>
              <a:rPr lang="en-US" sz="2400" b="1" dirty="0">
                <a:solidFill>
                  <a:srgbClr val="0070C0"/>
                </a:solidFill>
                <a:latin typeface="Times New Roman" pitchFamily="18" charset="0"/>
                <a:cs typeface="Times New Roman" pitchFamily="18" charset="0"/>
              </a:rPr>
              <a:t> 10 </a:t>
            </a:r>
            <a:r>
              <a:rPr lang="en-US" sz="2400" b="1" dirty="0" err="1">
                <a:solidFill>
                  <a:srgbClr val="0070C0"/>
                </a:solidFill>
                <a:latin typeface="Times New Roman" pitchFamily="18" charset="0"/>
                <a:cs typeface="Times New Roman" pitchFamily="18" charset="0"/>
              </a:rPr>
              <a:t>năm</a:t>
            </a:r>
            <a:r>
              <a:rPr lang="en-US" sz="2400" b="1" dirty="0">
                <a:solidFill>
                  <a:srgbClr val="0070C0"/>
                </a:solidFill>
                <a:latin typeface="Times New Roman" pitchFamily="18" charset="0"/>
                <a:cs typeface="Times New Roman" pitchFamily="18" charset="0"/>
              </a:rPr>
              <a:t> 2023</a:t>
            </a:r>
          </a:p>
          <a:p>
            <a:pPr algn="ctr"/>
            <a:r>
              <a:rPr lang="en-US" sz="2400" b="1" dirty="0" err="1">
                <a:solidFill>
                  <a:srgbClr val="0070C0"/>
                </a:solidFill>
                <a:latin typeface="Times New Roman" pitchFamily="18" charset="0"/>
                <a:cs typeface="Times New Roman" pitchFamily="18" charset="0"/>
              </a:rPr>
              <a:t>Tiếng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Việt</a:t>
            </a:r>
            <a:endParaRPr lang="en-US" sz="2400" b="1" dirty="0">
              <a:solidFill>
                <a:srgbClr val="0070C0"/>
              </a:solidFill>
              <a:latin typeface="Times New Roman" pitchFamily="18" charset="0"/>
              <a:cs typeface="Times New Roman" pitchFamily="18" charset="0"/>
            </a:endParaRPr>
          </a:p>
          <a:p>
            <a:pPr algn="ctr"/>
            <a:r>
              <a:rPr lang="en-US" sz="2400" b="1" dirty="0" err="1">
                <a:solidFill>
                  <a:srgbClr val="0070C0"/>
                </a:solidFill>
                <a:latin typeface="Times New Roman" pitchFamily="18" charset="0"/>
                <a:cs typeface="Times New Roman" pitchFamily="18" charset="0"/>
              </a:rPr>
              <a:t>Đọc</a:t>
            </a:r>
            <a:endParaRPr lang="en-US" sz="2400" b="1" dirty="0">
              <a:solidFill>
                <a:srgbClr val="0070C0"/>
              </a:solidFill>
              <a:latin typeface="Times New Roman" pitchFamily="18" charset="0"/>
              <a:cs typeface="Times New Roman" pitchFamily="18" charset="0"/>
            </a:endParaRPr>
          </a:p>
          <a:p>
            <a:pPr algn="ct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16: </a:t>
            </a:r>
            <a:r>
              <a:rPr lang="en-US" sz="2400" b="1" dirty="0" err="1">
                <a:solidFill>
                  <a:srgbClr val="FF0000"/>
                </a:solidFill>
                <a:latin typeface="Times New Roman" pitchFamily="18" charset="0"/>
                <a:cs typeface="Times New Roman" pitchFamily="18" charset="0"/>
              </a:rPr>
              <a:t>Gặt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chữ</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trên</a:t>
            </a:r>
            <a:r>
              <a:rPr lang="en-US" sz="2400" b="1" dirty="0">
                <a:solidFill>
                  <a:srgbClr val="FF0000"/>
                </a:solidFill>
                <a:latin typeface="Times New Roman" pitchFamily="18" charset="0"/>
                <a:cs typeface="Times New Roman" pitchFamily="18" charset="0"/>
              </a:rPr>
              <a:t> non (</a:t>
            </a:r>
            <a:r>
              <a:rPr lang="en-US" sz="2400" b="1" dirty="0" err="1">
                <a:solidFill>
                  <a:srgbClr val="FF0000"/>
                </a:solidFill>
                <a:latin typeface="Times New Roman" pitchFamily="18" charset="0"/>
                <a:cs typeface="Times New Roman" pitchFamily="18" charset="0"/>
              </a:rPr>
              <a:t>trang</a:t>
            </a:r>
            <a:r>
              <a:rPr lang="en-US" sz="2400" b="1" dirty="0">
                <a:solidFill>
                  <a:srgbClr val="FF0000"/>
                </a:solidFill>
                <a:latin typeface="Times New Roman" pitchFamily="18" charset="0"/>
                <a:cs typeface="Times New Roman" pitchFamily="18" charset="0"/>
              </a:rPr>
              <a:t> 66)</a:t>
            </a:r>
          </a:p>
          <a:p>
            <a:pPr algn="r"/>
            <a:r>
              <a:rPr lang="en-US" sz="2400" b="1" dirty="0">
                <a:solidFill>
                  <a:srgbClr val="FF0000"/>
                </a:solidFill>
                <a:latin typeface="Times New Roman" pitchFamily="18" charset="0"/>
                <a:cs typeface="Times New Roman" pitchFamily="18" charset="0"/>
              </a:rPr>
              <a:t>(Theo Kao </a:t>
            </a:r>
            <a:r>
              <a:rPr lang="en-US" sz="2400" b="1" dirty="0" err="1">
                <a:solidFill>
                  <a:srgbClr val="FF0000"/>
                </a:solidFill>
                <a:latin typeface="Times New Roman" pitchFamily="18" charset="0"/>
                <a:cs typeface="Times New Roman" pitchFamily="18" charset="0"/>
              </a:rPr>
              <a:t>Sơn</a:t>
            </a:r>
            <a:r>
              <a:rPr lang="en-US" sz="2400" b="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685243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9202" name="Picture 6" descr="Anh dep "/>
          <p:cNvPicPr>
            <a:picLocks noChangeAspect="1" noChangeArrowheads="1"/>
          </p:cNvPicPr>
          <p:nvPr/>
        </p:nvPicPr>
        <p:blipFill>
          <a:blip r:embed="rId2">
            <a:extLst>
              <a:ext uri="{28A0092B-C50C-407E-A947-70E740481C1C}">
                <a14:useLocalDpi xmlns:a14="http://schemas.microsoft.com/office/drawing/2010/main" val="0"/>
              </a:ext>
            </a:extLst>
          </a:blip>
          <a:srcRect l="1653" t="7990" r="1245" b="7263"/>
          <a:stretch>
            <a:fillRect/>
          </a:stretch>
        </p:blipFill>
        <p:spPr bwMode="auto">
          <a:xfrm>
            <a:off x="7" y="0"/>
            <a:ext cx="123317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WordArt 7"/>
          <p:cNvSpPr>
            <a:spLocks noChangeArrowheads="1" noChangeShapeType="1" noTextEdit="1"/>
          </p:cNvSpPr>
          <p:nvPr/>
        </p:nvSpPr>
        <p:spPr bwMode="auto">
          <a:xfrm>
            <a:off x="2133600" y="1905000"/>
            <a:ext cx="7721600" cy="3429000"/>
          </a:xfrm>
          <a:prstGeom prst="rect">
            <a:avLst/>
          </a:prstGeom>
        </p:spPr>
        <p:txBody>
          <a:bodyPr wrap="none" lIns="91338" tIns="45718" rIns="91338" bIns="45718" fromWordArt="1">
            <a:prstTxWarp prst="textDeflate">
              <a:avLst>
                <a:gd name="adj" fmla="val 26227"/>
              </a:avLst>
            </a:prstTxWarp>
          </a:bodyPr>
          <a:lstStyle/>
          <a:p>
            <a:pPr algn="ctr" defTabSz="1218120" eaLnBrk="0" fontAlgn="base" hangingPunct="0">
              <a:spcBef>
                <a:spcPct val="0"/>
              </a:spcBef>
              <a:spcAft>
                <a:spcPct val="0"/>
              </a:spcAft>
            </a:pPr>
            <a:r>
              <a:rPr lang="en-US" sz="3600" kern="10">
                <a:ln w="9525">
                  <a:solidFill>
                    <a:srgbClr val="FF3399"/>
                  </a:solidFill>
                  <a:round/>
                  <a:headEnd/>
                  <a:tailEnd/>
                </a:ln>
                <a:solidFill>
                  <a:srgbClr val="FF3399"/>
                </a:solidFill>
                <a:latin typeface="Times New Roman"/>
                <a:cs typeface="Times New Roman"/>
                <a:sym typeface="Arial"/>
              </a:rPr>
              <a:t>KHÁM PHÁ</a:t>
            </a:r>
          </a:p>
        </p:txBody>
      </p:sp>
      <p:grpSp>
        <p:nvGrpSpPr>
          <p:cNvPr id="6153" name="Group 9"/>
          <p:cNvGrpSpPr>
            <a:grpSpLocks/>
          </p:cNvGrpSpPr>
          <p:nvPr/>
        </p:nvGrpSpPr>
        <p:grpSpPr bwMode="auto">
          <a:xfrm>
            <a:off x="4470400" y="762008"/>
            <a:ext cx="2616200" cy="938213"/>
            <a:chOff x="2268" y="2544"/>
            <a:chExt cx="1236" cy="591"/>
          </a:xfrm>
        </p:grpSpPr>
        <p:pic>
          <p:nvPicPr>
            <p:cNvPr id="179205" name="Picture 10" descr="Tweety[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80" y="2544"/>
              <a:ext cx="624" cy="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6" name="Picture 11" descr="Tweety[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2268" y="2544"/>
              <a:ext cx="612" cy="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00308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6151"/>
                                        </p:tgtEl>
                                        <p:attrNameLst>
                                          <p:attrName>style.visibility</p:attrName>
                                        </p:attrNameLst>
                                      </p:cBhvr>
                                      <p:to>
                                        <p:strVal val="visible"/>
                                      </p:to>
                                    </p:set>
                                    <p:anim to="" calcmode="lin" valueType="num">
                                      <p:cBhvr>
                                        <p:cTn id="7" dur="1" fill="hold"/>
                                        <p:tgtEl>
                                          <p:spTgt spid="6151"/>
                                        </p:tgtEl>
                                        <p:attrNameLst>
                                          <p:attrName/>
                                        </p:attrNameLst>
                                      </p:cBhvr>
                                    </p:anim>
                                  </p:childTnLst>
                                </p:cTn>
                              </p:par>
                              <p:par>
                                <p:cTn id="8" presetID="2" presetClass="entr" presetSubtype="3" fill="hold" nodeType="withEffect">
                                  <p:stCondLst>
                                    <p:cond delay="0"/>
                                  </p:stCondLst>
                                  <p:childTnLst>
                                    <p:set>
                                      <p:cBhvr>
                                        <p:cTn id="9" dur="1" fill="hold">
                                          <p:stCondLst>
                                            <p:cond delay="0"/>
                                          </p:stCondLst>
                                        </p:cTn>
                                        <p:tgtEl>
                                          <p:spTgt spid="6153"/>
                                        </p:tgtEl>
                                        <p:attrNameLst>
                                          <p:attrName>style.visibility</p:attrName>
                                        </p:attrNameLst>
                                      </p:cBhvr>
                                      <p:to>
                                        <p:strVal val="visible"/>
                                      </p:to>
                                    </p:set>
                                    <p:anim calcmode="lin" valueType="num">
                                      <p:cBhvr additive="base">
                                        <p:cTn id="10" dur="500" fill="hold"/>
                                        <p:tgtEl>
                                          <p:spTgt spid="6153"/>
                                        </p:tgtEl>
                                        <p:attrNameLst>
                                          <p:attrName>ppt_x</p:attrName>
                                        </p:attrNameLst>
                                      </p:cBhvr>
                                      <p:tavLst>
                                        <p:tav tm="0">
                                          <p:val>
                                            <p:strVal val="1+#ppt_w/2"/>
                                          </p:val>
                                        </p:tav>
                                        <p:tav tm="100000">
                                          <p:val>
                                            <p:strVal val="#ppt_x"/>
                                          </p:val>
                                        </p:tav>
                                      </p:tavLst>
                                    </p:anim>
                                    <p:anim calcmode="lin" valueType="num">
                                      <p:cBhvr additive="base">
                                        <p:cTn id="11" dur="500" fill="hold"/>
                                        <p:tgtEl>
                                          <p:spTgt spid="615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21510" name="Group 15"/>
          <p:cNvGrpSpPr>
            <a:grpSpLocks/>
          </p:cNvGrpSpPr>
          <p:nvPr/>
        </p:nvGrpSpPr>
        <p:grpSpPr bwMode="auto">
          <a:xfrm>
            <a:off x="11096685" y="6491817"/>
            <a:ext cx="409575" cy="101600"/>
            <a:chOff x="0" y="0"/>
            <a:chExt cx="1729668" cy="429260"/>
          </a:xfrm>
        </p:grpSpPr>
        <p:sp>
          <p:nvSpPr>
            <p:cNvPr id="21528" name="Freeform 16"/>
            <p:cNvSpPr>
              <a:spLocks/>
            </p:cNvSpPr>
            <p:nvPr/>
          </p:nvSpPr>
          <p:spPr bwMode="auto">
            <a:xfrm>
              <a:off x="0" y="-5080"/>
              <a:ext cx="1729668" cy="434340"/>
            </a:xfrm>
            <a:custGeom>
              <a:avLst/>
              <a:gdLst>
                <a:gd name="T0" fmla="*/ 1711888 w 1729668"/>
                <a:gd name="T1" fmla="*/ 187960 h 434340"/>
                <a:gd name="T2" fmla="*/ 1450268 w 1729668"/>
                <a:gd name="T3" fmla="*/ 11430 h 434340"/>
                <a:gd name="T4" fmla="*/ 1396928 w 1729668"/>
                <a:gd name="T5" fmla="*/ 21590 h 434340"/>
                <a:gd name="T6" fmla="*/ 1407088 w 1729668"/>
                <a:gd name="T7" fmla="*/ 74930 h 434340"/>
                <a:gd name="T8" fmla="*/ 1565838 w 1729668"/>
                <a:gd name="T9" fmla="*/ 181610 h 434340"/>
                <a:gd name="T10" fmla="*/ 0 w 1729668"/>
                <a:gd name="T11" fmla="*/ 181610 h 434340"/>
                <a:gd name="T12" fmla="*/ 0 w 1729668"/>
                <a:gd name="T13" fmla="*/ 257810 h 434340"/>
                <a:gd name="T14" fmla="*/ 1565838 w 1729668"/>
                <a:gd name="T15" fmla="*/ 257810 h 434340"/>
                <a:gd name="T16" fmla="*/ 1407088 w 1729668"/>
                <a:gd name="T17" fmla="*/ 364490 h 434340"/>
                <a:gd name="T18" fmla="*/ 1396928 w 1729668"/>
                <a:gd name="T19" fmla="*/ 417830 h 434340"/>
                <a:gd name="T20" fmla="*/ 1428678 w 1729668"/>
                <a:gd name="T21" fmla="*/ 434340 h 434340"/>
                <a:gd name="T22" fmla="*/ 1450268 w 1729668"/>
                <a:gd name="T23" fmla="*/ 427990 h 434340"/>
                <a:gd name="T24" fmla="*/ 1713158 w 1729668"/>
                <a:gd name="T25" fmla="*/ 251460 h 434340"/>
                <a:gd name="T26" fmla="*/ 1729668 w 1729668"/>
                <a:gd name="T27" fmla="*/ 219710 h 434340"/>
                <a:gd name="T28" fmla="*/ 1711888 w 1729668"/>
                <a:gd name="T29" fmla="*/ 187960 h 4343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29668"/>
                <a:gd name="T46" fmla="*/ 0 h 434340"/>
                <a:gd name="T47" fmla="*/ 1729668 w 1729668"/>
                <a:gd name="T48" fmla="*/ 434340 h 4343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29668" h="434340">
                  <a:moveTo>
                    <a:pt x="1711888" y="187960"/>
                  </a:moveTo>
                  <a:lnTo>
                    <a:pt x="1450268" y="11430"/>
                  </a:lnTo>
                  <a:cubicBezTo>
                    <a:pt x="1432488" y="0"/>
                    <a:pt x="1409628" y="3810"/>
                    <a:pt x="1396928" y="21590"/>
                  </a:cubicBezTo>
                  <a:cubicBezTo>
                    <a:pt x="1385498" y="39370"/>
                    <a:pt x="1389308" y="62230"/>
                    <a:pt x="1407088" y="74930"/>
                  </a:cubicBezTo>
                  <a:lnTo>
                    <a:pt x="1565838" y="181610"/>
                  </a:lnTo>
                  <a:lnTo>
                    <a:pt x="0" y="181610"/>
                  </a:lnTo>
                  <a:lnTo>
                    <a:pt x="0" y="257810"/>
                  </a:lnTo>
                  <a:lnTo>
                    <a:pt x="1565838" y="257810"/>
                  </a:lnTo>
                  <a:lnTo>
                    <a:pt x="1407088" y="364490"/>
                  </a:lnTo>
                  <a:cubicBezTo>
                    <a:pt x="1389308" y="375920"/>
                    <a:pt x="1385498" y="400050"/>
                    <a:pt x="1396928" y="417830"/>
                  </a:cubicBezTo>
                  <a:cubicBezTo>
                    <a:pt x="1404548" y="429260"/>
                    <a:pt x="1415978" y="434340"/>
                    <a:pt x="1428678" y="434340"/>
                  </a:cubicBezTo>
                  <a:cubicBezTo>
                    <a:pt x="1436298" y="434340"/>
                    <a:pt x="1443918" y="431800"/>
                    <a:pt x="1450268" y="427990"/>
                  </a:cubicBezTo>
                  <a:lnTo>
                    <a:pt x="1713158" y="251460"/>
                  </a:lnTo>
                  <a:cubicBezTo>
                    <a:pt x="1723318" y="243840"/>
                    <a:pt x="1729668" y="232410"/>
                    <a:pt x="1729668" y="219710"/>
                  </a:cubicBezTo>
                  <a:cubicBezTo>
                    <a:pt x="1729668" y="207010"/>
                    <a:pt x="1723318" y="195580"/>
                    <a:pt x="1711888" y="187960"/>
                  </a:cubicBezTo>
                  <a:close/>
                </a:path>
              </a:pathLst>
            </a:custGeom>
            <a:solidFill>
              <a:srgbClr val="292929"/>
            </a:solidFill>
            <a:ln w="9525">
              <a:noFill/>
              <a:round/>
              <a:headEnd/>
              <a:tailEnd/>
            </a:ln>
          </p:spPr>
          <p:txBody>
            <a:bodyPr/>
            <a:lstStyle/>
            <a:p>
              <a:pPr defTabSz="1218090" fontAlgn="base">
                <a:spcBef>
                  <a:spcPct val="0"/>
                </a:spcBef>
                <a:spcAft>
                  <a:spcPct val="0"/>
                </a:spcAft>
              </a:pPr>
              <a:endParaRPr lang="en-US" sz="1200">
                <a:solidFill>
                  <a:prstClr val="black"/>
                </a:solidFill>
                <a:latin typeface="Arial" charset="0"/>
                <a:cs typeface="Arial" charset="0"/>
                <a:sym typeface="Arial"/>
              </a:endParaRPr>
            </a:p>
          </p:txBody>
        </p:sp>
      </p:grpSp>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09" tIns="30478" rIns="60909" bIns="30478"/>
          <a:lstStyle/>
          <a:p>
            <a:pPr defTabSz="121809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09" tIns="30478" rIns="60909" bIns="30478"/>
          <a:lstStyle/>
          <a:p>
            <a:pPr defTabSz="121809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09" tIns="30478" rIns="60909" bIns="30478"/>
          <a:lstStyle/>
          <a:p>
            <a:pPr defTabSz="1218090" fontAlgn="base">
              <a:spcBef>
                <a:spcPct val="0"/>
              </a:spcBef>
              <a:spcAft>
                <a:spcPct val="0"/>
              </a:spcAft>
            </a:pPr>
            <a:endParaRPr lang="en-US" sz="1200">
              <a:solidFill>
                <a:prstClr val="black"/>
              </a:solidFill>
              <a:cs typeface="Arial" charset="0"/>
              <a:sym typeface="Aria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 y="0"/>
            <a:ext cx="12102105" cy="6771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Nhóm 8">
            <a:extLst>
              <a:ext uri="{FF2B5EF4-FFF2-40B4-BE49-F238E27FC236}">
                <a16:creationId xmlns:a16="http://schemas.microsoft.com/office/drawing/2014/main" id="{74D989CF-9169-0BB8-DA32-1662979AD024}"/>
              </a:ext>
            </a:extLst>
          </p:cNvPr>
          <p:cNvGrpSpPr/>
          <p:nvPr/>
        </p:nvGrpSpPr>
        <p:grpSpPr>
          <a:xfrm>
            <a:off x="1028983" y="352628"/>
            <a:ext cx="4524260" cy="2099257"/>
            <a:chOff x="5166911" y="0"/>
            <a:chExt cx="3393195" cy="1574443"/>
          </a:xfrm>
        </p:grpSpPr>
        <p:pic>
          <p:nvPicPr>
            <p:cNvPr id="9" name="Hình ảnh 2" descr="Ảnh có chứa văn bản&#10;&#10;Mô tả được tạo tự động">
              <a:extLst>
                <a:ext uri="{FF2B5EF4-FFF2-40B4-BE49-F238E27FC236}">
                  <a16:creationId xmlns:a16="http://schemas.microsoft.com/office/drawing/2014/main" id="{AFCB78F1-5D37-5940-DA9C-BA7728E21AC3}"/>
                </a:ext>
              </a:extLst>
            </p:cNvPr>
            <p:cNvPicPr>
              <a:picLocks noChangeAspect="1"/>
            </p:cNvPicPr>
            <p:nvPr/>
          </p:nvPicPr>
          <p:blipFill rotWithShape="1">
            <a:blip r:embed="rId5"/>
            <a:srcRect l="51326" t="14779" r="3493" b="47952"/>
            <a:stretch/>
          </p:blipFill>
          <p:spPr>
            <a:xfrm>
              <a:off x="5166911" y="0"/>
              <a:ext cx="3393195" cy="1574443"/>
            </a:xfrm>
            <a:prstGeom prst="rect">
              <a:avLst/>
            </a:prstGeom>
          </p:spPr>
        </p:pic>
        <p:sp>
          <p:nvSpPr>
            <p:cNvPr id="10" name="Hộp Văn bản 5">
              <a:extLst>
                <a:ext uri="{FF2B5EF4-FFF2-40B4-BE49-F238E27FC236}">
                  <a16:creationId xmlns:a16="http://schemas.microsoft.com/office/drawing/2014/main" id="{3AB9E0B0-75B8-32DE-C41F-1CEAA08D15A3}"/>
                </a:ext>
              </a:extLst>
            </p:cNvPr>
            <p:cNvSpPr txBox="1"/>
            <p:nvPr/>
          </p:nvSpPr>
          <p:spPr>
            <a:xfrm>
              <a:off x="5862434" y="488101"/>
              <a:ext cx="2522863" cy="807914"/>
            </a:xfrm>
            <a:prstGeom prst="rect">
              <a:avLst/>
            </a:prstGeom>
            <a:noFill/>
          </p:spPr>
          <p:txBody>
            <a:bodyPr wrap="square" rtlCol="0">
              <a:spAutoFit/>
            </a:bodyPr>
            <a:lstStyle/>
            <a:p>
              <a:pPr defTabSz="1219170">
                <a:buClr>
                  <a:srgbClr val="000000"/>
                </a:buClr>
                <a:defRPr/>
              </a:pPr>
              <a:r>
                <a:rPr lang="en-US" sz="6400" b="1" kern="0" dirty="0" err="1">
                  <a:solidFill>
                    <a:srgbClr val="F9FAF0"/>
                  </a:solidFill>
                  <a:cs typeface="Arial"/>
                  <a:sym typeface="Arial"/>
                </a:rPr>
                <a:t>Chặng</a:t>
              </a:r>
              <a:r>
                <a:rPr lang="en-US" sz="6400" b="1" kern="0" dirty="0">
                  <a:solidFill>
                    <a:srgbClr val="F9FAF0"/>
                  </a:solidFill>
                  <a:cs typeface="Arial"/>
                  <a:sym typeface="Arial"/>
                </a:rPr>
                <a:t> 1</a:t>
              </a:r>
            </a:p>
          </p:txBody>
        </p:sp>
      </p:grpSp>
      <p:grpSp>
        <p:nvGrpSpPr>
          <p:cNvPr id="11" name="Nhóm 9">
            <a:extLst>
              <a:ext uri="{FF2B5EF4-FFF2-40B4-BE49-F238E27FC236}">
                <a16:creationId xmlns:a16="http://schemas.microsoft.com/office/drawing/2014/main" id="{1628CD1B-9444-FE71-C3BD-2A82B1FB76A0}"/>
              </a:ext>
            </a:extLst>
          </p:cNvPr>
          <p:cNvGrpSpPr/>
          <p:nvPr/>
        </p:nvGrpSpPr>
        <p:grpSpPr>
          <a:xfrm>
            <a:off x="306919" y="2196966"/>
            <a:ext cx="6140068" cy="3018997"/>
            <a:chOff x="4682169" y="1304810"/>
            <a:chExt cx="4605051" cy="2264248"/>
          </a:xfrm>
        </p:grpSpPr>
        <p:pic>
          <p:nvPicPr>
            <p:cNvPr id="12" name="Hình ảnh 3" descr="Ảnh có chứa văn bản&#10;&#10;Mô tả được tạo tự động">
              <a:extLst>
                <a:ext uri="{FF2B5EF4-FFF2-40B4-BE49-F238E27FC236}">
                  <a16:creationId xmlns:a16="http://schemas.microsoft.com/office/drawing/2014/main" id="{5046006E-70F3-CDFF-8EE3-869D02621268}"/>
                </a:ext>
              </a:extLst>
            </p:cNvPr>
            <p:cNvPicPr>
              <a:picLocks noChangeAspect="1"/>
            </p:cNvPicPr>
            <p:nvPr/>
          </p:nvPicPr>
          <p:blipFill rotWithShape="1">
            <a:blip r:embed="rId5"/>
            <a:srcRect l="51326" t="14779" r="3493" b="47952"/>
            <a:stretch/>
          </p:blipFill>
          <p:spPr>
            <a:xfrm>
              <a:off x="4682169" y="1304810"/>
              <a:ext cx="4461831" cy="2264248"/>
            </a:xfrm>
            <a:prstGeom prst="rect">
              <a:avLst/>
            </a:prstGeom>
          </p:spPr>
        </p:pic>
        <p:sp>
          <p:nvSpPr>
            <p:cNvPr id="13" name="Hộp Văn bản 6">
              <a:extLst>
                <a:ext uri="{FF2B5EF4-FFF2-40B4-BE49-F238E27FC236}">
                  <a16:creationId xmlns:a16="http://schemas.microsoft.com/office/drawing/2014/main" id="{A5C5EFF0-0136-CD4C-8662-F1449C1C5786}"/>
                </a:ext>
              </a:extLst>
            </p:cNvPr>
            <p:cNvSpPr txBox="1"/>
            <p:nvPr/>
          </p:nvSpPr>
          <p:spPr>
            <a:xfrm>
              <a:off x="5583714" y="1778623"/>
              <a:ext cx="3703506" cy="1423563"/>
            </a:xfrm>
            <a:prstGeom prst="rect">
              <a:avLst/>
            </a:prstGeom>
            <a:noFill/>
          </p:spPr>
          <p:txBody>
            <a:bodyPr wrap="square" rtlCol="0">
              <a:spAutoFit/>
            </a:bodyPr>
            <a:lstStyle/>
            <a:p>
              <a:pPr defTabSz="1219170">
                <a:buClr>
                  <a:srgbClr val="000000"/>
                </a:buClr>
                <a:defRPr/>
              </a:pPr>
              <a:r>
                <a:rPr lang="en-US" sz="5867" b="1" kern="0" dirty="0" err="1">
                  <a:solidFill>
                    <a:srgbClr val="002060"/>
                  </a:solidFill>
                  <a:cs typeface="Arial"/>
                  <a:sym typeface="Arial"/>
                </a:rPr>
                <a:t>Luyện</a:t>
              </a:r>
              <a:r>
                <a:rPr lang="en-US" sz="5867" b="1" kern="0" dirty="0">
                  <a:solidFill>
                    <a:srgbClr val="002060"/>
                  </a:solidFill>
                  <a:cs typeface="Arial"/>
                  <a:sym typeface="Arial"/>
                </a:rPr>
                <a:t> </a:t>
              </a:r>
              <a:r>
                <a:rPr lang="en-US" sz="5867" b="1" kern="0" dirty="0" err="1">
                  <a:solidFill>
                    <a:srgbClr val="002060"/>
                  </a:solidFill>
                  <a:cs typeface="Arial"/>
                  <a:sym typeface="Arial"/>
                </a:rPr>
                <a:t>đọc</a:t>
              </a:r>
              <a:r>
                <a:rPr lang="en-US" sz="5867" b="1" kern="0" dirty="0">
                  <a:solidFill>
                    <a:srgbClr val="002060"/>
                  </a:solidFill>
                  <a:cs typeface="Arial"/>
                  <a:sym typeface="Arial"/>
                </a:rPr>
                <a:t> </a:t>
              </a:r>
              <a:r>
                <a:rPr lang="en-US" sz="5867" b="1" kern="0" dirty="0" err="1">
                  <a:solidFill>
                    <a:srgbClr val="002060"/>
                  </a:solidFill>
                  <a:cs typeface="Arial"/>
                  <a:sym typeface="Arial"/>
                </a:rPr>
                <a:t>thành</a:t>
              </a:r>
              <a:r>
                <a:rPr lang="en-US" sz="5867" b="1" kern="0" dirty="0">
                  <a:solidFill>
                    <a:srgbClr val="002060"/>
                  </a:solidFill>
                  <a:cs typeface="Arial"/>
                  <a:sym typeface="Arial"/>
                </a:rPr>
                <a:t> </a:t>
              </a:r>
              <a:r>
                <a:rPr lang="en-US" sz="5867" b="1" kern="0" dirty="0" err="1">
                  <a:solidFill>
                    <a:srgbClr val="002060"/>
                  </a:solidFill>
                  <a:cs typeface="Arial"/>
                  <a:sym typeface="Arial"/>
                </a:rPr>
                <a:t>tiếng</a:t>
              </a:r>
              <a:endParaRPr lang="en-US" sz="5867" b="1" kern="0" dirty="0">
                <a:solidFill>
                  <a:srgbClr val="002060"/>
                </a:solidFill>
                <a:cs typeface="Arial"/>
                <a:sym typeface="Arial"/>
              </a:endParaRPr>
            </a:p>
          </p:txBody>
        </p:sp>
      </p:grpSp>
    </p:spTree>
    <p:extLst>
      <p:ext uri="{BB962C8B-B14F-4D97-AF65-F5344CB8AC3E}">
        <p14:creationId xmlns:p14="http://schemas.microsoft.com/office/powerpoint/2010/main" val="86684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1_Default Design">
  <a:themeElements>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6.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2.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docProps/app.xml><?xml version="1.0" encoding="utf-8"?>
<Properties xmlns="http://schemas.openxmlformats.org/officeDocument/2006/extended-properties" xmlns:vt="http://schemas.openxmlformats.org/officeDocument/2006/docPropsVTypes">
  <TotalTime>3963</TotalTime>
  <Words>2057</Words>
  <Application>Microsoft Office PowerPoint</Application>
  <PresentationFormat>Widescreen</PresentationFormat>
  <Paragraphs>201</Paragraphs>
  <Slides>31</Slides>
  <Notes>24</Notes>
  <HiddenSlides>1</HiddenSlides>
  <MMClips>1</MMClips>
  <ScaleCrop>false</ScaleCrop>
  <HeadingPairs>
    <vt:vector size="6" baseType="variant">
      <vt:variant>
        <vt:lpstr>Fonts Used</vt:lpstr>
      </vt:variant>
      <vt:variant>
        <vt:i4>14</vt:i4>
      </vt:variant>
      <vt:variant>
        <vt:lpstr>Theme</vt:lpstr>
      </vt:variant>
      <vt:variant>
        <vt:i4>11</vt:i4>
      </vt:variant>
      <vt:variant>
        <vt:lpstr>Slide Titles</vt:lpstr>
      </vt:variant>
      <vt:variant>
        <vt:i4>31</vt:i4>
      </vt:variant>
    </vt:vector>
  </HeadingPairs>
  <TitlesOfParts>
    <vt:vector size="56" baseType="lpstr">
      <vt:lpstr>等线</vt:lpstr>
      <vt:lpstr>SimSun</vt:lpstr>
      <vt:lpstr>华文楷体</vt:lpstr>
      <vt:lpstr>.VnTime</vt:lpstr>
      <vt:lpstr>Arial</vt:lpstr>
      <vt:lpstr>Calibri</vt:lpstr>
      <vt:lpstr>Calibri </vt:lpstr>
      <vt:lpstr>Calibri Light</vt:lpstr>
      <vt:lpstr>Franklin Gothic Book</vt:lpstr>
      <vt:lpstr>Franklin Gothic Medium</vt:lpstr>
      <vt:lpstr>Open Sans</vt:lpstr>
      <vt:lpstr>Times New Roman</vt:lpstr>
      <vt:lpstr>VNI-Times</vt:lpstr>
      <vt:lpstr>Wingdings 2</vt:lpstr>
      <vt:lpstr>2_Office Theme</vt:lpstr>
      <vt:lpstr>1_Default Design</vt:lpstr>
      <vt:lpstr>4_Office Theme</vt:lpstr>
      <vt:lpstr>11_Default Design</vt:lpstr>
      <vt:lpstr>Trek</vt:lpstr>
      <vt:lpstr>12_Default Design</vt:lpstr>
      <vt:lpstr>1_Trek</vt:lpstr>
      <vt:lpstr>3_Office Theme</vt:lpstr>
      <vt:lpstr>8_Office Theme</vt:lpstr>
      <vt:lpstr>10_Default Design</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Tự nhiên xã hội - Lớp 2</dc:title>
  <dc:creator>BENR-</dc:creator>
  <cp:lastModifiedBy>Administrator</cp:lastModifiedBy>
  <cp:revision>255</cp:revision>
  <dcterms:created xsi:type="dcterms:W3CDTF">2021-06-02T05:01:13Z</dcterms:created>
  <dcterms:modified xsi:type="dcterms:W3CDTF">2024-10-31T15:24:17Z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