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38"/>
  </p:notesMasterIdLst>
  <p:sldIdLst>
    <p:sldId id="257" r:id="rId4"/>
    <p:sldId id="363" r:id="rId5"/>
    <p:sldId id="362" r:id="rId6"/>
    <p:sldId id="345" r:id="rId7"/>
    <p:sldId id="360" r:id="rId8"/>
    <p:sldId id="258" r:id="rId9"/>
    <p:sldId id="260" r:id="rId10"/>
    <p:sldId id="364" r:id="rId11"/>
    <p:sldId id="346" r:id="rId12"/>
    <p:sldId id="348" r:id="rId13"/>
    <p:sldId id="349" r:id="rId14"/>
    <p:sldId id="366" r:id="rId15"/>
    <p:sldId id="365" r:id="rId16"/>
    <p:sldId id="265" r:id="rId17"/>
    <p:sldId id="261" r:id="rId18"/>
    <p:sldId id="367" r:id="rId19"/>
    <p:sldId id="350" r:id="rId20"/>
    <p:sldId id="368" r:id="rId21"/>
    <p:sldId id="369" r:id="rId22"/>
    <p:sldId id="370" r:id="rId23"/>
    <p:sldId id="371" r:id="rId24"/>
    <p:sldId id="372" r:id="rId25"/>
    <p:sldId id="373" r:id="rId26"/>
    <p:sldId id="356" r:id="rId27"/>
    <p:sldId id="374" r:id="rId28"/>
    <p:sldId id="375" r:id="rId29"/>
    <p:sldId id="376" r:id="rId30"/>
    <p:sldId id="276" r:id="rId31"/>
    <p:sldId id="377" r:id="rId32"/>
    <p:sldId id="378" r:id="rId33"/>
    <p:sldId id="379" r:id="rId34"/>
    <p:sldId id="380" r:id="rId35"/>
    <p:sldId id="357" r:id="rId36"/>
    <p:sldId id="27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64"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74610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401962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63281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63778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11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31693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29074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89151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15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2588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098529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59523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96187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31611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01366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8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56621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35525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584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8378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68719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55904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54460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243160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21243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23133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9439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68876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8154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09119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9258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pn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05092" y="-116015"/>
            <a:ext cx="2486652" cy="2232696"/>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pic>
        <p:nvPicPr>
          <p:cNvPr id="18" name="Picture 17"/>
          <p:cNvPicPr>
            <a:picLocks noChangeAspect="1"/>
          </p:cNvPicPr>
          <p:nvPr/>
        </p:nvPicPr>
        <p:blipFill>
          <a:blip r:embed="rId7"/>
          <a:stretch>
            <a:fillRect/>
          </a:stretch>
        </p:blipFill>
        <p:spPr>
          <a:xfrm>
            <a:off x="7906338" y="145791"/>
            <a:ext cx="3999323" cy="3042168"/>
          </a:xfrm>
          <a:prstGeom prst="rect">
            <a:avLst/>
          </a:prstGeom>
        </p:spPr>
      </p:pic>
      <p:pic>
        <p:nvPicPr>
          <p:cNvPr id="19" name="Picture 18"/>
          <p:cNvPicPr>
            <a:picLocks noChangeAspect="1"/>
          </p:cNvPicPr>
          <p:nvPr/>
        </p:nvPicPr>
        <p:blipFill>
          <a:blip r:embed="rId8"/>
          <a:stretch>
            <a:fillRect/>
          </a:stretch>
        </p:blipFill>
        <p:spPr>
          <a:xfrm>
            <a:off x="3543300" y="781050"/>
            <a:ext cx="4419600" cy="1913034"/>
          </a:xfrm>
          <a:prstGeom prst="rect">
            <a:avLst/>
          </a:prstGeom>
        </p:spPr>
      </p:pic>
      <p:graphicFrame>
        <p:nvGraphicFramePr>
          <p:cNvPr id="23" name="Table 23"/>
          <p:cNvGraphicFramePr>
            <a:graphicFrameLocks noGrp="1"/>
          </p:cNvGraphicFramePr>
          <p:nvPr/>
        </p:nvGraphicFramePr>
        <p:xfrm>
          <a:off x="4962525" y="3796240"/>
          <a:ext cx="6724652" cy="1573215"/>
        </p:xfrm>
        <a:graphic>
          <a:graphicData uri="http://schemas.openxmlformats.org/drawingml/2006/table">
            <a:tbl>
              <a:tblPr firstRow="1" bandRow="1">
                <a:tableStyleId>{00A15C55-8517-42AA-B614-E9B94910E393}</a:tableStyleId>
              </a:tblPr>
              <a:tblGrid>
                <a:gridCol w="3362326"/>
                <a:gridCol w="3362326"/>
              </a:tblGrid>
              <a:tr h="661460">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175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gridCol w="5191125"/>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sp>
        <p:nvSpPr>
          <p:cNvPr id="3" name="TextBox 2"/>
          <p:cNvSpPr txBox="1"/>
          <p:nvPr/>
        </p:nvSpPr>
        <p:spPr>
          <a:xfrm>
            <a:off x="3807725" y="286603"/>
            <a:ext cx="5951836" cy="400110"/>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572000" y="0"/>
            <a:ext cx="5813946"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19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10 </a:t>
            </a:r>
            <a:r>
              <a:rPr lang="en-US" sz="2800" dirty="0" err="1" smtClean="0">
                <a:latin typeface="Times New Roman" panose="02020603050405020304" pitchFamily="18" charset="0"/>
                <a:cs typeface="Times New Roman" panose="02020603050405020304" pitchFamily="18" charset="0"/>
              </a:rPr>
              <a:t>năm</a:t>
            </a:r>
            <a:r>
              <a:rPr lang="en-US" sz="2800" smtClean="0">
                <a:latin typeface="Times New Roman" panose="02020603050405020304" pitchFamily="18" charset="0"/>
                <a:cs typeface="Times New Roman" panose="02020603050405020304" pitchFamily="18" charset="0"/>
              </a:rPr>
              <a:t> 2023</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1243</Words>
  <Application>Microsoft Office PowerPoint</Application>
  <PresentationFormat>Widescreen</PresentationFormat>
  <Paragraphs>122</Paragraphs>
  <Slides>34</Slides>
  <Notes>33</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34</vt:i4>
      </vt:variant>
    </vt:vector>
  </HeadingPairs>
  <TitlesOfParts>
    <vt:vector size="57" baseType="lpstr">
      <vt:lpstr>微软雅黑</vt:lpstr>
      <vt:lpstr>宋体</vt:lpstr>
      <vt:lpstr>宋体</vt:lpstr>
      <vt:lpstr>#9Slide03 Arima Madurai Black</vt:lpstr>
      <vt:lpstr>#9Slide03 Arima Madurai Medium</vt:lpstr>
      <vt:lpstr>Algerian</vt:lpstr>
      <vt:lpstr>Arial</vt:lpstr>
      <vt:lpstr>Arimo</vt:lpstr>
      <vt:lpstr>Calibri</vt:lpstr>
      <vt:lpstr>Calibri Light</vt:lpstr>
      <vt:lpstr>Cambria</vt:lpstr>
      <vt:lpstr>Delius Swash Caps</vt:lpstr>
      <vt:lpstr>Hammersmith One</vt:lpstr>
      <vt:lpstr>Lato</vt:lpstr>
      <vt:lpstr>Montserrat</vt:lpstr>
      <vt:lpstr>Times New Roman</vt:lpstr>
      <vt:lpstr>Wingdings</vt:lpstr>
      <vt:lpstr>仓耳章鱼小丸子体 W01</vt:lpstr>
      <vt:lpstr>字魂59号-创粗黑</vt:lpstr>
      <vt:lpstr>等线</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44</cp:revision>
  <dcterms:created xsi:type="dcterms:W3CDTF">2023-07-31T23:18:00Z</dcterms:created>
  <dcterms:modified xsi:type="dcterms:W3CDTF">2023-10-10T07:49:26Z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