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7.xml" ContentType="application/vnd.openxmlformats-officedocument.presentationml.notesSlide+xml"/>
  <Override PartName="/ppt/tags/tag16.xml" ContentType="application/vnd.openxmlformats-officedocument.presentationml.tags+xml"/>
  <Override PartName="/ppt/notesSlides/notesSlide8.xml" ContentType="application/vnd.openxmlformats-officedocument.presentationml.notesSlide+xml"/>
  <Override PartName="/ppt/tags/tag17.xml" ContentType="application/vnd.openxmlformats-officedocument.presentationml.tags+xml"/>
  <Override PartName="/ppt/notesSlides/notesSlide9.xml" ContentType="application/vnd.openxmlformats-officedocument.presentationml.notesSlide+xml"/>
  <Override PartName="/ppt/tags/tag18.xml" ContentType="application/vnd.openxmlformats-officedocument.presentationml.tags+xml"/>
  <Override PartName="/ppt/notesSlides/notesSlide10.xml" ContentType="application/vnd.openxmlformats-officedocument.presentationml.notesSlide+xml"/>
  <Override PartName="/ppt/tags/tag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 id="2147483695" r:id="rId2"/>
    <p:sldMasterId id="2147483743" r:id="rId3"/>
    <p:sldMasterId id="2147483755" r:id="rId4"/>
    <p:sldMasterId id="2147483772" r:id="rId5"/>
    <p:sldMasterId id="2147483789" r:id="rId6"/>
    <p:sldMasterId id="2147483806" r:id="rId7"/>
  </p:sldMasterIdLst>
  <p:notesMasterIdLst>
    <p:notesMasterId r:id="rId28"/>
  </p:notesMasterIdLst>
  <p:sldIdLst>
    <p:sldId id="385" r:id="rId8"/>
    <p:sldId id="386" r:id="rId9"/>
    <p:sldId id="395" r:id="rId10"/>
    <p:sldId id="396" r:id="rId11"/>
    <p:sldId id="397" r:id="rId12"/>
    <p:sldId id="398" r:id="rId13"/>
    <p:sldId id="399" r:id="rId14"/>
    <p:sldId id="400" r:id="rId15"/>
    <p:sldId id="394" r:id="rId16"/>
    <p:sldId id="260" r:id="rId17"/>
    <p:sldId id="271" r:id="rId18"/>
    <p:sldId id="275" r:id="rId19"/>
    <p:sldId id="401" r:id="rId20"/>
    <p:sldId id="402" r:id="rId21"/>
    <p:sldId id="392" r:id="rId22"/>
    <p:sldId id="403" r:id="rId23"/>
    <p:sldId id="404" r:id="rId24"/>
    <p:sldId id="406" r:id="rId25"/>
    <p:sldId id="405" r:id="rId26"/>
    <p:sldId id="257" r:id="rId27"/>
  </p:sldIdLst>
  <p:sldSz cx="12192000" cy="6858000"/>
  <p:notesSz cx="6858000" cy="9144000"/>
  <p:embeddedFontLst>
    <p:embeddedFont>
      <p:font typeface="Calibri" panose="020F0502020204030204" pitchFamily="34" charset="0"/>
      <p:regular r:id="rId29"/>
      <p:bold r:id="rId30"/>
      <p:italic r:id="rId31"/>
      <p:boldItalic r:id="rId32"/>
    </p:embeddedFont>
    <p:embeddedFont>
      <p:font typeface="Livvic" panose="020B0604020202020204" charset="-93"/>
      <p:regular r:id="rId33"/>
      <p:bold r:id="rId34"/>
      <p:italic r:id="rId35"/>
      <p:boldItalic r:id="rId36"/>
    </p:embeddedFont>
    <p:embeddedFont>
      <p:font typeface="Fredoka One" panose="020B0604020202020204" charset="0"/>
      <p:regular r:id="rId37"/>
    </p:embeddedFont>
    <p:embeddedFont>
      <p:font typeface="Bubblegum Sans" panose="020B0604020202020204" charset="0"/>
      <p:regular r:id="rId38"/>
      <p:bold r:id="rId39"/>
      <p:italic r:id="rId40"/>
      <p:boldItalic r:id="rId41"/>
    </p:embeddedFont>
  </p:embeddedFontLst>
  <p:custDataLst>
    <p:tags r:id="rId42"/>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70" autoAdjust="0"/>
    <p:restoredTop sz="96229" autoAdjust="0"/>
  </p:normalViewPr>
  <p:slideViewPr>
    <p:cSldViewPr snapToGrid="0">
      <p:cViewPr varScale="1">
        <p:scale>
          <a:sx n="97" d="100"/>
          <a:sy n="97" d="100"/>
        </p:scale>
        <p:origin x="384"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11.fntdata"/><Relationship Id="rId21" Type="http://schemas.openxmlformats.org/officeDocument/2006/relationships/slide" Target="slides/slide14.xml"/><Relationship Id="rId34" Type="http://schemas.openxmlformats.org/officeDocument/2006/relationships/font" Target="fonts/font6.fntdata"/><Relationship Id="rId42" Type="http://schemas.openxmlformats.org/officeDocument/2006/relationships/tags" Target="tags/tag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3.fntdata"/><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16872346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919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HD </a:t>
            </a:r>
            <a:r>
              <a:rPr lang="en-US" dirty="0" err="1"/>
              <a:t>chỉnh</a:t>
            </a:r>
            <a:r>
              <a:rPr lang="en-US" dirty="0"/>
              <a:t> </a:t>
            </a:r>
            <a:r>
              <a:rPr lang="en-US" dirty="0" err="1"/>
              <a:t>sửa</a:t>
            </a:r>
            <a:r>
              <a:rPr lang="en-US" dirty="0"/>
              <a:t>: </a:t>
            </a:r>
            <a:r>
              <a:rPr lang="en-US" dirty="0" err="1"/>
              <a:t>Thầy</a:t>
            </a:r>
            <a:r>
              <a:rPr lang="en-US" dirty="0"/>
              <a:t> </a:t>
            </a:r>
            <a:r>
              <a:rPr lang="en-US" dirty="0" err="1"/>
              <a:t>cô</a:t>
            </a:r>
            <a:r>
              <a:rPr lang="en-US" dirty="0"/>
              <a:t> </a:t>
            </a:r>
            <a:r>
              <a:rPr lang="en-US" dirty="0" err="1"/>
              <a:t>nhập</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r>
              <a:rPr lang="en-US" dirty="0"/>
              <a:t> </a:t>
            </a:r>
            <a:r>
              <a:rPr lang="en-US" dirty="0" err="1"/>
              <a:t>vào</a:t>
            </a:r>
            <a:r>
              <a:rPr lang="en-US" dirty="0"/>
              <a:t> </a:t>
            </a:r>
            <a:r>
              <a:rPr lang="en-US" dirty="0" err="1"/>
              <a:t>các</a:t>
            </a:r>
            <a:r>
              <a:rPr lang="en-US" dirty="0"/>
              <a:t> </a:t>
            </a:r>
            <a:r>
              <a:rPr lang="en-US" dirty="0" err="1"/>
              <a:t>ô</a:t>
            </a:r>
            <a:r>
              <a:rPr lang="en-US" dirty="0"/>
              <a:t> (</a:t>
            </a:r>
            <a:r>
              <a:rPr lang="en-US" dirty="0" err="1"/>
              <a:t>Căn</a:t>
            </a:r>
            <a:r>
              <a:rPr lang="en-US" dirty="0"/>
              <a:t> </a:t>
            </a:r>
            <a:r>
              <a:rPr lang="en-US" dirty="0" err="1"/>
              <a:t>chỉnh</a:t>
            </a:r>
            <a:r>
              <a:rPr lang="en-US" dirty="0"/>
              <a:t> size </a:t>
            </a:r>
            <a:r>
              <a:rPr lang="en-US" dirty="0" err="1"/>
              <a:t>chữ</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độ</a:t>
            </a:r>
            <a:r>
              <a:rPr lang="en-US" dirty="0"/>
              <a:t> </a:t>
            </a:r>
            <a:r>
              <a:rPr lang="en-US" dirty="0" err="1"/>
              <a:t>dài</a:t>
            </a:r>
            <a:r>
              <a:rPr lang="en-US" dirty="0"/>
              <a:t> </a:t>
            </a:r>
            <a:r>
              <a:rPr lang="en-US" dirty="0" err="1"/>
              <a:t>câu</a:t>
            </a:r>
            <a:r>
              <a:rPr lang="en-US" dirty="0"/>
              <a:t> </a:t>
            </a:r>
            <a:r>
              <a:rPr lang="en-US" dirty="0" err="1"/>
              <a:t>hỏi</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chuột</a:t>
            </a:r>
            <a:r>
              <a:rPr lang="en-US" dirty="0"/>
              <a:t> </a:t>
            </a:r>
            <a:r>
              <a:rPr lang="en-US" dirty="0" err="1"/>
              <a:t>phải</a:t>
            </a:r>
            <a:r>
              <a:rPr lang="en-US" dirty="0"/>
              <a:t> </a:t>
            </a:r>
            <a:r>
              <a:rPr lang="en-US" dirty="0" err="1"/>
              <a:t>hoặc</a:t>
            </a:r>
            <a:r>
              <a:rPr lang="en-US" dirty="0"/>
              <a:t> </a:t>
            </a:r>
            <a:r>
              <a:rPr lang="en-US" dirty="0" err="1"/>
              <a:t>phím</a:t>
            </a:r>
            <a:r>
              <a:rPr lang="en-US" dirty="0"/>
              <a:t> -&gt;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endParaRPr lang="en-US" dirty="0"/>
          </a:p>
          <a:p>
            <a:r>
              <a:rPr lang="en-US" dirty="0"/>
              <a:t>Sau </a:t>
            </a:r>
            <a:r>
              <a:rPr lang="en-US" dirty="0" err="1"/>
              <a:t>khi</a:t>
            </a:r>
            <a:r>
              <a:rPr lang="en-US" dirty="0"/>
              <a:t> HS </a:t>
            </a:r>
            <a:r>
              <a:rPr lang="en-US" dirty="0" err="1"/>
              <a:t>chọn</a:t>
            </a:r>
            <a:r>
              <a:rPr lang="en-US" dirty="0"/>
              <a:t> </a:t>
            </a:r>
            <a:r>
              <a:rPr lang="en-US" dirty="0" err="1"/>
              <a:t>đáp</a:t>
            </a:r>
            <a:r>
              <a:rPr lang="en-US" dirty="0"/>
              <a:t> </a:t>
            </a:r>
            <a:r>
              <a:rPr lang="en-US" dirty="0" err="1"/>
              <a:t>án</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PHẦN ĐẤT </a:t>
            </a:r>
            <a:r>
              <a:rPr lang="en-US" dirty="0" err="1"/>
              <a:t>chứa</a:t>
            </a:r>
            <a:r>
              <a:rPr lang="en-US" dirty="0"/>
              <a:t> </a:t>
            </a:r>
            <a:r>
              <a:rPr lang="en-US" dirty="0" err="1"/>
              <a:t>đáp</a:t>
            </a:r>
            <a:r>
              <a:rPr lang="en-US" dirty="0"/>
              <a:t> </a:t>
            </a:r>
            <a:r>
              <a:rPr lang="en-US" dirty="0" err="1"/>
              <a:t>án</a:t>
            </a:r>
            <a:r>
              <a:rPr lang="en-US" dirty="0"/>
              <a:t> </a:t>
            </a:r>
            <a:r>
              <a:rPr lang="en-US" dirty="0" err="1"/>
              <a:t>đó</a:t>
            </a:r>
            <a:r>
              <a:rPr lang="en-US" dirty="0"/>
              <a:t>.</a:t>
            </a:r>
          </a:p>
          <a:p>
            <a:r>
              <a:rPr lang="en-US" dirty="0"/>
              <a:t>Sau </a:t>
            </a:r>
            <a:r>
              <a:rPr lang="en-US" dirty="0" err="1"/>
              <a:t>khi</a:t>
            </a:r>
            <a:r>
              <a:rPr lang="en-US" dirty="0"/>
              <a:t> </a:t>
            </a:r>
            <a:r>
              <a:rPr lang="en-US" dirty="0" err="1"/>
              <a:t>ở</a:t>
            </a:r>
            <a:r>
              <a:rPr lang="en-US" dirty="0"/>
              <a:t> </a:t>
            </a:r>
            <a:r>
              <a:rPr lang="en-US" dirty="0" err="1"/>
              <a:t>phần</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r>
              <a:rPr lang="en-US" dirty="0" err="1"/>
              <a:t>thầy</a:t>
            </a:r>
            <a:r>
              <a:rPr lang="en-US" dirty="0"/>
              <a:t> </a:t>
            </a:r>
            <a:r>
              <a:rPr lang="en-US" dirty="0" err="1"/>
              <a:t>cô</a:t>
            </a:r>
            <a:r>
              <a:rPr lang="en-US" dirty="0"/>
              <a:t> </a:t>
            </a:r>
            <a:r>
              <a:rPr lang="en-US" dirty="0" err="1"/>
              <a:t>nhấp</a:t>
            </a:r>
            <a:r>
              <a:rPr lang="en-US" dirty="0"/>
              <a:t> &lt; </a:t>
            </a:r>
            <a:r>
              <a:rPr lang="en-US" dirty="0" err="1"/>
              <a:t>để</a:t>
            </a:r>
            <a:r>
              <a:rPr lang="en-US" dirty="0"/>
              <a:t> </a:t>
            </a:r>
            <a:r>
              <a:rPr lang="en-US" dirty="0" err="1"/>
              <a:t>trở</a:t>
            </a:r>
            <a:r>
              <a:rPr lang="en-US" dirty="0"/>
              <a:t> </a:t>
            </a:r>
            <a:r>
              <a:rPr lang="en-US" dirty="0" err="1"/>
              <a:t>về</a:t>
            </a:r>
            <a:r>
              <a:rPr lang="en-US" dirty="0"/>
              <a:t> </a:t>
            </a:r>
            <a:r>
              <a:rPr lang="en-US" dirty="0" err="1"/>
              <a:t>câu</a:t>
            </a:r>
            <a:r>
              <a:rPr lang="en-US" dirty="0"/>
              <a:t> </a:t>
            </a:r>
            <a:r>
              <a:rPr lang="en-US" dirty="0" err="1"/>
              <a:t>hỏi</a:t>
            </a:r>
            <a:r>
              <a:rPr lang="en-US" dirty="0"/>
              <a:t>.</a:t>
            </a:r>
          </a:p>
          <a:p>
            <a:r>
              <a:rPr lang="en-US" dirty="0"/>
              <a:t>Sau </a:t>
            </a:r>
            <a:r>
              <a:rPr lang="en-US" dirty="0" err="1"/>
              <a:t>khi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hình</a:t>
            </a:r>
            <a:r>
              <a:rPr lang="en-US" dirty="0"/>
              <a:t> &gt; </a:t>
            </a:r>
            <a:r>
              <a:rPr lang="en-US" dirty="0" err="1"/>
              <a:t>hoặc</a:t>
            </a:r>
            <a:r>
              <a:rPr lang="en-US" dirty="0"/>
              <a:t> </a:t>
            </a:r>
            <a:r>
              <a:rPr lang="en-US" dirty="0" err="1"/>
              <a:t>chuột</a:t>
            </a:r>
            <a:r>
              <a:rPr lang="en-US" dirty="0"/>
              <a:t> </a:t>
            </a:r>
            <a:r>
              <a:rPr lang="en-US" dirty="0" err="1"/>
              <a:t>trái</a:t>
            </a:r>
            <a:r>
              <a:rPr lang="en-US" dirty="0"/>
              <a:t>, </a:t>
            </a:r>
            <a:r>
              <a:rPr lang="en-US" dirty="0" err="1"/>
              <a:t>phím</a:t>
            </a:r>
            <a:r>
              <a:rPr lang="en-US" dirty="0"/>
              <a:t> -&gt; </a:t>
            </a:r>
            <a:r>
              <a:rPr lang="en-US" dirty="0" err="1"/>
              <a:t>để</a:t>
            </a:r>
            <a:r>
              <a:rPr lang="en-US" dirty="0"/>
              <a:t> </a:t>
            </a:r>
            <a:r>
              <a:rPr lang="en-US" dirty="0" err="1"/>
              <a:t>chuyển</a:t>
            </a:r>
            <a:r>
              <a:rPr lang="en-US" dirty="0"/>
              <a:t> sang </a:t>
            </a:r>
            <a:r>
              <a:rPr lang="en-US" dirty="0" err="1"/>
              <a:t>câu</a:t>
            </a:r>
            <a:r>
              <a:rPr lang="en-US" dirty="0"/>
              <a:t> </a:t>
            </a:r>
            <a:r>
              <a:rPr lang="en-US" dirty="0" err="1"/>
              <a:t>hỏi</a:t>
            </a:r>
            <a:r>
              <a:rPr lang="en-US" dirty="0"/>
              <a:t> </a:t>
            </a:r>
            <a:r>
              <a:rPr lang="en-US" dirty="0" err="1"/>
              <a:t>tiếp</a:t>
            </a:r>
            <a:r>
              <a:rPr lang="en-US" dirty="0"/>
              <a:t> </a:t>
            </a:r>
            <a:r>
              <a:rPr lang="en-US" dirty="0" err="1"/>
              <a:t>theo.</a:t>
            </a:r>
            <a:endParaRPr lang="en-US" dirty="0"/>
          </a:p>
          <a:p>
            <a:endParaRPr lang="x-none" dirty="0"/>
          </a:p>
        </p:txBody>
      </p:sp>
    </p:spTree>
    <p:extLst>
      <p:ext uri="{BB962C8B-B14F-4D97-AF65-F5344CB8AC3E}">
        <p14:creationId xmlns:p14="http://schemas.microsoft.com/office/powerpoint/2010/main" val="2868196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vi-VN" dirty="0"/>
              <a:t>- Ấn vào màn hình để chọn đáp án Đúng/Sai</a:t>
            </a:r>
          </a:p>
          <a:p>
            <a:pPr marL="171450" lvl="0" indent="-171450" algn="l" rtl="0">
              <a:spcBef>
                <a:spcPts val="0"/>
              </a:spcBef>
              <a:spcAft>
                <a:spcPts val="0"/>
              </a:spcAft>
              <a:buFontTx/>
              <a:buChar char="-"/>
            </a:pPr>
            <a:r>
              <a:rPr lang="vi-VN" dirty="0"/>
              <a:t>Xong ấn vào con thỏ để quay về chọn cà rốt ở slide game đầu tiên</a:t>
            </a:r>
          </a:p>
          <a:p>
            <a:pPr marL="171450" lvl="0" indent="-171450" algn="l" rtl="0">
              <a:spcBef>
                <a:spcPts val="0"/>
              </a:spcBef>
              <a:spcAft>
                <a:spcPts val="0"/>
              </a:spcAft>
              <a:buFontTx/>
              <a:buChar char="-"/>
            </a:pPr>
            <a:r>
              <a:rPr lang="vi-VN" dirty="0"/>
              <a:t>Hết các câu hỏi nút quay về để hiện giao diện trang đầu tiên, sau đó bấm “Next” để tiếp tục bài giảng</a:t>
            </a:r>
          </a:p>
        </p:txBody>
      </p:sp>
    </p:spTree>
    <p:extLst>
      <p:ext uri="{BB962C8B-B14F-4D97-AF65-F5344CB8AC3E}">
        <p14:creationId xmlns:p14="http://schemas.microsoft.com/office/powerpoint/2010/main" val="4041109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vi-VN" dirty="0"/>
              <a:t>- Ấn vào màn hình để chọn đáp án Đúng/Sai</a:t>
            </a:r>
          </a:p>
          <a:p>
            <a:pPr marL="171450" lvl="0" indent="-171450" algn="l" rtl="0">
              <a:spcBef>
                <a:spcPts val="0"/>
              </a:spcBef>
              <a:spcAft>
                <a:spcPts val="0"/>
              </a:spcAft>
              <a:buFontTx/>
              <a:buChar char="-"/>
            </a:pPr>
            <a:r>
              <a:rPr lang="vi-VN" dirty="0"/>
              <a:t>Xong ấn vào con thỏ để quay về chọn cà rốt ở slide game đầu tiên</a:t>
            </a:r>
          </a:p>
          <a:p>
            <a:pPr marL="171450" lvl="0" indent="-171450" algn="l" rtl="0">
              <a:spcBef>
                <a:spcPts val="0"/>
              </a:spcBef>
              <a:spcAft>
                <a:spcPts val="0"/>
              </a:spcAft>
              <a:buFontTx/>
              <a:buChar char="-"/>
            </a:pPr>
            <a:r>
              <a:rPr lang="vi-VN" dirty="0"/>
              <a:t>Hết các câu hỏi nút quay về để hiện giao diện trang đầu tiên, sau đó bấm “Next” để tiếp tục bài giảng</a:t>
            </a:r>
          </a:p>
        </p:txBody>
      </p:sp>
    </p:spTree>
    <p:extLst>
      <p:ext uri="{BB962C8B-B14F-4D97-AF65-F5344CB8AC3E}">
        <p14:creationId xmlns:p14="http://schemas.microsoft.com/office/powerpoint/2010/main" val="1425368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vi-VN" dirty="0"/>
              <a:t>- Ấn vào màn hình để chọn đáp án Đúng/Sai</a:t>
            </a:r>
          </a:p>
          <a:p>
            <a:pPr marL="171450" lvl="0" indent="-171450" algn="l" rtl="0">
              <a:spcBef>
                <a:spcPts val="0"/>
              </a:spcBef>
              <a:spcAft>
                <a:spcPts val="0"/>
              </a:spcAft>
              <a:buFontTx/>
              <a:buChar char="-"/>
            </a:pPr>
            <a:r>
              <a:rPr lang="vi-VN" dirty="0"/>
              <a:t>Xong ấn vào con thỏ để quay về chọn cà rốt ở slide game đầu tiên</a:t>
            </a:r>
          </a:p>
          <a:p>
            <a:pPr marL="171450" lvl="0" indent="-171450" algn="l" rtl="0">
              <a:spcBef>
                <a:spcPts val="0"/>
              </a:spcBef>
              <a:spcAft>
                <a:spcPts val="0"/>
              </a:spcAft>
              <a:buFontTx/>
              <a:buChar char="-"/>
            </a:pPr>
            <a:r>
              <a:rPr lang="vi-VN" dirty="0"/>
              <a:t>Hết các câu hỏi nút quay về để hiện giao diện trang đầu tiên, sau đó bấm “Next” để tiếp tục bài giảng</a:t>
            </a:r>
          </a:p>
        </p:txBody>
      </p:sp>
    </p:spTree>
    <p:extLst>
      <p:ext uri="{BB962C8B-B14F-4D97-AF65-F5344CB8AC3E}">
        <p14:creationId xmlns:p14="http://schemas.microsoft.com/office/powerpoint/2010/main" val="103747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vi-VN" dirty="0"/>
              <a:t>- Ấn vào màn hình để chọn đáp án Đúng/Sai</a:t>
            </a:r>
          </a:p>
          <a:p>
            <a:pPr marL="171450" lvl="0" indent="-171450" algn="l" rtl="0">
              <a:spcBef>
                <a:spcPts val="0"/>
              </a:spcBef>
              <a:spcAft>
                <a:spcPts val="0"/>
              </a:spcAft>
              <a:buFontTx/>
              <a:buChar char="-"/>
            </a:pPr>
            <a:r>
              <a:rPr lang="vi-VN" dirty="0"/>
              <a:t>Xong ấn vào con thỏ để quay về chọn cà rốt ở slide game đầu tiên</a:t>
            </a:r>
          </a:p>
          <a:p>
            <a:pPr marL="171450" lvl="0" indent="-171450" algn="l" rtl="0">
              <a:spcBef>
                <a:spcPts val="0"/>
              </a:spcBef>
              <a:spcAft>
                <a:spcPts val="0"/>
              </a:spcAft>
              <a:buFontTx/>
              <a:buChar char="-"/>
            </a:pPr>
            <a:r>
              <a:rPr lang="vi-VN" dirty="0"/>
              <a:t>Hết các câu hỏi nút quay về để hiện giao diện trang đầu tiên, sau đó bấm “Next” để tiếp tục bài giảng</a:t>
            </a:r>
          </a:p>
        </p:txBody>
      </p:sp>
    </p:spTree>
    <p:extLst>
      <p:ext uri="{BB962C8B-B14F-4D97-AF65-F5344CB8AC3E}">
        <p14:creationId xmlns:p14="http://schemas.microsoft.com/office/powerpoint/2010/main" val="3356761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0230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Thầy</a:t>
            </a:r>
            <a:r>
              <a:rPr lang="en-US" dirty="0"/>
              <a:t> </a:t>
            </a:r>
            <a:r>
              <a:rPr lang="en-US" dirty="0" err="1"/>
              <a:t>cô</a:t>
            </a:r>
            <a:r>
              <a:rPr lang="en-US" dirty="0"/>
              <a:t> </a:t>
            </a:r>
            <a:r>
              <a:rPr lang="en-US" dirty="0" err="1"/>
              <a:t>có</a:t>
            </a:r>
            <a:r>
              <a:rPr lang="en-US" dirty="0"/>
              <a:t> </a:t>
            </a:r>
            <a:r>
              <a:rPr lang="en-US" dirty="0" err="1"/>
              <a:t>thể</a:t>
            </a:r>
            <a:r>
              <a:rPr lang="en-US" dirty="0"/>
              <a:t> </a:t>
            </a:r>
            <a:r>
              <a:rPr lang="en-US" dirty="0" err="1"/>
              <a:t>bật</a:t>
            </a:r>
            <a:r>
              <a:rPr lang="en-US" dirty="0"/>
              <a:t>/</a:t>
            </a:r>
            <a:r>
              <a:rPr lang="en-US" dirty="0" err="1"/>
              <a:t>tắt</a:t>
            </a:r>
            <a:r>
              <a:rPr lang="en-US" dirty="0"/>
              <a:t> </a:t>
            </a:r>
            <a:r>
              <a:rPr lang="en-US" dirty="0" err="1"/>
              <a:t>nhạc</a:t>
            </a:r>
            <a:r>
              <a:rPr lang="en-US" dirty="0"/>
              <a:t> </a:t>
            </a:r>
            <a:r>
              <a:rPr lang="en-US" dirty="0" err="1"/>
              <a:t>nền</a:t>
            </a:r>
            <a:r>
              <a:rPr lang="en-US" dirty="0"/>
              <a:t> </a:t>
            </a:r>
            <a:r>
              <a:rPr lang="en-US" dirty="0" err="1"/>
              <a:t>bằng</a:t>
            </a:r>
            <a:r>
              <a:rPr lang="en-US" dirty="0"/>
              <a:t> </a:t>
            </a:r>
            <a:r>
              <a:rPr lang="en-US" dirty="0" err="1"/>
              <a:t>cách</a:t>
            </a:r>
            <a:r>
              <a:rPr lang="en-US" dirty="0"/>
              <a:t> </a:t>
            </a:r>
            <a:r>
              <a:rPr lang="en-US" dirty="0" err="1"/>
              <a:t>nhấp</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Nốt</a:t>
            </a:r>
            <a:r>
              <a:rPr lang="en-US" dirty="0"/>
              <a:t> </a:t>
            </a:r>
            <a:r>
              <a:rPr lang="en-US" dirty="0" err="1"/>
              <a:t>nhạc</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BẮT ĐẦU </a:t>
            </a:r>
            <a:r>
              <a:rPr lang="en-US" dirty="0" err="1"/>
              <a:t>hoặc</a:t>
            </a:r>
            <a:r>
              <a:rPr lang="en-US" dirty="0"/>
              <a:t> </a:t>
            </a:r>
            <a:r>
              <a:rPr lang="en-US" dirty="0" err="1"/>
              <a:t>nhấp</a:t>
            </a:r>
            <a:r>
              <a:rPr lang="en-US" dirty="0"/>
              <a:t> </a:t>
            </a:r>
            <a:r>
              <a:rPr lang="en-US" dirty="0" err="1"/>
              <a:t>trái</a:t>
            </a:r>
            <a:r>
              <a:rPr lang="en-US" dirty="0"/>
              <a:t> </a:t>
            </a:r>
            <a:r>
              <a:rPr lang="en-US" dirty="0" err="1"/>
              <a:t>chuột</a:t>
            </a:r>
            <a:r>
              <a:rPr lang="en-US" dirty="0"/>
              <a:t> </a:t>
            </a:r>
            <a:r>
              <a:rPr lang="en-US" dirty="0" err="1"/>
              <a:t>để</a:t>
            </a:r>
            <a:r>
              <a:rPr lang="en-US" dirty="0"/>
              <a:t> </a:t>
            </a:r>
            <a:r>
              <a:rPr lang="en-US" dirty="0" err="1"/>
              <a:t>vào</a:t>
            </a:r>
            <a:r>
              <a:rPr lang="en-US" dirty="0"/>
              <a:t> </a:t>
            </a:r>
            <a:r>
              <a:rPr lang="en-US" dirty="0" err="1"/>
              <a:t>phần</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pPr algn="r">
              <a:buClrTx/>
              <a:buFontTx/>
              <a:buNone/>
              <a:defRPr/>
            </a:pPr>
            <a:fld id="{78202F42-8E37-417F-B7D4-5F68870918A3}" type="slidenum">
              <a:rPr lang="en-US" sz="1200" kern="1200" smtClean="0">
                <a:solidFill>
                  <a:prstClr val="black"/>
                </a:solidFill>
                <a:latin typeface="Calibri" panose="020F0502020204030204"/>
                <a:ea typeface="+mn-ea"/>
              </a:rPr>
              <a:pPr algn="r">
                <a:buClrTx/>
                <a:buFontTx/>
                <a:buNone/>
                <a:defRPr/>
              </a:pPr>
              <a:t>16</a:t>
            </a:fld>
            <a:endParaRPr lang="en-US" sz="1200" kern="1200">
              <a:solidFill>
                <a:prstClr val="black"/>
              </a:solidFill>
              <a:latin typeface="Calibri" panose="020F0502020204030204"/>
              <a:ea typeface="+mn-ea"/>
            </a:endParaRPr>
          </a:p>
        </p:txBody>
      </p:sp>
    </p:spTree>
    <p:extLst>
      <p:ext uri="{BB962C8B-B14F-4D97-AF65-F5344CB8AC3E}">
        <p14:creationId xmlns:p14="http://schemas.microsoft.com/office/powerpoint/2010/main" val="2629355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HD </a:t>
            </a:r>
            <a:r>
              <a:rPr lang="en-US" dirty="0" err="1"/>
              <a:t>chỉnh</a:t>
            </a:r>
            <a:r>
              <a:rPr lang="en-US" dirty="0"/>
              <a:t> </a:t>
            </a:r>
            <a:r>
              <a:rPr lang="en-US" dirty="0" err="1"/>
              <a:t>sửa</a:t>
            </a:r>
            <a:r>
              <a:rPr lang="en-US" dirty="0"/>
              <a:t>: </a:t>
            </a:r>
            <a:r>
              <a:rPr lang="en-US" dirty="0" err="1"/>
              <a:t>Thầy</a:t>
            </a:r>
            <a:r>
              <a:rPr lang="en-US" dirty="0"/>
              <a:t> </a:t>
            </a:r>
            <a:r>
              <a:rPr lang="en-US" dirty="0" err="1"/>
              <a:t>cô</a:t>
            </a:r>
            <a:r>
              <a:rPr lang="en-US" dirty="0"/>
              <a:t> </a:t>
            </a:r>
            <a:r>
              <a:rPr lang="en-US" dirty="0" err="1"/>
              <a:t>nhập</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r>
              <a:rPr lang="en-US" dirty="0"/>
              <a:t> </a:t>
            </a:r>
            <a:r>
              <a:rPr lang="en-US" dirty="0" err="1"/>
              <a:t>vào</a:t>
            </a:r>
            <a:r>
              <a:rPr lang="en-US" dirty="0"/>
              <a:t> </a:t>
            </a:r>
            <a:r>
              <a:rPr lang="en-US" dirty="0" err="1"/>
              <a:t>các</a:t>
            </a:r>
            <a:r>
              <a:rPr lang="en-US" dirty="0"/>
              <a:t> ô (</a:t>
            </a:r>
            <a:r>
              <a:rPr lang="en-US" dirty="0" err="1"/>
              <a:t>Căn</a:t>
            </a:r>
            <a:r>
              <a:rPr lang="en-US" dirty="0"/>
              <a:t> </a:t>
            </a:r>
            <a:r>
              <a:rPr lang="en-US" dirty="0" err="1"/>
              <a:t>chỉnh</a:t>
            </a:r>
            <a:r>
              <a:rPr lang="en-US" dirty="0"/>
              <a:t> size </a:t>
            </a:r>
            <a:r>
              <a:rPr lang="en-US" dirty="0" err="1"/>
              <a:t>chữ</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độ</a:t>
            </a:r>
            <a:r>
              <a:rPr lang="en-US" dirty="0"/>
              <a:t> </a:t>
            </a:r>
            <a:r>
              <a:rPr lang="en-US" dirty="0" err="1"/>
              <a:t>dài</a:t>
            </a:r>
            <a:r>
              <a:rPr lang="en-US" dirty="0"/>
              <a:t> </a:t>
            </a:r>
            <a:r>
              <a:rPr lang="en-US" dirty="0" err="1"/>
              <a:t>câu</a:t>
            </a:r>
            <a:r>
              <a:rPr lang="en-US" dirty="0"/>
              <a:t> </a:t>
            </a:r>
            <a:r>
              <a:rPr lang="en-US" dirty="0" err="1"/>
              <a:t>hỏi</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chuột</a:t>
            </a:r>
            <a:r>
              <a:rPr lang="en-US" dirty="0"/>
              <a:t> </a:t>
            </a:r>
            <a:r>
              <a:rPr lang="en-US" dirty="0" err="1"/>
              <a:t>phải</a:t>
            </a:r>
            <a:r>
              <a:rPr lang="en-US" dirty="0"/>
              <a:t> </a:t>
            </a:r>
            <a:r>
              <a:rPr lang="en-US" dirty="0" err="1"/>
              <a:t>hoặc</a:t>
            </a:r>
            <a:r>
              <a:rPr lang="en-US" dirty="0"/>
              <a:t> </a:t>
            </a:r>
            <a:r>
              <a:rPr lang="en-US" dirty="0" err="1"/>
              <a:t>phím</a:t>
            </a:r>
            <a:r>
              <a:rPr lang="en-US" dirty="0"/>
              <a:t> -&gt;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endParaRPr lang="en-US" dirty="0"/>
          </a:p>
          <a:p>
            <a:r>
              <a:rPr lang="en-US" dirty="0"/>
              <a:t>Sau </a:t>
            </a:r>
            <a:r>
              <a:rPr lang="en-US" dirty="0" err="1"/>
              <a:t>khi</a:t>
            </a:r>
            <a:r>
              <a:rPr lang="en-US" dirty="0"/>
              <a:t> HS </a:t>
            </a:r>
            <a:r>
              <a:rPr lang="en-US" dirty="0" err="1"/>
              <a:t>chọn</a:t>
            </a:r>
            <a:r>
              <a:rPr lang="en-US" dirty="0"/>
              <a:t> </a:t>
            </a:r>
            <a:r>
              <a:rPr lang="en-US" dirty="0" err="1"/>
              <a:t>đáp</a:t>
            </a:r>
            <a:r>
              <a:rPr lang="en-US" dirty="0"/>
              <a:t> </a:t>
            </a:r>
            <a:r>
              <a:rPr lang="en-US" dirty="0" err="1"/>
              <a:t>án</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PHẦN ĐẤT </a:t>
            </a:r>
            <a:r>
              <a:rPr lang="en-US" dirty="0" err="1"/>
              <a:t>chứa</a:t>
            </a:r>
            <a:r>
              <a:rPr lang="en-US" dirty="0"/>
              <a:t> </a:t>
            </a:r>
            <a:r>
              <a:rPr lang="en-US" dirty="0" err="1"/>
              <a:t>đáp</a:t>
            </a:r>
            <a:r>
              <a:rPr lang="en-US" dirty="0"/>
              <a:t> </a:t>
            </a:r>
            <a:r>
              <a:rPr lang="en-US" dirty="0" err="1"/>
              <a:t>án</a:t>
            </a:r>
            <a:r>
              <a:rPr lang="en-US" dirty="0"/>
              <a:t> </a:t>
            </a:r>
            <a:r>
              <a:rPr lang="en-US" dirty="0" err="1"/>
              <a:t>đó</a:t>
            </a:r>
            <a:r>
              <a:rPr lang="en-US" dirty="0"/>
              <a:t>.</a:t>
            </a:r>
          </a:p>
          <a:p>
            <a:r>
              <a:rPr lang="en-US" dirty="0"/>
              <a:t>Sau </a:t>
            </a:r>
            <a:r>
              <a:rPr lang="en-US" dirty="0" err="1"/>
              <a:t>khi</a:t>
            </a:r>
            <a:r>
              <a:rPr lang="en-US" dirty="0"/>
              <a:t> ở </a:t>
            </a:r>
            <a:r>
              <a:rPr lang="en-US" dirty="0" err="1"/>
              <a:t>phần</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r>
              <a:rPr lang="en-US" dirty="0" err="1"/>
              <a:t>thầy</a:t>
            </a:r>
            <a:r>
              <a:rPr lang="en-US" dirty="0"/>
              <a:t> </a:t>
            </a:r>
            <a:r>
              <a:rPr lang="en-US" dirty="0" err="1"/>
              <a:t>cô</a:t>
            </a:r>
            <a:r>
              <a:rPr lang="en-US" dirty="0"/>
              <a:t> </a:t>
            </a:r>
            <a:r>
              <a:rPr lang="en-US" dirty="0" err="1"/>
              <a:t>nhấp</a:t>
            </a:r>
            <a:r>
              <a:rPr lang="en-US" dirty="0"/>
              <a:t> &lt; </a:t>
            </a:r>
            <a:r>
              <a:rPr lang="en-US" dirty="0" err="1"/>
              <a:t>để</a:t>
            </a:r>
            <a:r>
              <a:rPr lang="en-US" dirty="0"/>
              <a:t> </a:t>
            </a:r>
            <a:r>
              <a:rPr lang="en-US" dirty="0" err="1"/>
              <a:t>trở</a:t>
            </a:r>
            <a:r>
              <a:rPr lang="en-US" dirty="0"/>
              <a:t> </a:t>
            </a:r>
            <a:r>
              <a:rPr lang="en-US" dirty="0" err="1"/>
              <a:t>về</a:t>
            </a:r>
            <a:r>
              <a:rPr lang="en-US" dirty="0"/>
              <a:t> </a:t>
            </a:r>
            <a:r>
              <a:rPr lang="en-US" dirty="0" err="1"/>
              <a:t>câu</a:t>
            </a:r>
            <a:r>
              <a:rPr lang="en-US" dirty="0"/>
              <a:t> </a:t>
            </a:r>
            <a:r>
              <a:rPr lang="en-US" dirty="0" err="1"/>
              <a:t>hỏi</a:t>
            </a:r>
            <a:r>
              <a:rPr lang="en-US" dirty="0"/>
              <a:t>.</a:t>
            </a:r>
          </a:p>
          <a:p>
            <a:r>
              <a:rPr lang="en-US" dirty="0"/>
              <a:t>Sau </a:t>
            </a:r>
            <a:r>
              <a:rPr lang="en-US" dirty="0" err="1"/>
              <a:t>khi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hình</a:t>
            </a:r>
            <a:r>
              <a:rPr lang="en-US" dirty="0"/>
              <a:t> &gt; </a:t>
            </a:r>
            <a:r>
              <a:rPr lang="en-US" dirty="0" err="1"/>
              <a:t>hoặc</a:t>
            </a:r>
            <a:r>
              <a:rPr lang="en-US" dirty="0"/>
              <a:t> </a:t>
            </a:r>
            <a:r>
              <a:rPr lang="en-US" dirty="0" err="1"/>
              <a:t>chuột</a:t>
            </a:r>
            <a:r>
              <a:rPr lang="en-US" dirty="0"/>
              <a:t> </a:t>
            </a:r>
            <a:r>
              <a:rPr lang="en-US" dirty="0" err="1"/>
              <a:t>trái</a:t>
            </a:r>
            <a:r>
              <a:rPr lang="en-US" dirty="0"/>
              <a:t>, </a:t>
            </a:r>
            <a:r>
              <a:rPr lang="en-US" dirty="0" err="1"/>
              <a:t>phím</a:t>
            </a:r>
            <a:r>
              <a:rPr lang="en-US" dirty="0"/>
              <a:t> -&gt; </a:t>
            </a:r>
            <a:r>
              <a:rPr lang="en-US" dirty="0" err="1"/>
              <a:t>để</a:t>
            </a:r>
            <a:r>
              <a:rPr lang="en-US" dirty="0"/>
              <a:t> </a:t>
            </a:r>
            <a:r>
              <a:rPr lang="en-US" dirty="0" err="1"/>
              <a:t>chuyển</a:t>
            </a:r>
            <a:r>
              <a:rPr lang="en-US" dirty="0"/>
              <a:t> sang </a:t>
            </a:r>
            <a:r>
              <a:rPr lang="en-US" dirty="0" err="1"/>
              <a:t>câu</a:t>
            </a:r>
            <a:r>
              <a:rPr lang="en-US" dirty="0"/>
              <a:t> </a:t>
            </a:r>
            <a:r>
              <a:rPr lang="en-US" dirty="0" err="1"/>
              <a:t>hỏi</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pPr algn="r">
              <a:buClrTx/>
              <a:buFontTx/>
              <a:buNone/>
              <a:defRPr/>
            </a:pPr>
            <a:fld id="{78202F42-8E37-417F-B7D4-5F68870918A3}" type="slidenum">
              <a:rPr lang="en-US" sz="1200" kern="1200" smtClean="0">
                <a:solidFill>
                  <a:prstClr val="black"/>
                </a:solidFill>
                <a:latin typeface="Calibri" panose="020F0502020204030204"/>
                <a:ea typeface="+mn-ea"/>
              </a:rPr>
              <a:pPr algn="r">
                <a:buClrTx/>
                <a:buFontTx/>
                <a:buNone/>
                <a:defRPr/>
              </a:pPr>
              <a:t>17</a:t>
            </a:fld>
            <a:endParaRPr lang="en-US" sz="1200" kern="1200">
              <a:solidFill>
                <a:prstClr val="black"/>
              </a:solidFill>
              <a:latin typeface="Calibri" panose="020F0502020204030204"/>
              <a:ea typeface="+mn-ea"/>
            </a:endParaRPr>
          </a:p>
        </p:txBody>
      </p:sp>
    </p:spTree>
    <p:extLst>
      <p:ext uri="{BB962C8B-B14F-4D97-AF65-F5344CB8AC3E}">
        <p14:creationId xmlns:p14="http://schemas.microsoft.com/office/powerpoint/2010/main" val="1720327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HD </a:t>
            </a:r>
            <a:r>
              <a:rPr lang="en-US" dirty="0" err="1"/>
              <a:t>chỉnh</a:t>
            </a:r>
            <a:r>
              <a:rPr lang="en-US" dirty="0"/>
              <a:t> </a:t>
            </a:r>
            <a:r>
              <a:rPr lang="en-US" dirty="0" err="1"/>
              <a:t>sửa</a:t>
            </a:r>
            <a:r>
              <a:rPr lang="en-US" dirty="0"/>
              <a:t>: </a:t>
            </a:r>
            <a:r>
              <a:rPr lang="en-US" dirty="0" err="1"/>
              <a:t>Thầy</a:t>
            </a:r>
            <a:r>
              <a:rPr lang="en-US" dirty="0"/>
              <a:t> </a:t>
            </a:r>
            <a:r>
              <a:rPr lang="en-US" dirty="0" err="1"/>
              <a:t>cô</a:t>
            </a:r>
            <a:r>
              <a:rPr lang="en-US" dirty="0"/>
              <a:t> </a:t>
            </a:r>
            <a:r>
              <a:rPr lang="en-US" dirty="0" err="1"/>
              <a:t>nhập</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r>
              <a:rPr lang="en-US" dirty="0"/>
              <a:t> </a:t>
            </a:r>
            <a:r>
              <a:rPr lang="en-US" dirty="0" err="1"/>
              <a:t>vào</a:t>
            </a:r>
            <a:r>
              <a:rPr lang="en-US" dirty="0"/>
              <a:t> </a:t>
            </a:r>
            <a:r>
              <a:rPr lang="en-US" dirty="0" err="1"/>
              <a:t>các</a:t>
            </a:r>
            <a:r>
              <a:rPr lang="en-US" dirty="0"/>
              <a:t> </a:t>
            </a:r>
            <a:r>
              <a:rPr lang="en-US" dirty="0" err="1"/>
              <a:t>ô</a:t>
            </a:r>
            <a:r>
              <a:rPr lang="en-US" dirty="0"/>
              <a:t> (</a:t>
            </a:r>
            <a:r>
              <a:rPr lang="en-US" dirty="0" err="1"/>
              <a:t>Căn</a:t>
            </a:r>
            <a:r>
              <a:rPr lang="en-US" dirty="0"/>
              <a:t> </a:t>
            </a:r>
            <a:r>
              <a:rPr lang="en-US" dirty="0" err="1"/>
              <a:t>chỉnh</a:t>
            </a:r>
            <a:r>
              <a:rPr lang="en-US" dirty="0"/>
              <a:t> size </a:t>
            </a:r>
            <a:r>
              <a:rPr lang="en-US" dirty="0" err="1"/>
              <a:t>chữ</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độ</a:t>
            </a:r>
            <a:r>
              <a:rPr lang="en-US" dirty="0"/>
              <a:t> </a:t>
            </a:r>
            <a:r>
              <a:rPr lang="en-US" dirty="0" err="1"/>
              <a:t>dài</a:t>
            </a:r>
            <a:r>
              <a:rPr lang="en-US" dirty="0"/>
              <a:t> </a:t>
            </a:r>
            <a:r>
              <a:rPr lang="en-US" dirty="0" err="1"/>
              <a:t>câu</a:t>
            </a:r>
            <a:r>
              <a:rPr lang="en-US" dirty="0"/>
              <a:t> </a:t>
            </a:r>
            <a:r>
              <a:rPr lang="en-US" dirty="0" err="1"/>
              <a:t>hỏi</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chuột</a:t>
            </a:r>
            <a:r>
              <a:rPr lang="en-US" dirty="0"/>
              <a:t> </a:t>
            </a:r>
            <a:r>
              <a:rPr lang="en-US" dirty="0" err="1"/>
              <a:t>phải</a:t>
            </a:r>
            <a:r>
              <a:rPr lang="en-US" dirty="0"/>
              <a:t> </a:t>
            </a:r>
            <a:r>
              <a:rPr lang="en-US" dirty="0" err="1"/>
              <a:t>hoặc</a:t>
            </a:r>
            <a:r>
              <a:rPr lang="en-US" dirty="0"/>
              <a:t> </a:t>
            </a:r>
            <a:r>
              <a:rPr lang="en-US" dirty="0" err="1"/>
              <a:t>phím</a:t>
            </a:r>
            <a:r>
              <a:rPr lang="en-US" dirty="0"/>
              <a:t> -&gt;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endParaRPr lang="en-US" dirty="0"/>
          </a:p>
          <a:p>
            <a:r>
              <a:rPr lang="en-US" dirty="0"/>
              <a:t>Sau </a:t>
            </a:r>
            <a:r>
              <a:rPr lang="en-US" dirty="0" err="1"/>
              <a:t>khi</a:t>
            </a:r>
            <a:r>
              <a:rPr lang="en-US" dirty="0"/>
              <a:t> HS </a:t>
            </a:r>
            <a:r>
              <a:rPr lang="en-US" dirty="0" err="1"/>
              <a:t>chọn</a:t>
            </a:r>
            <a:r>
              <a:rPr lang="en-US" dirty="0"/>
              <a:t> </a:t>
            </a:r>
            <a:r>
              <a:rPr lang="en-US" dirty="0" err="1"/>
              <a:t>đáp</a:t>
            </a:r>
            <a:r>
              <a:rPr lang="en-US" dirty="0"/>
              <a:t> </a:t>
            </a:r>
            <a:r>
              <a:rPr lang="en-US" dirty="0" err="1"/>
              <a:t>án</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PHẦN ĐẤT </a:t>
            </a:r>
            <a:r>
              <a:rPr lang="en-US" dirty="0" err="1"/>
              <a:t>chứa</a:t>
            </a:r>
            <a:r>
              <a:rPr lang="en-US" dirty="0"/>
              <a:t> </a:t>
            </a:r>
            <a:r>
              <a:rPr lang="en-US" dirty="0" err="1"/>
              <a:t>đáp</a:t>
            </a:r>
            <a:r>
              <a:rPr lang="en-US" dirty="0"/>
              <a:t> </a:t>
            </a:r>
            <a:r>
              <a:rPr lang="en-US" dirty="0" err="1"/>
              <a:t>án</a:t>
            </a:r>
            <a:r>
              <a:rPr lang="en-US" dirty="0"/>
              <a:t> </a:t>
            </a:r>
            <a:r>
              <a:rPr lang="en-US" dirty="0" err="1"/>
              <a:t>đó</a:t>
            </a:r>
            <a:r>
              <a:rPr lang="en-US" dirty="0"/>
              <a:t>.</a:t>
            </a:r>
          </a:p>
          <a:p>
            <a:r>
              <a:rPr lang="en-US" dirty="0"/>
              <a:t>Sau </a:t>
            </a:r>
            <a:r>
              <a:rPr lang="en-US" dirty="0" err="1"/>
              <a:t>khi</a:t>
            </a:r>
            <a:r>
              <a:rPr lang="en-US" dirty="0"/>
              <a:t> </a:t>
            </a:r>
            <a:r>
              <a:rPr lang="en-US" dirty="0" err="1"/>
              <a:t>ở</a:t>
            </a:r>
            <a:r>
              <a:rPr lang="en-US" dirty="0"/>
              <a:t> </a:t>
            </a:r>
            <a:r>
              <a:rPr lang="en-US" dirty="0" err="1"/>
              <a:t>phần</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r>
              <a:rPr lang="en-US" dirty="0" err="1"/>
              <a:t>thầy</a:t>
            </a:r>
            <a:r>
              <a:rPr lang="en-US" dirty="0"/>
              <a:t> </a:t>
            </a:r>
            <a:r>
              <a:rPr lang="en-US" dirty="0" err="1"/>
              <a:t>cô</a:t>
            </a:r>
            <a:r>
              <a:rPr lang="en-US" dirty="0"/>
              <a:t> </a:t>
            </a:r>
            <a:r>
              <a:rPr lang="en-US" dirty="0" err="1"/>
              <a:t>nhấp</a:t>
            </a:r>
            <a:r>
              <a:rPr lang="en-US" dirty="0"/>
              <a:t> &lt; </a:t>
            </a:r>
            <a:r>
              <a:rPr lang="en-US" dirty="0" err="1"/>
              <a:t>để</a:t>
            </a:r>
            <a:r>
              <a:rPr lang="en-US" dirty="0"/>
              <a:t> </a:t>
            </a:r>
            <a:r>
              <a:rPr lang="en-US" dirty="0" err="1"/>
              <a:t>trở</a:t>
            </a:r>
            <a:r>
              <a:rPr lang="en-US" dirty="0"/>
              <a:t> </a:t>
            </a:r>
            <a:r>
              <a:rPr lang="en-US" dirty="0" err="1"/>
              <a:t>về</a:t>
            </a:r>
            <a:r>
              <a:rPr lang="en-US" dirty="0"/>
              <a:t> </a:t>
            </a:r>
            <a:r>
              <a:rPr lang="en-US" dirty="0" err="1"/>
              <a:t>câu</a:t>
            </a:r>
            <a:r>
              <a:rPr lang="en-US" dirty="0"/>
              <a:t> </a:t>
            </a:r>
            <a:r>
              <a:rPr lang="en-US" dirty="0" err="1"/>
              <a:t>hỏi</a:t>
            </a:r>
            <a:r>
              <a:rPr lang="en-US" dirty="0"/>
              <a:t>.</a:t>
            </a:r>
          </a:p>
          <a:p>
            <a:r>
              <a:rPr lang="en-US" dirty="0"/>
              <a:t>Sau </a:t>
            </a:r>
            <a:r>
              <a:rPr lang="en-US" dirty="0" err="1"/>
              <a:t>khi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hình</a:t>
            </a:r>
            <a:r>
              <a:rPr lang="en-US" dirty="0"/>
              <a:t> &gt; </a:t>
            </a:r>
            <a:r>
              <a:rPr lang="en-US" dirty="0" err="1"/>
              <a:t>hoặc</a:t>
            </a:r>
            <a:r>
              <a:rPr lang="en-US" dirty="0"/>
              <a:t> </a:t>
            </a:r>
            <a:r>
              <a:rPr lang="en-US" dirty="0" err="1"/>
              <a:t>chuột</a:t>
            </a:r>
            <a:r>
              <a:rPr lang="en-US" dirty="0"/>
              <a:t> </a:t>
            </a:r>
            <a:r>
              <a:rPr lang="en-US" dirty="0" err="1"/>
              <a:t>trái</a:t>
            </a:r>
            <a:r>
              <a:rPr lang="en-US" dirty="0"/>
              <a:t>, </a:t>
            </a:r>
            <a:r>
              <a:rPr lang="en-US" dirty="0" err="1"/>
              <a:t>phím</a:t>
            </a:r>
            <a:r>
              <a:rPr lang="en-US" dirty="0"/>
              <a:t> -&gt; </a:t>
            </a:r>
            <a:r>
              <a:rPr lang="en-US" dirty="0" err="1"/>
              <a:t>để</a:t>
            </a:r>
            <a:r>
              <a:rPr lang="en-US" dirty="0"/>
              <a:t> </a:t>
            </a:r>
            <a:r>
              <a:rPr lang="en-US" dirty="0" err="1"/>
              <a:t>chuyển</a:t>
            </a:r>
            <a:r>
              <a:rPr lang="en-US" dirty="0"/>
              <a:t> sang </a:t>
            </a:r>
            <a:r>
              <a:rPr lang="en-US" dirty="0" err="1"/>
              <a:t>câu</a:t>
            </a:r>
            <a:r>
              <a:rPr lang="en-US" dirty="0"/>
              <a:t> </a:t>
            </a:r>
            <a:r>
              <a:rPr lang="en-US" dirty="0" err="1"/>
              <a:t>hỏi</a:t>
            </a:r>
            <a:r>
              <a:rPr lang="en-US" dirty="0"/>
              <a:t> </a:t>
            </a:r>
            <a:r>
              <a:rPr lang="en-US" dirty="0" err="1"/>
              <a:t>tiếp</a:t>
            </a:r>
            <a:r>
              <a:rPr lang="en-US" dirty="0"/>
              <a:t> </a:t>
            </a:r>
            <a:r>
              <a:rPr lang="en-US" dirty="0" err="1"/>
              <a:t>theo.</a:t>
            </a:r>
            <a:endParaRPr lang="en-US" dirty="0"/>
          </a:p>
          <a:p>
            <a:endParaRPr lang="x-none" dirty="0"/>
          </a:p>
        </p:txBody>
      </p:sp>
    </p:spTree>
    <p:extLst>
      <p:ext uri="{BB962C8B-B14F-4D97-AF65-F5344CB8AC3E}">
        <p14:creationId xmlns:p14="http://schemas.microsoft.com/office/powerpoint/2010/main" val="3027507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130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615" indent="0">
              <a:buNone/>
              <a:defRPr sz="2400">
                <a:solidFill>
                  <a:schemeClr val="tx1">
                    <a:tint val="75000"/>
                  </a:schemeClr>
                </a:solidFill>
              </a:defRPr>
            </a:lvl2pPr>
            <a:lvl3pPr marL="1219230" indent="0">
              <a:buNone/>
              <a:defRPr sz="2134">
                <a:solidFill>
                  <a:schemeClr val="tx1">
                    <a:tint val="75000"/>
                  </a:schemeClr>
                </a:solidFill>
              </a:defRPr>
            </a:lvl3pPr>
            <a:lvl4pPr marL="1828846" indent="0">
              <a:buNone/>
              <a:defRPr sz="1867">
                <a:solidFill>
                  <a:schemeClr val="tx1">
                    <a:tint val="75000"/>
                  </a:schemeClr>
                </a:solidFill>
              </a:defRPr>
            </a:lvl4pPr>
            <a:lvl5pPr marL="2438461" indent="0">
              <a:buNone/>
              <a:defRPr sz="1867">
                <a:solidFill>
                  <a:schemeClr val="tx1">
                    <a:tint val="75000"/>
                  </a:schemeClr>
                </a:solidFill>
              </a:defRPr>
            </a:lvl5pPr>
            <a:lvl6pPr marL="3048076" indent="0">
              <a:buNone/>
              <a:defRPr sz="1867">
                <a:solidFill>
                  <a:schemeClr val="tx1">
                    <a:tint val="75000"/>
                  </a:schemeClr>
                </a:solidFill>
              </a:defRPr>
            </a:lvl6pPr>
            <a:lvl7pPr marL="3657691" indent="0">
              <a:buNone/>
              <a:defRPr sz="1867">
                <a:solidFill>
                  <a:schemeClr val="tx1">
                    <a:tint val="75000"/>
                  </a:schemeClr>
                </a:solidFill>
              </a:defRPr>
            </a:lvl7pPr>
            <a:lvl8pPr marL="4267306" indent="0">
              <a:buNone/>
              <a:defRPr sz="1867">
                <a:solidFill>
                  <a:schemeClr val="tx1">
                    <a:tint val="75000"/>
                  </a:schemeClr>
                </a:solidFill>
              </a:defRPr>
            </a:lvl8pPr>
            <a:lvl9pPr marL="4876922"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89106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2"/>
            <a:ext cx="5384800" cy="4525963"/>
          </a:xfrm>
        </p:spPr>
        <p:txBody>
          <a:bodyPr/>
          <a:lstStyle>
            <a:lvl1pPr>
              <a:defRPr sz="3734"/>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3734"/>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37040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3200" b="1"/>
            </a:lvl1pPr>
            <a:lvl2pPr marL="609615" indent="0">
              <a:buNone/>
              <a:defRPr sz="2667" b="1"/>
            </a:lvl2pPr>
            <a:lvl3pPr marL="1219230" indent="0">
              <a:buNone/>
              <a:defRPr sz="2400" b="1"/>
            </a:lvl3pPr>
            <a:lvl4pPr marL="1828846" indent="0">
              <a:buNone/>
              <a:defRPr sz="2134" b="1"/>
            </a:lvl4pPr>
            <a:lvl5pPr marL="2438461" indent="0">
              <a:buNone/>
              <a:defRPr sz="2134" b="1"/>
            </a:lvl5pPr>
            <a:lvl6pPr marL="3048076" indent="0">
              <a:buNone/>
              <a:defRPr sz="2134" b="1"/>
            </a:lvl6pPr>
            <a:lvl7pPr marL="3657691" indent="0">
              <a:buNone/>
              <a:defRPr sz="2134" b="1"/>
            </a:lvl7pPr>
            <a:lvl8pPr marL="4267306" indent="0">
              <a:buNone/>
              <a:defRPr sz="2134" b="1"/>
            </a:lvl8pPr>
            <a:lvl9pPr marL="4876922" indent="0">
              <a:buNone/>
              <a:defRPr sz="2134"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4"/>
            </a:lvl4pPr>
            <a:lvl5pPr>
              <a:defRPr sz="2134"/>
            </a:lvl5pPr>
            <a:lvl6pPr>
              <a:defRPr sz="2134"/>
            </a:lvl6pPr>
            <a:lvl7pPr>
              <a:defRPr sz="2134"/>
            </a:lvl7pPr>
            <a:lvl8pPr>
              <a:defRPr sz="2134"/>
            </a:lvl8pPr>
            <a:lvl9pPr>
              <a:defRPr sz="21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3200" b="1"/>
            </a:lvl1pPr>
            <a:lvl2pPr marL="609615" indent="0">
              <a:buNone/>
              <a:defRPr sz="2667" b="1"/>
            </a:lvl2pPr>
            <a:lvl3pPr marL="1219230" indent="0">
              <a:buNone/>
              <a:defRPr sz="2400" b="1"/>
            </a:lvl3pPr>
            <a:lvl4pPr marL="1828846" indent="0">
              <a:buNone/>
              <a:defRPr sz="2134" b="1"/>
            </a:lvl4pPr>
            <a:lvl5pPr marL="2438461" indent="0">
              <a:buNone/>
              <a:defRPr sz="2134" b="1"/>
            </a:lvl5pPr>
            <a:lvl6pPr marL="3048076" indent="0">
              <a:buNone/>
              <a:defRPr sz="2134" b="1"/>
            </a:lvl6pPr>
            <a:lvl7pPr marL="3657691" indent="0">
              <a:buNone/>
              <a:defRPr sz="2134" b="1"/>
            </a:lvl7pPr>
            <a:lvl8pPr marL="4267306" indent="0">
              <a:buNone/>
              <a:defRPr sz="2134" b="1"/>
            </a:lvl8pPr>
            <a:lvl9pPr marL="4876922" indent="0">
              <a:buNone/>
              <a:defRPr sz="2134"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7"/>
            </a:lvl2pPr>
            <a:lvl3pPr>
              <a:defRPr sz="2400"/>
            </a:lvl3pPr>
            <a:lvl4pPr>
              <a:defRPr sz="2134"/>
            </a:lvl4pPr>
            <a:lvl5pPr>
              <a:defRPr sz="2134"/>
            </a:lvl5pPr>
            <a:lvl6pPr>
              <a:defRPr sz="2134"/>
            </a:lvl6pPr>
            <a:lvl7pPr>
              <a:defRPr sz="2134"/>
            </a:lvl7pPr>
            <a:lvl8pPr>
              <a:defRPr sz="2134"/>
            </a:lvl8pPr>
            <a:lvl9pPr>
              <a:defRPr sz="21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83827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88264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85760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084" cy="1162050"/>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6" cy="5853113"/>
          </a:xfrm>
        </p:spPr>
        <p:txBody>
          <a:bodyPr/>
          <a:lstStyle>
            <a:lvl1pPr>
              <a:defRPr sz="4267"/>
            </a:lvl1pPr>
            <a:lvl2pPr>
              <a:defRPr sz="3734"/>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2"/>
            <a:ext cx="4011084" cy="4691063"/>
          </a:xfrm>
        </p:spPr>
        <p:txBody>
          <a:bodyPr/>
          <a:lstStyle>
            <a:lvl1pPr marL="0" indent="0">
              <a:buNone/>
              <a:defRPr sz="1867"/>
            </a:lvl1pPr>
            <a:lvl2pPr marL="609615" indent="0">
              <a:buNone/>
              <a:defRPr sz="1600"/>
            </a:lvl2pPr>
            <a:lvl3pPr marL="1219230" indent="0">
              <a:buNone/>
              <a:defRPr sz="1334"/>
            </a:lvl3pPr>
            <a:lvl4pPr marL="1828846" indent="0">
              <a:buNone/>
              <a:defRPr sz="1200"/>
            </a:lvl4pPr>
            <a:lvl5pPr marL="2438461" indent="0">
              <a:buNone/>
              <a:defRPr sz="1200"/>
            </a:lvl5pPr>
            <a:lvl6pPr marL="3048076" indent="0">
              <a:buNone/>
              <a:defRPr sz="1200"/>
            </a:lvl6pPr>
            <a:lvl7pPr marL="3657691" indent="0">
              <a:buNone/>
              <a:defRPr sz="1200"/>
            </a:lvl7pPr>
            <a:lvl8pPr marL="4267306" indent="0">
              <a:buNone/>
              <a:defRPr sz="1200"/>
            </a:lvl8pPr>
            <a:lvl9pPr marL="4876922"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04605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615" indent="0">
              <a:buNone/>
              <a:defRPr sz="3734"/>
            </a:lvl2pPr>
            <a:lvl3pPr marL="1219230" indent="0">
              <a:buNone/>
              <a:defRPr sz="3200"/>
            </a:lvl3pPr>
            <a:lvl4pPr marL="1828846" indent="0">
              <a:buNone/>
              <a:defRPr sz="2667"/>
            </a:lvl4pPr>
            <a:lvl5pPr marL="2438461" indent="0">
              <a:buNone/>
              <a:defRPr sz="2667"/>
            </a:lvl5pPr>
            <a:lvl6pPr marL="3048076" indent="0">
              <a:buNone/>
              <a:defRPr sz="2667"/>
            </a:lvl6pPr>
            <a:lvl7pPr marL="3657691" indent="0">
              <a:buNone/>
              <a:defRPr sz="2667"/>
            </a:lvl7pPr>
            <a:lvl8pPr marL="4267306" indent="0">
              <a:buNone/>
              <a:defRPr sz="2667"/>
            </a:lvl8pPr>
            <a:lvl9pPr marL="4876922" indent="0">
              <a:buNone/>
              <a:defRPr sz="2667"/>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867"/>
            </a:lvl1pPr>
            <a:lvl2pPr marL="609615" indent="0">
              <a:buNone/>
              <a:defRPr sz="1600"/>
            </a:lvl2pPr>
            <a:lvl3pPr marL="1219230" indent="0">
              <a:buNone/>
              <a:defRPr sz="1334"/>
            </a:lvl3pPr>
            <a:lvl4pPr marL="1828846" indent="0">
              <a:buNone/>
              <a:defRPr sz="1200"/>
            </a:lvl4pPr>
            <a:lvl5pPr marL="2438461" indent="0">
              <a:buNone/>
              <a:defRPr sz="1200"/>
            </a:lvl5pPr>
            <a:lvl6pPr marL="3048076" indent="0">
              <a:buNone/>
              <a:defRPr sz="1200"/>
            </a:lvl6pPr>
            <a:lvl7pPr marL="3657691" indent="0">
              <a:buNone/>
              <a:defRPr sz="1200"/>
            </a:lvl7pPr>
            <a:lvl8pPr marL="4267306" indent="0">
              <a:buNone/>
              <a:defRPr sz="1200"/>
            </a:lvl8pPr>
            <a:lvl9pPr marL="4876922"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31140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38746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1321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6361530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8352503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0085138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7636657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2737255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5059159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54653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1295432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8576410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141464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7070589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FE3333-75B2-4745-AF58-812DCE7204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326C01C-D6AD-4768-9A62-AC5772020584}"/>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72A4877-3B66-4C54-A28B-97C39AC2D1AB}"/>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3/1/2025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0D29427-8EFC-4B56-9706-F68E7ABF50A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C8107B7-FECB-48E6-B3D9-E87865BCAE29}"/>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51512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AC94566-CDA4-4741-B964-6576CAC6BD05}"/>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3/1/2025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AD5C0DB-9765-4A30-8E83-3ABFBAED1EE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2DAF23C-6EDE-43B4-B49B-DA449F0EC284}"/>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6338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C03C35-4E0C-4994-8A80-FD7CDD51AF82}"/>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0C8C5F1-B2C4-44FB-9A3D-EC79E0FCE339}"/>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60ECF44-5EAA-4073-912F-289673BFD494}"/>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3/1/2025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8AFDC7E-23A7-4CFE-BA10-AC8231359C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E6D79EE-629F-4DC1-905F-C74B59330A6C}"/>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57438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405928-898B-45B1-A7DA-3972F1F08E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CF9798A-314F-4957-97C6-A5E211E153C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7F3C6BF-7E3F-43B5-A92B-8831CEB38918}"/>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7FEF661-BA2D-4BF4-AB69-784F8ACA3BB1}"/>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3/1/2025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96B4EF0E-3256-4E31-8B1F-889EE6BF699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28B174D-886E-4312-A48D-132F9385D9C1}"/>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7927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EEBD02-BAC7-4DD8-A4B7-95774C9E9A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5F2AEC2-9F0D-4CDE-A50A-69C6E0E74C32}"/>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23F7EFF-F9A3-40EE-86C6-655E8D4D95CC}"/>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2F1A951-F4D9-4C17-AFC7-E034211C290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B38F376-0DF0-403F-8142-CA4A8FAA0A93}"/>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F582C31-A641-4725-999F-7E94BBF63DB3}"/>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3/1/2025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7249091D-33C3-4D3B-ABB8-3AEEDE707A50}"/>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A138F5F0-80C4-4386-80EE-D1AF607721D8}"/>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23715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94D7B0-807A-47B4-81BC-E49C21B391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7327401-68DA-4A4E-B91C-FDAC7AD1FA04}"/>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3/1/2025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F5AA7212-36F2-4B5E-8F78-5B9B8003B9F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D3E7EF3C-F38C-44FC-9151-E747A01EF1B5}"/>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23317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C465C24-7A23-4259-86C5-8616EADDB807}"/>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3/1/2025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2EF5AE87-9D38-4D78-8C8E-C7DBFF8E46B2}"/>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9D1D5D5D-EB57-463F-8B74-C578DFFC82F8}"/>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34114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4F337C-9153-4184-AA44-7FD3192F44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8B79437-9AC3-40D3-8983-14F454E85A6B}"/>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18B4F61-9881-4B40-AC7C-E93ADDFA8D88}"/>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BF9D15D-8888-4032-A812-C6E80587FD91}"/>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3/1/2025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E43571E9-C45A-4FCC-8BC4-20601D73F1C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2196BAE-FAEA-4EB9-9636-59D322EDFC42}"/>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21897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BC175C-C830-47F7-9AA9-5C876D88C6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8235759-141D-469F-9A1F-3E6CD3F7A76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xmlns="" id="{280F29D7-969E-4248-8F51-433C03D4B3C9}"/>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5A40237-12B0-4EC6-9BAE-D1D7AB43EF37}"/>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3/1/2025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DEB2865-03B6-4860-8949-23A21F5A0CD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BC85C6FE-BB3D-466A-B474-AA9A0FBDA5C3}"/>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57961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CEB8BC-EFD0-4528-945F-A5F6FEB5CA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0E3B003-1B17-4E01-8776-3EFEBB1A48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7273CF8-80E1-4017-B864-BC06C136011E}"/>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3/1/2025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5C8E2CD-F983-4360-9C8F-244C4659EC8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AE7DF1D-EE58-4A68-86A7-FC994F3FBBE9}"/>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48890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7AE1EB0-E0E7-4A3D-BD57-28106C101F02}"/>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BE94DBC-B5B6-48A2-972C-2B4479D1D834}"/>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8F7C64C-6C71-4F0C-99F9-08B03E658A32}"/>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3/1/2025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02F7E54B-C0BC-426A-B4D5-DEA7D03A5D7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AFF72D2-E0BC-4EAC-9A8C-0339621EBAFF}"/>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12509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95"/>
        <p:cNvGrpSpPr/>
        <p:nvPr/>
      </p:nvGrpSpPr>
      <p:grpSpPr>
        <a:xfrm>
          <a:off x="0" y="0"/>
          <a:ext cx="0" cy="0"/>
          <a:chOff x="0" y="0"/>
          <a:chExt cx="0" cy="0"/>
        </a:xfrm>
      </p:grpSpPr>
      <p:sp>
        <p:nvSpPr>
          <p:cNvPr id="176" name="Google Shape;176;p3"/>
          <p:cNvSpPr txBox="1">
            <a:spLocks noGrp="1"/>
          </p:cNvSpPr>
          <p:nvPr>
            <p:ph type="title"/>
          </p:nvPr>
        </p:nvSpPr>
        <p:spPr>
          <a:xfrm>
            <a:off x="5759568" y="2939000"/>
            <a:ext cx="5131600" cy="2016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7000"/>
              <a:buNone/>
              <a:defRPr sz="7333">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endParaRPr dirty="0"/>
          </a:p>
        </p:txBody>
      </p:sp>
      <p:sp>
        <p:nvSpPr>
          <p:cNvPr id="177" name="Google Shape;177;p3"/>
          <p:cNvSpPr txBox="1">
            <a:spLocks noGrp="1"/>
          </p:cNvSpPr>
          <p:nvPr>
            <p:ph type="title" idx="2" hasCustomPrompt="1"/>
          </p:nvPr>
        </p:nvSpPr>
        <p:spPr>
          <a:xfrm>
            <a:off x="7449968" y="1358584"/>
            <a:ext cx="1750800" cy="12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7333">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r>
              <a:rPr dirty="0"/>
              <a:t>xx%</a:t>
            </a:r>
          </a:p>
        </p:txBody>
      </p:sp>
      <p:sp>
        <p:nvSpPr>
          <p:cNvPr id="178" name="Google Shape;178;p3"/>
          <p:cNvSpPr txBox="1">
            <a:spLocks noGrp="1"/>
          </p:cNvSpPr>
          <p:nvPr>
            <p:ph type="subTitle" idx="1"/>
          </p:nvPr>
        </p:nvSpPr>
        <p:spPr>
          <a:xfrm>
            <a:off x="6299168" y="4954631"/>
            <a:ext cx="4052400" cy="933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2400">
                <a:latin typeface="Arial" panose="020B0604020202020204" pitchFamily="34" charset="0"/>
                <a:cs typeface="Arial" panose="020B0604020202020204" pitchFamily="34" charset="0"/>
              </a:defRPr>
            </a:lvl1pPr>
            <a:lvl2pPr lvl="1" algn="ctr">
              <a:lnSpc>
                <a:spcPct val="100000"/>
              </a:lnSpc>
              <a:spcBef>
                <a:spcPts val="0"/>
              </a:spcBef>
              <a:spcAft>
                <a:spcPts val="0"/>
              </a:spcAft>
              <a:buNone/>
              <a:defRPr sz="2400"/>
            </a:lvl2pPr>
            <a:lvl3pPr lvl="2" algn="ctr">
              <a:lnSpc>
                <a:spcPct val="100000"/>
              </a:lnSpc>
              <a:spcBef>
                <a:spcPts val="0"/>
              </a:spcBef>
              <a:spcAft>
                <a:spcPts val="0"/>
              </a:spcAft>
              <a:buNone/>
              <a:defRPr sz="2400"/>
            </a:lvl3pPr>
            <a:lvl4pPr lvl="3" algn="ctr">
              <a:lnSpc>
                <a:spcPct val="100000"/>
              </a:lnSpc>
              <a:spcBef>
                <a:spcPts val="0"/>
              </a:spcBef>
              <a:spcAft>
                <a:spcPts val="0"/>
              </a:spcAft>
              <a:buNone/>
              <a:defRPr sz="2400"/>
            </a:lvl4pPr>
            <a:lvl5pPr lvl="4" algn="ctr">
              <a:lnSpc>
                <a:spcPct val="100000"/>
              </a:lnSpc>
              <a:spcBef>
                <a:spcPts val="0"/>
              </a:spcBef>
              <a:spcAft>
                <a:spcPts val="0"/>
              </a:spcAft>
              <a:buNone/>
              <a:defRPr sz="2400"/>
            </a:lvl5pPr>
            <a:lvl6pPr lvl="5" algn="ctr">
              <a:lnSpc>
                <a:spcPct val="100000"/>
              </a:lnSpc>
              <a:spcBef>
                <a:spcPts val="0"/>
              </a:spcBef>
              <a:spcAft>
                <a:spcPts val="0"/>
              </a:spcAft>
              <a:buNone/>
              <a:defRPr sz="2400"/>
            </a:lvl6pPr>
            <a:lvl7pPr lvl="6" algn="ctr">
              <a:lnSpc>
                <a:spcPct val="100000"/>
              </a:lnSpc>
              <a:spcBef>
                <a:spcPts val="0"/>
              </a:spcBef>
              <a:spcAft>
                <a:spcPts val="0"/>
              </a:spcAft>
              <a:buNone/>
              <a:defRPr sz="2400"/>
            </a:lvl7pPr>
            <a:lvl8pPr lvl="7" algn="ctr">
              <a:lnSpc>
                <a:spcPct val="100000"/>
              </a:lnSpc>
              <a:spcBef>
                <a:spcPts val="0"/>
              </a:spcBef>
              <a:spcAft>
                <a:spcPts val="0"/>
              </a:spcAft>
              <a:buNone/>
              <a:defRPr sz="2400"/>
            </a:lvl8pPr>
            <a:lvl9pPr lvl="8" algn="ctr">
              <a:lnSpc>
                <a:spcPct val="100000"/>
              </a:lnSpc>
              <a:spcBef>
                <a:spcPts val="0"/>
              </a:spcBef>
              <a:spcAft>
                <a:spcPts val="0"/>
              </a:spcAft>
              <a:buNone/>
              <a:defRPr sz="2400"/>
            </a:lvl9pPr>
          </a:lstStyle>
          <a:p>
            <a:endParaRPr dirty="0"/>
          </a:p>
        </p:txBody>
      </p:sp>
    </p:spTree>
    <p:extLst>
      <p:ext uri="{BB962C8B-B14F-4D97-AF65-F5344CB8AC3E}">
        <p14:creationId xmlns:p14="http://schemas.microsoft.com/office/powerpoint/2010/main" val="22812350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9"/>
        <p:cNvGrpSpPr/>
        <p:nvPr/>
      </p:nvGrpSpPr>
      <p:grpSpPr>
        <a:xfrm>
          <a:off x="0" y="0"/>
          <a:ext cx="0" cy="0"/>
          <a:chOff x="0" y="0"/>
          <a:chExt cx="0" cy="0"/>
        </a:xfrm>
      </p:grpSpPr>
      <p:sp>
        <p:nvSpPr>
          <p:cNvPr id="266" name="Google Shape;266;p4"/>
          <p:cNvSpPr txBox="1">
            <a:spLocks noGrp="1"/>
          </p:cNvSpPr>
          <p:nvPr>
            <p:ph type="body" idx="1"/>
          </p:nvPr>
        </p:nvSpPr>
        <p:spPr>
          <a:xfrm>
            <a:off x="960000" y="1807315"/>
            <a:ext cx="5836800" cy="4072800"/>
          </a:xfrm>
          <a:prstGeom prst="rect">
            <a:avLst/>
          </a:prstGeom>
        </p:spPr>
        <p:txBody>
          <a:bodyPr spcFirstLastPara="1" wrap="square" lIns="91425" tIns="91425" rIns="91425" bIns="91425" anchor="ctr" anchorCtr="0">
            <a:noAutofit/>
          </a:bodyPr>
          <a:lstStyle>
            <a:lvl1pPr marL="609585" lvl="0" indent="-440256" rtl="0">
              <a:spcBef>
                <a:spcPts val="0"/>
              </a:spcBef>
              <a:spcAft>
                <a:spcPts val="0"/>
              </a:spcAft>
              <a:buSzPts val="1600"/>
              <a:buChar char="●"/>
              <a:defRPr sz="2133">
                <a:latin typeface="Arial" panose="020B0604020202020204" pitchFamily="34" charset="0"/>
                <a:cs typeface="Arial" panose="020B0604020202020204" pitchFamily="34" charset="0"/>
              </a:defRPr>
            </a:lvl1pPr>
            <a:lvl2pPr marL="1219170" lvl="1" indent="-423323" rtl="0">
              <a:spcBef>
                <a:spcPts val="1333"/>
              </a:spcBef>
              <a:spcAft>
                <a:spcPts val="0"/>
              </a:spcAft>
              <a:buSzPts val="1400"/>
              <a:buChar char="○"/>
              <a:defRPr sz="2133"/>
            </a:lvl2pPr>
            <a:lvl3pPr marL="1828754" lvl="2" indent="-423323" rtl="0">
              <a:spcBef>
                <a:spcPts val="0"/>
              </a:spcBef>
              <a:spcAft>
                <a:spcPts val="0"/>
              </a:spcAft>
              <a:buSzPts val="1400"/>
              <a:buChar char="■"/>
              <a:defRPr sz="2133"/>
            </a:lvl3pPr>
            <a:lvl4pPr marL="2438339" lvl="3" indent="-423323" rtl="0">
              <a:spcBef>
                <a:spcPts val="0"/>
              </a:spcBef>
              <a:spcAft>
                <a:spcPts val="0"/>
              </a:spcAft>
              <a:buSzPts val="1400"/>
              <a:buChar char="●"/>
              <a:defRPr sz="2133"/>
            </a:lvl4pPr>
            <a:lvl5pPr marL="3047924" lvl="4" indent="-423323" rtl="0">
              <a:spcBef>
                <a:spcPts val="0"/>
              </a:spcBef>
              <a:spcAft>
                <a:spcPts val="0"/>
              </a:spcAft>
              <a:buSzPts val="1400"/>
              <a:buChar char="○"/>
              <a:defRPr sz="2133"/>
            </a:lvl5pPr>
            <a:lvl6pPr marL="3657509" lvl="5" indent="-423323" rtl="0">
              <a:spcBef>
                <a:spcPts val="0"/>
              </a:spcBef>
              <a:spcAft>
                <a:spcPts val="0"/>
              </a:spcAft>
              <a:buSzPts val="1400"/>
              <a:buChar char="■"/>
              <a:defRPr sz="2133"/>
            </a:lvl6pPr>
            <a:lvl7pPr marL="4267093" lvl="6" indent="-423323" rtl="0">
              <a:spcBef>
                <a:spcPts val="0"/>
              </a:spcBef>
              <a:spcAft>
                <a:spcPts val="0"/>
              </a:spcAft>
              <a:buSzPts val="1400"/>
              <a:buChar char="●"/>
              <a:defRPr sz="2133"/>
            </a:lvl7pPr>
            <a:lvl8pPr marL="4876678" lvl="7" indent="-423323" rtl="0">
              <a:spcBef>
                <a:spcPts val="0"/>
              </a:spcBef>
              <a:spcAft>
                <a:spcPts val="0"/>
              </a:spcAft>
              <a:buSzPts val="1400"/>
              <a:buChar char="○"/>
              <a:defRPr sz="2133"/>
            </a:lvl8pPr>
            <a:lvl9pPr marL="5486263" lvl="8" indent="-423323" rtl="0">
              <a:spcBef>
                <a:spcPts val="0"/>
              </a:spcBef>
              <a:spcAft>
                <a:spcPts val="0"/>
              </a:spcAft>
              <a:buSzPts val="1400"/>
              <a:buChar char="■"/>
              <a:defRPr sz="2133"/>
            </a:lvl9pPr>
          </a:lstStyle>
          <a:p>
            <a:endParaRPr dirty="0"/>
          </a:p>
        </p:txBody>
      </p:sp>
      <p:sp>
        <p:nvSpPr>
          <p:cNvPr id="267" name="Google Shape;267;p4"/>
          <p:cNvSpPr txBox="1">
            <a:spLocks noGrp="1"/>
          </p:cNvSpPr>
          <p:nvPr>
            <p:ph type="title"/>
          </p:nvPr>
        </p:nvSpPr>
        <p:spPr>
          <a:xfrm>
            <a:off x="960000" y="516800"/>
            <a:ext cx="102720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atin typeface="Arial" panose="020B0604020202020204" pitchFamily="34" charset="0"/>
                <a:cs typeface="Arial" panose="020B0604020202020204" pitchFamily="34" charset="0"/>
              </a:defRPr>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dirty="0"/>
          </a:p>
        </p:txBody>
      </p:sp>
    </p:spTree>
    <p:extLst>
      <p:ext uri="{BB962C8B-B14F-4D97-AF65-F5344CB8AC3E}">
        <p14:creationId xmlns:p14="http://schemas.microsoft.com/office/powerpoint/2010/main" val="3491052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733"/>
        <p:cNvGrpSpPr/>
        <p:nvPr/>
      </p:nvGrpSpPr>
      <p:grpSpPr>
        <a:xfrm>
          <a:off x="0" y="0"/>
          <a:ext cx="0" cy="0"/>
          <a:chOff x="0" y="0"/>
          <a:chExt cx="0" cy="0"/>
        </a:xfrm>
      </p:grpSpPr>
      <p:sp>
        <p:nvSpPr>
          <p:cNvPr id="1790" name="Google Shape;1790;p22"/>
          <p:cNvSpPr txBox="1">
            <a:spLocks noGrp="1"/>
          </p:cNvSpPr>
          <p:nvPr>
            <p:ph type="title"/>
          </p:nvPr>
        </p:nvSpPr>
        <p:spPr>
          <a:xfrm>
            <a:off x="960000" y="516800"/>
            <a:ext cx="102720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atin typeface="Arial" panose="020B0604020202020204" pitchFamily="34" charset="0"/>
                <a:cs typeface="Arial" panose="020B0604020202020204" pitchFamily="34" charset="0"/>
              </a:defRPr>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dirty="0"/>
          </a:p>
        </p:txBody>
      </p:sp>
      <p:sp>
        <p:nvSpPr>
          <p:cNvPr id="1791" name="Google Shape;1791;p22"/>
          <p:cNvSpPr txBox="1">
            <a:spLocks noGrp="1"/>
          </p:cNvSpPr>
          <p:nvPr>
            <p:ph type="body" idx="1"/>
          </p:nvPr>
        </p:nvSpPr>
        <p:spPr>
          <a:xfrm>
            <a:off x="960000" y="1732933"/>
            <a:ext cx="4128400" cy="44116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SzPts val="1600"/>
              <a:buChar char="●"/>
              <a:defRPr>
                <a:latin typeface="Arial" panose="020B0604020202020204" pitchFamily="34" charset="0"/>
                <a:cs typeface="Arial" panose="020B0604020202020204" pitchFamily="34" charset="0"/>
              </a:defRPr>
            </a:lvl1pPr>
            <a:lvl2pPr marL="1219170" lvl="1" indent="-440256" rtl="0">
              <a:lnSpc>
                <a:spcPct val="100000"/>
              </a:lnSpc>
              <a:spcBef>
                <a:spcPts val="1333"/>
              </a:spcBef>
              <a:spcAft>
                <a:spcPts val="0"/>
              </a:spcAft>
              <a:buSzPts val="1600"/>
              <a:buChar char="○"/>
              <a:defRPr sz="2133"/>
            </a:lvl2pPr>
            <a:lvl3pPr marL="1828754" lvl="2" indent="-440256" rtl="0">
              <a:lnSpc>
                <a:spcPct val="100000"/>
              </a:lnSpc>
              <a:spcBef>
                <a:spcPts val="0"/>
              </a:spcBef>
              <a:spcAft>
                <a:spcPts val="0"/>
              </a:spcAft>
              <a:buSzPts val="1600"/>
              <a:buChar char="■"/>
              <a:defRPr sz="2133"/>
            </a:lvl3pPr>
            <a:lvl4pPr marL="2438339" lvl="3" indent="-440256" rtl="0">
              <a:lnSpc>
                <a:spcPct val="100000"/>
              </a:lnSpc>
              <a:spcBef>
                <a:spcPts val="0"/>
              </a:spcBef>
              <a:spcAft>
                <a:spcPts val="0"/>
              </a:spcAft>
              <a:buSzPts val="1600"/>
              <a:buChar char="●"/>
              <a:defRPr sz="2133"/>
            </a:lvl4pPr>
            <a:lvl5pPr marL="3047924" lvl="4" indent="-440256" rtl="0">
              <a:lnSpc>
                <a:spcPct val="100000"/>
              </a:lnSpc>
              <a:spcBef>
                <a:spcPts val="0"/>
              </a:spcBef>
              <a:spcAft>
                <a:spcPts val="0"/>
              </a:spcAft>
              <a:buSzPts val="1600"/>
              <a:buChar char="○"/>
              <a:defRPr sz="2133"/>
            </a:lvl5pPr>
            <a:lvl6pPr marL="3657509" lvl="5" indent="-440256" rtl="0">
              <a:lnSpc>
                <a:spcPct val="100000"/>
              </a:lnSpc>
              <a:spcBef>
                <a:spcPts val="0"/>
              </a:spcBef>
              <a:spcAft>
                <a:spcPts val="0"/>
              </a:spcAft>
              <a:buSzPts val="1600"/>
              <a:buChar char="■"/>
              <a:defRPr sz="2133"/>
            </a:lvl6pPr>
            <a:lvl7pPr marL="4267093" lvl="6" indent="-440256" rtl="0">
              <a:lnSpc>
                <a:spcPct val="100000"/>
              </a:lnSpc>
              <a:spcBef>
                <a:spcPts val="0"/>
              </a:spcBef>
              <a:spcAft>
                <a:spcPts val="0"/>
              </a:spcAft>
              <a:buSzPts val="1600"/>
              <a:buChar char="●"/>
              <a:defRPr sz="2133"/>
            </a:lvl7pPr>
            <a:lvl8pPr marL="4876678" lvl="7" indent="-440256" rtl="0">
              <a:lnSpc>
                <a:spcPct val="100000"/>
              </a:lnSpc>
              <a:spcBef>
                <a:spcPts val="0"/>
              </a:spcBef>
              <a:spcAft>
                <a:spcPts val="0"/>
              </a:spcAft>
              <a:buSzPts val="1600"/>
              <a:buChar char="○"/>
              <a:defRPr sz="2133"/>
            </a:lvl8pPr>
            <a:lvl9pPr marL="5486263" lvl="8" indent="-440256" rtl="0">
              <a:lnSpc>
                <a:spcPct val="100000"/>
              </a:lnSpc>
              <a:spcBef>
                <a:spcPts val="0"/>
              </a:spcBef>
              <a:spcAft>
                <a:spcPts val="0"/>
              </a:spcAft>
              <a:buSzPts val="1600"/>
              <a:buChar char="■"/>
              <a:defRPr sz="2133"/>
            </a:lvl9pPr>
          </a:lstStyle>
          <a:p>
            <a:endParaRPr dirty="0"/>
          </a:p>
        </p:txBody>
      </p:sp>
    </p:spTree>
    <p:extLst>
      <p:ext uri="{BB962C8B-B14F-4D97-AF65-F5344CB8AC3E}">
        <p14:creationId xmlns:p14="http://schemas.microsoft.com/office/powerpoint/2010/main" val="23091347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hanks" userDrawn="1">
  <p:cSld name="Thanks">
    <p:spTree>
      <p:nvGrpSpPr>
        <p:cNvPr id="1" name="Shape 1969"/>
        <p:cNvGrpSpPr/>
        <p:nvPr/>
      </p:nvGrpSpPr>
      <p:grpSpPr>
        <a:xfrm>
          <a:off x="0" y="0"/>
          <a:ext cx="0" cy="0"/>
          <a:chOff x="0" y="0"/>
          <a:chExt cx="0" cy="0"/>
        </a:xfrm>
      </p:grpSpPr>
      <p:sp>
        <p:nvSpPr>
          <p:cNvPr id="1970" name="Google Shape;1970;p25"/>
          <p:cNvSpPr/>
          <p:nvPr/>
        </p:nvSpPr>
        <p:spPr>
          <a:xfrm>
            <a:off x="-12866" y="-1167001"/>
            <a:ext cx="9853343" cy="13605512"/>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grpSp>
        <p:nvGrpSpPr>
          <p:cNvPr id="1971" name="Google Shape;1971;p25"/>
          <p:cNvGrpSpPr/>
          <p:nvPr/>
        </p:nvGrpSpPr>
        <p:grpSpPr>
          <a:xfrm flipH="1">
            <a:off x="8981175" y="6547108"/>
            <a:ext cx="986632" cy="621776"/>
            <a:chOff x="4878725" y="3290775"/>
            <a:chExt cx="647850" cy="408275"/>
          </a:xfrm>
        </p:grpSpPr>
        <p:sp>
          <p:nvSpPr>
            <p:cNvPr id="1972" name="Google Shape;1972;p25"/>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endParaRPr sz="2400"/>
            </a:p>
          </p:txBody>
        </p:sp>
        <p:sp>
          <p:nvSpPr>
            <p:cNvPr id="1973" name="Google Shape;1973;p25"/>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endParaRPr sz="2400"/>
            </a:p>
          </p:txBody>
        </p:sp>
        <p:sp>
          <p:nvSpPr>
            <p:cNvPr id="1974" name="Google Shape;1974;p25"/>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endParaRPr sz="2400"/>
            </a:p>
          </p:txBody>
        </p:sp>
        <p:sp>
          <p:nvSpPr>
            <p:cNvPr id="1975" name="Google Shape;1975;p25"/>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endParaRPr sz="2400"/>
            </a:p>
          </p:txBody>
        </p:sp>
        <p:sp>
          <p:nvSpPr>
            <p:cNvPr id="1976" name="Google Shape;1976;p25"/>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endParaRPr sz="2400"/>
            </a:p>
          </p:txBody>
        </p:sp>
        <p:sp>
          <p:nvSpPr>
            <p:cNvPr id="1977" name="Google Shape;1977;p25"/>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chemeClr val="dk1"/>
              </a:solidFill>
              <a:prstDash val="solid"/>
              <a:miter lim="17127"/>
              <a:headEnd type="none" w="sm" len="sm"/>
              <a:tailEnd type="none" w="sm" len="sm"/>
            </a:ln>
          </p:spPr>
          <p:txBody>
            <a:bodyPr spcFirstLastPara="1" wrap="square" lIns="91425" tIns="91425" rIns="91425" bIns="91425" anchor="ctr" anchorCtr="0">
              <a:noAutofit/>
            </a:bodyPr>
            <a:lstStyle/>
            <a:p>
              <a:endParaRPr sz="2400"/>
            </a:p>
          </p:txBody>
        </p:sp>
        <p:sp>
          <p:nvSpPr>
            <p:cNvPr id="1978" name="Google Shape;1978;p25"/>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endParaRPr sz="2400"/>
            </a:p>
          </p:txBody>
        </p:sp>
        <p:sp>
          <p:nvSpPr>
            <p:cNvPr id="1979" name="Google Shape;1979;p25"/>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endParaRPr sz="2400"/>
            </a:p>
          </p:txBody>
        </p:sp>
        <p:sp>
          <p:nvSpPr>
            <p:cNvPr id="1980" name="Google Shape;1980;p25"/>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endParaRPr sz="2400"/>
            </a:p>
          </p:txBody>
        </p:sp>
        <p:sp>
          <p:nvSpPr>
            <p:cNvPr id="1981" name="Google Shape;1981;p25"/>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endParaRPr sz="2400"/>
            </a:p>
          </p:txBody>
        </p:sp>
        <p:sp>
          <p:nvSpPr>
            <p:cNvPr id="1982" name="Google Shape;1982;p25"/>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endParaRPr sz="2400"/>
            </a:p>
          </p:txBody>
        </p:sp>
      </p:grpSp>
      <p:grpSp>
        <p:nvGrpSpPr>
          <p:cNvPr id="1983" name="Google Shape;1983;p25"/>
          <p:cNvGrpSpPr/>
          <p:nvPr/>
        </p:nvGrpSpPr>
        <p:grpSpPr>
          <a:xfrm flipH="1">
            <a:off x="-235823" y="-103618"/>
            <a:ext cx="1180345" cy="1220971"/>
            <a:chOff x="4791650" y="538625"/>
            <a:chExt cx="731075" cy="756175"/>
          </a:xfrm>
        </p:grpSpPr>
        <p:sp>
          <p:nvSpPr>
            <p:cNvPr id="1984" name="Google Shape;1984;p25"/>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endParaRPr sz="2400"/>
            </a:p>
          </p:txBody>
        </p:sp>
        <p:sp>
          <p:nvSpPr>
            <p:cNvPr id="1985" name="Google Shape;1985;p25"/>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endParaRPr sz="2400"/>
            </a:p>
          </p:txBody>
        </p:sp>
        <p:sp>
          <p:nvSpPr>
            <p:cNvPr id="1986" name="Google Shape;1986;p25"/>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accent5"/>
            </a:solidFill>
            <a:ln>
              <a:noFill/>
            </a:ln>
          </p:spPr>
          <p:txBody>
            <a:bodyPr spcFirstLastPara="1" wrap="square" lIns="91425" tIns="91425" rIns="91425" bIns="91425" anchor="ctr" anchorCtr="0">
              <a:noAutofit/>
            </a:bodyPr>
            <a:lstStyle/>
            <a:p>
              <a:endParaRPr sz="2400"/>
            </a:p>
          </p:txBody>
        </p:sp>
        <p:sp>
          <p:nvSpPr>
            <p:cNvPr id="1987" name="Google Shape;1987;p25"/>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endParaRPr sz="2400"/>
            </a:p>
          </p:txBody>
        </p:sp>
        <p:sp>
          <p:nvSpPr>
            <p:cNvPr id="1988" name="Google Shape;1988;p25"/>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endParaRPr sz="2400"/>
            </a:p>
          </p:txBody>
        </p:sp>
        <p:sp>
          <p:nvSpPr>
            <p:cNvPr id="1989" name="Google Shape;1989;p25"/>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endParaRPr sz="2400"/>
            </a:p>
          </p:txBody>
        </p:sp>
      </p:grpSp>
      <p:grpSp>
        <p:nvGrpSpPr>
          <p:cNvPr id="2003" name="Google Shape;2003;p25"/>
          <p:cNvGrpSpPr/>
          <p:nvPr/>
        </p:nvGrpSpPr>
        <p:grpSpPr>
          <a:xfrm flipH="1">
            <a:off x="11369028" y="5299598"/>
            <a:ext cx="1309345" cy="1284348"/>
            <a:chOff x="1931075" y="728875"/>
            <a:chExt cx="789650" cy="774575"/>
          </a:xfrm>
        </p:grpSpPr>
        <p:sp>
          <p:nvSpPr>
            <p:cNvPr id="2004" name="Google Shape;2004;p25"/>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endParaRPr sz="2400"/>
            </a:p>
          </p:txBody>
        </p:sp>
        <p:sp>
          <p:nvSpPr>
            <p:cNvPr id="2005" name="Google Shape;2005;p25"/>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endParaRPr sz="2400"/>
            </a:p>
          </p:txBody>
        </p:sp>
      </p:grpSp>
      <p:sp>
        <p:nvSpPr>
          <p:cNvPr id="2017" name="Google Shape;2017;p25"/>
          <p:cNvSpPr txBox="1">
            <a:spLocks noGrp="1"/>
          </p:cNvSpPr>
          <p:nvPr>
            <p:ph type="title"/>
          </p:nvPr>
        </p:nvSpPr>
        <p:spPr>
          <a:xfrm flipH="1">
            <a:off x="6556717" y="1858367"/>
            <a:ext cx="4666000" cy="9200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None/>
              <a:defRPr sz="6667">
                <a:latin typeface="Arial" panose="020B0604020202020204" pitchFamily="34" charset="0"/>
                <a:cs typeface="Arial" panose="020B0604020202020204" pitchFamily="34" charset="0"/>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dirty="0"/>
          </a:p>
        </p:txBody>
      </p:sp>
    </p:spTree>
    <p:extLst>
      <p:ext uri="{BB962C8B-B14F-4D97-AF65-F5344CB8AC3E}">
        <p14:creationId xmlns:p14="http://schemas.microsoft.com/office/powerpoint/2010/main" val="15646183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227"/>
        <p:cNvGrpSpPr/>
        <p:nvPr/>
      </p:nvGrpSpPr>
      <p:grpSpPr>
        <a:xfrm>
          <a:off x="0" y="0"/>
          <a:ext cx="0" cy="0"/>
          <a:chOff x="0" y="0"/>
          <a:chExt cx="0" cy="0"/>
        </a:xfrm>
      </p:grpSpPr>
      <p:sp>
        <p:nvSpPr>
          <p:cNvPr id="1305" name="Google Shape;1305;p16"/>
          <p:cNvSpPr txBox="1">
            <a:spLocks noGrp="1"/>
          </p:cNvSpPr>
          <p:nvPr>
            <p:ph type="subTitle" idx="1"/>
          </p:nvPr>
        </p:nvSpPr>
        <p:spPr>
          <a:xfrm>
            <a:off x="1102969" y="3571867"/>
            <a:ext cx="30108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333">
                <a:solidFill>
                  <a:schemeClr val="lt2"/>
                </a:solidFill>
                <a:latin typeface="Arial" panose="020B0604020202020204" pitchFamily="34" charset="0"/>
                <a:ea typeface="Arial" panose="020B0604020202020204" pitchFamily="34" charset="0"/>
                <a:cs typeface="Arial" panose="020B0604020202020204" pitchFamily="34" charset="0"/>
                <a:sym typeface="Bubblegum Sans"/>
              </a:defRPr>
            </a:lvl1pPr>
            <a:lvl2pPr lvl="1" rtl="0">
              <a:lnSpc>
                <a:spcPct val="100000"/>
              </a:lnSpc>
              <a:spcBef>
                <a:spcPts val="0"/>
              </a:spcBef>
              <a:spcAft>
                <a:spcPts val="0"/>
              </a:spcAft>
              <a:buNone/>
              <a:defRPr sz="3333">
                <a:solidFill>
                  <a:schemeClr val="lt2"/>
                </a:solidFill>
                <a:latin typeface="Bubblegum Sans"/>
                <a:ea typeface="Bubblegum Sans"/>
                <a:cs typeface="Bubblegum Sans"/>
                <a:sym typeface="Bubblegum Sans"/>
              </a:defRPr>
            </a:lvl2pPr>
            <a:lvl3pPr lvl="2" rtl="0">
              <a:lnSpc>
                <a:spcPct val="100000"/>
              </a:lnSpc>
              <a:spcBef>
                <a:spcPts val="0"/>
              </a:spcBef>
              <a:spcAft>
                <a:spcPts val="0"/>
              </a:spcAft>
              <a:buNone/>
              <a:defRPr sz="3333">
                <a:solidFill>
                  <a:schemeClr val="lt2"/>
                </a:solidFill>
                <a:latin typeface="Bubblegum Sans"/>
                <a:ea typeface="Bubblegum Sans"/>
                <a:cs typeface="Bubblegum Sans"/>
                <a:sym typeface="Bubblegum Sans"/>
              </a:defRPr>
            </a:lvl3pPr>
            <a:lvl4pPr lvl="3" rtl="0">
              <a:lnSpc>
                <a:spcPct val="100000"/>
              </a:lnSpc>
              <a:spcBef>
                <a:spcPts val="0"/>
              </a:spcBef>
              <a:spcAft>
                <a:spcPts val="0"/>
              </a:spcAft>
              <a:buNone/>
              <a:defRPr sz="3333">
                <a:solidFill>
                  <a:schemeClr val="lt2"/>
                </a:solidFill>
                <a:latin typeface="Bubblegum Sans"/>
                <a:ea typeface="Bubblegum Sans"/>
                <a:cs typeface="Bubblegum Sans"/>
                <a:sym typeface="Bubblegum Sans"/>
              </a:defRPr>
            </a:lvl4pPr>
            <a:lvl5pPr lvl="4" rtl="0">
              <a:lnSpc>
                <a:spcPct val="100000"/>
              </a:lnSpc>
              <a:spcBef>
                <a:spcPts val="0"/>
              </a:spcBef>
              <a:spcAft>
                <a:spcPts val="0"/>
              </a:spcAft>
              <a:buNone/>
              <a:defRPr sz="3333">
                <a:solidFill>
                  <a:schemeClr val="lt2"/>
                </a:solidFill>
                <a:latin typeface="Bubblegum Sans"/>
                <a:ea typeface="Bubblegum Sans"/>
                <a:cs typeface="Bubblegum Sans"/>
                <a:sym typeface="Bubblegum Sans"/>
              </a:defRPr>
            </a:lvl5pPr>
            <a:lvl6pPr lvl="5" rtl="0">
              <a:lnSpc>
                <a:spcPct val="100000"/>
              </a:lnSpc>
              <a:spcBef>
                <a:spcPts val="0"/>
              </a:spcBef>
              <a:spcAft>
                <a:spcPts val="0"/>
              </a:spcAft>
              <a:buNone/>
              <a:defRPr sz="3333">
                <a:solidFill>
                  <a:schemeClr val="lt2"/>
                </a:solidFill>
                <a:latin typeface="Bubblegum Sans"/>
                <a:ea typeface="Bubblegum Sans"/>
                <a:cs typeface="Bubblegum Sans"/>
                <a:sym typeface="Bubblegum Sans"/>
              </a:defRPr>
            </a:lvl6pPr>
            <a:lvl7pPr lvl="6" rtl="0">
              <a:lnSpc>
                <a:spcPct val="100000"/>
              </a:lnSpc>
              <a:spcBef>
                <a:spcPts val="0"/>
              </a:spcBef>
              <a:spcAft>
                <a:spcPts val="0"/>
              </a:spcAft>
              <a:buNone/>
              <a:defRPr sz="3333">
                <a:solidFill>
                  <a:schemeClr val="lt2"/>
                </a:solidFill>
                <a:latin typeface="Bubblegum Sans"/>
                <a:ea typeface="Bubblegum Sans"/>
                <a:cs typeface="Bubblegum Sans"/>
                <a:sym typeface="Bubblegum Sans"/>
              </a:defRPr>
            </a:lvl7pPr>
            <a:lvl8pPr lvl="7" rtl="0">
              <a:lnSpc>
                <a:spcPct val="100000"/>
              </a:lnSpc>
              <a:spcBef>
                <a:spcPts val="0"/>
              </a:spcBef>
              <a:spcAft>
                <a:spcPts val="0"/>
              </a:spcAft>
              <a:buNone/>
              <a:defRPr sz="3333">
                <a:solidFill>
                  <a:schemeClr val="lt2"/>
                </a:solidFill>
                <a:latin typeface="Bubblegum Sans"/>
                <a:ea typeface="Bubblegum Sans"/>
                <a:cs typeface="Bubblegum Sans"/>
                <a:sym typeface="Bubblegum Sans"/>
              </a:defRPr>
            </a:lvl8pPr>
            <a:lvl9pPr lvl="8" rtl="0">
              <a:lnSpc>
                <a:spcPct val="100000"/>
              </a:lnSpc>
              <a:spcBef>
                <a:spcPts val="0"/>
              </a:spcBef>
              <a:spcAft>
                <a:spcPts val="0"/>
              </a:spcAft>
              <a:buNone/>
              <a:defRPr sz="3333">
                <a:solidFill>
                  <a:schemeClr val="lt2"/>
                </a:solidFill>
                <a:latin typeface="Bubblegum Sans"/>
                <a:ea typeface="Bubblegum Sans"/>
                <a:cs typeface="Bubblegum Sans"/>
                <a:sym typeface="Bubblegum Sans"/>
              </a:defRPr>
            </a:lvl9pPr>
          </a:lstStyle>
          <a:p>
            <a:endParaRPr dirty="0"/>
          </a:p>
        </p:txBody>
      </p:sp>
      <p:sp>
        <p:nvSpPr>
          <p:cNvPr id="1306" name="Google Shape;1306;p16"/>
          <p:cNvSpPr txBox="1">
            <a:spLocks noGrp="1"/>
          </p:cNvSpPr>
          <p:nvPr>
            <p:ph type="subTitle" idx="2"/>
          </p:nvPr>
        </p:nvSpPr>
        <p:spPr>
          <a:xfrm>
            <a:off x="1102969" y="4107005"/>
            <a:ext cx="3010800" cy="118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atin typeface="Arial" panose="020B0604020202020204" pitchFamily="34" charset="0"/>
                <a:cs typeface="Arial" panose="020B0604020202020204" pitchFamily="34" charset="0"/>
              </a:defRPr>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dirty="0"/>
          </a:p>
        </p:txBody>
      </p:sp>
      <p:sp>
        <p:nvSpPr>
          <p:cNvPr id="1307" name="Google Shape;1307;p16"/>
          <p:cNvSpPr txBox="1">
            <a:spLocks noGrp="1"/>
          </p:cNvSpPr>
          <p:nvPr>
            <p:ph type="subTitle" idx="3"/>
          </p:nvPr>
        </p:nvSpPr>
        <p:spPr>
          <a:xfrm>
            <a:off x="4590600" y="3571867"/>
            <a:ext cx="30108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333">
                <a:solidFill>
                  <a:schemeClr val="accent3"/>
                </a:solidFill>
                <a:latin typeface="Arial" panose="020B0604020202020204" pitchFamily="34" charset="0"/>
                <a:ea typeface="Arial" panose="020B0604020202020204" pitchFamily="34" charset="0"/>
                <a:cs typeface="Arial" panose="020B0604020202020204" pitchFamily="34" charset="0"/>
                <a:sym typeface="Bubblegum Sans"/>
              </a:defRPr>
            </a:lvl1pPr>
            <a:lvl2pPr lvl="1" rtl="0">
              <a:lnSpc>
                <a:spcPct val="100000"/>
              </a:lnSpc>
              <a:spcBef>
                <a:spcPts val="0"/>
              </a:spcBef>
              <a:spcAft>
                <a:spcPts val="0"/>
              </a:spcAft>
              <a:buNone/>
              <a:defRPr sz="3333">
                <a:solidFill>
                  <a:schemeClr val="accent3"/>
                </a:solidFill>
                <a:latin typeface="Bubblegum Sans"/>
                <a:ea typeface="Bubblegum Sans"/>
                <a:cs typeface="Bubblegum Sans"/>
                <a:sym typeface="Bubblegum Sans"/>
              </a:defRPr>
            </a:lvl2pPr>
            <a:lvl3pPr lvl="2" rtl="0">
              <a:lnSpc>
                <a:spcPct val="100000"/>
              </a:lnSpc>
              <a:spcBef>
                <a:spcPts val="0"/>
              </a:spcBef>
              <a:spcAft>
                <a:spcPts val="0"/>
              </a:spcAft>
              <a:buNone/>
              <a:defRPr sz="3333">
                <a:solidFill>
                  <a:schemeClr val="accent3"/>
                </a:solidFill>
                <a:latin typeface="Bubblegum Sans"/>
                <a:ea typeface="Bubblegum Sans"/>
                <a:cs typeface="Bubblegum Sans"/>
                <a:sym typeface="Bubblegum Sans"/>
              </a:defRPr>
            </a:lvl3pPr>
            <a:lvl4pPr lvl="3" rtl="0">
              <a:lnSpc>
                <a:spcPct val="100000"/>
              </a:lnSpc>
              <a:spcBef>
                <a:spcPts val="0"/>
              </a:spcBef>
              <a:spcAft>
                <a:spcPts val="0"/>
              </a:spcAft>
              <a:buNone/>
              <a:defRPr sz="3333">
                <a:solidFill>
                  <a:schemeClr val="accent3"/>
                </a:solidFill>
                <a:latin typeface="Bubblegum Sans"/>
                <a:ea typeface="Bubblegum Sans"/>
                <a:cs typeface="Bubblegum Sans"/>
                <a:sym typeface="Bubblegum Sans"/>
              </a:defRPr>
            </a:lvl4pPr>
            <a:lvl5pPr lvl="4" rtl="0">
              <a:lnSpc>
                <a:spcPct val="100000"/>
              </a:lnSpc>
              <a:spcBef>
                <a:spcPts val="0"/>
              </a:spcBef>
              <a:spcAft>
                <a:spcPts val="0"/>
              </a:spcAft>
              <a:buNone/>
              <a:defRPr sz="3333">
                <a:solidFill>
                  <a:schemeClr val="accent3"/>
                </a:solidFill>
                <a:latin typeface="Bubblegum Sans"/>
                <a:ea typeface="Bubblegum Sans"/>
                <a:cs typeface="Bubblegum Sans"/>
                <a:sym typeface="Bubblegum Sans"/>
              </a:defRPr>
            </a:lvl5pPr>
            <a:lvl6pPr lvl="5" rtl="0">
              <a:lnSpc>
                <a:spcPct val="100000"/>
              </a:lnSpc>
              <a:spcBef>
                <a:spcPts val="0"/>
              </a:spcBef>
              <a:spcAft>
                <a:spcPts val="0"/>
              </a:spcAft>
              <a:buNone/>
              <a:defRPr sz="3333">
                <a:solidFill>
                  <a:schemeClr val="accent3"/>
                </a:solidFill>
                <a:latin typeface="Bubblegum Sans"/>
                <a:ea typeface="Bubblegum Sans"/>
                <a:cs typeface="Bubblegum Sans"/>
                <a:sym typeface="Bubblegum Sans"/>
              </a:defRPr>
            </a:lvl6pPr>
            <a:lvl7pPr lvl="6" rtl="0">
              <a:lnSpc>
                <a:spcPct val="100000"/>
              </a:lnSpc>
              <a:spcBef>
                <a:spcPts val="0"/>
              </a:spcBef>
              <a:spcAft>
                <a:spcPts val="0"/>
              </a:spcAft>
              <a:buNone/>
              <a:defRPr sz="3333">
                <a:solidFill>
                  <a:schemeClr val="accent3"/>
                </a:solidFill>
                <a:latin typeface="Bubblegum Sans"/>
                <a:ea typeface="Bubblegum Sans"/>
                <a:cs typeface="Bubblegum Sans"/>
                <a:sym typeface="Bubblegum Sans"/>
              </a:defRPr>
            </a:lvl7pPr>
            <a:lvl8pPr lvl="7" rtl="0">
              <a:lnSpc>
                <a:spcPct val="100000"/>
              </a:lnSpc>
              <a:spcBef>
                <a:spcPts val="0"/>
              </a:spcBef>
              <a:spcAft>
                <a:spcPts val="0"/>
              </a:spcAft>
              <a:buNone/>
              <a:defRPr sz="3333">
                <a:solidFill>
                  <a:schemeClr val="accent3"/>
                </a:solidFill>
                <a:latin typeface="Bubblegum Sans"/>
                <a:ea typeface="Bubblegum Sans"/>
                <a:cs typeface="Bubblegum Sans"/>
                <a:sym typeface="Bubblegum Sans"/>
              </a:defRPr>
            </a:lvl8pPr>
            <a:lvl9pPr lvl="8" rtl="0">
              <a:lnSpc>
                <a:spcPct val="100000"/>
              </a:lnSpc>
              <a:spcBef>
                <a:spcPts val="0"/>
              </a:spcBef>
              <a:spcAft>
                <a:spcPts val="0"/>
              </a:spcAft>
              <a:buNone/>
              <a:defRPr sz="3333">
                <a:solidFill>
                  <a:schemeClr val="accent3"/>
                </a:solidFill>
                <a:latin typeface="Bubblegum Sans"/>
                <a:ea typeface="Bubblegum Sans"/>
                <a:cs typeface="Bubblegum Sans"/>
                <a:sym typeface="Bubblegum Sans"/>
              </a:defRPr>
            </a:lvl9pPr>
          </a:lstStyle>
          <a:p>
            <a:endParaRPr dirty="0"/>
          </a:p>
        </p:txBody>
      </p:sp>
      <p:sp>
        <p:nvSpPr>
          <p:cNvPr id="1308" name="Google Shape;1308;p16"/>
          <p:cNvSpPr txBox="1">
            <a:spLocks noGrp="1"/>
          </p:cNvSpPr>
          <p:nvPr>
            <p:ph type="subTitle" idx="4"/>
          </p:nvPr>
        </p:nvSpPr>
        <p:spPr>
          <a:xfrm>
            <a:off x="4590600" y="4107005"/>
            <a:ext cx="3010800" cy="118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atin typeface="Arial" panose="020B0604020202020204" pitchFamily="34" charset="0"/>
                <a:cs typeface="Arial" panose="020B0604020202020204" pitchFamily="34" charset="0"/>
              </a:defRPr>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dirty="0"/>
          </a:p>
        </p:txBody>
      </p:sp>
      <p:sp>
        <p:nvSpPr>
          <p:cNvPr id="1309" name="Google Shape;1309;p16"/>
          <p:cNvSpPr txBox="1">
            <a:spLocks noGrp="1"/>
          </p:cNvSpPr>
          <p:nvPr>
            <p:ph type="subTitle" idx="5"/>
          </p:nvPr>
        </p:nvSpPr>
        <p:spPr>
          <a:xfrm>
            <a:off x="8078231" y="3571867"/>
            <a:ext cx="30108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333">
                <a:solidFill>
                  <a:schemeClr val="accent4"/>
                </a:solidFill>
                <a:latin typeface="Arial" panose="020B0604020202020204" pitchFamily="34" charset="0"/>
                <a:ea typeface="Arial" panose="020B0604020202020204" pitchFamily="34" charset="0"/>
                <a:cs typeface="Arial" panose="020B0604020202020204" pitchFamily="34" charset="0"/>
                <a:sym typeface="Bubblegum Sans"/>
              </a:defRPr>
            </a:lvl1pPr>
            <a:lvl2pPr lvl="1" rtl="0">
              <a:lnSpc>
                <a:spcPct val="100000"/>
              </a:lnSpc>
              <a:spcBef>
                <a:spcPts val="0"/>
              </a:spcBef>
              <a:spcAft>
                <a:spcPts val="0"/>
              </a:spcAft>
              <a:buNone/>
              <a:defRPr sz="3333">
                <a:solidFill>
                  <a:schemeClr val="accent4"/>
                </a:solidFill>
                <a:latin typeface="Bubblegum Sans"/>
                <a:ea typeface="Bubblegum Sans"/>
                <a:cs typeface="Bubblegum Sans"/>
                <a:sym typeface="Bubblegum Sans"/>
              </a:defRPr>
            </a:lvl2pPr>
            <a:lvl3pPr lvl="2" rtl="0">
              <a:lnSpc>
                <a:spcPct val="100000"/>
              </a:lnSpc>
              <a:spcBef>
                <a:spcPts val="0"/>
              </a:spcBef>
              <a:spcAft>
                <a:spcPts val="0"/>
              </a:spcAft>
              <a:buNone/>
              <a:defRPr sz="3333">
                <a:solidFill>
                  <a:schemeClr val="accent4"/>
                </a:solidFill>
                <a:latin typeface="Bubblegum Sans"/>
                <a:ea typeface="Bubblegum Sans"/>
                <a:cs typeface="Bubblegum Sans"/>
                <a:sym typeface="Bubblegum Sans"/>
              </a:defRPr>
            </a:lvl3pPr>
            <a:lvl4pPr lvl="3" rtl="0">
              <a:lnSpc>
                <a:spcPct val="100000"/>
              </a:lnSpc>
              <a:spcBef>
                <a:spcPts val="0"/>
              </a:spcBef>
              <a:spcAft>
                <a:spcPts val="0"/>
              </a:spcAft>
              <a:buNone/>
              <a:defRPr sz="3333">
                <a:solidFill>
                  <a:schemeClr val="accent4"/>
                </a:solidFill>
                <a:latin typeface="Bubblegum Sans"/>
                <a:ea typeface="Bubblegum Sans"/>
                <a:cs typeface="Bubblegum Sans"/>
                <a:sym typeface="Bubblegum Sans"/>
              </a:defRPr>
            </a:lvl4pPr>
            <a:lvl5pPr lvl="4" rtl="0">
              <a:lnSpc>
                <a:spcPct val="100000"/>
              </a:lnSpc>
              <a:spcBef>
                <a:spcPts val="0"/>
              </a:spcBef>
              <a:spcAft>
                <a:spcPts val="0"/>
              </a:spcAft>
              <a:buNone/>
              <a:defRPr sz="3333">
                <a:solidFill>
                  <a:schemeClr val="accent4"/>
                </a:solidFill>
                <a:latin typeface="Bubblegum Sans"/>
                <a:ea typeface="Bubblegum Sans"/>
                <a:cs typeface="Bubblegum Sans"/>
                <a:sym typeface="Bubblegum Sans"/>
              </a:defRPr>
            </a:lvl5pPr>
            <a:lvl6pPr lvl="5" rtl="0">
              <a:lnSpc>
                <a:spcPct val="100000"/>
              </a:lnSpc>
              <a:spcBef>
                <a:spcPts val="0"/>
              </a:spcBef>
              <a:spcAft>
                <a:spcPts val="0"/>
              </a:spcAft>
              <a:buNone/>
              <a:defRPr sz="3333">
                <a:solidFill>
                  <a:schemeClr val="accent4"/>
                </a:solidFill>
                <a:latin typeface="Bubblegum Sans"/>
                <a:ea typeface="Bubblegum Sans"/>
                <a:cs typeface="Bubblegum Sans"/>
                <a:sym typeface="Bubblegum Sans"/>
              </a:defRPr>
            </a:lvl6pPr>
            <a:lvl7pPr lvl="6" rtl="0">
              <a:lnSpc>
                <a:spcPct val="100000"/>
              </a:lnSpc>
              <a:spcBef>
                <a:spcPts val="0"/>
              </a:spcBef>
              <a:spcAft>
                <a:spcPts val="0"/>
              </a:spcAft>
              <a:buNone/>
              <a:defRPr sz="3333">
                <a:solidFill>
                  <a:schemeClr val="accent4"/>
                </a:solidFill>
                <a:latin typeface="Bubblegum Sans"/>
                <a:ea typeface="Bubblegum Sans"/>
                <a:cs typeface="Bubblegum Sans"/>
                <a:sym typeface="Bubblegum Sans"/>
              </a:defRPr>
            </a:lvl7pPr>
            <a:lvl8pPr lvl="7" rtl="0">
              <a:lnSpc>
                <a:spcPct val="100000"/>
              </a:lnSpc>
              <a:spcBef>
                <a:spcPts val="0"/>
              </a:spcBef>
              <a:spcAft>
                <a:spcPts val="0"/>
              </a:spcAft>
              <a:buNone/>
              <a:defRPr sz="3333">
                <a:solidFill>
                  <a:schemeClr val="accent4"/>
                </a:solidFill>
                <a:latin typeface="Bubblegum Sans"/>
                <a:ea typeface="Bubblegum Sans"/>
                <a:cs typeface="Bubblegum Sans"/>
                <a:sym typeface="Bubblegum Sans"/>
              </a:defRPr>
            </a:lvl8pPr>
            <a:lvl9pPr lvl="8" rtl="0">
              <a:lnSpc>
                <a:spcPct val="100000"/>
              </a:lnSpc>
              <a:spcBef>
                <a:spcPts val="0"/>
              </a:spcBef>
              <a:spcAft>
                <a:spcPts val="0"/>
              </a:spcAft>
              <a:buNone/>
              <a:defRPr sz="3333">
                <a:solidFill>
                  <a:schemeClr val="accent4"/>
                </a:solidFill>
                <a:latin typeface="Bubblegum Sans"/>
                <a:ea typeface="Bubblegum Sans"/>
                <a:cs typeface="Bubblegum Sans"/>
                <a:sym typeface="Bubblegum Sans"/>
              </a:defRPr>
            </a:lvl9pPr>
          </a:lstStyle>
          <a:p>
            <a:endParaRPr dirty="0"/>
          </a:p>
        </p:txBody>
      </p:sp>
      <p:sp>
        <p:nvSpPr>
          <p:cNvPr id="1310" name="Google Shape;1310;p16"/>
          <p:cNvSpPr txBox="1">
            <a:spLocks noGrp="1"/>
          </p:cNvSpPr>
          <p:nvPr>
            <p:ph type="subTitle" idx="6"/>
          </p:nvPr>
        </p:nvSpPr>
        <p:spPr>
          <a:xfrm>
            <a:off x="8078231" y="4107005"/>
            <a:ext cx="3010800" cy="118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atin typeface="Arial" panose="020B0604020202020204" pitchFamily="34" charset="0"/>
                <a:cs typeface="Arial" panose="020B0604020202020204" pitchFamily="34" charset="0"/>
              </a:defRPr>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dirty="0"/>
          </a:p>
        </p:txBody>
      </p:sp>
      <p:sp>
        <p:nvSpPr>
          <p:cNvPr id="1311" name="Google Shape;1311;p16"/>
          <p:cNvSpPr txBox="1">
            <a:spLocks noGrp="1"/>
          </p:cNvSpPr>
          <p:nvPr>
            <p:ph type="title"/>
          </p:nvPr>
        </p:nvSpPr>
        <p:spPr>
          <a:xfrm>
            <a:off x="960000" y="516800"/>
            <a:ext cx="102720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atin typeface="Arial" panose="020B0604020202020204" pitchFamily="34" charset="0"/>
                <a:cs typeface="Arial" panose="020B0604020202020204" pitchFamily="34" charset="0"/>
              </a:defRPr>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dirty="0"/>
          </a:p>
        </p:txBody>
      </p:sp>
    </p:spTree>
    <p:extLst>
      <p:ext uri="{BB962C8B-B14F-4D97-AF65-F5344CB8AC3E}">
        <p14:creationId xmlns:p14="http://schemas.microsoft.com/office/powerpoint/2010/main" val="4465614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FE3333-75B2-4745-AF58-812DCE7204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326C01C-D6AD-4768-9A62-AC5772020584}"/>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72A4877-3B66-4C54-A28B-97C39AC2D1AB}"/>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3/1/2025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0D29427-8EFC-4B56-9706-F68E7ABF50A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C8107B7-FECB-48E6-B3D9-E87865BCAE29}"/>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10413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AC94566-CDA4-4741-B964-6576CAC6BD05}"/>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3/1/2025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AD5C0DB-9765-4A30-8E83-3ABFBAED1EE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2DAF23C-6EDE-43B4-B49B-DA449F0EC284}"/>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23002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C03C35-4E0C-4994-8A80-FD7CDD51AF82}"/>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0C8C5F1-B2C4-44FB-9A3D-EC79E0FCE339}"/>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60ECF44-5EAA-4073-912F-289673BFD494}"/>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3/1/2025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8AFDC7E-23A7-4CFE-BA10-AC8231359C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E6D79EE-629F-4DC1-905F-C74B59330A6C}"/>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59784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405928-898B-45B1-A7DA-3972F1F08E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CF9798A-314F-4957-97C6-A5E211E153C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7F3C6BF-7E3F-43B5-A92B-8831CEB38918}"/>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7FEF661-BA2D-4BF4-AB69-784F8ACA3BB1}"/>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3/1/2025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96B4EF0E-3256-4E31-8B1F-889EE6BF699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28B174D-886E-4312-A48D-132F9385D9C1}"/>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85839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EEBD02-BAC7-4DD8-A4B7-95774C9E9A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5F2AEC2-9F0D-4CDE-A50A-69C6E0E74C32}"/>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23F7EFF-F9A3-40EE-86C6-655E8D4D95CC}"/>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2F1A951-F4D9-4C17-AFC7-E034211C290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B38F376-0DF0-403F-8142-CA4A8FAA0A93}"/>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F582C31-A641-4725-999F-7E94BBF63DB3}"/>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3/1/2025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7249091D-33C3-4D3B-ABB8-3AEEDE707A50}"/>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A138F5F0-80C4-4386-80EE-D1AF607721D8}"/>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22983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94D7B0-807A-47B4-81BC-E49C21B391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7327401-68DA-4A4E-B91C-FDAC7AD1FA04}"/>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3/1/2025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F5AA7212-36F2-4B5E-8F78-5B9B8003B9F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D3E7EF3C-F38C-44FC-9151-E747A01EF1B5}"/>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75317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C465C24-7A23-4259-86C5-8616EADDB807}"/>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3/1/2025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2EF5AE87-9D38-4D78-8C8E-C7DBFF8E46B2}"/>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9D1D5D5D-EB57-463F-8B74-C578DFFC82F8}"/>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97928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4F337C-9153-4184-AA44-7FD3192F44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8B79437-9AC3-40D3-8983-14F454E85A6B}"/>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18B4F61-9881-4B40-AC7C-E93ADDFA8D88}"/>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BF9D15D-8888-4032-A812-C6E80587FD91}"/>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3/1/2025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E43571E9-C45A-4FCC-8BC4-20601D73F1C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2196BAE-FAEA-4EB9-9636-59D322EDFC42}"/>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59679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BC175C-C830-47F7-9AA9-5C876D88C6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8235759-141D-469F-9A1F-3E6CD3F7A76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xmlns="" id="{280F29D7-969E-4248-8F51-433C03D4B3C9}"/>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5A40237-12B0-4EC6-9BAE-D1D7AB43EF37}"/>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3/1/2025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DEB2865-03B6-4860-8949-23A21F5A0CD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BC85C6FE-BB3D-466A-B474-AA9A0FBDA5C3}"/>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27849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CEB8BC-EFD0-4528-945F-A5F6FEB5CA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0E3B003-1B17-4E01-8776-3EFEBB1A48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7273CF8-80E1-4017-B864-BC06C136011E}"/>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3/1/2025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5C8E2CD-F983-4360-9C8F-244C4659EC8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AE7DF1D-EE58-4A68-86A7-FC994F3FBBE9}"/>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8281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7AE1EB0-E0E7-4A3D-BD57-28106C101F02}"/>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BE94DBC-B5B6-48A2-972C-2B4479D1D834}"/>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8F7C64C-6C71-4F0C-99F9-08B03E658A32}"/>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3/1/2025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02F7E54B-C0BC-426A-B4D5-DEA7D03A5D7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AFF72D2-E0BC-4EAC-9A8C-0339621EBAFF}"/>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15428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95"/>
        <p:cNvGrpSpPr/>
        <p:nvPr/>
      </p:nvGrpSpPr>
      <p:grpSpPr>
        <a:xfrm>
          <a:off x="0" y="0"/>
          <a:ext cx="0" cy="0"/>
          <a:chOff x="0" y="0"/>
          <a:chExt cx="0" cy="0"/>
        </a:xfrm>
      </p:grpSpPr>
      <p:sp>
        <p:nvSpPr>
          <p:cNvPr id="176" name="Google Shape;176;p3"/>
          <p:cNvSpPr txBox="1">
            <a:spLocks noGrp="1"/>
          </p:cNvSpPr>
          <p:nvPr>
            <p:ph type="title"/>
          </p:nvPr>
        </p:nvSpPr>
        <p:spPr>
          <a:xfrm>
            <a:off x="5759568" y="2939000"/>
            <a:ext cx="5131600" cy="2016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7000"/>
              <a:buNone/>
              <a:defRPr sz="7333">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endParaRPr dirty="0"/>
          </a:p>
        </p:txBody>
      </p:sp>
      <p:sp>
        <p:nvSpPr>
          <p:cNvPr id="177" name="Google Shape;177;p3"/>
          <p:cNvSpPr txBox="1">
            <a:spLocks noGrp="1"/>
          </p:cNvSpPr>
          <p:nvPr>
            <p:ph type="title" idx="2" hasCustomPrompt="1"/>
          </p:nvPr>
        </p:nvSpPr>
        <p:spPr>
          <a:xfrm>
            <a:off x="7449968" y="1358584"/>
            <a:ext cx="1750800" cy="12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7333">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r>
              <a:rPr dirty="0"/>
              <a:t>xx%</a:t>
            </a:r>
          </a:p>
        </p:txBody>
      </p:sp>
      <p:sp>
        <p:nvSpPr>
          <p:cNvPr id="178" name="Google Shape;178;p3"/>
          <p:cNvSpPr txBox="1">
            <a:spLocks noGrp="1"/>
          </p:cNvSpPr>
          <p:nvPr>
            <p:ph type="subTitle" idx="1"/>
          </p:nvPr>
        </p:nvSpPr>
        <p:spPr>
          <a:xfrm>
            <a:off x="6299168" y="4954631"/>
            <a:ext cx="4052400" cy="933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2400">
                <a:latin typeface="Arial" panose="020B0604020202020204" pitchFamily="34" charset="0"/>
                <a:cs typeface="Arial" panose="020B0604020202020204" pitchFamily="34" charset="0"/>
              </a:defRPr>
            </a:lvl1pPr>
            <a:lvl2pPr lvl="1" algn="ctr">
              <a:lnSpc>
                <a:spcPct val="100000"/>
              </a:lnSpc>
              <a:spcBef>
                <a:spcPts val="0"/>
              </a:spcBef>
              <a:spcAft>
                <a:spcPts val="0"/>
              </a:spcAft>
              <a:buNone/>
              <a:defRPr sz="2400"/>
            </a:lvl2pPr>
            <a:lvl3pPr lvl="2" algn="ctr">
              <a:lnSpc>
                <a:spcPct val="100000"/>
              </a:lnSpc>
              <a:spcBef>
                <a:spcPts val="0"/>
              </a:spcBef>
              <a:spcAft>
                <a:spcPts val="0"/>
              </a:spcAft>
              <a:buNone/>
              <a:defRPr sz="2400"/>
            </a:lvl3pPr>
            <a:lvl4pPr lvl="3" algn="ctr">
              <a:lnSpc>
                <a:spcPct val="100000"/>
              </a:lnSpc>
              <a:spcBef>
                <a:spcPts val="0"/>
              </a:spcBef>
              <a:spcAft>
                <a:spcPts val="0"/>
              </a:spcAft>
              <a:buNone/>
              <a:defRPr sz="2400"/>
            </a:lvl4pPr>
            <a:lvl5pPr lvl="4" algn="ctr">
              <a:lnSpc>
                <a:spcPct val="100000"/>
              </a:lnSpc>
              <a:spcBef>
                <a:spcPts val="0"/>
              </a:spcBef>
              <a:spcAft>
                <a:spcPts val="0"/>
              </a:spcAft>
              <a:buNone/>
              <a:defRPr sz="2400"/>
            </a:lvl5pPr>
            <a:lvl6pPr lvl="5" algn="ctr">
              <a:lnSpc>
                <a:spcPct val="100000"/>
              </a:lnSpc>
              <a:spcBef>
                <a:spcPts val="0"/>
              </a:spcBef>
              <a:spcAft>
                <a:spcPts val="0"/>
              </a:spcAft>
              <a:buNone/>
              <a:defRPr sz="2400"/>
            </a:lvl6pPr>
            <a:lvl7pPr lvl="6" algn="ctr">
              <a:lnSpc>
                <a:spcPct val="100000"/>
              </a:lnSpc>
              <a:spcBef>
                <a:spcPts val="0"/>
              </a:spcBef>
              <a:spcAft>
                <a:spcPts val="0"/>
              </a:spcAft>
              <a:buNone/>
              <a:defRPr sz="2400"/>
            </a:lvl7pPr>
            <a:lvl8pPr lvl="7" algn="ctr">
              <a:lnSpc>
                <a:spcPct val="100000"/>
              </a:lnSpc>
              <a:spcBef>
                <a:spcPts val="0"/>
              </a:spcBef>
              <a:spcAft>
                <a:spcPts val="0"/>
              </a:spcAft>
              <a:buNone/>
              <a:defRPr sz="2400"/>
            </a:lvl8pPr>
            <a:lvl9pPr lvl="8" algn="ctr">
              <a:lnSpc>
                <a:spcPct val="100000"/>
              </a:lnSpc>
              <a:spcBef>
                <a:spcPts val="0"/>
              </a:spcBef>
              <a:spcAft>
                <a:spcPts val="0"/>
              </a:spcAft>
              <a:buNone/>
              <a:defRPr sz="2400"/>
            </a:lvl9pPr>
          </a:lstStyle>
          <a:p>
            <a:endParaRPr dirty="0"/>
          </a:p>
        </p:txBody>
      </p:sp>
    </p:spTree>
    <p:extLst>
      <p:ext uri="{BB962C8B-B14F-4D97-AF65-F5344CB8AC3E}">
        <p14:creationId xmlns:p14="http://schemas.microsoft.com/office/powerpoint/2010/main" val="24984037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9"/>
        <p:cNvGrpSpPr/>
        <p:nvPr/>
      </p:nvGrpSpPr>
      <p:grpSpPr>
        <a:xfrm>
          <a:off x="0" y="0"/>
          <a:ext cx="0" cy="0"/>
          <a:chOff x="0" y="0"/>
          <a:chExt cx="0" cy="0"/>
        </a:xfrm>
      </p:grpSpPr>
      <p:sp>
        <p:nvSpPr>
          <p:cNvPr id="266" name="Google Shape;266;p4"/>
          <p:cNvSpPr txBox="1">
            <a:spLocks noGrp="1"/>
          </p:cNvSpPr>
          <p:nvPr>
            <p:ph type="body" idx="1"/>
          </p:nvPr>
        </p:nvSpPr>
        <p:spPr>
          <a:xfrm>
            <a:off x="960000" y="1807315"/>
            <a:ext cx="5836800" cy="4072800"/>
          </a:xfrm>
          <a:prstGeom prst="rect">
            <a:avLst/>
          </a:prstGeom>
        </p:spPr>
        <p:txBody>
          <a:bodyPr spcFirstLastPara="1" wrap="square" lIns="91425" tIns="91425" rIns="91425" bIns="91425" anchor="ctr" anchorCtr="0">
            <a:noAutofit/>
          </a:bodyPr>
          <a:lstStyle>
            <a:lvl1pPr marL="609585" lvl="0" indent="-440256" rtl="0">
              <a:spcBef>
                <a:spcPts val="0"/>
              </a:spcBef>
              <a:spcAft>
                <a:spcPts val="0"/>
              </a:spcAft>
              <a:buSzPts val="1600"/>
              <a:buChar char="●"/>
              <a:defRPr sz="2133">
                <a:latin typeface="Arial" panose="020B0604020202020204" pitchFamily="34" charset="0"/>
                <a:cs typeface="Arial" panose="020B0604020202020204" pitchFamily="34" charset="0"/>
              </a:defRPr>
            </a:lvl1pPr>
            <a:lvl2pPr marL="1219170" lvl="1" indent="-423323" rtl="0">
              <a:spcBef>
                <a:spcPts val="1333"/>
              </a:spcBef>
              <a:spcAft>
                <a:spcPts val="0"/>
              </a:spcAft>
              <a:buSzPts val="1400"/>
              <a:buChar char="○"/>
              <a:defRPr sz="2133"/>
            </a:lvl2pPr>
            <a:lvl3pPr marL="1828754" lvl="2" indent="-423323" rtl="0">
              <a:spcBef>
                <a:spcPts val="0"/>
              </a:spcBef>
              <a:spcAft>
                <a:spcPts val="0"/>
              </a:spcAft>
              <a:buSzPts val="1400"/>
              <a:buChar char="■"/>
              <a:defRPr sz="2133"/>
            </a:lvl3pPr>
            <a:lvl4pPr marL="2438339" lvl="3" indent="-423323" rtl="0">
              <a:spcBef>
                <a:spcPts val="0"/>
              </a:spcBef>
              <a:spcAft>
                <a:spcPts val="0"/>
              </a:spcAft>
              <a:buSzPts val="1400"/>
              <a:buChar char="●"/>
              <a:defRPr sz="2133"/>
            </a:lvl4pPr>
            <a:lvl5pPr marL="3047924" lvl="4" indent="-423323" rtl="0">
              <a:spcBef>
                <a:spcPts val="0"/>
              </a:spcBef>
              <a:spcAft>
                <a:spcPts val="0"/>
              </a:spcAft>
              <a:buSzPts val="1400"/>
              <a:buChar char="○"/>
              <a:defRPr sz="2133"/>
            </a:lvl5pPr>
            <a:lvl6pPr marL="3657509" lvl="5" indent="-423323" rtl="0">
              <a:spcBef>
                <a:spcPts val="0"/>
              </a:spcBef>
              <a:spcAft>
                <a:spcPts val="0"/>
              </a:spcAft>
              <a:buSzPts val="1400"/>
              <a:buChar char="■"/>
              <a:defRPr sz="2133"/>
            </a:lvl6pPr>
            <a:lvl7pPr marL="4267093" lvl="6" indent="-423323" rtl="0">
              <a:spcBef>
                <a:spcPts val="0"/>
              </a:spcBef>
              <a:spcAft>
                <a:spcPts val="0"/>
              </a:spcAft>
              <a:buSzPts val="1400"/>
              <a:buChar char="●"/>
              <a:defRPr sz="2133"/>
            </a:lvl7pPr>
            <a:lvl8pPr marL="4876678" lvl="7" indent="-423323" rtl="0">
              <a:spcBef>
                <a:spcPts val="0"/>
              </a:spcBef>
              <a:spcAft>
                <a:spcPts val="0"/>
              </a:spcAft>
              <a:buSzPts val="1400"/>
              <a:buChar char="○"/>
              <a:defRPr sz="2133"/>
            </a:lvl8pPr>
            <a:lvl9pPr marL="5486263" lvl="8" indent="-423323" rtl="0">
              <a:spcBef>
                <a:spcPts val="0"/>
              </a:spcBef>
              <a:spcAft>
                <a:spcPts val="0"/>
              </a:spcAft>
              <a:buSzPts val="1400"/>
              <a:buChar char="■"/>
              <a:defRPr sz="2133"/>
            </a:lvl9pPr>
          </a:lstStyle>
          <a:p>
            <a:endParaRPr dirty="0"/>
          </a:p>
        </p:txBody>
      </p:sp>
      <p:sp>
        <p:nvSpPr>
          <p:cNvPr id="267" name="Google Shape;267;p4"/>
          <p:cNvSpPr txBox="1">
            <a:spLocks noGrp="1"/>
          </p:cNvSpPr>
          <p:nvPr>
            <p:ph type="title"/>
          </p:nvPr>
        </p:nvSpPr>
        <p:spPr>
          <a:xfrm>
            <a:off x="960000" y="516800"/>
            <a:ext cx="102720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atin typeface="Arial" panose="020B0604020202020204" pitchFamily="34" charset="0"/>
                <a:cs typeface="Arial" panose="020B0604020202020204" pitchFamily="34" charset="0"/>
              </a:defRPr>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dirty="0"/>
          </a:p>
        </p:txBody>
      </p:sp>
    </p:spTree>
    <p:extLst>
      <p:ext uri="{BB962C8B-B14F-4D97-AF65-F5344CB8AC3E}">
        <p14:creationId xmlns:p14="http://schemas.microsoft.com/office/powerpoint/2010/main" val="5316793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733"/>
        <p:cNvGrpSpPr/>
        <p:nvPr/>
      </p:nvGrpSpPr>
      <p:grpSpPr>
        <a:xfrm>
          <a:off x="0" y="0"/>
          <a:ext cx="0" cy="0"/>
          <a:chOff x="0" y="0"/>
          <a:chExt cx="0" cy="0"/>
        </a:xfrm>
      </p:grpSpPr>
      <p:sp>
        <p:nvSpPr>
          <p:cNvPr id="1790" name="Google Shape;1790;p22"/>
          <p:cNvSpPr txBox="1">
            <a:spLocks noGrp="1"/>
          </p:cNvSpPr>
          <p:nvPr>
            <p:ph type="title"/>
          </p:nvPr>
        </p:nvSpPr>
        <p:spPr>
          <a:xfrm>
            <a:off x="960000" y="516800"/>
            <a:ext cx="102720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atin typeface="Arial" panose="020B0604020202020204" pitchFamily="34" charset="0"/>
                <a:cs typeface="Arial" panose="020B0604020202020204" pitchFamily="34" charset="0"/>
              </a:defRPr>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dirty="0"/>
          </a:p>
        </p:txBody>
      </p:sp>
      <p:sp>
        <p:nvSpPr>
          <p:cNvPr id="1791" name="Google Shape;1791;p22"/>
          <p:cNvSpPr txBox="1">
            <a:spLocks noGrp="1"/>
          </p:cNvSpPr>
          <p:nvPr>
            <p:ph type="body" idx="1"/>
          </p:nvPr>
        </p:nvSpPr>
        <p:spPr>
          <a:xfrm>
            <a:off x="960000" y="1732933"/>
            <a:ext cx="4128400" cy="44116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SzPts val="1600"/>
              <a:buChar char="●"/>
              <a:defRPr>
                <a:latin typeface="Arial" panose="020B0604020202020204" pitchFamily="34" charset="0"/>
                <a:cs typeface="Arial" panose="020B0604020202020204" pitchFamily="34" charset="0"/>
              </a:defRPr>
            </a:lvl1pPr>
            <a:lvl2pPr marL="1219170" lvl="1" indent="-440256" rtl="0">
              <a:lnSpc>
                <a:spcPct val="100000"/>
              </a:lnSpc>
              <a:spcBef>
                <a:spcPts val="1333"/>
              </a:spcBef>
              <a:spcAft>
                <a:spcPts val="0"/>
              </a:spcAft>
              <a:buSzPts val="1600"/>
              <a:buChar char="○"/>
              <a:defRPr sz="2133"/>
            </a:lvl2pPr>
            <a:lvl3pPr marL="1828754" lvl="2" indent="-440256" rtl="0">
              <a:lnSpc>
                <a:spcPct val="100000"/>
              </a:lnSpc>
              <a:spcBef>
                <a:spcPts val="0"/>
              </a:spcBef>
              <a:spcAft>
                <a:spcPts val="0"/>
              </a:spcAft>
              <a:buSzPts val="1600"/>
              <a:buChar char="■"/>
              <a:defRPr sz="2133"/>
            </a:lvl3pPr>
            <a:lvl4pPr marL="2438339" lvl="3" indent="-440256" rtl="0">
              <a:lnSpc>
                <a:spcPct val="100000"/>
              </a:lnSpc>
              <a:spcBef>
                <a:spcPts val="0"/>
              </a:spcBef>
              <a:spcAft>
                <a:spcPts val="0"/>
              </a:spcAft>
              <a:buSzPts val="1600"/>
              <a:buChar char="●"/>
              <a:defRPr sz="2133"/>
            </a:lvl4pPr>
            <a:lvl5pPr marL="3047924" lvl="4" indent="-440256" rtl="0">
              <a:lnSpc>
                <a:spcPct val="100000"/>
              </a:lnSpc>
              <a:spcBef>
                <a:spcPts val="0"/>
              </a:spcBef>
              <a:spcAft>
                <a:spcPts val="0"/>
              </a:spcAft>
              <a:buSzPts val="1600"/>
              <a:buChar char="○"/>
              <a:defRPr sz="2133"/>
            </a:lvl5pPr>
            <a:lvl6pPr marL="3657509" lvl="5" indent="-440256" rtl="0">
              <a:lnSpc>
                <a:spcPct val="100000"/>
              </a:lnSpc>
              <a:spcBef>
                <a:spcPts val="0"/>
              </a:spcBef>
              <a:spcAft>
                <a:spcPts val="0"/>
              </a:spcAft>
              <a:buSzPts val="1600"/>
              <a:buChar char="■"/>
              <a:defRPr sz="2133"/>
            </a:lvl6pPr>
            <a:lvl7pPr marL="4267093" lvl="6" indent="-440256" rtl="0">
              <a:lnSpc>
                <a:spcPct val="100000"/>
              </a:lnSpc>
              <a:spcBef>
                <a:spcPts val="0"/>
              </a:spcBef>
              <a:spcAft>
                <a:spcPts val="0"/>
              </a:spcAft>
              <a:buSzPts val="1600"/>
              <a:buChar char="●"/>
              <a:defRPr sz="2133"/>
            </a:lvl7pPr>
            <a:lvl8pPr marL="4876678" lvl="7" indent="-440256" rtl="0">
              <a:lnSpc>
                <a:spcPct val="100000"/>
              </a:lnSpc>
              <a:spcBef>
                <a:spcPts val="0"/>
              </a:spcBef>
              <a:spcAft>
                <a:spcPts val="0"/>
              </a:spcAft>
              <a:buSzPts val="1600"/>
              <a:buChar char="○"/>
              <a:defRPr sz="2133"/>
            </a:lvl8pPr>
            <a:lvl9pPr marL="5486263" lvl="8" indent="-440256" rtl="0">
              <a:lnSpc>
                <a:spcPct val="100000"/>
              </a:lnSpc>
              <a:spcBef>
                <a:spcPts val="0"/>
              </a:spcBef>
              <a:spcAft>
                <a:spcPts val="0"/>
              </a:spcAft>
              <a:buSzPts val="1600"/>
              <a:buChar char="■"/>
              <a:defRPr sz="2133"/>
            </a:lvl9pPr>
          </a:lstStyle>
          <a:p>
            <a:endParaRPr dirty="0"/>
          </a:p>
        </p:txBody>
      </p:sp>
    </p:spTree>
    <p:extLst>
      <p:ext uri="{BB962C8B-B14F-4D97-AF65-F5344CB8AC3E}">
        <p14:creationId xmlns:p14="http://schemas.microsoft.com/office/powerpoint/2010/main" val="25678829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hanks" userDrawn="1">
  <p:cSld name="Thanks">
    <p:spTree>
      <p:nvGrpSpPr>
        <p:cNvPr id="1" name="Shape 1969"/>
        <p:cNvGrpSpPr/>
        <p:nvPr/>
      </p:nvGrpSpPr>
      <p:grpSpPr>
        <a:xfrm>
          <a:off x="0" y="0"/>
          <a:ext cx="0" cy="0"/>
          <a:chOff x="0" y="0"/>
          <a:chExt cx="0" cy="0"/>
        </a:xfrm>
      </p:grpSpPr>
      <p:sp>
        <p:nvSpPr>
          <p:cNvPr id="1970" name="Google Shape;1970;p25"/>
          <p:cNvSpPr/>
          <p:nvPr/>
        </p:nvSpPr>
        <p:spPr>
          <a:xfrm>
            <a:off x="-12866" y="-1167001"/>
            <a:ext cx="9853343" cy="13605512"/>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grpSp>
        <p:nvGrpSpPr>
          <p:cNvPr id="1971" name="Google Shape;1971;p25"/>
          <p:cNvGrpSpPr/>
          <p:nvPr/>
        </p:nvGrpSpPr>
        <p:grpSpPr>
          <a:xfrm flipH="1">
            <a:off x="8981175" y="6547108"/>
            <a:ext cx="986632" cy="621776"/>
            <a:chOff x="4878725" y="3290775"/>
            <a:chExt cx="647850" cy="408275"/>
          </a:xfrm>
        </p:grpSpPr>
        <p:sp>
          <p:nvSpPr>
            <p:cNvPr id="1972" name="Google Shape;1972;p25"/>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endParaRPr sz="2400"/>
            </a:p>
          </p:txBody>
        </p:sp>
        <p:sp>
          <p:nvSpPr>
            <p:cNvPr id="1973" name="Google Shape;1973;p25"/>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endParaRPr sz="2400"/>
            </a:p>
          </p:txBody>
        </p:sp>
        <p:sp>
          <p:nvSpPr>
            <p:cNvPr id="1974" name="Google Shape;1974;p25"/>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endParaRPr sz="2400"/>
            </a:p>
          </p:txBody>
        </p:sp>
        <p:sp>
          <p:nvSpPr>
            <p:cNvPr id="1975" name="Google Shape;1975;p25"/>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endParaRPr sz="2400"/>
            </a:p>
          </p:txBody>
        </p:sp>
        <p:sp>
          <p:nvSpPr>
            <p:cNvPr id="1976" name="Google Shape;1976;p25"/>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endParaRPr sz="2400"/>
            </a:p>
          </p:txBody>
        </p:sp>
        <p:sp>
          <p:nvSpPr>
            <p:cNvPr id="1977" name="Google Shape;1977;p25"/>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chemeClr val="dk1"/>
              </a:solidFill>
              <a:prstDash val="solid"/>
              <a:miter lim="17127"/>
              <a:headEnd type="none" w="sm" len="sm"/>
              <a:tailEnd type="none" w="sm" len="sm"/>
            </a:ln>
          </p:spPr>
          <p:txBody>
            <a:bodyPr spcFirstLastPara="1" wrap="square" lIns="91425" tIns="91425" rIns="91425" bIns="91425" anchor="ctr" anchorCtr="0">
              <a:noAutofit/>
            </a:bodyPr>
            <a:lstStyle/>
            <a:p>
              <a:endParaRPr sz="2400"/>
            </a:p>
          </p:txBody>
        </p:sp>
        <p:sp>
          <p:nvSpPr>
            <p:cNvPr id="1978" name="Google Shape;1978;p25"/>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endParaRPr sz="2400"/>
            </a:p>
          </p:txBody>
        </p:sp>
        <p:sp>
          <p:nvSpPr>
            <p:cNvPr id="1979" name="Google Shape;1979;p25"/>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endParaRPr sz="2400"/>
            </a:p>
          </p:txBody>
        </p:sp>
        <p:sp>
          <p:nvSpPr>
            <p:cNvPr id="1980" name="Google Shape;1980;p25"/>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endParaRPr sz="2400"/>
            </a:p>
          </p:txBody>
        </p:sp>
        <p:sp>
          <p:nvSpPr>
            <p:cNvPr id="1981" name="Google Shape;1981;p25"/>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endParaRPr sz="2400"/>
            </a:p>
          </p:txBody>
        </p:sp>
        <p:sp>
          <p:nvSpPr>
            <p:cNvPr id="1982" name="Google Shape;1982;p25"/>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endParaRPr sz="2400"/>
            </a:p>
          </p:txBody>
        </p:sp>
      </p:grpSp>
      <p:grpSp>
        <p:nvGrpSpPr>
          <p:cNvPr id="1983" name="Google Shape;1983;p25"/>
          <p:cNvGrpSpPr/>
          <p:nvPr/>
        </p:nvGrpSpPr>
        <p:grpSpPr>
          <a:xfrm flipH="1">
            <a:off x="-235823" y="-103618"/>
            <a:ext cx="1180345" cy="1220971"/>
            <a:chOff x="4791650" y="538625"/>
            <a:chExt cx="731075" cy="756175"/>
          </a:xfrm>
        </p:grpSpPr>
        <p:sp>
          <p:nvSpPr>
            <p:cNvPr id="1984" name="Google Shape;1984;p25"/>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endParaRPr sz="2400"/>
            </a:p>
          </p:txBody>
        </p:sp>
        <p:sp>
          <p:nvSpPr>
            <p:cNvPr id="1985" name="Google Shape;1985;p25"/>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endParaRPr sz="2400"/>
            </a:p>
          </p:txBody>
        </p:sp>
        <p:sp>
          <p:nvSpPr>
            <p:cNvPr id="1986" name="Google Shape;1986;p25"/>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accent5"/>
            </a:solidFill>
            <a:ln>
              <a:noFill/>
            </a:ln>
          </p:spPr>
          <p:txBody>
            <a:bodyPr spcFirstLastPara="1" wrap="square" lIns="91425" tIns="91425" rIns="91425" bIns="91425" anchor="ctr" anchorCtr="0">
              <a:noAutofit/>
            </a:bodyPr>
            <a:lstStyle/>
            <a:p>
              <a:endParaRPr sz="2400"/>
            </a:p>
          </p:txBody>
        </p:sp>
        <p:sp>
          <p:nvSpPr>
            <p:cNvPr id="1987" name="Google Shape;1987;p25"/>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endParaRPr sz="2400"/>
            </a:p>
          </p:txBody>
        </p:sp>
        <p:sp>
          <p:nvSpPr>
            <p:cNvPr id="1988" name="Google Shape;1988;p25"/>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endParaRPr sz="2400"/>
            </a:p>
          </p:txBody>
        </p:sp>
        <p:sp>
          <p:nvSpPr>
            <p:cNvPr id="1989" name="Google Shape;1989;p25"/>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endParaRPr sz="2400"/>
            </a:p>
          </p:txBody>
        </p:sp>
      </p:grpSp>
      <p:grpSp>
        <p:nvGrpSpPr>
          <p:cNvPr id="2003" name="Google Shape;2003;p25"/>
          <p:cNvGrpSpPr/>
          <p:nvPr/>
        </p:nvGrpSpPr>
        <p:grpSpPr>
          <a:xfrm flipH="1">
            <a:off x="11369028" y="5299598"/>
            <a:ext cx="1309345" cy="1284348"/>
            <a:chOff x="1931075" y="728875"/>
            <a:chExt cx="789650" cy="774575"/>
          </a:xfrm>
        </p:grpSpPr>
        <p:sp>
          <p:nvSpPr>
            <p:cNvPr id="2004" name="Google Shape;2004;p25"/>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endParaRPr sz="2400"/>
            </a:p>
          </p:txBody>
        </p:sp>
        <p:sp>
          <p:nvSpPr>
            <p:cNvPr id="2005" name="Google Shape;2005;p25"/>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endParaRPr sz="2400"/>
            </a:p>
          </p:txBody>
        </p:sp>
      </p:grpSp>
      <p:sp>
        <p:nvSpPr>
          <p:cNvPr id="2017" name="Google Shape;2017;p25"/>
          <p:cNvSpPr txBox="1">
            <a:spLocks noGrp="1"/>
          </p:cNvSpPr>
          <p:nvPr>
            <p:ph type="title"/>
          </p:nvPr>
        </p:nvSpPr>
        <p:spPr>
          <a:xfrm flipH="1">
            <a:off x="6556717" y="1858367"/>
            <a:ext cx="4666000" cy="9200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None/>
              <a:defRPr sz="6667">
                <a:latin typeface="Arial" panose="020B0604020202020204" pitchFamily="34" charset="0"/>
                <a:cs typeface="Arial" panose="020B0604020202020204" pitchFamily="34" charset="0"/>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dirty="0"/>
          </a:p>
        </p:txBody>
      </p:sp>
    </p:spTree>
    <p:extLst>
      <p:ext uri="{BB962C8B-B14F-4D97-AF65-F5344CB8AC3E}">
        <p14:creationId xmlns:p14="http://schemas.microsoft.com/office/powerpoint/2010/main" val="31929638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227"/>
        <p:cNvGrpSpPr/>
        <p:nvPr/>
      </p:nvGrpSpPr>
      <p:grpSpPr>
        <a:xfrm>
          <a:off x="0" y="0"/>
          <a:ext cx="0" cy="0"/>
          <a:chOff x="0" y="0"/>
          <a:chExt cx="0" cy="0"/>
        </a:xfrm>
      </p:grpSpPr>
      <p:sp>
        <p:nvSpPr>
          <p:cNvPr id="1305" name="Google Shape;1305;p16"/>
          <p:cNvSpPr txBox="1">
            <a:spLocks noGrp="1"/>
          </p:cNvSpPr>
          <p:nvPr>
            <p:ph type="subTitle" idx="1"/>
          </p:nvPr>
        </p:nvSpPr>
        <p:spPr>
          <a:xfrm>
            <a:off x="1102969" y="3571867"/>
            <a:ext cx="30108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333">
                <a:solidFill>
                  <a:schemeClr val="lt2"/>
                </a:solidFill>
                <a:latin typeface="Arial" panose="020B0604020202020204" pitchFamily="34" charset="0"/>
                <a:ea typeface="Arial" panose="020B0604020202020204" pitchFamily="34" charset="0"/>
                <a:cs typeface="Arial" panose="020B0604020202020204" pitchFamily="34" charset="0"/>
                <a:sym typeface="Bubblegum Sans"/>
              </a:defRPr>
            </a:lvl1pPr>
            <a:lvl2pPr lvl="1" rtl="0">
              <a:lnSpc>
                <a:spcPct val="100000"/>
              </a:lnSpc>
              <a:spcBef>
                <a:spcPts val="0"/>
              </a:spcBef>
              <a:spcAft>
                <a:spcPts val="0"/>
              </a:spcAft>
              <a:buNone/>
              <a:defRPr sz="3333">
                <a:solidFill>
                  <a:schemeClr val="lt2"/>
                </a:solidFill>
                <a:latin typeface="Bubblegum Sans"/>
                <a:ea typeface="Bubblegum Sans"/>
                <a:cs typeface="Bubblegum Sans"/>
                <a:sym typeface="Bubblegum Sans"/>
              </a:defRPr>
            </a:lvl2pPr>
            <a:lvl3pPr lvl="2" rtl="0">
              <a:lnSpc>
                <a:spcPct val="100000"/>
              </a:lnSpc>
              <a:spcBef>
                <a:spcPts val="0"/>
              </a:spcBef>
              <a:spcAft>
                <a:spcPts val="0"/>
              </a:spcAft>
              <a:buNone/>
              <a:defRPr sz="3333">
                <a:solidFill>
                  <a:schemeClr val="lt2"/>
                </a:solidFill>
                <a:latin typeface="Bubblegum Sans"/>
                <a:ea typeface="Bubblegum Sans"/>
                <a:cs typeface="Bubblegum Sans"/>
                <a:sym typeface="Bubblegum Sans"/>
              </a:defRPr>
            </a:lvl3pPr>
            <a:lvl4pPr lvl="3" rtl="0">
              <a:lnSpc>
                <a:spcPct val="100000"/>
              </a:lnSpc>
              <a:spcBef>
                <a:spcPts val="0"/>
              </a:spcBef>
              <a:spcAft>
                <a:spcPts val="0"/>
              </a:spcAft>
              <a:buNone/>
              <a:defRPr sz="3333">
                <a:solidFill>
                  <a:schemeClr val="lt2"/>
                </a:solidFill>
                <a:latin typeface="Bubblegum Sans"/>
                <a:ea typeface="Bubblegum Sans"/>
                <a:cs typeface="Bubblegum Sans"/>
                <a:sym typeface="Bubblegum Sans"/>
              </a:defRPr>
            </a:lvl4pPr>
            <a:lvl5pPr lvl="4" rtl="0">
              <a:lnSpc>
                <a:spcPct val="100000"/>
              </a:lnSpc>
              <a:spcBef>
                <a:spcPts val="0"/>
              </a:spcBef>
              <a:spcAft>
                <a:spcPts val="0"/>
              </a:spcAft>
              <a:buNone/>
              <a:defRPr sz="3333">
                <a:solidFill>
                  <a:schemeClr val="lt2"/>
                </a:solidFill>
                <a:latin typeface="Bubblegum Sans"/>
                <a:ea typeface="Bubblegum Sans"/>
                <a:cs typeface="Bubblegum Sans"/>
                <a:sym typeface="Bubblegum Sans"/>
              </a:defRPr>
            </a:lvl5pPr>
            <a:lvl6pPr lvl="5" rtl="0">
              <a:lnSpc>
                <a:spcPct val="100000"/>
              </a:lnSpc>
              <a:spcBef>
                <a:spcPts val="0"/>
              </a:spcBef>
              <a:spcAft>
                <a:spcPts val="0"/>
              </a:spcAft>
              <a:buNone/>
              <a:defRPr sz="3333">
                <a:solidFill>
                  <a:schemeClr val="lt2"/>
                </a:solidFill>
                <a:latin typeface="Bubblegum Sans"/>
                <a:ea typeface="Bubblegum Sans"/>
                <a:cs typeface="Bubblegum Sans"/>
                <a:sym typeface="Bubblegum Sans"/>
              </a:defRPr>
            </a:lvl6pPr>
            <a:lvl7pPr lvl="6" rtl="0">
              <a:lnSpc>
                <a:spcPct val="100000"/>
              </a:lnSpc>
              <a:spcBef>
                <a:spcPts val="0"/>
              </a:spcBef>
              <a:spcAft>
                <a:spcPts val="0"/>
              </a:spcAft>
              <a:buNone/>
              <a:defRPr sz="3333">
                <a:solidFill>
                  <a:schemeClr val="lt2"/>
                </a:solidFill>
                <a:latin typeface="Bubblegum Sans"/>
                <a:ea typeface="Bubblegum Sans"/>
                <a:cs typeface="Bubblegum Sans"/>
                <a:sym typeface="Bubblegum Sans"/>
              </a:defRPr>
            </a:lvl7pPr>
            <a:lvl8pPr lvl="7" rtl="0">
              <a:lnSpc>
                <a:spcPct val="100000"/>
              </a:lnSpc>
              <a:spcBef>
                <a:spcPts val="0"/>
              </a:spcBef>
              <a:spcAft>
                <a:spcPts val="0"/>
              </a:spcAft>
              <a:buNone/>
              <a:defRPr sz="3333">
                <a:solidFill>
                  <a:schemeClr val="lt2"/>
                </a:solidFill>
                <a:latin typeface="Bubblegum Sans"/>
                <a:ea typeface="Bubblegum Sans"/>
                <a:cs typeface="Bubblegum Sans"/>
                <a:sym typeface="Bubblegum Sans"/>
              </a:defRPr>
            </a:lvl8pPr>
            <a:lvl9pPr lvl="8" rtl="0">
              <a:lnSpc>
                <a:spcPct val="100000"/>
              </a:lnSpc>
              <a:spcBef>
                <a:spcPts val="0"/>
              </a:spcBef>
              <a:spcAft>
                <a:spcPts val="0"/>
              </a:spcAft>
              <a:buNone/>
              <a:defRPr sz="3333">
                <a:solidFill>
                  <a:schemeClr val="lt2"/>
                </a:solidFill>
                <a:latin typeface="Bubblegum Sans"/>
                <a:ea typeface="Bubblegum Sans"/>
                <a:cs typeface="Bubblegum Sans"/>
                <a:sym typeface="Bubblegum Sans"/>
              </a:defRPr>
            </a:lvl9pPr>
          </a:lstStyle>
          <a:p>
            <a:endParaRPr dirty="0"/>
          </a:p>
        </p:txBody>
      </p:sp>
      <p:sp>
        <p:nvSpPr>
          <p:cNvPr id="1306" name="Google Shape;1306;p16"/>
          <p:cNvSpPr txBox="1">
            <a:spLocks noGrp="1"/>
          </p:cNvSpPr>
          <p:nvPr>
            <p:ph type="subTitle" idx="2"/>
          </p:nvPr>
        </p:nvSpPr>
        <p:spPr>
          <a:xfrm>
            <a:off x="1102969" y="4107005"/>
            <a:ext cx="3010800" cy="118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atin typeface="Arial" panose="020B0604020202020204" pitchFamily="34" charset="0"/>
                <a:cs typeface="Arial" panose="020B0604020202020204" pitchFamily="34" charset="0"/>
              </a:defRPr>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dirty="0"/>
          </a:p>
        </p:txBody>
      </p:sp>
      <p:sp>
        <p:nvSpPr>
          <p:cNvPr id="1307" name="Google Shape;1307;p16"/>
          <p:cNvSpPr txBox="1">
            <a:spLocks noGrp="1"/>
          </p:cNvSpPr>
          <p:nvPr>
            <p:ph type="subTitle" idx="3"/>
          </p:nvPr>
        </p:nvSpPr>
        <p:spPr>
          <a:xfrm>
            <a:off x="4590600" y="3571867"/>
            <a:ext cx="30108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333">
                <a:solidFill>
                  <a:schemeClr val="accent3"/>
                </a:solidFill>
                <a:latin typeface="Arial" panose="020B0604020202020204" pitchFamily="34" charset="0"/>
                <a:ea typeface="Arial" panose="020B0604020202020204" pitchFamily="34" charset="0"/>
                <a:cs typeface="Arial" panose="020B0604020202020204" pitchFamily="34" charset="0"/>
                <a:sym typeface="Bubblegum Sans"/>
              </a:defRPr>
            </a:lvl1pPr>
            <a:lvl2pPr lvl="1" rtl="0">
              <a:lnSpc>
                <a:spcPct val="100000"/>
              </a:lnSpc>
              <a:spcBef>
                <a:spcPts val="0"/>
              </a:spcBef>
              <a:spcAft>
                <a:spcPts val="0"/>
              </a:spcAft>
              <a:buNone/>
              <a:defRPr sz="3333">
                <a:solidFill>
                  <a:schemeClr val="accent3"/>
                </a:solidFill>
                <a:latin typeface="Bubblegum Sans"/>
                <a:ea typeface="Bubblegum Sans"/>
                <a:cs typeface="Bubblegum Sans"/>
                <a:sym typeface="Bubblegum Sans"/>
              </a:defRPr>
            </a:lvl2pPr>
            <a:lvl3pPr lvl="2" rtl="0">
              <a:lnSpc>
                <a:spcPct val="100000"/>
              </a:lnSpc>
              <a:spcBef>
                <a:spcPts val="0"/>
              </a:spcBef>
              <a:spcAft>
                <a:spcPts val="0"/>
              </a:spcAft>
              <a:buNone/>
              <a:defRPr sz="3333">
                <a:solidFill>
                  <a:schemeClr val="accent3"/>
                </a:solidFill>
                <a:latin typeface="Bubblegum Sans"/>
                <a:ea typeface="Bubblegum Sans"/>
                <a:cs typeface="Bubblegum Sans"/>
                <a:sym typeface="Bubblegum Sans"/>
              </a:defRPr>
            </a:lvl3pPr>
            <a:lvl4pPr lvl="3" rtl="0">
              <a:lnSpc>
                <a:spcPct val="100000"/>
              </a:lnSpc>
              <a:spcBef>
                <a:spcPts val="0"/>
              </a:spcBef>
              <a:spcAft>
                <a:spcPts val="0"/>
              </a:spcAft>
              <a:buNone/>
              <a:defRPr sz="3333">
                <a:solidFill>
                  <a:schemeClr val="accent3"/>
                </a:solidFill>
                <a:latin typeface="Bubblegum Sans"/>
                <a:ea typeface="Bubblegum Sans"/>
                <a:cs typeface="Bubblegum Sans"/>
                <a:sym typeface="Bubblegum Sans"/>
              </a:defRPr>
            </a:lvl4pPr>
            <a:lvl5pPr lvl="4" rtl="0">
              <a:lnSpc>
                <a:spcPct val="100000"/>
              </a:lnSpc>
              <a:spcBef>
                <a:spcPts val="0"/>
              </a:spcBef>
              <a:spcAft>
                <a:spcPts val="0"/>
              </a:spcAft>
              <a:buNone/>
              <a:defRPr sz="3333">
                <a:solidFill>
                  <a:schemeClr val="accent3"/>
                </a:solidFill>
                <a:latin typeface="Bubblegum Sans"/>
                <a:ea typeface="Bubblegum Sans"/>
                <a:cs typeface="Bubblegum Sans"/>
                <a:sym typeface="Bubblegum Sans"/>
              </a:defRPr>
            </a:lvl5pPr>
            <a:lvl6pPr lvl="5" rtl="0">
              <a:lnSpc>
                <a:spcPct val="100000"/>
              </a:lnSpc>
              <a:spcBef>
                <a:spcPts val="0"/>
              </a:spcBef>
              <a:spcAft>
                <a:spcPts val="0"/>
              </a:spcAft>
              <a:buNone/>
              <a:defRPr sz="3333">
                <a:solidFill>
                  <a:schemeClr val="accent3"/>
                </a:solidFill>
                <a:latin typeface="Bubblegum Sans"/>
                <a:ea typeface="Bubblegum Sans"/>
                <a:cs typeface="Bubblegum Sans"/>
                <a:sym typeface="Bubblegum Sans"/>
              </a:defRPr>
            </a:lvl6pPr>
            <a:lvl7pPr lvl="6" rtl="0">
              <a:lnSpc>
                <a:spcPct val="100000"/>
              </a:lnSpc>
              <a:spcBef>
                <a:spcPts val="0"/>
              </a:spcBef>
              <a:spcAft>
                <a:spcPts val="0"/>
              </a:spcAft>
              <a:buNone/>
              <a:defRPr sz="3333">
                <a:solidFill>
                  <a:schemeClr val="accent3"/>
                </a:solidFill>
                <a:latin typeface="Bubblegum Sans"/>
                <a:ea typeface="Bubblegum Sans"/>
                <a:cs typeface="Bubblegum Sans"/>
                <a:sym typeface="Bubblegum Sans"/>
              </a:defRPr>
            </a:lvl7pPr>
            <a:lvl8pPr lvl="7" rtl="0">
              <a:lnSpc>
                <a:spcPct val="100000"/>
              </a:lnSpc>
              <a:spcBef>
                <a:spcPts val="0"/>
              </a:spcBef>
              <a:spcAft>
                <a:spcPts val="0"/>
              </a:spcAft>
              <a:buNone/>
              <a:defRPr sz="3333">
                <a:solidFill>
                  <a:schemeClr val="accent3"/>
                </a:solidFill>
                <a:latin typeface="Bubblegum Sans"/>
                <a:ea typeface="Bubblegum Sans"/>
                <a:cs typeface="Bubblegum Sans"/>
                <a:sym typeface="Bubblegum Sans"/>
              </a:defRPr>
            </a:lvl8pPr>
            <a:lvl9pPr lvl="8" rtl="0">
              <a:lnSpc>
                <a:spcPct val="100000"/>
              </a:lnSpc>
              <a:spcBef>
                <a:spcPts val="0"/>
              </a:spcBef>
              <a:spcAft>
                <a:spcPts val="0"/>
              </a:spcAft>
              <a:buNone/>
              <a:defRPr sz="3333">
                <a:solidFill>
                  <a:schemeClr val="accent3"/>
                </a:solidFill>
                <a:latin typeface="Bubblegum Sans"/>
                <a:ea typeface="Bubblegum Sans"/>
                <a:cs typeface="Bubblegum Sans"/>
                <a:sym typeface="Bubblegum Sans"/>
              </a:defRPr>
            </a:lvl9pPr>
          </a:lstStyle>
          <a:p>
            <a:endParaRPr dirty="0"/>
          </a:p>
        </p:txBody>
      </p:sp>
      <p:sp>
        <p:nvSpPr>
          <p:cNvPr id="1308" name="Google Shape;1308;p16"/>
          <p:cNvSpPr txBox="1">
            <a:spLocks noGrp="1"/>
          </p:cNvSpPr>
          <p:nvPr>
            <p:ph type="subTitle" idx="4"/>
          </p:nvPr>
        </p:nvSpPr>
        <p:spPr>
          <a:xfrm>
            <a:off x="4590600" y="4107005"/>
            <a:ext cx="3010800" cy="118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atin typeface="Arial" panose="020B0604020202020204" pitchFamily="34" charset="0"/>
                <a:cs typeface="Arial" panose="020B0604020202020204" pitchFamily="34" charset="0"/>
              </a:defRPr>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dirty="0"/>
          </a:p>
        </p:txBody>
      </p:sp>
      <p:sp>
        <p:nvSpPr>
          <p:cNvPr id="1309" name="Google Shape;1309;p16"/>
          <p:cNvSpPr txBox="1">
            <a:spLocks noGrp="1"/>
          </p:cNvSpPr>
          <p:nvPr>
            <p:ph type="subTitle" idx="5"/>
          </p:nvPr>
        </p:nvSpPr>
        <p:spPr>
          <a:xfrm>
            <a:off x="8078231" y="3571867"/>
            <a:ext cx="30108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333">
                <a:solidFill>
                  <a:schemeClr val="accent4"/>
                </a:solidFill>
                <a:latin typeface="Arial" panose="020B0604020202020204" pitchFamily="34" charset="0"/>
                <a:ea typeface="Arial" panose="020B0604020202020204" pitchFamily="34" charset="0"/>
                <a:cs typeface="Arial" panose="020B0604020202020204" pitchFamily="34" charset="0"/>
                <a:sym typeface="Bubblegum Sans"/>
              </a:defRPr>
            </a:lvl1pPr>
            <a:lvl2pPr lvl="1" rtl="0">
              <a:lnSpc>
                <a:spcPct val="100000"/>
              </a:lnSpc>
              <a:spcBef>
                <a:spcPts val="0"/>
              </a:spcBef>
              <a:spcAft>
                <a:spcPts val="0"/>
              </a:spcAft>
              <a:buNone/>
              <a:defRPr sz="3333">
                <a:solidFill>
                  <a:schemeClr val="accent4"/>
                </a:solidFill>
                <a:latin typeface="Bubblegum Sans"/>
                <a:ea typeface="Bubblegum Sans"/>
                <a:cs typeface="Bubblegum Sans"/>
                <a:sym typeface="Bubblegum Sans"/>
              </a:defRPr>
            </a:lvl2pPr>
            <a:lvl3pPr lvl="2" rtl="0">
              <a:lnSpc>
                <a:spcPct val="100000"/>
              </a:lnSpc>
              <a:spcBef>
                <a:spcPts val="0"/>
              </a:spcBef>
              <a:spcAft>
                <a:spcPts val="0"/>
              </a:spcAft>
              <a:buNone/>
              <a:defRPr sz="3333">
                <a:solidFill>
                  <a:schemeClr val="accent4"/>
                </a:solidFill>
                <a:latin typeface="Bubblegum Sans"/>
                <a:ea typeface="Bubblegum Sans"/>
                <a:cs typeface="Bubblegum Sans"/>
                <a:sym typeface="Bubblegum Sans"/>
              </a:defRPr>
            </a:lvl3pPr>
            <a:lvl4pPr lvl="3" rtl="0">
              <a:lnSpc>
                <a:spcPct val="100000"/>
              </a:lnSpc>
              <a:spcBef>
                <a:spcPts val="0"/>
              </a:spcBef>
              <a:spcAft>
                <a:spcPts val="0"/>
              </a:spcAft>
              <a:buNone/>
              <a:defRPr sz="3333">
                <a:solidFill>
                  <a:schemeClr val="accent4"/>
                </a:solidFill>
                <a:latin typeface="Bubblegum Sans"/>
                <a:ea typeface="Bubblegum Sans"/>
                <a:cs typeface="Bubblegum Sans"/>
                <a:sym typeface="Bubblegum Sans"/>
              </a:defRPr>
            </a:lvl4pPr>
            <a:lvl5pPr lvl="4" rtl="0">
              <a:lnSpc>
                <a:spcPct val="100000"/>
              </a:lnSpc>
              <a:spcBef>
                <a:spcPts val="0"/>
              </a:spcBef>
              <a:spcAft>
                <a:spcPts val="0"/>
              </a:spcAft>
              <a:buNone/>
              <a:defRPr sz="3333">
                <a:solidFill>
                  <a:schemeClr val="accent4"/>
                </a:solidFill>
                <a:latin typeface="Bubblegum Sans"/>
                <a:ea typeface="Bubblegum Sans"/>
                <a:cs typeface="Bubblegum Sans"/>
                <a:sym typeface="Bubblegum Sans"/>
              </a:defRPr>
            </a:lvl5pPr>
            <a:lvl6pPr lvl="5" rtl="0">
              <a:lnSpc>
                <a:spcPct val="100000"/>
              </a:lnSpc>
              <a:spcBef>
                <a:spcPts val="0"/>
              </a:spcBef>
              <a:spcAft>
                <a:spcPts val="0"/>
              </a:spcAft>
              <a:buNone/>
              <a:defRPr sz="3333">
                <a:solidFill>
                  <a:schemeClr val="accent4"/>
                </a:solidFill>
                <a:latin typeface="Bubblegum Sans"/>
                <a:ea typeface="Bubblegum Sans"/>
                <a:cs typeface="Bubblegum Sans"/>
                <a:sym typeface="Bubblegum Sans"/>
              </a:defRPr>
            </a:lvl6pPr>
            <a:lvl7pPr lvl="6" rtl="0">
              <a:lnSpc>
                <a:spcPct val="100000"/>
              </a:lnSpc>
              <a:spcBef>
                <a:spcPts val="0"/>
              </a:spcBef>
              <a:spcAft>
                <a:spcPts val="0"/>
              </a:spcAft>
              <a:buNone/>
              <a:defRPr sz="3333">
                <a:solidFill>
                  <a:schemeClr val="accent4"/>
                </a:solidFill>
                <a:latin typeface="Bubblegum Sans"/>
                <a:ea typeface="Bubblegum Sans"/>
                <a:cs typeface="Bubblegum Sans"/>
                <a:sym typeface="Bubblegum Sans"/>
              </a:defRPr>
            </a:lvl7pPr>
            <a:lvl8pPr lvl="7" rtl="0">
              <a:lnSpc>
                <a:spcPct val="100000"/>
              </a:lnSpc>
              <a:spcBef>
                <a:spcPts val="0"/>
              </a:spcBef>
              <a:spcAft>
                <a:spcPts val="0"/>
              </a:spcAft>
              <a:buNone/>
              <a:defRPr sz="3333">
                <a:solidFill>
                  <a:schemeClr val="accent4"/>
                </a:solidFill>
                <a:latin typeface="Bubblegum Sans"/>
                <a:ea typeface="Bubblegum Sans"/>
                <a:cs typeface="Bubblegum Sans"/>
                <a:sym typeface="Bubblegum Sans"/>
              </a:defRPr>
            </a:lvl8pPr>
            <a:lvl9pPr lvl="8" rtl="0">
              <a:lnSpc>
                <a:spcPct val="100000"/>
              </a:lnSpc>
              <a:spcBef>
                <a:spcPts val="0"/>
              </a:spcBef>
              <a:spcAft>
                <a:spcPts val="0"/>
              </a:spcAft>
              <a:buNone/>
              <a:defRPr sz="3333">
                <a:solidFill>
                  <a:schemeClr val="accent4"/>
                </a:solidFill>
                <a:latin typeface="Bubblegum Sans"/>
                <a:ea typeface="Bubblegum Sans"/>
                <a:cs typeface="Bubblegum Sans"/>
                <a:sym typeface="Bubblegum Sans"/>
              </a:defRPr>
            </a:lvl9pPr>
          </a:lstStyle>
          <a:p>
            <a:endParaRPr dirty="0"/>
          </a:p>
        </p:txBody>
      </p:sp>
      <p:sp>
        <p:nvSpPr>
          <p:cNvPr id="1310" name="Google Shape;1310;p16"/>
          <p:cNvSpPr txBox="1">
            <a:spLocks noGrp="1"/>
          </p:cNvSpPr>
          <p:nvPr>
            <p:ph type="subTitle" idx="6"/>
          </p:nvPr>
        </p:nvSpPr>
        <p:spPr>
          <a:xfrm>
            <a:off x="8078231" y="4107005"/>
            <a:ext cx="3010800" cy="118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atin typeface="Arial" panose="020B0604020202020204" pitchFamily="34" charset="0"/>
                <a:cs typeface="Arial" panose="020B0604020202020204" pitchFamily="34" charset="0"/>
              </a:defRPr>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dirty="0"/>
          </a:p>
        </p:txBody>
      </p:sp>
      <p:sp>
        <p:nvSpPr>
          <p:cNvPr id="1311" name="Google Shape;1311;p16"/>
          <p:cNvSpPr txBox="1">
            <a:spLocks noGrp="1"/>
          </p:cNvSpPr>
          <p:nvPr>
            <p:ph type="title"/>
          </p:nvPr>
        </p:nvSpPr>
        <p:spPr>
          <a:xfrm>
            <a:off x="960000" y="516800"/>
            <a:ext cx="102720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atin typeface="Arial" panose="020B0604020202020204" pitchFamily="34" charset="0"/>
                <a:cs typeface="Arial" panose="020B0604020202020204" pitchFamily="34" charset="0"/>
              </a:defRPr>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dirty="0"/>
          </a:p>
        </p:txBody>
      </p:sp>
    </p:spTree>
    <p:extLst>
      <p:ext uri="{BB962C8B-B14F-4D97-AF65-F5344CB8AC3E}">
        <p14:creationId xmlns:p14="http://schemas.microsoft.com/office/powerpoint/2010/main" val="36668017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FE3333-75B2-4745-AF58-812DCE7204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326C01C-D6AD-4768-9A62-AC5772020584}"/>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72A4877-3B66-4C54-A28B-97C39AC2D1AB}"/>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3/1/2025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0D29427-8EFC-4B56-9706-F68E7ABF50A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C8107B7-FECB-48E6-B3D9-E87865BCAE29}"/>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09310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AC94566-CDA4-4741-B964-6576CAC6BD05}"/>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3/1/2025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AD5C0DB-9765-4A30-8E83-3ABFBAED1EE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2DAF23C-6EDE-43B4-B49B-DA449F0EC284}"/>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09977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C03C35-4E0C-4994-8A80-FD7CDD51AF82}"/>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0C8C5F1-B2C4-44FB-9A3D-EC79E0FCE339}"/>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60ECF44-5EAA-4073-912F-289673BFD494}"/>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3/1/2025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8AFDC7E-23A7-4CFE-BA10-AC8231359C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E6D79EE-629F-4DC1-905F-C74B59330A6C}"/>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74870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405928-898B-45B1-A7DA-3972F1F08E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CF9798A-314F-4957-97C6-A5E211E153C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7F3C6BF-7E3F-43B5-A92B-8831CEB38918}"/>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7FEF661-BA2D-4BF4-AB69-784F8ACA3BB1}"/>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3/1/2025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96B4EF0E-3256-4E31-8B1F-889EE6BF699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28B174D-886E-4312-A48D-132F9385D9C1}"/>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9367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EEBD02-BAC7-4DD8-A4B7-95774C9E9A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5F2AEC2-9F0D-4CDE-A50A-69C6E0E74C32}"/>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23F7EFF-F9A3-40EE-86C6-655E8D4D95CC}"/>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2F1A951-F4D9-4C17-AFC7-E034211C290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B38F376-0DF0-403F-8142-CA4A8FAA0A93}"/>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F582C31-A641-4725-999F-7E94BBF63DB3}"/>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3/1/2025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7249091D-33C3-4D3B-ABB8-3AEEDE707A50}"/>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A138F5F0-80C4-4386-80EE-D1AF607721D8}"/>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88116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94D7B0-807A-47B4-81BC-E49C21B391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7327401-68DA-4A4E-B91C-FDAC7AD1FA04}"/>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3/1/2025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F5AA7212-36F2-4B5E-8F78-5B9B8003B9F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D3E7EF3C-F38C-44FC-9151-E747A01EF1B5}"/>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54318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C465C24-7A23-4259-86C5-8616EADDB807}"/>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3/1/2025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2EF5AE87-9D38-4D78-8C8E-C7DBFF8E46B2}"/>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9D1D5D5D-EB57-463F-8B74-C578DFFC82F8}"/>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31545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4F337C-9153-4184-AA44-7FD3192F44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8B79437-9AC3-40D3-8983-14F454E85A6B}"/>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18B4F61-9881-4B40-AC7C-E93ADDFA8D88}"/>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BF9D15D-8888-4032-A812-C6E80587FD91}"/>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3/1/2025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E43571E9-C45A-4FCC-8BC4-20601D73F1C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2196BAE-FAEA-4EB9-9636-59D322EDFC42}"/>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63680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BC175C-C830-47F7-9AA9-5C876D88C6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8235759-141D-469F-9A1F-3E6CD3F7A76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xmlns="" id="{280F29D7-969E-4248-8F51-433C03D4B3C9}"/>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5A40237-12B0-4EC6-9BAE-D1D7AB43EF37}"/>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3/1/2025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DEB2865-03B6-4860-8949-23A21F5A0CD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BC85C6FE-BB3D-466A-B474-AA9A0FBDA5C3}"/>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19909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CEB8BC-EFD0-4528-945F-A5F6FEB5CA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0E3B003-1B17-4E01-8776-3EFEBB1A48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7273CF8-80E1-4017-B864-BC06C136011E}"/>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3/1/2025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5C8E2CD-F983-4360-9C8F-244C4659EC8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AE7DF1D-EE58-4A68-86A7-FC994F3FBBE9}"/>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27946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7AE1EB0-E0E7-4A3D-BD57-28106C101F02}"/>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BE94DBC-B5B6-48A2-972C-2B4479D1D834}"/>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8F7C64C-6C71-4F0C-99F9-08B03E658A32}"/>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3/1/2025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02F7E54B-C0BC-426A-B4D5-DEA7D03A5D7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AFF72D2-E0BC-4EAC-9A8C-0339621EBAFF}"/>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34786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95"/>
        <p:cNvGrpSpPr/>
        <p:nvPr/>
      </p:nvGrpSpPr>
      <p:grpSpPr>
        <a:xfrm>
          <a:off x="0" y="0"/>
          <a:ext cx="0" cy="0"/>
          <a:chOff x="0" y="0"/>
          <a:chExt cx="0" cy="0"/>
        </a:xfrm>
      </p:grpSpPr>
      <p:sp>
        <p:nvSpPr>
          <p:cNvPr id="176" name="Google Shape;176;p3"/>
          <p:cNvSpPr txBox="1">
            <a:spLocks noGrp="1"/>
          </p:cNvSpPr>
          <p:nvPr>
            <p:ph type="title"/>
          </p:nvPr>
        </p:nvSpPr>
        <p:spPr>
          <a:xfrm>
            <a:off x="5759568" y="2939000"/>
            <a:ext cx="5131600" cy="2016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7000"/>
              <a:buNone/>
              <a:defRPr sz="7333">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endParaRPr dirty="0"/>
          </a:p>
        </p:txBody>
      </p:sp>
      <p:sp>
        <p:nvSpPr>
          <p:cNvPr id="177" name="Google Shape;177;p3"/>
          <p:cNvSpPr txBox="1">
            <a:spLocks noGrp="1"/>
          </p:cNvSpPr>
          <p:nvPr>
            <p:ph type="title" idx="2" hasCustomPrompt="1"/>
          </p:nvPr>
        </p:nvSpPr>
        <p:spPr>
          <a:xfrm>
            <a:off x="7449968" y="1358584"/>
            <a:ext cx="1750800" cy="12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7333">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r>
              <a:rPr dirty="0"/>
              <a:t>xx%</a:t>
            </a:r>
          </a:p>
        </p:txBody>
      </p:sp>
      <p:sp>
        <p:nvSpPr>
          <p:cNvPr id="178" name="Google Shape;178;p3"/>
          <p:cNvSpPr txBox="1">
            <a:spLocks noGrp="1"/>
          </p:cNvSpPr>
          <p:nvPr>
            <p:ph type="subTitle" idx="1"/>
          </p:nvPr>
        </p:nvSpPr>
        <p:spPr>
          <a:xfrm>
            <a:off x="6299168" y="4954631"/>
            <a:ext cx="4052400" cy="933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2400">
                <a:latin typeface="Arial" panose="020B0604020202020204" pitchFamily="34" charset="0"/>
                <a:cs typeface="Arial" panose="020B0604020202020204" pitchFamily="34" charset="0"/>
              </a:defRPr>
            </a:lvl1pPr>
            <a:lvl2pPr lvl="1" algn="ctr">
              <a:lnSpc>
                <a:spcPct val="100000"/>
              </a:lnSpc>
              <a:spcBef>
                <a:spcPts val="0"/>
              </a:spcBef>
              <a:spcAft>
                <a:spcPts val="0"/>
              </a:spcAft>
              <a:buNone/>
              <a:defRPr sz="2400"/>
            </a:lvl2pPr>
            <a:lvl3pPr lvl="2" algn="ctr">
              <a:lnSpc>
                <a:spcPct val="100000"/>
              </a:lnSpc>
              <a:spcBef>
                <a:spcPts val="0"/>
              </a:spcBef>
              <a:spcAft>
                <a:spcPts val="0"/>
              </a:spcAft>
              <a:buNone/>
              <a:defRPr sz="2400"/>
            </a:lvl3pPr>
            <a:lvl4pPr lvl="3" algn="ctr">
              <a:lnSpc>
                <a:spcPct val="100000"/>
              </a:lnSpc>
              <a:spcBef>
                <a:spcPts val="0"/>
              </a:spcBef>
              <a:spcAft>
                <a:spcPts val="0"/>
              </a:spcAft>
              <a:buNone/>
              <a:defRPr sz="2400"/>
            </a:lvl4pPr>
            <a:lvl5pPr lvl="4" algn="ctr">
              <a:lnSpc>
                <a:spcPct val="100000"/>
              </a:lnSpc>
              <a:spcBef>
                <a:spcPts val="0"/>
              </a:spcBef>
              <a:spcAft>
                <a:spcPts val="0"/>
              </a:spcAft>
              <a:buNone/>
              <a:defRPr sz="2400"/>
            </a:lvl5pPr>
            <a:lvl6pPr lvl="5" algn="ctr">
              <a:lnSpc>
                <a:spcPct val="100000"/>
              </a:lnSpc>
              <a:spcBef>
                <a:spcPts val="0"/>
              </a:spcBef>
              <a:spcAft>
                <a:spcPts val="0"/>
              </a:spcAft>
              <a:buNone/>
              <a:defRPr sz="2400"/>
            </a:lvl6pPr>
            <a:lvl7pPr lvl="6" algn="ctr">
              <a:lnSpc>
                <a:spcPct val="100000"/>
              </a:lnSpc>
              <a:spcBef>
                <a:spcPts val="0"/>
              </a:spcBef>
              <a:spcAft>
                <a:spcPts val="0"/>
              </a:spcAft>
              <a:buNone/>
              <a:defRPr sz="2400"/>
            </a:lvl7pPr>
            <a:lvl8pPr lvl="7" algn="ctr">
              <a:lnSpc>
                <a:spcPct val="100000"/>
              </a:lnSpc>
              <a:spcBef>
                <a:spcPts val="0"/>
              </a:spcBef>
              <a:spcAft>
                <a:spcPts val="0"/>
              </a:spcAft>
              <a:buNone/>
              <a:defRPr sz="2400"/>
            </a:lvl8pPr>
            <a:lvl9pPr lvl="8" algn="ctr">
              <a:lnSpc>
                <a:spcPct val="100000"/>
              </a:lnSpc>
              <a:spcBef>
                <a:spcPts val="0"/>
              </a:spcBef>
              <a:spcAft>
                <a:spcPts val="0"/>
              </a:spcAft>
              <a:buNone/>
              <a:defRPr sz="2400"/>
            </a:lvl9pPr>
          </a:lstStyle>
          <a:p>
            <a:endParaRPr dirty="0"/>
          </a:p>
        </p:txBody>
      </p:sp>
    </p:spTree>
    <p:extLst>
      <p:ext uri="{BB962C8B-B14F-4D97-AF65-F5344CB8AC3E}">
        <p14:creationId xmlns:p14="http://schemas.microsoft.com/office/powerpoint/2010/main" val="8430636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9"/>
        <p:cNvGrpSpPr/>
        <p:nvPr/>
      </p:nvGrpSpPr>
      <p:grpSpPr>
        <a:xfrm>
          <a:off x="0" y="0"/>
          <a:ext cx="0" cy="0"/>
          <a:chOff x="0" y="0"/>
          <a:chExt cx="0" cy="0"/>
        </a:xfrm>
      </p:grpSpPr>
      <p:sp>
        <p:nvSpPr>
          <p:cNvPr id="266" name="Google Shape;266;p4"/>
          <p:cNvSpPr txBox="1">
            <a:spLocks noGrp="1"/>
          </p:cNvSpPr>
          <p:nvPr>
            <p:ph type="body" idx="1"/>
          </p:nvPr>
        </p:nvSpPr>
        <p:spPr>
          <a:xfrm>
            <a:off x="960000" y="1807315"/>
            <a:ext cx="5836800" cy="4072800"/>
          </a:xfrm>
          <a:prstGeom prst="rect">
            <a:avLst/>
          </a:prstGeom>
        </p:spPr>
        <p:txBody>
          <a:bodyPr spcFirstLastPara="1" wrap="square" lIns="91425" tIns="91425" rIns="91425" bIns="91425" anchor="ctr" anchorCtr="0">
            <a:noAutofit/>
          </a:bodyPr>
          <a:lstStyle>
            <a:lvl1pPr marL="609585" lvl="0" indent="-440256" rtl="0">
              <a:spcBef>
                <a:spcPts val="0"/>
              </a:spcBef>
              <a:spcAft>
                <a:spcPts val="0"/>
              </a:spcAft>
              <a:buSzPts val="1600"/>
              <a:buChar char="●"/>
              <a:defRPr sz="2133">
                <a:latin typeface="Arial" panose="020B0604020202020204" pitchFamily="34" charset="0"/>
                <a:cs typeface="Arial" panose="020B0604020202020204" pitchFamily="34" charset="0"/>
              </a:defRPr>
            </a:lvl1pPr>
            <a:lvl2pPr marL="1219170" lvl="1" indent="-423323" rtl="0">
              <a:spcBef>
                <a:spcPts val="1333"/>
              </a:spcBef>
              <a:spcAft>
                <a:spcPts val="0"/>
              </a:spcAft>
              <a:buSzPts val="1400"/>
              <a:buChar char="○"/>
              <a:defRPr sz="2133"/>
            </a:lvl2pPr>
            <a:lvl3pPr marL="1828754" lvl="2" indent="-423323" rtl="0">
              <a:spcBef>
                <a:spcPts val="0"/>
              </a:spcBef>
              <a:spcAft>
                <a:spcPts val="0"/>
              </a:spcAft>
              <a:buSzPts val="1400"/>
              <a:buChar char="■"/>
              <a:defRPr sz="2133"/>
            </a:lvl3pPr>
            <a:lvl4pPr marL="2438339" lvl="3" indent="-423323" rtl="0">
              <a:spcBef>
                <a:spcPts val="0"/>
              </a:spcBef>
              <a:spcAft>
                <a:spcPts val="0"/>
              </a:spcAft>
              <a:buSzPts val="1400"/>
              <a:buChar char="●"/>
              <a:defRPr sz="2133"/>
            </a:lvl4pPr>
            <a:lvl5pPr marL="3047924" lvl="4" indent="-423323" rtl="0">
              <a:spcBef>
                <a:spcPts val="0"/>
              </a:spcBef>
              <a:spcAft>
                <a:spcPts val="0"/>
              </a:spcAft>
              <a:buSzPts val="1400"/>
              <a:buChar char="○"/>
              <a:defRPr sz="2133"/>
            </a:lvl5pPr>
            <a:lvl6pPr marL="3657509" lvl="5" indent="-423323" rtl="0">
              <a:spcBef>
                <a:spcPts val="0"/>
              </a:spcBef>
              <a:spcAft>
                <a:spcPts val="0"/>
              </a:spcAft>
              <a:buSzPts val="1400"/>
              <a:buChar char="■"/>
              <a:defRPr sz="2133"/>
            </a:lvl6pPr>
            <a:lvl7pPr marL="4267093" lvl="6" indent="-423323" rtl="0">
              <a:spcBef>
                <a:spcPts val="0"/>
              </a:spcBef>
              <a:spcAft>
                <a:spcPts val="0"/>
              </a:spcAft>
              <a:buSzPts val="1400"/>
              <a:buChar char="●"/>
              <a:defRPr sz="2133"/>
            </a:lvl7pPr>
            <a:lvl8pPr marL="4876678" lvl="7" indent="-423323" rtl="0">
              <a:spcBef>
                <a:spcPts val="0"/>
              </a:spcBef>
              <a:spcAft>
                <a:spcPts val="0"/>
              </a:spcAft>
              <a:buSzPts val="1400"/>
              <a:buChar char="○"/>
              <a:defRPr sz="2133"/>
            </a:lvl8pPr>
            <a:lvl9pPr marL="5486263" lvl="8" indent="-423323" rtl="0">
              <a:spcBef>
                <a:spcPts val="0"/>
              </a:spcBef>
              <a:spcAft>
                <a:spcPts val="0"/>
              </a:spcAft>
              <a:buSzPts val="1400"/>
              <a:buChar char="■"/>
              <a:defRPr sz="2133"/>
            </a:lvl9pPr>
          </a:lstStyle>
          <a:p>
            <a:endParaRPr dirty="0"/>
          </a:p>
        </p:txBody>
      </p:sp>
      <p:sp>
        <p:nvSpPr>
          <p:cNvPr id="267" name="Google Shape;267;p4"/>
          <p:cNvSpPr txBox="1">
            <a:spLocks noGrp="1"/>
          </p:cNvSpPr>
          <p:nvPr>
            <p:ph type="title"/>
          </p:nvPr>
        </p:nvSpPr>
        <p:spPr>
          <a:xfrm>
            <a:off x="960000" y="516800"/>
            <a:ext cx="102720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atin typeface="Arial" panose="020B0604020202020204" pitchFamily="34" charset="0"/>
                <a:cs typeface="Arial" panose="020B0604020202020204" pitchFamily="34" charset="0"/>
              </a:defRPr>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dirty="0"/>
          </a:p>
        </p:txBody>
      </p:sp>
    </p:spTree>
    <p:extLst>
      <p:ext uri="{BB962C8B-B14F-4D97-AF65-F5344CB8AC3E}">
        <p14:creationId xmlns:p14="http://schemas.microsoft.com/office/powerpoint/2010/main" val="29468540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733"/>
        <p:cNvGrpSpPr/>
        <p:nvPr/>
      </p:nvGrpSpPr>
      <p:grpSpPr>
        <a:xfrm>
          <a:off x="0" y="0"/>
          <a:ext cx="0" cy="0"/>
          <a:chOff x="0" y="0"/>
          <a:chExt cx="0" cy="0"/>
        </a:xfrm>
      </p:grpSpPr>
      <p:sp>
        <p:nvSpPr>
          <p:cNvPr id="1790" name="Google Shape;1790;p22"/>
          <p:cNvSpPr txBox="1">
            <a:spLocks noGrp="1"/>
          </p:cNvSpPr>
          <p:nvPr>
            <p:ph type="title"/>
          </p:nvPr>
        </p:nvSpPr>
        <p:spPr>
          <a:xfrm>
            <a:off x="960000" y="516800"/>
            <a:ext cx="102720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atin typeface="Arial" panose="020B0604020202020204" pitchFamily="34" charset="0"/>
                <a:cs typeface="Arial" panose="020B0604020202020204" pitchFamily="34" charset="0"/>
              </a:defRPr>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dirty="0"/>
          </a:p>
        </p:txBody>
      </p:sp>
      <p:sp>
        <p:nvSpPr>
          <p:cNvPr id="1791" name="Google Shape;1791;p22"/>
          <p:cNvSpPr txBox="1">
            <a:spLocks noGrp="1"/>
          </p:cNvSpPr>
          <p:nvPr>
            <p:ph type="body" idx="1"/>
          </p:nvPr>
        </p:nvSpPr>
        <p:spPr>
          <a:xfrm>
            <a:off x="960000" y="1732933"/>
            <a:ext cx="4128400" cy="44116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SzPts val="1600"/>
              <a:buChar char="●"/>
              <a:defRPr>
                <a:latin typeface="Arial" panose="020B0604020202020204" pitchFamily="34" charset="0"/>
                <a:cs typeface="Arial" panose="020B0604020202020204" pitchFamily="34" charset="0"/>
              </a:defRPr>
            </a:lvl1pPr>
            <a:lvl2pPr marL="1219170" lvl="1" indent="-440256" rtl="0">
              <a:lnSpc>
                <a:spcPct val="100000"/>
              </a:lnSpc>
              <a:spcBef>
                <a:spcPts val="1333"/>
              </a:spcBef>
              <a:spcAft>
                <a:spcPts val="0"/>
              </a:spcAft>
              <a:buSzPts val="1600"/>
              <a:buChar char="○"/>
              <a:defRPr sz="2133"/>
            </a:lvl2pPr>
            <a:lvl3pPr marL="1828754" lvl="2" indent="-440256" rtl="0">
              <a:lnSpc>
                <a:spcPct val="100000"/>
              </a:lnSpc>
              <a:spcBef>
                <a:spcPts val="0"/>
              </a:spcBef>
              <a:spcAft>
                <a:spcPts val="0"/>
              </a:spcAft>
              <a:buSzPts val="1600"/>
              <a:buChar char="■"/>
              <a:defRPr sz="2133"/>
            </a:lvl3pPr>
            <a:lvl4pPr marL="2438339" lvl="3" indent="-440256" rtl="0">
              <a:lnSpc>
                <a:spcPct val="100000"/>
              </a:lnSpc>
              <a:spcBef>
                <a:spcPts val="0"/>
              </a:spcBef>
              <a:spcAft>
                <a:spcPts val="0"/>
              </a:spcAft>
              <a:buSzPts val="1600"/>
              <a:buChar char="●"/>
              <a:defRPr sz="2133"/>
            </a:lvl4pPr>
            <a:lvl5pPr marL="3047924" lvl="4" indent="-440256" rtl="0">
              <a:lnSpc>
                <a:spcPct val="100000"/>
              </a:lnSpc>
              <a:spcBef>
                <a:spcPts val="0"/>
              </a:spcBef>
              <a:spcAft>
                <a:spcPts val="0"/>
              </a:spcAft>
              <a:buSzPts val="1600"/>
              <a:buChar char="○"/>
              <a:defRPr sz="2133"/>
            </a:lvl5pPr>
            <a:lvl6pPr marL="3657509" lvl="5" indent="-440256" rtl="0">
              <a:lnSpc>
                <a:spcPct val="100000"/>
              </a:lnSpc>
              <a:spcBef>
                <a:spcPts val="0"/>
              </a:spcBef>
              <a:spcAft>
                <a:spcPts val="0"/>
              </a:spcAft>
              <a:buSzPts val="1600"/>
              <a:buChar char="■"/>
              <a:defRPr sz="2133"/>
            </a:lvl6pPr>
            <a:lvl7pPr marL="4267093" lvl="6" indent="-440256" rtl="0">
              <a:lnSpc>
                <a:spcPct val="100000"/>
              </a:lnSpc>
              <a:spcBef>
                <a:spcPts val="0"/>
              </a:spcBef>
              <a:spcAft>
                <a:spcPts val="0"/>
              </a:spcAft>
              <a:buSzPts val="1600"/>
              <a:buChar char="●"/>
              <a:defRPr sz="2133"/>
            </a:lvl7pPr>
            <a:lvl8pPr marL="4876678" lvl="7" indent="-440256" rtl="0">
              <a:lnSpc>
                <a:spcPct val="100000"/>
              </a:lnSpc>
              <a:spcBef>
                <a:spcPts val="0"/>
              </a:spcBef>
              <a:spcAft>
                <a:spcPts val="0"/>
              </a:spcAft>
              <a:buSzPts val="1600"/>
              <a:buChar char="○"/>
              <a:defRPr sz="2133"/>
            </a:lvl8pPr>
            <a:lvl9pPr marL="5486263" lvl="8" indent="-440256" rtl="0">
              <a:lnSpc>
                <a:spcPct val="100000"/>
              </a:lnSpc>
              <a:spcBef>
                <a:spcPts val="0"/>
              </a:spcBef>
              <a:spcAft>
                <a:spcPts val="0"/>
              </a:spcAft>
              <a:buSzPts val="1600"/>
              <a:buChar char="■"/>
              <a:defRPr sz="2133"/>
            </a:lvl9pPr>
          </a:lstStyle>
          <a:p>
            <a:endParaRPr dirty="0"/>
          </a:p>
        </p:txBody>
      </p:sp>
    </p:spTree>
    <p:extLst>
      <p:ext uri="{BB962C8B-B14F-4D97-AF65-F5344CB8AC3E}">
        <p14:creationId xmlns:p14="http://schemas.microsoft.com/office/powerpoint/2010/main" val="36608411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hanks" userDrawn="1">
  <p:cSld name="Thanks">
    <p:spTree>
      <p:nvGrpSpPr>
        <p:cNvPr id="1" name="Shape 1969"/>
        <p:cNvGrpSpPr/>
        <p:nvPr/>
      </p:nvGrpSpPr>
      <p:grpSpPr>
        <a:xfrm>
          <a:off x="0" y="0"/>
          <a:ext cx="0" cy="0"/>
          <a:chOff x="0" y="0"/>
          <a:chExt cx="0" cy="0"/>
        </a:xfrm>
      </p:grpSpPr>
      <p:sp>
        <p:nvSpPr>
          <p:cNvPr id="1970" name="Google Shape;1970;p25"/>
          <p:cNvSpPr/>
          <p:nvPr/>
        </p:nvSpPr>
        <p:spPr>
          <a:xfrm>
            <a:off x="-12866" y="-1167001"/>
            <a:ext cx="9853343" cy="13605512"/>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grpSp>
        <p:nvGrpSpPr>
          <p:cNvPr id="1971" name="Google Shape;1971;p25"/>
          <p:cNvGrpSpPr/>
          <p:nvPr/>
        </p:nvGrpSpPr>
        <p:grpSpPr>
          <a:xfrm flipH="1">
            <a:off x="8981175" y="6547108"/>
            <a:ext cx="986632" cy="621776"/>
            <a:chOff x="4878725" y="3290775"/>
            <a:chExt cx="647850" cy="408275"/>
          </a:xfrm>
        </p:grpSpPr>
        <p:sp>
          <p:nvSpPr>
            <p:cNvPr id="1972" name="Google Shape;1972;p25"/>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endParaRPr sz="2400"/>
            </a:p>
          </p:txBody>
        </p:sp>
        <p:sp>
          <p:nvSpPr>
            <p:cNvPr id="1973" name="Google Shape;1973;p25"/>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endParaRPr sz="2400"/>
            </a:p>
          </p:txBody>
        </p:sp>
        <p:sp>
          <p:nvSpPr>
            <p:cNvPr id="1974" name="Google Shape;1974;p25"/>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endParaRPr sz="2400"/>
            </a:p>
          </p:txBody>
        </p:sp>
        <p:sp>
          <p:nvSpPr>
            <p:cNvPr id="1975" name="Google Shape;1975;p25"/>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endParaRPr sz="2400"/>
            </a:p>
          </p:txBody>
        </p:sp>
        <p:sp>
          <p:nvSpPr>
            <p:cNvPr id="1976" name="Google Shape;1976;p25"/>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endParaRPr sz="2400"/>
            </a:p>
          </p:txBody>
        </p:sp>
        <p:sp>
          <p:nvSpPr>
            <p:cNvPr id="1977" name="Google Shape;1977;p25"/>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chemeClr val="dk1"/>
              </a:solidFill>
              <a:prstDash val="solid"/>
              <a:miter lim="17127"/>
              <a:headEnd type="none" w="sm" len="sm"/>
              <a:tailEnd type="none" w="sm" len="sm"/>
            </a:ln>
          </p:spPr>
          <p:txBody>
            <a:bodyPr spcFirstLastPara="1" wrap="square" lIns="91425" tIns="91425" rIns="91425" bIns="91425" anchor="ctr" anchorCtr="0">
              <a:noAutofit/>
            </a:bodyPr>
            <a:lstStyle/>
            <a:p>
              <a:endParaRPr sz="2400"/>
            </a:p>
          </p:txBody>
        </p:sp>
        <p:sp>
          <p:nvSpPr>
            <p:cNvPr id="1978" name="Google Shape;1978;p25"/>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endParaRPr sz="2400"/>
            </a:p>
          </p:txBody>
        </p:sp>
        <p:sp>
          <p:nvSpPr>
            <p:cNvPr id="1979" name="Google Shape;1979;p25"/>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endParaRPr sz="2400"/>
            </a:p>
          </p:txBody>
        </p:sp>
        <p:sp>
          <p:nvSpPr>
            <p:cNvPr id="1980" name="Google Shape;1980;p25"/>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endParaRPr sz="2400"/>
            </a:p>
          </p:txBody>
        </p:sp>
        <p:sp>
          <p:nvSpPr>
            <p:cNvPr id="1981" name="Google Shape;1981;p25"/>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endParaRPr sz="2400"/>
            </a:p>
          </p:txBody>
        </p:sp>
        <p:sp>
          <p:nvSpPr>
            <p:cNvPr id="1982" name="Google Shape;1982;p25"/>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endParaRPr sz="2400"/>
            </a:p>
          </p:txBody>
        </p:sp>
      </p:grpSp>
      <p:grpSp>
        <p:nvGrpSpPr>
          <p:cNvPr id="1983" name="Google Shape;1983;p25"/>
          <p:cNvGrpSpPr/>
          <p:nvPr/>
        </p:nvGrpSpPr>
        <p:grpSpPr>
          <a:xfrm flipH="1">
            <a:off x="-235823" y="-103618"/>
            <a:ext cx="1180345" cy="1220971"/>
            <a:chOff x="4791650" y="538625"/>
            <a:chExt cx="731075" cy="756175"/>
          </a:xfrm>
        </p:grpSpPr>
        <p:sp>
          <p:nvSpPr>
            <p:cNvPr id="1984" name="Google Shape;1984;p25"/>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endParaRPr sz="2400"/>
            </a:p>
          </p:txBody>
        </p:sp>
        <p:sp>
          <p:nvSpPr>
            <p:cNvPr id="1985" name="Google Shape;1985;p25"/>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endParaRPr sz="2400"/>
            </a:p>
          </p:txBody>
        </p:sp>
        <p:sp>
          <p:nvSpPr>
            <p:cNvPr id="1986" name="Google Shape;1986;p25"/>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accent5"/>
            </a:solidFill>
            <a:ln>
              <a:noFill/>
            </a:ln>
          </p:spPr>
          <p:txBody>
            <a:bodyPr spcFirstLastPara="1" wrap="square" lIns="91425" tIns="91425" rIns="91425" bIns="91425" anchor="ctr" anchorCtr="0">
              <a:noAutofit/>
            </a:bodyPr>
            <a:lstStyle/>
            <a:p>
              <a:endParaRPr sz="2400"/>
            </a:p>
          </p:txBody>
        </p:sp>
        <p:sp>
          <p:nvSpPr>
            <p:cNvPr id="1987" name="Google Shape;1987;p25"/>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endParaRPr sz="2400"/>
            </a:p>
          </p:txBody>
        </p:sp>
        <p:sp>
          <p:nvSpPr>
            <p:cNvPr id="1988" name="Google Shape;1988;p25"/>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endParaRPr sz="2400"/>
            </a:p>
          </p:txBody>
        </p:sp>
        <p:sp>
          <p:nvSpPr>
            <p:cNvPr id="1989" name="Google Shape;1989;p25"/>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endParaRPr sz="2400"/>
            </a:p>
          </p:txBody>
        </p:sp>
      </p:grpSp>
      <p:grpSp>
        <p:nvGrpSpPr>
          <p:cNvPr id="2003" name="Google Shape;2003;p25"/>
          <p:cNvGrpSpPr/>
          <p:nvPr/>
        </p:nvGrpSpPr>
        <p:grpSpPr>
          <a:xfrm flipH="1">
            <a:off x="11369028" y="5299598"/>
            <a:ext cx="1309345" cy="1284348"/>
            <a:chOff x="1931075" y="728875"/>
            <a:chExt cx="789650" cy="774575"/>
          </a:xfrm>
        </p:grpSpPr>
        <p:sp>
          <p:nvSpPr>
            <p:cNvPr id="2004" name="Google Shape;2004;p25"/>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endParaRPr sz="2400"/>
            </a:p>
          </p:txBody>
        </p:sp>
        <p:sp>
          <p:nvSpPr>
            <p:cNvPr id="2005" name="Google Shape;2005;p25"/>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endParaRPr sz="2400"/>
            </a:p>
          </p:txBody>
        </p:sp>
      </p:grpSp>
      <p:sp>
        <p:nvSpPr>
          <p:cNvPr id="2017" name="Google Shape;2017;p25"/>
          <p:cNvSpPr txBox="1">
            <a:spLocks noGrp="1"/>
          </p:cNvSpPr>
          <p:nvPr>
            <p:ph type="title"/>
          </p:nvPr>
        </p:nvSpPr>
        <p:spPr>
          <a:xfrm flipH="1">
            <a:off x="6556717" y="1858367"/>
            <a:ext cx="4666000" cy="9200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None/>
              <a:defRPr sz="6667">
                <a:latin typeface="Arial" panose="020B0604020202020204" pitchFamily="34" charset="0"/>
                <a:cs typeface="Arial" panose="020B0604020202020204" pitchFamily="34" charset="0"/>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dirty="0"/>
          </a:p>
        </p:txBody>
      </p:sp>
    </p:spTree>
    <p:extLst>
      <p:ext uri="{BB962C8B-B14F-4D97-AF65-F5344CB8AC3E}">
        <p14:creationId xmlns:p14="http://schemas.microsoft.com/office/powerpoint/2010/main" val="38343818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227"/>
        <p:cNvGrpSpPr/>
        <p:nvPr/>
      </p:nvGrpSpPr>
      <p:grpSpPr>
        <a:xfrm>
          <a:off x="0" y="0"/>
          <a:ext cx="0" cy="0"/>
          <a:chOff x="0" y="0"/>
          <a:chExt cx="0" cy="0"/>
        </a:xfrm>
      </p:grpSpPr>
      <p:sp>
        <p:nvSpPr>
          <p:cNvPr id="1305" name="Google Shape;1305;p16"/>
          <p:cNvSpPr txBox="1">
            <a:spLocks noGrp="1"/>
          </p:cNvSpPr>
          <p:nvPr>
            <p:ph type="subTitle" idx="1"/>
          </p:nvPr>
        </p:nvSpPr>
        <p:spPr>
          <a:xfrm>
            <a:off x="1102969" y="3571867"/>
            <a:ext cx="30108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333">
                <a:solidFill>
                  <a:schemeClr val="lt2"/>
                </a:solidFill>
                <a:latin typeface="Arial" panose="020B0604020202020204" pitchFamily="34" charset="0"/>
                <a:ea typeface="Arial" panose="020B0604020202020204" pitchFamily="34" charset="0"/>
                <a:cs typeface="Arial" panose="020B0604020202020204" pitchFamily="34" charset="0"/>
                <a:sym typeface="Bubblegum Sans"/>
              </a:defRPr>
            </a:lvl1pPr>
            <a:lvl2pPr lvl="1" rtl="0">
              <a:lnSpc>
                <a:spcPct val="100000"/>
              </a:lnSpc>
              <a:spcBef>
                <a:spcPts val="0"/>
              </a:spcBef>
              <a:spcAft>
                <a:spcPts val="0"/>
              </a:spcAft>
              <a:buNone/>
              <a:defRPr sz="3333">
                <a:solidFill>
                  <a:schemeClr val="lt2"/>
                </a:solidFill>
                <a:latin typeface="Bubblegum Sans"/>
                <a:ea typeface="Bubblegum Sans"/>
                <a:cs typeface="Bubblegum Sans"/>
                <a:sym typeface="Bubblegum Sans"/>
              </a:defRPr>
            </a:lvl2pPr>
            <a:lvl3pPr lvl="2" rtl="0">
              <a:lnSpc>
                <a:spcPct val="100000"/>
              </a:lnSpc>
              <a:spcBef>
                <a:spcPts val="0"/>
              </a:spcBef>
              <a:spcAft>
                <a:spcPts val="0"/>
              </a:spcAft>
              <a:buNone/>
              <a:defRPr sz="3333">
                <a:solidFill>
                  <a:schemeClr val="lt2"/>
                </a:solidFill>
                <a:latin typeface="Bubblegum Sans"/>
                <a:ea typeface="Bubblegum Sans"/>
                <a:cs typeface="Bubblegum Sans"/>
                <a:sym typeface="Bubblegum Sans"/>
              </a:defRPr>
            </a:lvl3pPr>
            <a:lvl4pPr lvl="3" rtl="0">
              <a:lnSpc>
                <a:spcPct val="100000"/>
              </a:lnSpc>
              <a:spcBef>
                <a:spcPts val="0"/>
              </a:spcBef>
              <a:spcAft>
                <a:spcPts val="0"/>
              </a:spcAft>
              <a:buNone/>
              <a:defRPr sz="3333">
                <a:solidFill>
                  <a:schemeClr val="lt2"/>
                </a:solidFill>
                <a:latin typeface="Bubblegum Sans"/>
                <a:ea typeface="Bubblegum Sans"/>
                <a:cs typeface="Bubblegum Sans"/>
                <a:sym typeface="Bubblegum Sans"/>
              </a:defRPr>
            </a:lvl4pPr>
            <a:lvl5pPr lvl="4" rtl="0">
              <a:lnSpc>
                <a:spcPct val="100000"/>
              </a:lnSpc>
              <a:spcBef>
                <a:spcPts val="0"/>
              </a:spcBef>
              <a:spcAft>
                <a:spcPts val="0"/>
              </a:spcAft>
              <a:buNone/>
              <a:defRPr sz="3333">
                <a:solidFill>
                  <a:schemeClr val="lt2"/>
                </a:solidFill>
                <a:latin typeface="Bubblegum Sans"/>
                <a:ea typeface="Bubblegum Sans"/>
                <a:cs typeface="Bubblegum Sans"/>
                <a:sym typeface="Bubblegum Sans"/>
              </a:defRPr>
            </a:lvl5pPr>
            <a:lvl6pPr lvl="5" rtl="0">
              <a:lnSpc>
                <a:spcPct val="100000"/>
              </a:lnSpc>
              <a:spcBef>
                <a:spcPts val="0"/>
              </a:spcBef>
              <a:spcAft>
                <a:spcPts val="0"/>
              </a:spcAft>
              <a:buNone/>
              <a:defRPr sz="3333">
                <a:solidFill>
                  <a:schemeClr val="lt2"/>
                </a:solidFill>
                <a:latin typeface="Bubblegum Sans"/>
                <a:ea typeface="Bubblegum Sans"/>
                <a:cs typeface="Bubblegum Sans"/>
                <a:sym typeface="Bubblegum Sans"/>
              </a:defRPr>
            </a:lvl6pPr>
            <a:lvl7pPr lvl="6" rtl="0">
              <a:lnSpc>
                <a:spcPct val="100000"/>
              </a:lnSpc>
              <a:spcBef>
                <a:spcPts val="0"/>
              </a:spcBef>
              <a:spcAft>
                <a:spcPts val="0"/>
              </a:spcAft>
              <a:buNone/>
              <a:defRPr sz="3333">
                <a:solidFill>
                  <a:schemeClr val="lt2"/>
                </a:solidFill>
                <a:latin typeface="Bubblegum Sans"/>
                <a:ea typeface="Bubblegum Sans"/>
                <a:cs typeface="Bubblegum Sans"/>
                <a:sym typeface="Bubblegum Sans"/>
              </a:defRPr>
            </a:lvl7pPr>
            <a:lvl8pPr lvl="7" rtl="0">
              <a:lnSpc>
                <a:spcPct val="100000"/>
              </a:lnSpc>
              <a:spcBef>
                <a:spcPts val="0"/>
              </a:spcBef>
              <a:spcAft>
                <a:spcPts val="0"/>
              </a:spcAft>
              <a:buNone/>
              <a:defRPr sz="3333">
                <a:solidFill>
                  <a:schemeClr val="lt2"/>
                </a:solidFill>
                <a:latin typeface="Bubblegum Sans"/>
                <a:ea typeface="Bubblegum Sans"/>
                <a:cs typeface="Bubblegum Sans"/>
                <a:sym typeface="Bubblegum Sans"/>
              </a:defRPr>
            </a:lvl8pPr>
            <a:lvl9pPr lvl="8" rtl="0">
              <a:lnSpc>
                <a:spcPct val="100000"/>
              </a:lnSpc>
              <a:spcBef>
                <a:spcPts val="0"/>
              </a:spcBef>
              <a:spcAft>
                <a:spcPts val="0"/>
              </a:spcAft>
              <a:buNone/>
              <a:defRPr sz="3333">
                <a:solidFill>
                  <a:schemeClr val="lt2"/>
                </a:solidFill>
                <a:latin typeface="Bubblegum Sans"/>
                <a:ea typeface="Bubblegum Sans"/>
                <a:cs typeface="Bubblegum Sans"/>
                <a:sym typeface="Bubblegum Sans"/>
              </a:defRPr>
            </a:lvl9pPr>
          </a:lstStyle>
          <a:p>
            <a:endParaRPr dirty="0"/>
          </a:p>
        </p:txBody>
      </p:sp>
      <p:sp>
        <p:nvSpPr>
          <p:cNvPr id="1306" name="Google Shape;1306;p16"/>
          <p:cNvSpPr txBox="1">
            <a:spLocks noGrp="1"/>
          </p:cNvSpPr>
          <p:nvPr>
            <p:ph type="subTitle" idx="2"/>
          </p:nvPr>
        </p:nvSpPr>
        <p:spPr>
          <a:xfrm>
            <a:off x="1102969" y="4107005"/>
            <a:ext cx="3010800" cy="118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atin typeface="Arial" panose="020B0604020202020204" pitchFamily="34" charset="0"/>
                <a:cs typeface="Arial" panose="020B0604020202020204" pitchFamily="34" charset="0"/>
              </a:defRPr>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dirty="0"/>
          </a:p>
        </p:txBody>
      </p:sp>
      <p:sp>
        <p:nvSpPr>
          <p:cNvPr id="1307" name="Google Shape;1307;p16"/>
          <p:cNvSpPr txBox="1">
            <a:spLocks noGrp="1"/>
          </p:cNvSpPr>
          <p:nvPr>
            <p:ph type="subTitle" idx="3"/>
          </p:nvPr>
        </p:nvSpPr>
        <p:spPr>
          <a:xfrm>
            <a:off x="4590600" y="3571867"/>
            <a:ext cx="30108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333">
                <a:solidFill>
                  <a:schemeClr val="accent3"/>
                </a:solidFill>
                <a:latin typeface="Arial" panose="020B0604020202020204" pitchFamily="34" charset="0"/>
                <a:ea typeface="Arial" panose="020B0604020202020204" pitchFamily="34" charset="0"/>
                <a:cs typeface="Arial" panose="020B0604020202020204" pitchFamily="34" charset="0"/>
                <a:sym typeface="Bubblegum Sans"/>
              </a:defRPr>
            </a:lvl1pPr>
            <a:lvl2pPr lvl="1" rtl="0">
              <a:lnSpc>
                <a:spcPct val="100000"/>
              </a:lnSpc>
              <a:spcBef>
                <a:spcPts val="0"/>
              </a:spcBef>
              <a:spcAft>
                <a:spcPts val="0"/>
              </a:spcAft>
              <a:buNone/>
              <a:defRPr sz="3333">
                <a:solidFill>
                  <a:schemeClr val="accent3"/>
                </a:solidFill>
                <a:latin typeface="Bubblegum Sans"/>
                <a:ea typeface="Bubblegum Sans"/>
                <a:cs typeface="Bubblegum Sans"/>
                <a:sym typeface="Bubblegum Sans"/>
              </a:defRPr>
            </a:lvl2pPr>
            <a:lvl3pPr lvl="2" rtl="0">
              <a:lnSpc>
                <a:spcPct val="100000"/>
              </a:lnSpc>
              <a:spcBef>
                <a:spcPts val="0"/>
              </a:spcBef>
              <a:spcAft>
                <a:spcPts val="0"/>
              </a:spcAft>
              <a:buNone/>
              <a:defRPr sz="3333">
                <a:solidFill>
                  <a:schemeClr val="accent3"/>
                </a:solidFill>
                <a:latin typeface="Bubblegum Sans"/>
                <a:ea typeface="Bubblegum Sans"/>
                <a:cs typeface="Bubblegum Sans"/>
                <a:sym typeface="Bubblegum Sans"/>
              </a:defRPr>
            </a:lvl3pPr>
            <a:lvl4pPr lvl="3" rtl="0">
              <a:lnSpc>
                <a:spcPct val="100000"/>
              </a:lnSpc>
              <a:spcBef>
                <a:spcPts val="0"/>
              </a:spcBef>
              <a:spcAft>
                <a:spcPts val="0"/>
              </a:spcAft>
              <a:buNone/>
              <a:defRPr sz="3333">
                <a:solidFill>
                  <a:schemeClr val="accent3"/>
                </a:solidFill>
                <a:latin typeface="Bubblegum Sans"/>
                <a:ea typeface="Bubblegum Sans"/>
                <a:cs typeface="Bubblegum Sans"/>
                <a:sym typeface="Bubblegum Sans"/>
              </a:defRPr>
            </a:lvl4pPr>
            <a:lvl5pPr lvl="4" rtl="0">
              <a:lnSpc>
                <a:spcPct val="100000"/>
              </a:lnSpc>
              <a:spcBef>
                <a:spcPts val="0"/>
              </a:spcBef>
              <a:spcAft>
                <a:spcPts val="0"/>
              </a:spcAft>
              <a:buNone/>
              <a:defRPr sz="3333">
                <a:solidFill>
                  <a:schemeClr val="accent3"/>
                </a:solidFill>
                <a:latin typeface="Bubblegum Sans"/>
                <a:ea typeface="Bubblegum Sans"/>
                <a:cs typeface="Bubblegum Sans"/>
                <a:sym typeface="Bubblegum Sans"/>
              </a:defRPr>
            </a:lvl5pPr>
            <a:lvl6pPr lvl="5" rtl="0">
              <a:lnSpc>
                <a:spcPct val="100000"/>
              </a:lnSpc>
              <a:spcBef>
                <a:spcPts val="0"/>
              </a:spcBef>
              <a:spcAft>
                <a:spcPts val="0"/>
              </a:spcAft>
              <a:buNone/>
              <a:defRPr sz="3333">
                <a:solidFill>
                  <a:schemeClr val="accent3"/>
                </a:solidFill>
                <a:latin typeface="Bubblegum Sans"/>
                <a:ea typeface="Bubblegum Sans"/>
                <a:cs typeface="Bubblegum Sans"/>
                <a:sym typeface="Bubblegum Sans"/>
              </a:defRPr>
            </a:lvl6pPr>
            <a:lvl7pPr lvl="6" rtl="0">
              <a:lnSpc>
                <a:spcPct val="100000"/>
              </a:lnSpc>
              <a:spcBef>
                <a:spcPts val="0"/>
              </a:spcBef>
              <a:spcAft>
                <a:spcPts val="0"/>
              </a:spcAft>
              <a:buNone/>
              <a:defRPr sz="3333">
                <a:solidFill>
                  <a:schemeClr val="accent3"/>
                </a:solidFill>
                <a:latin typeface="Bubblegum Sans"/>
                <a:ea typeface="Bubblegum Sans"/>
                <a:cs typeface="Bubblegum Sans"/>
                <a:sym typeface="Bubblegum Sans"/>
              </a:defRPr>
            </a:lvl7pPr>
            <a:lvl8pPr lvl="7" rtl="0">
              <a:lnSpc>
                <a:spcPct val="100000"/>
              </a:lnSpc>
              <a:spcBef>
                <a:spcPts val="0"/>
              </a:spcBef>
              <a:spcAft>
                <a:spcPts val="0"/>
              </a:spcAft>
              <a:buNone/>
              <a:defRPr sz="3333">
                <a:solidFill>
                  <a:schemeClr val="accent3"/>
                </a:solidFill>
                <a:latin typeface="Bubblegum Sans"/>
                <a:ea typeface="Bubblegum Sans"/>
                <a:cs typeface="Bubblegum Sans"/>
                <a:sym typeface="Bubblegum Sans"/>
              </a:defRPr>
            </a:lvl8pPr>
            <a:lvl9pPr lvl="8" rtl="0">
              <a:lnSpc>
                <a:spcPct val="100000"/>
              </a:lnSpc>
              <a:spcBef>
                <a:spcPts val="0"/>
              </a:spcBef>
              <a:spcAft>
                <a:spcPts val="0"/>
              </a:spcAft>
              <a:buNone/>
              <a:defRPr sz="3333">
                <a:solidFill>
                  <a:schemeClr val="accent3"/>
                </a:solidFill>
                <a:latin typeface="Bubblegum Sans"/>
                <a:ea typeface="Bubblegum Sans"/>
                <a:cs typeface="Bubblegum Sans"/>
                <a:sym typeface="Bubblegum Sans"/>
              </a:defRPr>
            </a:lvl9pPr>
          </a:lstStyle>
          <a:p>
            <a:endParaRPr dirty="0"/>
          </a:p>
        </p:txBody>
      </p:sp>
      <p:sp>
        <p:nvSpPr>
          <p:cNvPr id="1308" name="Google Shape;1308;p16"/>
          <p:cNvSpPr txBox="1">
            <a:spLocks noGrp="1"/>
          </p:cNvSpPr>
          <p:nvPr>
            <p:ph type="subTitle" idx="4"/>
          </p:nvPr>
        </p:nvSpPr>
        <p:spPr>
          <a:xfrm>
            <a:off x="4590600" y="4107005"/>
            <a:ext cx="3010800" cy="118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atin typeface="Arial" panose="020B0604020202020204" pitchFamily="34" charset="0"/>
                <a:cs typeface="Arial" panose="020B0604020202020204" pitchFamily="34" charset="0"/>
              </a:defRPr>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dirty="0"/>
          </a:p>
        </p:txBody>
      </p:sp>
      <p:sp>
        <p:nvSpPr>
          <p:cNvPr id="1309" name="Google Shape;1309;p16"/>
          <p:cNvSpPr txBox="1">
            <a:spLocks noGrp="1"/>
          </p:cNvSpPr>
          <p:nvPr>
            <p:ph type="subTitle" idx="5"/>
          </p:nvPr>
        </p:nvSpPr>
        <p:spPr>
          <a:xfrm>
            <a:off x="8078231" y="3571867"/>
            <a:ext cx="30108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333">
                <a:solidFill>
                  <a:schemeClr val="accent4"/>
                </a:solidFill>
                <a:latin typeface="Arial" panose="020B0604020202020204" pitchFamily="34" charset="0"/>
                <a:ea typeface="Arial" panose="020B0604020202020204" pitchFamily="34" charset="0"/>
                <a:cs typeface="Arial" panose="020B0604020202020204" pitchFamily="34" charset="0"/>
                <a:sym typeface="Bubblegum Sans"/>
              </a:defRPr>
            </a:lvl1pPr>
            <a:lvl2pPr lvl="1" rtl="0">
              <a:lnSpc>
                <a:spcPct val="100000"/>
              </a:lnSpc>
              <a:spcBef>
                <a:spcPts val="0"/>
              </a:spcBef>
              <a:spcAft>
                <a:spcPts val="0"/>
              </a:spcAft>
              <a:buNone/>
              <a:defRPr sz="3333">
                <a:solidFill>
                  <a:schemeClr val="accent4"/>
                </a:solidFill>
                <a:latin typeface="Bubblegum Sans"/>
                <a:ea typeface="Bubblegum Sans"/>
                <a:cs typeface="Bubblegum Sans"/>
                <a:sym typeface="Bubblegum Sans"/>
              </a:defRPr>
            </a:lvl2pPr>
            <a:lvl3pPr lvl="2" rtl="0">
              <a:lnSpc>
                <a:spcPct val="100000"/>
              </a:lnSpc>
              <a:spcBef>
                <a:spcPts val="0"/>
              </a:spcBef>
              <a:spcAft>
                <a:spcPts val="0"/>
              </a:spcAft>
              <a:buNone/>
              <a:defRPr sz="3333">
                <a:solidFill>
                  <a:schemeClr val="accent4"/>
                </a:solidFill>
                <a:latin typeface="Bubblegum Sans"/>
                <a:ea typeface="Bubblegum Sans"/>
                <a:cs typeface="Bubblegum Sans"/>
                <a:sym typeface="Bubblegum Sans"/>
              </a:defRPr>
            </a:lvl3pPr>
            <a:lvl4pPr lvl="3" rtl="0">
              <a:lnSpc>
                <a:spcPct val="100000"/>
              </a:lnSpc>
              <a:spcBef>
                <a:spcPts val="0"/>
              </a:spcBef>
              <a:spcAft>
                <a:spcPts val="0"/>
              </a:spcAft>
              <a:buNone/>
              <a:defRPr sz="3333">
                <a:solidFill>
                  <a:schemeClr val="accent4"/>
                </a:solidFill>
                <a:latin typeface="Bubblegum Sans"/>
                <a:ea typeface="Bubblegum Sans"/>
                <a:cs typeface="Bubblegum Sans"/>
                <a:sym typeface="Bubblegum Sans"/>
              </a:defRPr>
            </a:lvl4pPr>
            <a:lvl5pPr lvl="4" rtl="0">
              <a:lnSpc>
                <a:spcPct val="100000"/>
              </a:lnSpc>
              <a:spcBef>
                <a:spcPts val="0"/>
              </a:spcBef>
              <a:spcAft>
                <a:spcPts val="0"/>
              </a:spcAft>
              <a:buNone/>
              <a:defRPr sz="3333">
                <a:solidFill>
                  <a:schemeClr val="accent4"/>
                </a:solidFill>
                <a:latin typeface="Bubblegum Sans"/>
                <a:ea typeface="Bubblegum Sans"/>
                <a:cs typeface="Bubblegum Sans"/>
                <a:sym typeface="Bubblegum Sans"/>
              </a:defRPr>
            </a:lvl5pPr>
            <a:lvl6pPr lvl="5" rtl="0">
              <a:lnSpc>
                <a:spcPct val="100000"/>
              </a:lnSpc>
              <a:spcBef>
                <a:spcPts val="0"/>
              </a:spcBef>
              <a:spcAft>
                <a:spcPts val="0"/>
              </a:spcAft>
              <a:buNone/>
              <a:defRPr sz="3333">
                <a:solidFill>
                  <a:schemeClr val="accent4"/>
                </a:solidFill>
                <a:latin typeface="Bubblegum Sans"/>
                <a:ea typeface="Bubblegum Sans"/>
                <a:cs typeface="Bubblegum Sans"/>
                <a:sym typeface="Bubblegum Sans"/>
              </a:defRPr>
            </a:lvl6pPr>
            <a:lvl7pPr lvl="6" rtl="0">
              <a:lnSpc>
                <a:spcPct val="100000"/>
              </a:lnSpc>
              <a:spcBef>
                <a:spcPts val="0"/>
              </a:spcBef>
              <a:spcAft>
                <a:spcPts val="0"/>
              </a:spcAft>
              <a:buNone/>
              <a:defRPr sz="3333">
                <a:solidFill>
                  <a:schemeClr val="accent4"/>
                </a:solidFill>
                <a:latin typeface="Bubblegum Sans"/>
                <a:ea typeface="Bubblegum Sans"/>
                <a:cs typeface="Bubblegum Sans"/>
                <a:sym typeface="Bubblegum Sans"/>
              </a:defRPr>
            </a:lvl7pPr>
            <a:lvl8pPr lvl="7" rtl="0">
              <a:lnSpc>
                <a:spcPct val="100000"/>
              </a:lnSpc>
              <a:spcBef>
                <a:spcPts val="0"/>
              </a:spcBef>
              <a:spcAft>
                <a:spcPts val="0"/>
              </a:spcAft>
              <a:buNone/>
              <a:defRPr sz="3333">
                <a:solidFill>
                  <a:schemeClr val="accent4"/>
                </a:solidFill>
                <a:latin typeface="Bubblegum Sans"/>
                <a:ea typeface="Bubblegum Sans"/>
                <a:cs typeface="Bubblegum Sans"/>
                <a:sym typeface="Bubblegum Sans"/>
              </a:defRPr>
            </a:lvl8pPr>
            <a:lvl9pPr lvl="8" rtl="0">
              <a:lnSpc>
                <a:spcPct val="100000"/>
              </a:lnSpc>
              <a:spcBef>
                <a:spcPts val="0"/>
              </a:spcBef>
              <a:spcAft>
                <a:spcPts val="0"/>
              </a:spcAft>
              <a:buNone/>
              <a:defRPr sz="3333">
                <a:solidFill>
                  <a:schemeClr val="accent4"/>
                </a:solidFill>
                <a:latin typeface="Bubblegum Sans"/>
                <a:ea typeface="Bubblegum Sans"/>
                <a:cs typeface="Bubblegum Sans"/>
                <a:sym typeface="Bubblegum Sans"/>
              </a:defRPr>
            </a:lvl9pPr>
          </a:lstStyle>
          <a:p>
            <a:endParaRPr dirty="0"/>
          </a:p>
        </p:txBody>
      </p:sp>
      <p:sp>
        <p:nvSpPr>
          <p:cNvPr id="1310" name="Google Shape;1310;p16"/>
          <p:cNvSpPr txBox="1">
            <a:spLocks noGrp="1"/>
          </p:cNvSpPr>
          <p:nvPr>
            <p:ph type="subTitle" idx="6"/>
          </p:nvPr>
        </p:nvSpPr>
        <p:spPr>
          <a:xfrm>
            <a:off x="8078231" y="4107005"/>
            <a:ext cx="3010800" cy="118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atin typeface="Arial" panose="020B0604020202020204" pitchFamily="34" charset="0"/>
                <a:cs typeface="Arial" panose="020B0604020202020204" pitchFamily="34" charset="0"/>
              </a:defRPr>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dirty="0"/>
          </a:p>
        </p:txBody>
      </p:sp>
      <p:sp>
        <p:nvSpPr>
          <p:cNvPr id="1311" name="Google Shape;1311;p16"/>
          <p:cNvSpPr txBox="1">
            <a:spLocks noGrp="1"/>
          </p:cNvSpPr>
          <p:nvPr>
            <p:ph type="title"/>
          </p:nvPr>
        </p:nvSpPr>
        <p:spPr>
          <a:xfrm>
            <a:off x="960000" y="516800"/>
            <a:ext cx="102720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atin typeface="Arial" panose="020B0604020202020204" pitchFamily="34" charset="0"/>
                <a:cs typeface="Arial" panose="020B0604020202020204" pitchFamily="34" charset="0"/>
              </a:defRPr>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dirty="0"/>
          </a:p>
        </p:txBody>
      </p:sp>
    </p:spTree>
    <p:extLst>
      <p:ext uri="{BB962C8B-B14F-4D97-AF65-F5344CB8AC3E}">
        <p14:creationId xmlns:p14="http://schemas.microsoft.com/office/powerpoint/2010/main" val="3972674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FE3333-75B2-4745-AF58-812DCE7204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326C01C-D6AD-4768-9A62-AC5772020584}"/>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72A4877-3B66-4C54-A28B-97C39AC2D1AB}"/>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3/1/2025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0D29427-8EFC-4B56-9706-F68E7ABF50A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C8107B7-FECB-48E6-B3D9-E87865BCAE29}"/>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38065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AC94566-CDA4-4741-B964-6576CAC6BD05}"/>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3/1/2025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AD5C0DB-9765-4A30-8E83-3ABFBAED1EE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2DAF23C-6EDE-43B4-B49B-DA449F0EC284}"/>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28328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C03C35-4E0C-4994-8A80-FD7CDD51AF82}"/>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0C8C5F1-B2C4-44FB-9A3D-EC79E0FCE339}"/>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60ECF44-5EAA-4073-912F-289673BFD494}"/>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3/1/2025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8AFDC7E-23A7-4CFE-BA10-AC8231359C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E6D79EE-629F-4DC1-905F-C74B59330A6C}"/>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00122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405928-898B-45B1-A7DA-3972F1F08E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CF9798A-314F-4957-97C6-A5E211E153C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7F3C6BF-7E3F-43B5-A92B-8831CEB38918}"/>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7FEF661-BA2D-4BF4-AB69-784F8ACA3BB1}"/>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3/1/2025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96B4EF0E-3256-4E31-8B1F-889EE6BF699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28B174D-886E-4312-A48D-132F9385D9C1}"/>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796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EEBD02-BAC7-4DD8-A4B7-95774C9E9A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5F2AEC2-9F0D-4CDE-A50A-69C6E0E74C32}"/>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23F7EFF-F9A3-40EE-86C6-655E8D4D95CC}"/>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2F1A951-F4D9-4C17-AFC7-E034211C290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B38F376-0DF0-403F-8142-CA4A8FAA0A93}"/>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F582C31-A641-4725-999F-7E94BBF63DB3}"/>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3/1/2025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7249091D-33C3-4D3B-ABB8-3AEEDE707A50}"/>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A138F5F0-80C4-4386-80EE-D1AF607721D8}"/>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42287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94D7B0-807A-47B4-81BC-E49C21B391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7327401-68DA-4A4E-B91C-FDAC7AD1FA04}"/>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3/1/2025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F5AA7212-36F2-4B5E-8F78-5B9B8003B9F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D3E7EF3C-F38C-44FC-9151-E747A01EF1B5}"/>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55993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C465C24-7A23-4259-86C5-8616EADDB807}"/>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3/1/2025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2EF5AE87-9D38-4D78-8C8E-C7DBFF8E46B2}"/>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9D1D5D5D-EB57-463F-8B74-C578DFFC82F8}"/>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2283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4F337C-9153-4184-AA44-7FD3192F44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8B79437-9AC3-40D3-8983-14F454E85A6B}"/>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18B4F61-9881-4B40-AC7C-E93ADDFA8D88}"/>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BF9D15D-8888-4032-A812-C6E80587FD91}"/>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3/1/2025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E43571E9-C45A-4FCC-8BC4-20601D73F1C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2196BAE-FAEA-4EB9-9636-59D322EDFC42}"/>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4603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BC175C-C830-47F7-9AA9-5C876D88C6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8235759-141D-469F-9A1F-3E6CD3F7A76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xmlns="" id="{280F29D7-969E-4248-8F51-433C03D4B3C9}"/>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5A40237-12B0-4EC6-9BAE-D1D7AB43EF37}"/>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3/1/2025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DEB2865-03B6-4860-8949-23A21F5A0CD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BC85C6FE-BB3D-466A-B474-AA9A0FBDA5C3}"/>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51391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CEB8BC-EFD0-4528-945F-A5F6FEB5CA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0E3B003-1B17-4E01-8776-3EFEBB1A48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7273CF8-80E1-4017-B864-BC06C136011E}"/>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3/1/2025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5C8E2CD-F983-4360-9C8F-244C4659EC8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AE7DF1D-EE58-4A68-86A7-FC994F3FBBE9}"/>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15725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7AE1EB0-E0E7-4A3D-BD57-28106C101F02}"/>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BE94DBC-B5B6-48A2-972C-2B4479D1D834}"/>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8F7C64C-6C71-4F0C-99F9-08B03E658A32}"/>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3/1/2025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02F7E54B-C0BC-426A-B4D5-DEA7D03A5D7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AFF72D2-E0BC-4EAC-9A8C-0339621EBAFF}"/>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44768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15" indent="0" algn="ctr">
              <a:buNone/>
              <a:defRPr>
                <a:solidFill>
                  <a:schemeClr val="tx1">
                    <a:tint val="75000"/>
                  </a:schemeClr>
                </a:solidFill>
              </a:defRPr>
            </a:lvl2pPr>
            <a:lvl3pPr marL="1219230" indent="0" algn="ctr">
              <a:buNone/>
              <a:defRPr>
                <a:solidFill>
                  <a:schemeClr val="tx1">
                    <a:tint val="75000"/>
                  </a:schemeClr>
                </a:solidFill>
              </a:defRPr>
            </a:lvl3pPr>
            <a:lvl4pPr marL="1828846" indent="0" algn="ctr">
              <a:buNone/>
              <a:defRPr>
                <a:solidFill>
                  <a:schemeClr val="tx1">
                    <a:tint val="75000"/>
                  </a:schemeClr>
                </a:solidFill>
              </a:defRPr>
            </a:lvl4pPr>
            <a:lvl5pPr marL="2438461" indent="0" algn="ctr">
              <a:buNone/>
              <a:defRPr>
                <a:solidFill>
                  <a:schemeClr val="tx1">
                    <a:tint val="75000"/>
                  </a:schemeClr>
                </a:solidFill>
              </a:defRPr>
            </a:lvl5pPr>
            <a:lvl6pPr marL="3048076" indent="0" algn="ctr">
              <a:buNone/>
              <a:defRPr>
                <a:solidFill>
                  <a:schemeClr val="tx1">
                    <a:tint val="75000"/>
                  </a:schemeClr>
                </a:solidFill>
              </a:defRPr>
            </a:lvl6pPr>
            <a:lvl7pPr marL="3657691" indent="0" algn="ctr">
              <a:buNone/>
              <a:defRPr>
                <a:solidFill>
                  <a:schemeClr val="tx1">
                    <a:tint val="75000"/>
                  </a:schemeClr>
                </a:solidFill>
              </a:defRPr>
            </a:lvl7pPr>
            <a:lvl8pPr marL="4267306" indent="0" algn="ctr">
              <a:buNone/>
              <a:defRPr>
                <a:solidFill>
                  <a:schemeClr val="tx1">
                    <a:tint val="75000"/>
                  </a:schemeClr>
                </a:solidFill>
              </a:defRPr>
            </a:lvl8pPr>
            <a:lvl9pPr marL="48769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51966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95"/>
        <p:cNvGrpSpPr/>
        <p:nvPr/>
      </p:nvGrpSpPr>
      <p:grpSpPr>
        <a:xfrm>
          <a:off x="0" y="0"/>
          <a:ext cx="0" cy="0"/>
          <a:chOff x="0" y="0"/>
          <a:chExt cx="0" cy="0"/>
        </a:xfrm>
      </p:grpSpPr>
      <p:sp>
        <p:nvSpPr>
          <p:cNvPr id="176" name="Google Shape;176;p3"/>
          <p:cNvSpPr txBox="1">
            <a:spLocks noGrp="1"/>
          </p:cNvSpPr>
          <p:nvPr>
            <p:ph type="title"/>
          </p:nvPr>
        </p:nvSpPr>
        <p:spPr>
          <a:xfrm>
            <a:off x="5759568" y="2939000"/>
            <a:ext cx="5131600" cy="2016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7000"/>
              <a:buNone/>
              <a:defRPr sz="7333">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endParaRPr dirty="0"/>
          </a:p>
        </p:txBody>
      </p:sp>
      <p:sp>
        <p:nvSpPr>
          <p:cNvPr id="177" name="Google Shape;177;p3"/>
          <p:cNvSpPr txBox="1">
            <a:spLocks noGrp="1"/>
          </p:cNvSpPr>
          <p:nvPr>
            <p:ph type="title" idx="2" hasCustomPrompt="1"/>
          </p:nvPr>
        </p:nvSpPr>
        <p:spPr>
          <a:xfrm>
            <a:off x="7449968" y="1358584"/>
            <a:ext cx="1750800" cy="12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7333">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r>
              <a:rPr dirty="0"/>
              <a:t>xx%</a:t>
            </a:r>
          </a:p>
        </p:txBody>
      </p:sp>
      <p:sp>
        <p:nvSpPr>
          <p:cNvPr id="178" name="Google Shape;178;p3"/>
          <p:cNvSpPr txBox="1">
            <a:spLocks noGrp="1"/>
          </p:cNvSpPr>
          <p:nvPr>
            <p:ph type="subTitle" idx="1"/>
          </p:nvPr>
        </p:nvSpPr>
        <p:spPr>
          <a:xfrm>
            <a:off x="6299168" y="4954631"/>
            <a:ext cx="4052400" cy="933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2400">
                <a:latin typeface="Arial" panose="020B0604020202020204" pitchFamily="34" charset="0"/>
                <a:cs typeface="Arial" panose="020B0604020202020204" pitchFamily="34" charset="0"/>
              </a:defRPr>
            </a:lvl1pPr>
            <a:lvl2pPr lvl="1" algn="ctr">
              <a:lnSpc>
                <a:spcPct val="100000"/>
              </a:lnSpc>
              <a:spcBef>
                <a:spcPts val="0"/>
              </a:spcBef>
              <a:spcAft>
                <a:spcPts val="0"/>
              </a:spcAft>
              <a:buNone/>
              <a:defRPr sz="2400"/>
            </a:lvl2pPr>
            <a:lvl3pPr lvl="2" algn="ctr">
              <a:lnSpc>
                <a:spcPct val="100000"/>
              </a:lnSpc>
              <a:spcBef>
                <a:spcPts val="0"/>
              </a:spcBef>
              <a:spcAft>
                <a:spcPts val="0"/>
              </a:spcAft>
              <a:buNone/>
              <a:defRPr sz="2400"/>
            </a:lvl3pPr>
            <a:lvl4pPr lvl="3" algn="ctr">
              <a:lnSpc>
                <a:spcPct val="100000"/>
              </a:lnSpc>
              <a:spcBef>
                <a:spcPts val="0"/>
              </a:spcBef>
              <a:spcAft>
                <a:spcPts val="0"/>
              </a:spcAft>
              <a:buNone/>
              <a:defRPr sz="2400"/>
            </a:lvl4pPr>
            <a:lvl5pPr lvl="4" algn="ctr">
              <a:lnSpc>
                <a:spcPct val="100000"/>
              </a:lnSpc>
              <a:spcBef>
                <a:spcPts val="0"/>
              </a:spcBef>
              <a:spcAft>
                <a:spcPts val="0"/>
              </a:spcAft>
              <a:buNone/>
              <a:defRPr sz="2400"/>
            </a:lvl5pPr>
            <a:lvl6pPr lvl="5" algn="ctr">
              <a:lnSpc>
                <a:spcPct val="100000"/>
              </a:lnSpc>
              <a:spcBef>
                <a:spcPts val="0"/>
              </a:spcBef>
              <a:spcAft>
                <a:spcPts val="0"/>
              </a:spcAft>
              <a:buNone/>
              <a:defRPr sz="2400"/>
            </a:lvl6pPr>
            <a:lvl7pPr lvl="6" algn="ctr">
              <a:lnSpc>
                <a:spcPct val="100000"/>
              </a:lnSpc>
              <a:spcBef>
                <a:spcPts val="0"/>
              </a:spcBef>
              <a:spcAft>
                <a:spcPts val="0"/>
              </a:spcAft>
              <a:buNone/>
              <a:defRPr sz="2400"/>
            </a:lvl7pPr>
            <a:lvl8pPr lvl="7" algn="ctr">
              <a:lnSpc>
                <a:spcPct val="100000"/>
              </a:lnSpc>
              <a:spcBef>
                <a:spcPts val="0"/>
              </a:spcBef>
              <a:spcAft>
                <a:spcPts val="0"/>
              </a:spcAft>
              <a:buNone/>
              <a:defRPr sz="2400"/>
            </a:lvl8pPr>
            <a:lvl9pPr lvl="8" algn="ctr">
              <a:lnSpc>
                <a:spcPct val="100000"/>
              </a:lnSpc>
              <a:spcBef>
                <a:spcPts val="0"/>
              </a:spcBef>
              <a:spcAft>
                <a:spcPts val="0"/>
              </a:spcAft>
              <a:buNone/>
              <a:defRPr sz="2400"/>
            </a:lvl9pPr>
          </a:lstStyle>
          <a:p>
            <a:endParaRPr dirty="0"/>
          </a:p>
        </p:txBody>
      </p:sp>
    </p:spTree>
    <p:extLst>
      <p:ext uri="{BB962C8B-B14F-4D97-AF65-F5344CB8AC3E}">
        <p14:creationId xmlns:p14="http://schemas.microsoft.com/office/powerpoint/2010/main" val="27780749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9"/>
        <p:cNvGrpSpPr/>
        <p:nvPr/>
      </p:nvGrpSpPr>
      <p:grpSpPr>
        <a:xfrm>
          <a:off x="0" y="0"/>
          <a:ext cx="0" cy="0"/>
          <a:chOff x="0" y="0"/>
          <a:chExt cx="0" cy="0"/>
        </a:xfrm>
      </p:grpSpPr>
      <p:sp>
        <p:nvSpPr>
          <p:cNvPr id="266" name="Google Shape;266;p4"/>
          <p:cNvSpPr txBox="1">
            <a:spLocks noGrp="1"/>
          </p:cNvSpPr>
          <p:nvPr>
            <p:ph type="body" idx="1"/>
          </p:nvPr>
        </p:nvSpPr>
        <p:spPr>
          <a:xfrm>
            <a:off x="960000" y="1807315"/>
            <a:ext cx="5836800" cy="4072800"/>
          </a:xfrm>
          <a:prstGeom prst="rect">
            <a:avLst/>
          </a:prstGeom>
        </p:spPr>
        <p:txBody>
          <a:bodyPr spcFirstLastPara="1" wrap="square" lIns="91425" tIns="91425" rIns="91425" bIns="91425" anchor="ctr" anchorCtr="0">
            <a:noAutofit/>
          </a:bodyPr>
          <a:lstStyle>
            <a:lvl1pPr marL="609585" lvl="0" indent="-440256" rtl="0">
              <a:spcBef>
                <a:spcPts val="0"/>
              </a:spcBef>
              <a:spcAft>
                <a:spcPts val="0"/>
              </a:spcAft>
              <a:buSzPts val="1600"/>
              <a:buChar char="●"/>
              <a:defRPr sz="2133">
                <a:latin typeface="Arial" panose="020B0604020202020204" pitchFamily="34" charset="0"/>
                <a:cs typeface="Arial" panose="020B0604020202020204" pitchFamily="34" charset="0"/>
              </a:defRPr>
            </a:lvl1pPr>
            <a:lvl2pPr marL="1219170" lvl="1" indent="-423323" rtl="0">
              <a:spcBef>
                <a:spcPts val="1333"/>
              </a:spcBef>
              <a:spcAft>
                <a:spcPts val="0"/>
              </a:spcAft>
              <a:buSzPts val="1400"/>
              <a:buChar char="○"/>
              <a:defRPr sz="2133"/>
            </a:lvl2pPr>
            <a:lvl3pPr marL="1828754" lvl="2" indent="-423323" rtl="0">
              <a:spcBef>
                <a:spcPts val="0"/>
              </a:spcBef>
              <a:spcAft>
                <a:spcPts val="0"/>
              </a:spcAft>
              <a:buSzPts val="1400"/>
              <a:buChar char="■"/>
              <a:defRPr sz="2133"/>
            </a:lvl3pPr>
            <a:lvl4pPr marL="2438339" lvl="3" indent="-423323" rtl="0">
              <a:spcBef>
                <a:spcPts val="0"/>
              </a:spcBef>
              <a:spcAft>
                <a:spcPts val="0"/>
              </a:spcAft>
              <a:buSzPts val="1400"/>
              <a:buChar char="●"/>
              <a:defRPr sz="2133"/>
            </a:lvl4pPr>
            <a:lvl5pPr marL="3047924" lvl="4" indent="-423323" rtl="0">
              <a:spcBef>
                <a:spcPts val="0"/>
              </a:spcBef>
              <a:spcAft>
                <a:spcPts val="0"/>
              </a:spcAft>
              <a:buSzPts val="1400"/>
              <a:buChar char="○"/>
              <a:defRPr sz="2133"/>
            </a:lvl5pPr>
            <a:lvl6pPr marL="3657509" lvl="5" indent="-423323" rtl="0">
              <a:spcBef>
                <a:spcPts val="0"/>
              </a:spcBef>
              <a:spcAft>
                <a:spcPts val="0"/>
              </a:spcAft>
              <a:buSzPts val="1400"/>
              <a:buChar char="■"/>
              <a:defRPr sz="2133"/>
            </a:lvl6pPr>
            <a:lvl7pPr marL="4267093" lvl="6" indent="-423323" rtl="0">
              <a:spcBef>
                <a:spcPts val="0"/>
              </a:spcBef>
              <a:spcAft>
                <a:spcPts val="0"/>
              </a:spcAft>
              <a:buSzPts val="1400"/>
              <a:buChar char="●"/>
              <a:defRPr sz="2133"/>
            </a:lvl7pPr>
            <a:lvl8pPr marL="4876678" lvl="7" indent="-423323" rtl="0">
              <a:spcBef>
                <a:spcPts val="0"/>
              </a:spcBef>
              <a:spcAft>
                <a:spcPts val="0"/>
              </a:spcAft>
              <a:buSzPts val="1400"/>
              <a:buChar char="○"/>
              <a:defRPr sz="2133"/>
            </a:lvl8pPr>
            <a:lvl9pPr marL="5486263" lvl="8" indent="-423323" rtl="0">
              <a:spcBef>
                <a:spcPts val="0"/>
              </a:spcBef>
              <a:spcAft>
                <a:spcPts val="0"/>
              </a:spcAft>
              <a:buSzPts val="1400"/>
              <a:buChar char="■"/>
              <a:defRPr sz="2133"/>
            </a:lvl9pPr>
          </a:lstStyle>
          <a:p>
            <a:endParaRPr dirty="0"/>
          </a:p>
        </p:txBody>
      </p:sp>
      <p:sp>
        <p:nvSpPr>
          <p:cNvPr id="267" name="Google Shape;267;p4"/>
          <p:cNvSpPr txBox="1">
            <a:spLocks noGrp="1"/>
          </p:cNvSpPr>
          <p:nvPr>
            <p:ph type="title"/>
          </p:nvPr>
        </p:nvSpPr>
        <p:spPr>
          <a:xfrm>
            <a:off x="960000" y="516800"/>
            <a:ext cx="102720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atin typeface="Arial" panose="020B0604020202020204" pitchFamily="34" charset="0"/>
                <a:cs typeface="Arial" panose="020B0604020202020204" pitchFamily="34" charset="0"/>
              </a:defRPr>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dirty="0"/>
          </a:p>
        </p:txBody>
      </p:sp>
    </p:spTree>
    <p:extLst>
      <p:ext uri="{BB962C8B-B14F-4D97-AF65-F5344CB8AC3E}">
        <p14:creationId xmlns:p14="http://schemas.microsoft.com/office/powerpoint/2010/main" val="18256278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733"/>
        <p:cNvGrpSpPr/>
        <p:nvPr/>
      </p:nvGrpSpPr>
      <p:grpSpPr>
        <a:xfrm>
          <a:off x="0" y="0"/>
          <a:ext cx="0" cy="0"/>
          <a:chOff x="0" y="0"/>
          <a:chExt cx="0" cy="0"/>
        </a:xfrm>
      </p:grpSpPr>
      <p:sp>
        <p:nvSpPr>
          <p:cNvPr id="1790" name="Google Shape;1790;p22"/>
          <p:cNvSpPr txBox="1">
            <a:spLocks noGrp="1"/>
          </p:cNvSpPr>
          <p:nvPr>
            <p:ph type="title"/>
          </p:nvPr>
        </p:nvSpPr>
        <p:spPr>
          <a:xfrm>
            <a:off x="960000" y="516800"/>
            <a:ext cx="102720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atin typeface="Arial" panose="020B0604020202020204" pitchFamily="34" charset="0"/>
                <a:cs typeface="Arial" panose="020B0604020202020204" pitchFamily="34" charset="0"/>
              </a:defRPr>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dirty="0"/>
          </a:p>
        </p:txBody>
      </p:sp>
      <p:sp>
        <p:nvSpPr>
          <p:cNvPr id="1791" name="Google Shape;1791;p22"/>
          <p:cNvSpPr txBox="1">
            <a:spLocks noGrp="1"/>
          </p:cNvSpPr>
          <p:nvPr>
            <p:ph type="body" idx="1"/>
          </p:nvPr>
        </p:nvSpPr>
        <p:spPr>
          <a:xfrm>
            <a:off x="960000" y="1732933"/>
            <a:ext cx="4128400" cy="44116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SzPts val="1600"/>
              <a:buChar char="●"/>
              <a:defRPr>
                <a:latin typeface="Arial" panose="020B0604020202020204" pitchFamily="34" charset="0"/>
                <a:cs typeface="Arial" panose="020B0604020202020204" pitchFamily="34" charset="0"/>
              </a:defRPr>
            </a:lvl1pPr>
            <a:lvl2pPr marL="1219170" lvl="1" indent="-440256" rtl="0">
              <a:lnSpc>
                <a:spcPct val="100000"/>
              </a:lnSpc>
              <a:spcBef>
                <a:spcPts val="1333"/>
              </a:spcBef>
              <a:spcAft>
                <a:spcPts val="0"/>
              </a:spcAft>
              <a:buSzPts val="1600"/>
              <a:buChar char="○"/>
              <a:defRPr sz="2133"/>
            </a:lvl2pPr>
            <a:lvl3pPr marL="1828754" lvl="2" indent="-440256" rtl="0">
              <a:lnSpc>
                <a:spcPct val="100000"/>
              </a:lnSpc>
              <a:spcBef>
                <a:spcPts val="0"/>
              </a:spcBef>
              <a:spcAft>
                <a:spcPts val="0"/>
              </a:spcAft>
              <a:buSzPts val="1600"/>
              <a:buChar char="■"/>
              <a:defRPr sz="2133"/>
            </a:lvl3pPr>
            <a:lvl4pPr marL="2438339" lvl="3" indent="-440256" rtl="0">
              <a:lnSpc>
                <a:spcPct val="100000"/>
              </a:lnSpc>
              <a:spcBef>
                <a:spcPts val="0"/>
              </a:spcBef>
              <a:spcAft>
                <a:spcPts val="0"/>
              </a:spcAft>
              <a:buSzPts val="1600"/>
              <a:buChar char="●"/>
              <a:defRPr sz="2133"/>
            </a:lvl4pPr>
            <a:lvl5pPr marL="3047924" lvl="4" indent="-440256" rtl="0">
              <a:lnSpc>
                <a:spcPct val="100000"/>
              </a:lnSpc>
              <a:spcBef>
                <a:spcPts val="0"/>
              </a:spcBef>
              <a:spcAft>
                <a:spcPts val="0"/>
              </a:spcAft>
              <a:buSzPts val="1600"/>
              <a:buChar char="○"/>
              <a:defRPr sz="2133"/>
            </a:lvl5pPr>
            <a:lvl6pPr marL="3657509" lvl="5" indent="-440256" rtl="0">
              <a:lnSpc>
                <a:spcPct val="100000"/>
              </a:lnSpc>
              <a:spcBef>
                <a:spcPts val="0"/>
              </a:spcBef>
              <a:spcAft>
                <a:spcPts val="0"/>
              </a:spcAft>
              <a:buSzPts val="1600"/>
              <a:buChar char="■"/>
              <a:defRPr sz="2133"/>
            </a:lvl6pPr>
            <a:lvl7pPr marL="4267093" lvl="6" indent="-440256" rtl="0">
              <a:lnSpc>
                <a:spcPct val="100000"/>
              </a:lnSpc>
              <a:spcBef>
                <a:spcPts val="0"/>
              </a:spcBef>
              <a:spcAft>
                <a:spcPts val="0"/>
              </a:spcAft>
              <a:buSzPts val="1600"/>
              <a:buChar char="●"/>
              <a:defRPr sz="2133"/>
            </a:lvl7pPr>
            <a:lvl8pPr marL="4876678" lvl="7" indent="-440256" rtl="0">
              <a:lnSpc>
                <a:spcPct val="100000"/>
              </a:lnSpc>
              <a:spcBef>
                <a:spcPts val="0"/>
              </a:spcBef>
              <a:spcAft>
                <a:spcPts val="0"/>
              </a:spcAft>
              <a:buSzPts val="1600"/>
              <a:buChar char="○"/>
              <a:defRPr sz="2133"/>
            </a:lvl8pPr>
            <a:lvl9pPr marL="5486263" lvl="8" indent="-440256" rtl="0">
              <a:lnSpc>
                <a:spcPct val="100000"/>
              </a:lnSpc>
              <a:spcBef>
                <a:spcPts val="0"/>
              </a:spcBef>
              <a:spcAft>
                <a:spcPts val="0"/>
              </a:spcAft>
              <a:buSzPts val="1600"/>
              <a:buChar char="■"/>
              <a:defRPr sz="2133"/>
            </a:lvl9pPr>
          </a:lstStyle>
          <a:p>
            <a:endParaRPr dirty="0"/>
          </a:p>
        </p:txBody>
      </p:sp>
    </p:spTree>
    <p:extLst>
      <p:ext uri="{BB962C8B-B14F-4D97-AF65-F5344CB8AC3E}">
        <p14:creationId xmlns:p14="http://schemas.microsoft.com/office/powerpoint/2010/main" val="23779498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hanks" userDrawn="1">
  <p:cSld name="Thanks">
    <p:spTree>
      <p:nvGrpSpPr>
        <p:cNvPr id="1" name="Shape 1969"/>
        <p:cNvGrpSpPr/>
        <p:nvPr/>
      </p:nvGrpSpPr>
      <p:grpSpPr>
        <a:xfrm>
          <a:off x="0" y="0"/>
          <a:ext cx="0" cy="0"/>
          <a:chOff x="0" y="0"/>
          <a:chExt cx="0" cy="0"/>
        </a:xfrm>
      </p:grpSpPr>
      <p:sp>
        <p:nvSpPr>
          <p:cNvPr id="1970" name="Google Shape;1970;p25"/>
          <p:cNvSpPr/>
          <p:nvPr/>
        </p:nvSpPr>
        <p:spPr>
          <a:xfrm>
            <a:off x="-12866" y="-1167001"/>
            <a:ext cx="9853343" cy="13605512"/>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grpSp>
        <p:nvGrpSpPr>
          <p:cNvPr id="1971" name="Google Shape;1971;p25"/>
          <p:cNvGrpSpPr/>
          <p:nvPr/>
        </p:nvGrpSpPr>
        <p:grpSpPr>
          <a:xfrm flipH="1">
            <a:off x="8981175" y="6547108"/>
            <a:ext cx="986632" cy="621776"/>
            <a:chOff x="4878725" y="3290775"/>
            <a:chExt cx="647850" cy="408275"/>
          </a:xfrm>
        </p:grpSpPr>
        <p:sp>
          <p:nvSpPr>
            <p:cNvPr id="1972" name="Google Shape;1972;p25"/>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endParaRPr sz="2400"/>
            </a:p>
          </p:txBody>
        </p:sp>
        <p:sp>
          <p:nvSpPr>
            <p:cNvPr id="1973" name="Google Shape;1973;p25"/>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endParaRPr sz="2400"/>
            </a:p>
          </p:txBody>
        </p:sp>
        <p:sp>
          <p:nvSpPr>
            <p:cNvPr id="1974" name="Google Shape;1974;p25"/>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endParaRPr sz="2400"/>
            </a:p>
          </p:txBody>
        </p:sp>
        <p:sp>
          <p:nvSpPr>
            <p:cNvPr id="1975" name="Google Shape;1975;p25"/>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endParaRPr sz="2400"/>
            </a:p>
          </p:txBody>
        </p:sp>
        <p:sp>
          <p:nvSpPr>
            <p:cNvPr id="1976" name="Google Shape;1976;p25"/>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endParaRPr sz="2400"/>
            </a:p>
          </p:txBody>
        </p:sp>
        <p:sp>
          <p:nvSpPr>
            <p:cNvPr id="1977" name="Google Shape;1977;p25"/>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chemeClr val="dk1"/>
              </a:solidFill>
              <a:prstDash val="solid"/>
              <a:miter lim="17127"/>
              <a:headEnd type="none" w="sm" len="sm"/>
              <a:tailEnd type="none" w="sm" len="sm"/>
            </a:ln>
          </p:spPr>
          <p:txBody>
            <a:bodyPr spcFirstLastPara="1" wrap="square" lIns="91425" tIns="91425" rIns="91425" bIns="91425" anchor="ctr" anchorCtr="0">
              <a:noAutofit/>
            </a:bodyPr>
            <a:lstStyle/>
            <a:p>
              <a:endParaRPr sz="2400"/>
            </a:p>
          </p:txBody>
        </p:sp>
        <p:sp>
          <p:nvSpPr>
            <p:cNvPr id="1978" name="Google Shape;1978;p25"/>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endParaRPr sz="2400"/>
            </a:p>
          </p:txBody>
        </p:sp>
        <p:sp>
          <p:nvSpPr>
            <p:cNvPr id="1979" name="Google Shape;1979;p25"/>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endParaRPr sz="2400"/>
            </a:p>
          </p:txBody>
        </p:sp>
        <p:sp>
          <p:nvSpPr>
            <p:cNvPr id="1980" name="Google Shape;1980;p25"/>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endParaRPr sz="2400"/>
            </a:p>
          </p:txBody>
        </p:sp>
        <p:sp>
          <p:nvSpPr>
            <p:cNvPr id="1981" name="Google Shape;1981;p25"/>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endParaRPr sz="2400"/>
            </a:p>
          </p:txBody>
        </p:sp>
        <p:sp>
          <p:nvSpPr>
            <p:cNvPr id="1982" name="Google Shape;1982;p25"/>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endParaRPr sz="2400"/>
            </a:p>
          </p:txBody>
        </p:sp>
      </p:grpSp>
      <p:grpSp>
        <p:nvGrpSpPr>
          <p:cNvPr id="1983" name="Google Shape;1983;p25"/>
          <p:cNvGrpSpPr/>
          <p:nvPr/>
        </p:nvGrpSpPr>
        <p:grpSpPr>
          <a:xfrm flipH="1">
            <a:off x="-235823" y="-103618"/>
            <a:ext cx="1180345" cy="1220971"/>
            <a:chOff x="4791650" y="538625"/>
            <a:chExt cx="731075" cy="756175"/>
          </a:xfrm>
        </p:grpSpPr>
        <p:sp>
          <p:nvSpPr>
            <p:cNvPr id="1984" name="Google Shape;1984;p25"/>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endParaRPr sz="2400"/>
            </a:p>
          </p:txBody>
        </p:sp>
        <p:sp>
          <p:nvSpPr>
            <p:cNvPr id="1985" name="Google Shape;1985;p25"/>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endParaRPr sz="2400"/>
            </a:p>
          </p:txBody>
        </p:sp>
        <p:sp>
          <p:nvSpPr>
            <p:cNvPr id="1986" name="Google Shape;1986;p25"/>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accent5"/>
            </a:solidFill>
            <a:ln>
              <a:noFill/>
            </a:ln>
          </p:spPr>
          <p:txBody>
            <a:bodyPr spcFirstLastPara="1" wrap="square" lIns="91425" tIns="91425" rIns="91425" bIns="91425" anchor="ctr" anchorCtr="0">
              <a:noAutofit/>
            </a:bodyPr>
            <a:lstStyle/>
            <a:p>
              <a:endParaRPr sz="2400"/>
            </a:p>
          </p:txBody>
        </p:sp>
        <p:sp>
          <p:nvSpPr>
            <p:cNvPr id="1987" name="Google Shape;1987;p25"/>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endParaRPr sz="2400"/>
            </a:p>
          </p:txBody>
        </p:sp>
        <p:sp>
          <p:nvSpPr>
            <p:cNvPr id="1988" name="Google Shape;1988;p25"/>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endParaRPr sz="2400"/>
            </a:p>
          </p:txBody>
        </p:sp>
        <p:sp>
          <p:nvSpPr>
            <p:cNvPr id="1989" name="Google Shape;1989;p25"/>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endParaRPr sz="2400"/>
            </a:p>
          </p:txBody>
        </p:sp>
      </p:grpSp>
      <p:grpSp>
        <p:nvGrpSpPr>
          <p:cNvPr id="2003" name="Google Shape;2003;p25"/>
          <p:cNvGrpSpPr/>
          <p:nvPr/>
        </p:nvGrpSpPr>
        <p:grpSpPr>
          <a:xfrm flipH="1">
            <a:off x="11369028" y="5299598"/>
            <a:ext cx="1309345" cy="1284348"/>
            <a:chOff x="1931075" y="728875"/>
            <a:chExt cx="789650" cy="774575"/>
          </a:xfrm>
        </p:grpSpPr>
        <p:sp>
          <p:nvSpPr>
            <p:cNvPr id="2004" name="Google Shape;2004;p25"/>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endParaRPr sz="2400"/>
            </a:p>
          </p:txBody>
        </p:sp>
        <p:sp>
          <p:nvSpPr>
            <p:cNvPr id="2005" name="Google Shape;2005;p25"/>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endParaRPr sz="2400"/>
            </a:p>
          </p:txBody>
        </p:sp>
      </p:grpSp>
      <p:sp>
        <p:nvSpPr>
          <p:cNvPr id="2017" name="Google Shape;2017;p25"/>
          <p:cNvSpPr txBox="1">
            <a:spLocks noGrp="1"/>
          </p:cNvSpPr>
          <p:nvPr>
            <p:ph type="title"/>
          </p:nvPr>
        </p:nvSpPr>
        <p:spPr>
          <a:xfrm flipH="1">
            <a:off x="6556717" y="1858367"/>
            <a:ext cx="4666000" cy="9200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None/>
              <a:defRPr sz="6667">
                <a:latin typeface="Arial" panose="020B0604020202020204" pitchFamily="34" charset="0"/>
                <a:cs typeface="Arial" panose="020B0604020202020204" pitchFamily="34" charset="0"/>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dirty="0"/>
          </a:p>
        </p:txBody>
      </p:sp>
    </p:spTree>
    <p:extLst>
      <p:ext uri="{BB962C8B-B14F-4D97-AF65-F5344CB8AC3E}">
        <p14:creationId xmlns:p14="http://schemas.microsoft.com/office/powerpoint/2010/main" val="30336457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227"/>
        <p:cNvGrpSpPr/>
        <p:nvPr/>
      </p:nvGrpSpPr>
      <p:grpSpPr>
        <a:xfrm>
          <a:off x="0" y="0"/>
          <a:ext cx="0" cy="0"/>
          <a:chOff x="0" y="0"/>
          <a:chExt cx="0" cy="0"/>
        </a:xfrm>
      </p:grpSpPr>
      <p:sp>
        <p:nvSpPr>
          <p:cNvPr id="1305" name="Google Shape;1305;p16"/>
          <p:cNvSpPr txBox="1">
            <a:spLocks noGrp="1"/>
          </p:cNvSpPr>
          <p:nvPr>
            <p:ph type="subTitle" idx="1"/>
          </p:nvPr>
        </p:nvSpPr>
        <p:spPr>
          <a:xfrm>
            <a:off x="1102969" y="3571867"/>
            <a:ext cx="30108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333">
                <a:solidFill>
                  <a:schemeClr val="lt2"/>
                </a:solidFill>
                <a:latin typeface="Arial" panose="020B0604020202020204" pitchFamily="34" charset="0"/>
                <a:ea typeface="Arial" panose="020B0604020202020204" pitchFamily="34" charset="0"/>
                <a:cs typeface="Arial" panose="020B0604020202020204" pitchFamily="34" charset="0"/>
                <a:sym typeface="Bubblegum Sans"/>
              </a:defRPr>
            </a:lvl1pPr>
            <a:lvl2pPr lvl="1" rtl="0">
              <a:lnSpc>
                <a:spcPct val="100000"/>
              </a:lnSpc>
              <a:spcBef>
                <a:spcPts val="0"/>
              </a:spcBef>
              <a:spcAft>
                <a:spcPts val="0"/>
              </a:spcAft>
              <a:buNone/>
              <a:defRPr sz="3333">
                <a:solidFill>
                  <a:schemeClr val="lt2"/>
                </a:solidFill>
                <a:latin typeface="Bubblegum Sans"/>
                <a:ea typeface="Bubblegum Sans"/>
                <a:cs typeface="Bubblegum Sans"/>
                <a:sym typeface="Bubblegum Sans"/>
              </a:defRPr>
            </a:lvl2pPr>
            <a:lvl3pPr lvl="2" rtl="0">
              <a:lnSpc>
                <a:spcPct val="100000"/>
              </a:lnSpc>
              <a:spcBef>
                <a:spcPts val="0"/>
              </a:spcBef>
              <a:spcAft>
                <a:spcPts val="0"/>
              </a:spcAft>
              <a:buNone/>
              <a:defRPr sz="3333">
                <a:solidFill>
                  <a:schemeClr val="lt2"/>
                </a:solidFill>
                <a:latin typeface="Bubblegum Sans"/>
                <a:ea typeface="Bubblegum Sans"/>
                <a:cs typeface="Bubblegum Sans"/>
                <a:sym typeface="Bubblegum Sans"/>
              </a:defRPr>
            </a:lvl3pPr>
            <a:lvl4pPr lvl="3" rtl="0">
              <a:lnSpc>
                <a:spcPct val="100000"/>
              </a:lnSpc>
              <a:spcBef>
                <a:spcPts val="0"/>
              </a:spcBef>
              <a:spcAft>
                <a:spcPts val="0"/>
              </a:spcAft>
              <a:buNone/>
              <a:defRPr sz="3333">
                <a:solidFill>
                  <a:schemeClr val="lt2"/>
                </a:solidFill>
                <a:latin typeface="Bubblegum Sans"/>
                <a:ea typeface="Bubblegum Sans"/>
                <a:cs typeface="Bubblegum Sans"/>
                <a:sym typeface="Bubblegum Sans"/>
              </a:defRPr>
            </a:lvl4pPr>
            <a:lvl5pPr lvl="4" rtl="0">
              <a:lnSpc>
                <a:spcPct val="100000"/>
              </a:lnSpc>
              <a:spcBef>
                <a:spcPts val="0"/>
              </a:spcBef>
              <a:spcAft>
                <a:spcPts val="0"/>
              </a:spcAft>
              <a:buNone/>
              <a:defRPr sz="3333">
                <a:solidFill>
                  <a:schemeClr val="lt2"/>
                </a:solidFill>
                <a:latin typeface="Bubblegum Sans"/>
                <a:ea typeface="Bubblegum Sans"/>
                <a:cs typeface="Bubblegum Sans"/>
                <a:sym typeface="Bubblegum Sans"/>
              </a:defRPr>
            </a:lvl5pPr>
            <a:lvl6pPr lvl="5" rtl="0">
              <a:lnSpc>
                <a:spcPct val="100000"/>
              </a:lnSpc>
              <a:spcBef>
                <a:spcPts val="0"/>
              </a:spcBef>
              <a:spcAft>
                <a:spcPts val="0"/>
              </a:spcAft>
              <a:buNone/>
              <a:defRPr sz="3333">
                <a:solidFill>
                  <a:schemeClr val="lt2"/>
                </a:solidFill>
                <a:latin typeface="Bubblegum Sans"/>
                <a:ea typeface="Bubblegum Sans"/>
                <a:cs typeface="Bubblegum Sans"/>
                <a:sym typeface="Bubblegum Sans"/>
              </a:defRPr>
            </a:lvl6pPr>
            <a:lvl7pPr lvl="6" rtl="0">
              <a:lnSpc>
                <a:spcPct val="100000"/>
              </a:lnSpc>
              <a:spcBef>
                <a:spcPts val="0"/>
              </a:spcBef>
              <a:spcAft>
                <a:spcPts val="0"/>
              </a:spcAft>
              <a:buNone/>
              <a:defRPr sz="3333">
                <a:solidFill>
                  <a:schemeClr val="lt2"/>
                </a:solidFill>
                <a:latin typeface="Bubblegum Sans"/>
                <a:ea typeface="Bubblegum Sans"/>
                <a:cs typeface="Bubblegum Sans"/>
                <a:sym typeface="Bubblegum Sans"/>
              </a:defRPr>
            </a:lvl7pPr>
            <a:lvl8pPr lvl="7" rtl="0">
              <a:lnSpc>
                <a:spcPct val="100000"/>
              </a:lnSpc>
              <a:spcBef>
                <a:spcPts val="0"/>
              </a:spcBef>
              <a:spcAft>
                <a:spcPts val="0"/>
              </a:spcAft>
              <a:buNone/>
              <a:defRPr sz="3333">
                <a:solidFill>
                  <a:schemeClr val="lt2"/>
                </a:solidFill>
                <a:latin typeface="Bubblegum Sans"/>
                <a:ea typeface="Bubblegum Sans"/>
                <a:cs typeface="Bubblegum Sans"/>
                <a:sym typeface="Bubblegum Sans"/>
              </a:defRPr>
            </a:lvl8pPr>
            <a:lvl9pPr lvl="8" rtl="0">
              <a:lnSpc>
                <a:spcPct val="100000"/>
              </a:lnSpc>
              <a:spcBef>
                <a:spcPts val="0"/>
              </a:spcBef>
              <a:spcAft>
                <a:spcPts val="0"/>
              </a:spcAft>
              <a:buNone/>
              <a:defRPr sz="3333">
                <a:solidFill>
                  <a:schemeClr val="lt2"/>
                </a:solidFill>
                <a:latin typeface="Bubblegum Sans"/>
                <a:ea typeface="Bubblegum Sans"/>
                <a:cs typeface="Bubblegum Sans"/>
                <a:sym typeface="Bubblegum Sans"/>
              </a:defRPr>
            </a:lvl9pPr>
          </a:lstStyle>
          <a:p>
            <a:endParaRPr dirty="0"/>
          </a:p>
        </p:txBody>
      </p:sp>
      <p:sp>
        <p:nvSpPr>
          <p:cNvPr id="1306" name="Google Shape;1306;p16"/>
          <p:cNvSpPr txBox="1">
            <a:spLocks noGrp="1"/>
          </p:cNvSpPr>
          <p:nvPr>
            <p:ph type="subTitle" idx="2"/>
          </p:nvPr>
        </p:nvSpPr>
        <p:spPr>
          <a:xfrm>
            <a:off x="1102969" y="4107005"/>
            <a:ext cx="3010800" cy="118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atin typeface="Arial" panose="020B0604020202020204" pitchFamily="34" charset="0"/>
                <a:cs typeface="Arial" panose="020B0604020202020204" pitchFamily="34" charset="0"/>
              </a:defRPr>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dirty="0"/>
          </a:p>
        </p:txBody>
      </p:sp>
      <p:sp>
        <p:nvSpPr>
          <p:cNvPr id="1307" name="Google Shape;1307;p16"/>
          <p:cNvSpPr txBox="1">
            <a:spLocks noGrp="1"/>
          </p:cNvSpPr>
          <p:nvPr>
            <p:ph type="subTitle" idx="3"/>
          </p:nvPr>
        </p:nvSpPr>
        <p:spPr>
          <a:xfrm>
            <a:off x="4590600" y="3571867"/>
            <a:ext cx="30108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333">
                <a:solidFill>
                  <a:schemeClr val="accent3"/>
                </a:solidFill>
                <a:latin typeface="Arial" panose="020B0604020202020204" pitchFamily="34" charset="0"/>
                <a:ea typeface="Arial" panose="020B0604020202020204" pitchFamily="34" charset="0"/>
                <a:cs typeface="Arial" panose="020B0604020202020204" pitchFamily="34" charset="0"/>
                <a:sym typeface="Bubblegum Sans"/>
              </a:defRPr>
            </a:lvl1pPr>
            <a:lvl2pPr lvl="1" rtl="0">
              <a:lnSpc>
                <a:spcPct val="100000"/>
              </a:lnSpc>
              <a:spcBef>
                <a:spcPts val="0"/>
              </a:spcBef>
              <a:spcAft>
                <a:spcPts val="0"/>
              </a:spcAft>
              <a:buNone/>
              <a:defRPr sz="3333">
                <a:solidFill>
                  <a:schemeClr val="accent3"/>
                </a:solidFill>
                <a:latin typeface="Bubblegum Sans"/>
                <a:ea typeface="Bubblegum Sans"/>
                <a:cs typeface="Bubblegum Sans"/>
                <a:sym typeface="Bubblegum Sans"/>
              </a:defRPr>
            </a:lvl2pPr>
            <a:lvl3pPr lvl="2" rtl="0">
              <a:lnSpc>
                <a:spcPct val="100000"/>
              </a:lnSpc>
              <a:spcBef>
                <a:spcPts val="0"/>
              </a:spcBef>
              <a:spcAft>
                <a:spcPts val="0"/>
              </a:spcAft>
              <a:buNone/>
              <a:defRPr sz="3333">
                <a:solidFill>
                  <a:schemeClr val="accent3"/>
                </a:solidFill>
                <a:latin typeface="Bubblegum Sans"/>
                <a:ea typeface="Bubblegum Sans"/>
                <a:cs typeface="Bubblegum Sans"/>
                <a:sym typeface="Bubblegum Sans"/>
              </a:defRPr>
            </a:lvl3pPr>
            <a:lvl4pPr lvl="3" rtl="0">
              <a:lnSpc>
                <a:spcPct val="100000"/>
              </a:lnSpc>
              <a:spcBef>
                <a:spcPts val="0"/>
              </a:spcBef>
              <a:spcAft>
                <a:spcPts val="0"/>
              </a:spcAft>
              <a:buNone/>
              <a:defRPr sz="3333">
                <a:solidFill>
                  <a:schemeClr val="accent3"/>
                </a:solidFill>
                <a:latin typeface="Bubblegum Sans"/>
                <a:ea typeface="Bubblegum Sans"/>
                <a:cs typeface="Bubblegum Sans"/>
                <a:sym typeface="Bubblegum Sans"/>
              </a:defRPr>
            </a:lvl4pPr>
            <a:lvl5pPr lvl="4" rtl="0">
              <a:lnSpc>
                <a:spcPct val="100000"/>
              </a:lnSpc>
              <a:spcBef>
                <a:spcPts val="0"/>
              </a:spcBef>
              <a:spcAft>
                <a:spcPts val="0"/>
              </a:spcAft>
              <a:buNone/>
              <a:defRPr sz="3333">
                <a:solidFill>
                  <a:schemeClr val="accent3"/>
                </a:solidFill>
                <a:latin typeface="Bubblegum Sans"/>
                <a:ea typeface="Bubblegum Sans"/>
                <a:cs typeface="Bubblegum Sans"/>
                <a:sym typeface="Bubblegum Sans"/>
              </a:defRPr>
            </a:lvl5pPr>
            <a:lvl6pPr lvl="5" rtl="0">
              <a:lnSpc>
                <a:spcPct val="100000"/>
              </a:lnSpc>
              <a:spcBef>
                <a:spcPts val="0"/>
              </a:spcBef>
              <a:spcAft>
                <a:spcPts val="0"/>
              </a:spcAft>
              <a:buNone/>
              <a:defRPr sz="3333">
                <a:solidFill>
                  <a:schemeClr val="accent3"/>
                </a:solidFill>
                <a:latin typeface="Bubblegum Sans"/>
                <a:ea typeface="Bubblegum Sans"/>
                <a:cs typeface="Bubblegum Sans"/>
                <a:sym typeface="Bubblegum Sans"/>
              </a:defRPr>
            </a:lvl6pPr>
            <a:lvl7pPr lvl="6" rtl="0">
              <a:lnSpc>
                <a:spcPct val="100000"/>
              </a:lnSpc>
              <a:spcBef>
                <a:spcPts val="0"/>
              </a:spcBef>
              <a:spcAft>
                <a:spcPts val="0"/>
              </a:spcAft>
              <a:buNone/>
              <a:defRPr sz="3333">
                <a:solidFill>
                  <a:schemeClr val="accent3"/>
                </a:solidFill>
                <a:latin typeface="Bubblegum Sans"/>
                <a:ea typeface="Bubblegum Sans"/>
                <a:cs typeface="Bubblegum Sans"/>
                <a:sym typeface="Bubblegum Sans"/>
              </a:defRPr>
            </a:lvl7pPr>
            <a:lvl8pPr lvl="7" rtl="0">
              <a:lnSpc>
                <a:spcPct val="100000"/>
              </a:lnSpc>
              <a:spcBef>
                <a:spcPts val="0"/>
              </a:spcBef>
              <a:spcAft>
                <a:spcPts val="0"/>
              </a:spcAft>
              <a:buNone/>
              <a:defRPr sz="3333">
                <a:solidFill>
                  <a:schemeClr val="accent3"/>
                </a:solidFill>
                <a:latin typeface="Bubblegum Sans"/>
                <a:ea typeface="Bubblegum Sans"/>
                <a:cs typeface="Bubblegum Sans"/>
                <a:sym typeface="Bubblegum Sans"/>
              </a:defRPr>
            </a:lvl8pPr>
            <a:lvl9pPr lvl="8" rtl="0">
              <a:lnSpc>
                <a:spcPct val="100000"/>
              </a:lnSpc>
              <a:spcBef>
                <a:spcPts val="0"/>
              </a:spcBef>
              <a:spcAft>
                <a:spcPts val="0"/>
              </a:spcAft>
              <a:buNone/>
              <a:defRPr sz="3333">
                <a:solidFill>
                  <a:schemeClr val="accent3"/>
                </a:solidFill>
                <a:latin typeface="Bubblegum Sans"/>
                <a:ea typeface="Bubblegum Sans"/>
                <a:cs typeface="Bubblegum Sans"/>
                <a:sym typeface="Bubblegum Sans"/>
              </a:defRPr>
            </a:lvl9pPr>
          </a:lstStyle>
          <a:p>
            <a:endParaRPr dirty="0"/>
          </a:p>
        </p:txBody>
      </p:sp>
      <p:sp>
        <p:nvSpPr>
          <p:cNvPr id="1308" name="Google Shape;1308;p16"/>
          <p:cNvSpPr txBox="1">
            <a:spLocks noGrp="1"/>
          </p:cNvSpPr>
          <p:nvPr>
            <p:ph type="subTitle" idx="4"/>
          </p:nvPr>
        </p:nvSpPr>
        <p:spPr>
          <a:xfrm>
            <a:off x="4590600" y="4107005"/>
            <a:ext cx="3010800" cy="118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atin typeface="Arial" panose="020B0604020202020204" pitchFamily="34" charset="0"/>
                <a:cs typeface="Arial" panose="020B0604020202020204" pitchFamily="34" charset="0"/>
              </a:defRPr>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dirty="0"/>
          </a:p>
        </p:txBody>
      </p:sp>
      <p:sp>
        <p:nvSpPr>
          <p:cNvPr id="1309" name="Google Shape;1309;p16"/>
          <p:cNvSpPr txBox="1">
            <a:spLocks noGrp="1"/>
          </p:cNvSpPr>
          <p:nvPr>
            <p:ph type="subTitle" idx="5"/>
          </p:nvPr>
        </p:nvSpPr>
        <p:spPr>
          <a:xfrm>
            <a:off x="8078231" y="3571867"/>
            <a:ext cx="30108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333">
                <a:solidFill>
                  <a:schemeClr val="accent4"/>
                </a:solidFill>
                <a:latin typeface="Arial" panose="020B0604020202020204" pitchFamily="34" charset="0"/>
                <a:ea typeface="Arial" panose="020B0604020202020204" pitchFamily="34" charset="0"/>
                <a:cs typeface="Arial" panose="020B0604020202020204" pitchFamily="34" charset="0"/>
                <a:sym typeface="Bubblegum Sans"/>
              </a:defRPr>
            </a:lvl1pPr>
            <a:lvl2pPr lvl="1" rtl="0">
              <a:lnSpc>
                <a:spcPct val="100000"/>
              </a:lnSpc>
              <a:spcBef>
                <a:spcPts val="0"/>
              </a:spcBef>
              <a:spcAft>
                <a:spcPts val="0"/>
              </a:spcAft>
              <a:buNone/>
              <a:defRPr sz="3333">
                <a:solidFill>
                  <a:schemeClr val="accent4"/>
                </a:solidFill>
                <a:latin typeface="Bubblegum Sans"/>
                <a:ea typeface="Bubblegum Sans"/>
                <a:cs typeface="Bubblegum Sans"/>
                <a:sym typeface="Bubblegum Sans"/>
              </a:defRPr>
            </a:lvl2pPr>
            <a:lvl3pPr lvl="2" rtl="0">
              <a:lnSpc>
                <a:spcPct val="100000"/>
              </a:lnSpc>
              <a:spcBef>
                <a:spcPts val="0"/>
              </a:spcBef>
              <a:spcAft>
                <a:spcPts val="0"/>
              </a:spcAft>
              <a:buNone/>
              <a:defRPr sz="3333">
                <a:solidFill>
                  <a:schemeClr val="accent4"/>
                </a:solidFill>
                <a:latin typeface="Bubblegum Sans"/>
                <a:ea typeface="Bubblegum Sans"/>
                <a:cs typeface="Bubblegum Sans"/>
                <a:sym typeface="Bubblegum Sans"/>
              </a:defRPr>
            </a:lvl3pPr>
            <a:lvl4pPr lvl="3" rtl="0">
              <a:lnSpc>
                <a:spcPct val="100000"/>
              </a:lnSpc>
              <a:spcBef>
                <a:spcPts val="0"/>
              </a:spcBef>
              <a:spcAft>
                <a:spcPts val="0"/>
              </a:spcAft>
              <a:buNone/>
              <a:defRPr sz="3333">
                <a:solidFill>
                  <a:schemeClr val="accent4"/>
                </a:solidFill>
                <a:latin typeface="Bubblegum Sans"/>
                <a:ea typeface="Bubblegum Sans"/>
                <a:cs typeface="Bubblegum Sans"/>
                <a:sym typeface="Bubblegum Sans"/>
              </a:defRPr>
            </a:lvl4pPr>
            <a:lvl5pPr lvl="4" rtl="0">
              <a:lnSpc>
                <a:spcPct val="100000"/>
              </a:lnSpc>
              <a:spcBef>
                <a:spcPts val="0"/>
              </a:spcBef>
              <a:spcAft>
                <a:spcPts val="0"/>
              </a:spcAft>
              <a:buNone/>
              <a:defRPr sz="3333">
                <a:solidFill>
                  <a:schemeClr val="accent4"/>
                </a:solidFill>
                <a:latin typeface="Bubblegum Sans"/>
                <a:ea typeface="Bubblegum Sans"/>
                <a:cs typeface="Bubblegum Sans"/>
                <a:sym typeface="Bubblegum Sans"/>
              </a:defRPr>
            </a:lvl5pPr>
            <a:lvl6pPr lvl="5" rtl="0">
              <a:lnSpc>
                <a:spcPct val="100000"/>
              </a:lnSpc>
              <a:spcBef>
                <a:spcPts val="0"/>
              </a:spcBef>
              <a:spcAft>
                <a:spcPts val="0"/>
              </a:spcAft>
              <a:buNone/>
              <a:defRPr sz="3333">
                <a:solidFill>
                  <a:schemeClr val="accent4"/>
                </a:solidFill>
                <a:latin typeface="Bubblegum Sans"/>
                <a:ea typeface="Bubblegum Sans"/>
                <a:cs typeface="Bubblegum Sans"/>
                <a:sym typeface="Bubblegum Sans"/>
              </a:defRPr>
            </a:lvl6pPr>
            <a:lvl7pPr lvl="6" rtl="0">
              <a:lnSpc>
                <a:spcPct val="100000"/>
              </a:lnSpc>
              <a:spcBef>
                <a:spcPts val="0"/>
              </a:spcBef>
              <a:spcAft>
                <a:spcPts val="0"/>
              </a:spcAft>
              <a:buNone/>
              <a:defRPr sz="3333">
                <a:solidFill>
                  <a:schemeClr val="accent4"/>
                </a:solidFill>
                <a:latin typeface="Bubblegum Sans"/>
                <a:ea typeface="Bubblegum Sans"/>
                <a:cs typeface="Bubblegum Sans"/>
                <a:sym typeface="Bubblegum Sans"/>
              </a:defRPr>
            </a:lvl7pPr>
            <a:lvl8pPr lvl="7" rtl="0">
              <a:lnSpc>
                <a:spcPct val="100000"/>
              </a:lnSpc>
              <a:spcBef>
                <a:spcPts val="0"/>
              </a:spcBef>
              <a:spcAft>
                <a:spcPts val="0"/>
              </a:spcAft>
              <a:buNone/>
              <a:defRPr sz="3333">
                <a:solidFill>
                  <a:schemeClr val="accent4"/>
                </a:solidFill>
                <a:latin typeface="Bubblegum Sans"/>
                <a:ea typeface="Bubblegum Sans"/>
                <a:cs typeface="Bubblegum Sans"/>
                <a:sym typeface="Bubblegum Sans"/>
              </a:defRPr>
            </a:lvl8pPr>
            <a:lvl9pPr lvl="8" rtl="0">
              <a:lnSpc>
                <a:spcPct val="100000"/>
              </a:lnSpc>
              <a:spcBef>
                <a:spcPts val="0"/>
              </a:spcBef>
              <a:spcAft>
                <a:spcPts val="0"/>
              </a:spcAft>
              <a:buNone/>
              <a:defRPr sz="3333">
                <a:solidFill>
                  <a:schemeClr val="accent4"/>
                </a:solidFill>
                <a:latin typeface="Bubblegum Sans"/>
                <a:ea typeface="Bubblegum Sans"/>
                <a:cs typeface="Bubblegum Sans"/>
                <a:sym typeface="Bubblegum Sans"/>
              </a:defRPr>
            </a:lvl9pPr>
          </a:lstStyle>
          <a:p>
            <a:endParaRPr dirty="0"/>
          </a:p>
        </p:txBody>
      </p:sp>
      <p:sp>
        <p:nvSpPr>
          <p:cNvPr id="1310" name="Google Shape;1310;p16"/>
          <p:cNvSpPr txBox="1">
            <a:spLocks noGrp="1"/>
          </p:cNvSpPr>
          <p:nvPr>
            <p:ph type="subTitle" idx="6"/>
          </p:nvPr>
        </p:nvSpPr>
        <p:spPr>
          <a:xfrm>
            <a:off x="8078231" y="4107005"/>
            <a:ext cx="3010800" cy="118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atin typeface="Arial" panose="020B0604020202020204" pitchFamily="34" charset="0"/>
                <a:cs typeface="Arial" panose="020B0604020202020204" pitchFamily="34" charset="0"/>
              </a:defRPr>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dirty="0"/>
          </a:p>
        </p:txBody>
      </p:sp>
      <p:sp>
        <p:nvSpPr>
          <p:cNvPr id="1311" name="Google Shape;1311;p16"/>
          <p:cNvSpPr txBox="1">
            <a:spLocks noGrp="1"/>
          </p:cNvSpPr>
          <p:nvPr>
            <p:ph type="title"/>
          </p:nvPr>
        </p:nvSpPr>
        <p:spPr>
          <a:xfrm>
            <a:off x="960000" y="516800"/>
            <a:ext cx="102720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atin typeface="Arial" panose="020B0604020202020204" pitchFamily="34" charset="0"/>
                <a:cs typeface="Arial" panose="020B0604020202020204" pitchFamily="34" charset="0"/>
              </a:defRPr>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dirty="0"/>
          </a:p>
        </p:txBody>
      </p:sp>
    </p:spTree>
    <p:extLst>
      <p:ext uri="{BB962C8B-B14F-4D97-AF65-F5344CB8AC3E}">
        <p14:creationId xmlns:p14="http://schemas.microsoft.com/office/powerpoint/2010/main" val="18686959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1.jpe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theme" Target="../theme/theme4.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theme" Target="../theme/theme5.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theme" Target="../theme/theme6.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theme" Target="../theme/theme7.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xmlns="" id="{06D76316-BCC2-C5E5-20DD-A12F61FCF9B0}"/>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21000" r="-2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1D8BD707-D9CF-40AE-B4C6-C98DA3205C09}" type="datetimeFigureOut">
              <a:rPr lang="en-US" smtClean="0">
                <a:solidFill>
                  <a:prstClr val="black">
                    <a:tint val="75000"/>
                  </a:prstClr>
                </a:solidFill>
              </a:rPr>
              <a:pPr/>
              <a:t>3/1/2025</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977908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ctr" defTabSz="1219230" rtl="0" eaLnBrk="1" latinLnBrk="0" hangingPunct="1">
        <a:spcBef>
          <a:spcPct val="0"/>
        </a:spcBef>
        <a:buNone/>
        <a:defRPr sz="5866" kern="1200">
          <a:solidFill>
            <a:schemeClr val="tx1"/>
          </a:solidFill>
          <a:latin typeface="+mj-lt"/>
          <a:ea typeface="+mj-ea"/>
          <a:cs typeface="+mj-cs"/>
        </a:defRPr>
      </a:lvl1pPr>
    </p:titleStyle>
    <p:bodyStyle>
      <a:lvl1pPr marL="457211" indent="-457211" algn="l" defTabSz="121923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625" indent="-381010" algn="l" defTabSz="1219230" rtl="0" eaLnBrk="1" latinLnBrk="0" hangingPunct="1">
        <a:spcBef>
          <a:spcPct val="20000"/>
        </a:spcBef>
        <a:buFont typeface="Arial" pitchFamily="34" charset="0"/>
        <a:buChar char="–"/>
        <a:defRPr sz="3734" kern="1200">
          <a:solidFill>
            <a:schemeClr val="tx1"/>
          </a:solidFill>
          <a:latin typeface="+mn-lt"/>
          <a:ea typeface="+mn-ea"/>
          <a:cs typeface="+mn-cs"/>
        </a:defRPr>
      </a:lvl2pPr>
      <a:lvl3pPr marL="1524039" indent="-304808" algn="l" defTabSz="121923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654" indent="-304808" algn="l" defTabSz="121923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269" indent="-304808" algn="l" defTabSz="121923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884" indent="-304808" algn="l" defTabSz="121923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499" indent="-304808" algn="l" defTabSz="121923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2115" indent="-304808" algn="l" defTabSz="121923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730" indent="-304808" algn="l" defTabSz="121923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230" rtl="0" eaLnBrk="1" latinLnBrk="0" hangingPunct="1">
        <a:defRPr sz="2400" kern="1200">
          <a:solidFill>
            <a:schemeClr val="tx1"/>
          </a:solidFill>
          <a:latin typeface="+mn-lt"/>
          <a:ea typeface="+mn-ea"/>
          <a:cs typeface="+mn-cs"/>
        </a:defRPr>
      </a:lvl1pPr>
      <a:lvl2pPr marL="609615" algn="l" defTabSz="1219230" rtl="0" eaLnBrk="1" latinLnBrk="0" hangingPunct="1">
        <a:defRPr sz="2400" kern="1200">
          <a:solidFill>
            <a:schemeClr val="tx1"/>
          </a:solidFill>
          <a:latin typeface="+mn-lt"/>
          <a:ea typeface="+mn-ea"/>
          <a:cs typeface="+mn-cs"/>
        </a:defRPr>
      </a:lvl2pPr>
      <a:lvl3pPr marL="1219230" algn="l" defTabSz="1219230" rtl="0" eaLnBrk="1" latinLnBrk="0" hangingPunct="1">
        <a:defRPr sz="2400" kern="1200">
          <a:solidFill>
            <a:schemeClr val="tx1"/>
          </a:solidFill>
          <a:latin typeface="+mn-lt"/>
          <a:ea typeface="+mn-ea"/>
          <a:cs typeface="+mn-cs"/>
        </a:defRPr>
      </a:lvl3pPr>
      <a:lvl4pPr marL="1828846" algn="l" defTabSz="1219230" rtl="0" eaLnBrk="1" latinLnBrk="0" hangingPunct="1">
        <a:defRPr sz="2400" kern="1200">
          <a:solidFill>
            <a:schemeClr val="tx1"/>
          </a:solidFill>
          <a:latin typeface="+mn-lt"/>
          <a:ea typeface="+mn-ea"/>
          <a:cs typeface="+mn-cs"/>
        </a:defRPr>
      </a:lvl4pPr>
      <a:lvl5pPr marL="2438461" algn="l" defTabSz="1219230" rtl="0" eaLnBrk="1" latinLnBrk="0" hangingPunct="1">
        <a:defRPr sz="2400" kern="1200">
          <a:solidFill>
            <a:schemeClr val="tx1"/>
          </a:solidFill>
          <a:latin typeface="+mn-lt"/>
          <a:ea typeface="+mn-ea"/>
          <a:cs typeface="+mn-cs"/>
        </a:defRPr>
      </a:lvl5pPr>
      <a:lvl6pPr marL="3048076" algn="l" defTabSz="1219230" rtl="0" eaLnBrk="1" latinLnBrk="0" hangingPunct="1">
        <a:defRPr sz="2400" kern="1200">
          <a:solidFill>
            <a:schemeClr val="tx1"/>
          </a:solidFill>
          <a:latin typeface="+mn-lt"/>
          <a:ea typeface="+mn-ea"/>
          <a:cs typeface="+mn-cs"/>
        </a:defRPr>
      </a:lvl6pPr>
      <a:lvl7pPr marL="3657691" algn="l" defTabSz="1219230" rtl="0" eaLnBrk="1" latinLnBrk="0" hangingPunct="1">
        <a:defRPr sz="2400" kern="1200">
          <a:solidFill>
            <a:schemeClr val="tx1"/>
          </a:solidFill>
          <a:latin typeface="+mn-lt"/>
          <a:ea typeface="+mn-ea"/>
          <a:cs typeface="+mn-cs"/>
        </a:defRPr>
      </a:lvl7pPr>
      <a:lvl8pPr marL="4267306" algn="l" defTabSz="1219230" rtl="0" eaLnBrk="1" latinLnBrk="0" hangingPunct="1">
        <a:defRPr sz="2400" kern="1200">
          <a:solidFill>
            <a:schemeClr val="tx1"/>
          </a:solidFill>
          <a:latin typeface="+mn-lt"/>
          <a:ea typeface="+mn-ea"/>
          <a:cs typeface="+mn-cs"/>
        </a:defRPr>
      </a:lvl8pPr>
      <a:lvl9pPr marL="4876922" algn="l" defTabSz="121923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xmlns="" id="{06D76316-BCC2-C5E5-20DD-A12F61FCF9B0}"/>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3231379495"/>
      </p:ext>
    </p:extLst>
  </p:cSld>
  <p:clrMap bg1="lt1" tx1="dk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C2DB2FE-E9BB-4592-ABF0-6D9A4DBDF4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C5362B9-A212-4636-930F-8E280C6B7D25}"/>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2F926F1-7C5D-4AEB-93C4-B41ACAC332B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8593A9-40E4-4715-BB88-DD783705E2B1}" type="datetimeFigureOut">
              <a:rPr lang="en-US" smtClean="0">
                <a:solidFill>
                  <a:prstClr val="black">
                    <a:tint val="75000"/>
                  </a:prstClr>
                </a:solidFill>
              </a:rPr>
              <a:pPr/>
              <a:t>3/1/2025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A0687F8-9398-47E0-92F0-116456CA5571}"/>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1FC9736-C06A-4629-9229-24589F51288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0205281"/>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294967295" pos="416">
          <p15:clr>
            <a:srgbClr val="F26B43"/>
          </p15:clr>
        </p15:guide>
        <p15:guide id="4294967295" pos="7256">
          <p15:clr>
            <a:srgbClr val="F26B43"/>
          </p15:clr>
        </p15:guide>
        <p15:guide id="4294967295" orient="horz" pos="648">
          <p15:clr>
            <a:srgbClr val="F26B43"/>
          </p15:clr>
        </p15:guide>
        <p15:guide id="4294967295" orient="horz" pos="712">
          <p15:clr>
            <a:srgbClr val="F26B43"/>
          </p15:clr>
        </p15:guide>
        <p15:guide id="4294967295" orient="horz" pos="3928">
          <p15:clr>
            <a:srgbClr val="F26B43"/>
          </p15:clr>
        </p15:guide>
        <p15:guide id="4294967295" orient="horz" pos="386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C2DB2FE-E9BB-4592-ABF0-6D9A4DBDF4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C5362B9-A212-4636-930F-8E280C6B7D25}"/>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2F926F1-7C5D-4AEB-93C4-B41ACAC332B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8593A9-40E4-4715-BB88-DD783705E2B1}" type="datetimeFigureOut">
              <a:rPr lang="en-US" smtClean="0">
                <a:solidFill>
                  <a:prstClr val="black">
                    <a:tint val="75000"/>
                  </a:prstClr>
                </a:solidFill>
              </a:rPr>
              <a:pPr/>
              <a:t>3/1/2025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A0687F8-9398-47E0-92F0-116456CA5571}"/>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1FC9736-C06A-4629-9229-24589F51288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9452651"/>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294967295" pos="416">
          <p15:clr>
            <a:srgbClr val="F26B43"/>
          </p15:clr>
        </p15:guide>
        <p15:guide id="4294967295" pos="7256">
          <p15:clr>
            <a:srgbClr val="F26B43"/>
          </p15:clr>
        </p15:guide>
        <p15:guide id="4294967295" orient="horz" pos="648">
          <p15:clr>
            <a:srgbClr val="F26B43"/>
          </p15:clr>
        </p15:guide>
        <p15:guide id="4294967295" orient="horz" pos="712">
          <p15:clr>
            <a:srgbClr val="F26B43"/>
          </p15:clr>
        </p15:guide>
        <p15:guide id="4294967295" orient="horz" pos="3928">
          <p15:clr>
            <a:srgbClr val="F26B43"/>
          </p15:clr>
        </p15:guide>
        <p15:guide id="4294967295" orient="horz" pos="386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C2DB2FE-E9BB-4592-ABF0-6D9A4DBDF4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C5362B9-A212-4636-930F-8E280C6B7D25}"/>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2F926F1-7C5D-4AEB-93C4-B41ACAC332B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8593A9-40E4-4715-BB88-DD783705E2B1}" type="datetimeFigureOut">
              <a:rPr lang="en-US" smtClean="0">
                <a:solidFill>
                  <a:prstClr val="black">
                    <a:tint val="75000"/>
                  </a:prstClr>
                </a:solidFill>
              </a:rPr>
              <a:pPr/>
              <a:t>3/1/2025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A0687F8-9398-47E0-92F0-116456CA5571}"/>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1FC9736-C06A-4629-9229-24589F51288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4230816"/>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 id="2147483805" r:id="rId16"/>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294967295" pos="416">
          <p15:clr>
            <a:srgbClr val="F26B43"/>
          </p15:clr>
        </p15:guide>
        <p15:guide id="4294967295" pos="7256">
          <p15:clr>
            <a:srgbClr val="F26B43"/>
          </p15:clr>
        </p15:guide>
        <p15:guide id="4294967295" orient="horz" pos="648">
          <p15:clr>
            <a:srgbClr val="F26B43"/>
          </p15:clr>
        </p15:guide>
        <p15:guide id="4294967295" orient="horz" pos="712">
          <p15:clr>
            <a:srgbClr val="F26B43"/>
          </p15:clr>
        </p15:guide>
        <p15:guide id="4294967295" orient="horz" pos="3928">
          <p15:clr>
            <a:srgbClr val="F26B43"/>
          </p15:clr>
        </p15:guide>
        <p15:guide id="4294967295" orient="horz" pos="3864">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C2DB2FE-E9BB-4592-ABF0-6D9A4DBDF4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C5362B9-A212-4636-930F-8E280C6B7D25}"/>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2F926F1-7C5D-4AEB-93C4-B41ACAC332B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8593A9-40E4-4715-BB88-DD783705E2B1}" type="datetimeFigureOut">
              <a:rPr lang="en-US" smtClean="0">
                <a:solidFill>
                  <a:prstClr val="black">
                    <a:tint val="75000"/>
                  </a:prstClr>
                </a:solidFill>
              </a:rPr>
              <a:pPr/>
              <a:t>3/1/2025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A0687F8-9398-47E0-92F0-116456CA5571}"/>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1FC9736-C06A-4629-9229-24589F51288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4843480"/>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 id="2147483822" r:id="rId16"/>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294967295" pos="416">
          <p15:clr>
            <a:srgbClr val="F26B43"/>
          </p15:clr>
        </p15:guide>
        <p15:guide id="4294967295" pos="7256">
          <p15:clr>
            <a:srgbClr val="F26B43"/>
          </p15:clr>
        </p15:guide>
        <p15:guide id="4294967295" orient="horz" pos="648">
          <p15:clr>
            <a:srgbClr val="F26B43"/>
          </p15:clr>
        </p15:guide>
        <p15:guide id="4294967295" orient="horz" pos="712">
          <p15:clr>
            <a:srgbClr val="F26B43"/>
          </p15:clr>
        </p15:guide>
        <p15:guide id="4294967295" orient="horz" pos="3928">
          <p15:clr>
            <a:srgbClr val="F26B43"/>
          </p15:clr>
        </p15:guide>
        <p15:guide id="4294967295" orient="horz" pos="3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0.xml"/><Relationship Id="rId1" Type="http://schemas.openxmlformats.org/officeDocument/2006/relationships/tags" Target="../tags/tag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1.xml"/><Relationship Id="rId1" Type="http://schemas.openxmlformats.org/officeDocument/2006/relationships/tags" Target="../tags/tag10.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1.xml"/><Relationship Id="rId1" Type="http://schemas.openxmlformats.org/officeDocument/2006/relationships/tags" Target="../tags/tag11.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1.xml"/><Relationship Id="rId1" Type="http://schemas.openxmlformats.org/officeDocument/2006/relationships/tags" Target="../tags/tag1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1.xml"/><Relationship Id="rId1" Type="http://schemas.openxmlformats.org/officeDocument/2006/relationships/tags" Target="../tags/tag13.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3" Type="http://schemas.microsoft.com/office/2007/relationships/media" Target="../media/media3.mp3"/><Relationship Id="rId7" Type="http://schemas.openxmlformats.org/officeDocument/2006/relationships/image" Target="../media/image22.png"/><Relationship Id="rId12" Type="http://schemas.openxmlformats.org/officeDocument/2006/relationships/image" Target="../media/image9.png"/><Relationship Id="rId2" Type="http://schemas.openxmlformats.org/officeDocument/2006/relationships/audio" Target="NULL" TargetMode="External"/><Relationship Id="rId1" Type="http://schemas.openxmlformats.org/officeDocument/2006/relationships/tags" Target="../tags/tag15.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notesSlide" Target="../notesSlides/notesSlide7.xml"/><Relationship Id="rId15" Type="http://schemas.openxmlformats.org/officeDocument/2006/relationships/image" Target="../media/image29.jpg"/><Relationship Id="rId10" Type="http://schemas.openxmlformats.org/officeDocument/2006/relationships/image" Target="../media/image25.png"/><Relationship Id="rId4" Type="http://schemas.openxmlformats.org/officeDocument/2006/relationships/slideLayout" Target="../slideLayouts/slideLayout31.xml"/><Relationship Id="rId9" Type="http://schemas.openxmlformats.org/officeDocument/2006/relationships/image" Target="../media/image24.png"/><Relationship Id="rId1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33.png"/><Relationship Id="rId18" Type="http://schemas.openxmlformats.org/officeDocument/2006/relationships/image" Target="../media/image37.png"/><Relationship Id="rId3" Type="http://schemas.openxmlformats.org/officeDocument/2006/relationships/audio" Target="../media/media4.wav"/><Relationship Id="rId21" Type="http://schemas.openxmlformats.org/officeDocument/2006/relationships/image" Target="../media/image39.png"/><Relationship Id="rId7" Type="http://schemas.openxmlformats.org/officeDocument/2006/relationships/notesSlide" Target="../notesSlides/notesSlide8.xml"/><Relationship Id="rId12" Type="http://schemas.openxmlformats.org/officeDocument/2006/relationships/image" Target="../media/image32.png"/><Relationship Id="rId17" Type="http://schemas.openxmlformats.org/officeDocument/2006/relationships/image" Target="../media/image36.png"/><Relationship Id="rId2" Type="http://schemas.microsoft.com/office/2007/relationships/media" Target="../media/media4.wav"/><Relationship Id="rId16" Type="http://schemas.openxmlformats.org/officeDocument/2006/relationships/image" Target="../media/image22.png"/><Relationship Id="rId20" Type="http://schemas.openxmlformats.org/officeDocument/2006/relationships/image" Target="../media/image25.png"/><Relationship Id="rId1" Type="http://schemas.openxmlformats.org/officeDocument/2006/relationships/tags" Target="../tags/tag16.xml"/><Relationship Id="rId6" Type="http://schemas.openxmlformats.org/officeDocument/2006/relationships/slideLayout" Target="../slideLayouts/slideLayout48.xml"/><Relationship Id="rId11" Type="http://schemas.openxmlformats.org/officeDocument/2006/relationships/image" Target="../media/image21.png"/><Relationship Id="rId5" Type="http://schemas.openxmlformats.org/officeDocument/2006/relationships/audio" Target="../media/media5.mp3"/><Relationship Id="rId15" Type="http://schemas.openxmlformats.org/officeDocument/2006/relationships/image" Target="../media/image35.png"/><Relationship Id="rId23" Type="http://schemas.openxmlformats.org/officeDocument/2006/relationships/image" Target="../media/image29.jpg"/><Relationship Id="rId10" Type="http://schemas.openxmlformats.org/officeDocument/2006/relationships/image" Target="../media/image31.png"/><Relationship Id="rId19" Type="http://schemas.openxmlformats.org/officeDocument/2006/relationships/image" Target="../media/image38.emf"/><Relationship Id="rId4" Type="http://schemas.microsoft.com/office/2007/relationships/media" Target="../media/media5.mp3"/><Relationship Id="rId9" Type="http://schemas.openxmlformats.org/officeDocument/2006/relationships/image" Target="../media/image30.png"/><Relationship Id="rId14" Type="http://schemas.openxmlformats.org/officeDocument/2006/relationships/image" Target="../media/image34.png"/><Relationship Id="rId22"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33.png"/><Relationship Id="rId18" Type="http://schemas.openxmlformats.org/officeDocument/2006/relationships/image" Target="../media/image25.png"/><Relationship Id="rId3" Type="http://schemas.openxmlformats.org/officeDocument/2006/relationships/audio" Target="../media/media4.wav"/><Relationship Id="rId21" Type="http://schemas.openxmlformats.org/officeDocument/2006/relationships/image" Target="../media/image9.png"/><Relationship Id="rId7" Type="http://schemas.openxmlformats.org/officeDocument/2006/relationships/notesSlide" Target="../notesSlides/notesSlide9.xml"/><Relationship Id="rId12" Type="http://schemas.openxmlformats.org/officeDocument/2006/relationships/image" Target="../media/image32.png"/><Relationship Id="rId17" Type="http://schemas.openxmlformats.org/officeDocument/2006/relationships/image" Target="../media/image38.emf"/><Relationship Id="rId2" Type="http://schemas.microsoft.com/office/2007/relationships/media" Target="../media/media4.wav"/><Relationship Id="rId16" Type="http://schemas.openxmlformats.org/officeDocument/2006/relationships/image" Target="../media/image36.png"/><Relationship Id="rId20" Type="http://schemas.openxmlformats.org/officeDocument/2006/relationships/image" Target="../media/image39.png"/><Relationship Id="rId1" Type="http://schemas.openxmlformats.org/officeDocument/2006/relationships/tags" Target="../tags/tag17.xml"/><Relationship Id="rId6" Type="http://schemas.openxmlformats.org/officeDocument/2006/relationships/slideLayout" Target="../slideLayouts/slideLayout80.xml"/><Relationship Id="rId11" Type="http://schemas.openxmlformats.org/officeDocument/2006/relationships/image" Target="../media/image21.png"/><Relationship Id="rId5" Type="http://schemas.openxmlformats.org/officeDocument/2006/relationships/audio" Target="../media/media5.mp3"/><Relationship Id="rId15" Type="http://schemas.openxmlformats.org/officeDocument/2006/relationships/image" Target="../media/image41.png"/><Relationship Id="rId10" Type="http://schemas.openxmlformats.org/officeDocument/2006/relationships/image" Target="../media/image31.png"/><Relationship Id="rId19" Type="http://schemas.openxmlformats.org/officeDocument/2006/relationships/image" Target="../media/image37.png"/><Relationship Id="rId4" Type="http://schemas.microsoft.com/office/2007/relationships/media" Target="../media/media5.mp3"/><Relationship Id="rId9" Type="http://schemas.openxmlformats.org/officeDocument/2006/relationships/image" Target="../media/image30.png"/><Relationship Id="rId14" Type="http://schemas.openxmlformats.org/officeDocument/2006/relationships/image" Target="../media/image40.png"/><Relationship Id="rId22" Type="http://schemas.openxmlformats.org/officeDocument/2006/relationships/image" Target="../media/image29.jpg"/></Relationships>
</file>

<file path=ppt/slides/_rels/slide19.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33.png"/><Relationship Id="rId18" Type="http://schemas.openxmlformats.org/officeDocument/2006/relationships/image" Target="../media/image38.emf"/><Relationship Id="rId3" Type="http://schemas.openxmlformats.org/officeDocument/2006/relationships/audio" Target="../media/media4.wav"/><Relationship Id="rId21" Type="http://schemas.openxmlformats.org/officeDocument/2006/relationships/image" Target="../media/image9.png"/><Relationship Id="rId7" Type="http://schemas.openxmlformats.org/officeDocument/2006/relationships/notesSlide" Target="../notesSlides/notesSlide10.xml"/><Relationship Id="rId12" Type="http://schemas.openxmlformats.org/officeDocument/2006/relationships/image" Target="../media/image41.png"/><Relationship Id="rId17" Type="http://schemas.openxmlformats.org/officeDocument/2006/relationships/image" Target="../media/image36.png"/><Relationship Id="rId2" Type="http://schemas.microsoft.com/office/2007/relationships/media" Target="../media/media4.wav"/><Relationship Id="rId16" Type="http://schemas.openxmlformats.org/officeDocument/2006/relationships/image" Target="../media/image42.png"/><Relationship Id="rId20" Type="http://schemas.openxmlformats.org/officeDocument/2006/relationships/image" Target="../media/image39.png"/><Relationship Id="rId1" Type="http://schemas.openxmlformats.org/officeDocument/2006/relationships/tags" Target="../tags/tag18.xml"/><Relationship Id="rId6" Type="http://schemas.openxmlformats.org/officeDocument/2006/relationships/slideLayout" Target="../slideLayouts/slideLayout64.xml"/><Relationship Id="rId11" Type="http://schemas.openxmlformats.org/officeDocument/2006/relationships/image" Target="../media/image21.png"/><Relationship Id="rId5" Type="http://schemas.openxmlformats.org/officeDocument/2006/relationships/audio" Target="../media/media5.mp3"/><Relationship Id="rId15" Type="http://schemas.openxmlformats.org/officeDocument/2006/relationships/image" Target="../media/image37.png"/><Relationship Id="rId10" Type="http://schemas.openxmlformats.org/officeDocument/2006/relationships/image" Target="../media/image31.png"/><Relationship Id="rId19" Type="http://schemas.openxmlformats.org/officeDocument/2006/relationships/image" Target="../media/image25.png"/><Relationship Id="rId4" Type="http://schemas.microsoft.com/office/2007/relationships/media" Target="../media/media5.mp3"/><Relationship Id="rId9" Type="http://schemas.openxmlformats.org/officeDocument/2006/relationships/image" Target="../media/image30.png"/><Relationship Id="rId14" Type="http://schemas.openxmlformats.org/officeDocument/2006/relationships/image" Target="../media/image40.png"/><Relationship Id="rId22" Type="http://schemas.openxmlformats.org/officeDocument/2006/relationships/image" Target="../media/image29.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hyperlink" Target="https://hoc10.vn/doc-sach/khoa-hoc-4/1/393/78/"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slideLayout" Target="../slideLayouts/slideLayout1.xml"/><Relationship Id="rId1" Type="http://schemas.openxmlformats.org/officeDocument/2006/relationships/tags" Target="../tags/tag19.xml"/><Relationship Id="rId4" Type="http://schemas.openxmlformats.org/officeDocument/2006/relationships/image" Target="../media/image44.jp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png"/><Relationship Id="rId3" Type="http://schemas.openxmlformats.org/officeDocument/2006/relationships/audio" Target="../media/media1.mp3"/><Relationship Id="rId7" Type="http://schemas.openxmlformats.org/officeDocument/2006/relationships/notesSlide" Target="../notesSlides/notesSlide2.xml"/><Relationship Id="rId12" Type="http://schemas.openxmlformats.org/officeDocument/2006/relationships/image" Target="../media/image44.svg"/><Relationship Id="rId2" Type="http://schemas.microsoft.com/office/2007/relationships/media" Target="../media/media1.mp3"/><Relationship Id="rId1" Type="http://schemas.openxmlformats.org/officeDocument/2006/relationships/tags" Target="../tags/tag4.xml"/><Relationship Id="rId6" Type="http://schemas.openxmlformats.org/officeDocument/2006/relationships/slideLayout" Target="../slideLayouts/slideLayout10.xml"/><Relationship Id="rId5" Type="http://schemas.openxmlformats.org/officeDocument/2006/relationships/audio" Target="../media/media2.mp3"/><Relationship Id="rId15" Type="http://schemas.openxmlformats.org/officeDocument/2006/relationships/image" Target="../media/image9.png"/><Relationship Id="rId10" Type="http://schemas.openxmlformats.org/officeDocument/2006/relationships/image" Target="../media/image7.png"/><Relationship Id="rId4" Type="http://schemas.microsoft.com/office/2007/relationships/media" Target="../media/media2.mp3"/><Relationship Id="rId9" Type="http://schemas.openxmlformats.org/officeDocument/2006/relationships/image" Target="../media/image6.png"/><Relationship Id="rId14" Type="http://schemas.openxmlformats.org/officeDocument/2006/relationships/image" Target="../media/image46.sv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png"/><Relationship Id="rId3" Type="http://schemas.openxmlformats.org/officeDocument/2006/relationships/audio" Target="../media/media1.mp3"/><Relationship Id="rId7" Type="http://schemas.openxmlformats.org/officeDocument/2006/relationships/notesSlide" Target="../notesSlides/notesSlide3.xml"/><Relationship Id="rId12" Type="http://schemas.openxmlformats.org/officeDocument/2006/relationships/image" Target="../media/image44.svg"/><Relationship Id="rId2" Type="http://schemas.microsoft.com/office/2007/relationships/media" Target="../media/media1.mp3"/><Relationship Id="rId1" Type="http://schemas.openxmlformats.org/officeDocument/2006/relationships/tags" Target="../tags/tag5.xml"/><Relationship Id="rId6" Type="http://schemas.openxmlformats.org/officeDocument/2006/relationships/slideLayout" Target="../slideLayouts/slideLayout10.xml"/><Relationship Id="rId5" Type="http://schemas.openxmlformats.org/officeDocument/2006/relationships/audio" Target="../media/media2.mp3"/><Relationship Id="rId15" Type="http://schemas.openxmlformats.org/officeDocument/2006/relationships/image" Target="../media/image9.png"/><Relationship Id="rId10" Type="http://schemas.openxmlformats.org/officeDocument/2006/relationships/image" Target="../media/image7.png"/><Relationship Id="rId4" Type="http://schemas.microsoft.com/office/2007/relationships/media" Target="../media/media2.mp3"/><Relationship Id="rId9" Type="http://schemas.openxmlformats.org/officeDocument/2006/relationships/image" Target="../media/image6.png"/><Relationship Id="rId14" Type="http://schemas.openxmlformats.org/officeDocument/2006/relationships/image" Target="../media/image46.sv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png"/><Relationship Id="rId3" Type="http://schemas.openxmlformats.org/officeDocument/2006/relationships/audio" Target="../media/media1.mp3"/><Relationship Id="rId7" Type="http://schemas.openxmlformats.org/officeDocument/2006/relationships/notesSlide" Target="../notesSlides/notesSlide4.xml"/><Relationship Id="rId12" Type="http://schemas.openxmlformats.org/officeDocument/2006/relationships/image" Target="../media/image44.svg"/><Relationship Id="rId2" Type="http://schemas.microsoft.com/office/2007/relationships/media" Target="../media/media1.mp3"/><Relationship Id="rId1" Type="http://schemas.openxmlformats.org/officeDocument/2006/relationships/tags" Target="../tags/tag6.xml"/><Relationship Id="rId6" Type="http://schemas.openxmlformats.org/officeDocument/2006/relationships/slideLayout" Target="../slideLayouts/slideLayout10.xml"/><Relationship Id="rId5" Type="http://schemas.openxmlformats.org/officeDocument/2006/relationships/audio" Target="../media/media2.mp3"/><Relationship Id="rId15" Type="http://schemas.openxmlformats.org/officeDocument/2006/relationships/image" Target="../media/image9.png"/><Relationship Id="rId10" Type="http://schemas.openxmlformats.org/officeDocument/2006/relationships/image" Target="../media/image7.png"/><Relationship Id="rId4" Type="http://schemas.microsoft.com/office/2007/relationships/media" Target="../media/media2.mp3"/><Relationship Id="rId9" Type="http://schemas.openxmlformats.org/officeDocument/2006/relationships/image" Target="../media/image6.png"/><Relationship Id="rId14" Type="http://schemas.openxmlformats.org/officeDocument/2006/relationships/image" Target="../media/image46.sv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png"/><Relationship Id="rId3" Type="http://schemas.openxmlformats.org/officeDocument/2006/relationships/audio" Target="../media/media1.mp3"/><Relationship Id="rId7" Type="http://schemas.openxmlformats.org/officeDocument/2006/relationships/notesSlide" Target="../notesSlides/notesSlide5.xml"/><Relationship Id="rId12" Type="http://schemas.openxmlformats.org/officeDocument/2006/relationships/image" Target="../media/image44.svg"/><Relationship Id="rId2" Type="http://schemas.microsoft.com/office/2007/relationships/media" Target="../media/media1.mp3"/><Relationship Id="rId1" Type="http://schemas.openxmlformats.org/officeDocument/2006/relationships/tags" Target="../tags/tag7.xml"/><Relationship Id="rId6" Type="http://schemas.openxmlformats.org/officeDocument/2006/relationships/slideLayout" Target="../slideLayouts/slideLayout10.xml"/><Relationship Id="rId5" Type="http://schemas.openxmlformats.org/officeDocument/2006/relationships/audio" Target="../media/media2.mp3"/><Relationship Id="rId15" Type="http://schemas.openxmlformats.org/officeDocument/2006/relationships/image" Target="../media/image9.png"/><Relationship Id="rId10" Type="http://schemas.openxmlformats.org/officeDocument/2006/relationships/image" Target="../media/image7.png"/><Relationship Id="rId4" Type="http://schemas.microsoft.com/office/2007/relationships/media" Target="../media/media2.mp3"/><Relationship Id="rId9" Type="http://schemas.openxmlformats.org/officeDocument/2006/relationships/image" Target="../media/image6.png"/><Relationship Id="rId14" Type="http://schemas.openxmlformats.org/officeDocument/2006/relationships/image" Target="../media/image46.sv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0.xml"/><Relationship Id="rId1" Type="http://schemas.openxmlformats.org/officeDocument/2006/relationships/tags" Target="../tags/tag8.xml"/><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1.xml"/><Relationship Id="rId1" Type="http://schemas.openxmlformats.org/officeDocument/2006/relationships/tags" Target="../tags/tag9.xml"/><Relationship Id="rId5" Type="http://schemas.openxmlformats.org/officeDocument/2006/relationships/image" Target="../media/image4.png"/><Relationship Id="rId4" Type="http://schemas.openxmlformats.org/officeDocument/2006/relationships/hyperlink" Target="https://hoc10.vn/doc-sach/khoa-hoc-4/1/393/78/"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83"/>
        <p:cNvGrpSpPr/>
        <p:nvPr/>
      </p:nvGrpSpPr>
      <p:grpSpPr>
        <a:xfrm>
          <a:off x="0" y="0"/>
          <a:ext cx="0" cy="0"/>
          <a:chOff x="0" y="0"/>
          <a:chExt cx="0" cy="0"/>
        </a:xfrm>
      </p:grpSpPr>
      <p:sp>
        <p:nvSpPr>
          <p:cNvPr id="2" name="TextBox 1">
            <a:extLst>
              <a:ext uri="{FF2B5EF4-FFF2-40B4-BE49-F238E27FC236}">
                <a16:creationId xmlns:a16="http://schemas.microsoft.com/office/drawing/2014/main" xmlns="" id="{9FFD71C9-E11C-1516-4D8D-3AFE2CD15D99}"/>
              </a:ext>
            </a:extLst>
          </p:cNvPr>
          <p:cNvSpPr txBox="1"/>
          <p:nvPr/>
        </p:nvSpPr>
        <p:spPr>
          <a:xfrm>
            <a:off x="9048750" y="195308"/>
            <a:ext cx="3143250" cy="646331"/>
          </a:xfrm>
          <a:prstGeom prst="rect">
            <a:avLst/>
          </a:prstGeom>
          <a:noFill/>
        </p:spPr>
        <p:txBody>
          <a:bodyPr wrap="square" rtlCol="0">
            <a:spAutoFit/>
          </a:bodyPr>
          <a:lstStyle/>
          <a:p>
            <a:pPr algn="ctr"/>
            <a:r>
              <a:rPr lang="en-US" sz="3600">
                <a:solidFill>
                  <a:srgbClr val="FFFFFF"/>
                </a:solidFill>
                <a:effectLst>
                  <a:outerShdw blurRad="38100" dist="38100" dir="2700000" algn="tl">
                    <a:srgbClr val="000000">
                      <a:alpha val="43137"/>
                    </a:srgbClr>
                  </a:outerShdw>
                </a:effectLst>
                <a:latin typeface="UTM Avo" panose="02040603050506020204" pitchFamily="18" charset="0"/>
              </a:rPr>
              <a:t>Khoa học 4</a:t>
            </a:r>
          </a:p>
        </p:txBody>
      </p:sp>
      <p:sp>
        <p:nvSpPr>
          <p:cNvPr id="3" name="Google Shape;54;p1">
            <a:extLst>
              <a:ext uri="{FF2B5EF4-FFF2-40B4-BE49-F238E27FC236}">
                <a16:creationId xmlns:a16="http://schemas.microsoft.com/office/drawing/2014/main" xmlns="" id="{CAB9AF7D-4456-5252-6C52-89EDF4404272}"/>
              </a:ext>
            </a:extLst>
          </p:cNvPr>
          <p:cNvSpPr txBox="1">
            <a:spLocks/>
          </p:cNvSpPr>
          <p:nvPr/>
        </p:nvSpPr>
        <p:spPr>
          <a:xfrm>
            <a:off x="-521891" y="1131889"/>
            <a:ext cx="13235781" cy="246715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50000"/>
              </a:lnSpc>
              <a:buClr>
                <a:srgbClr val="000000"/>
              </a:buClr>
              <a:buSzPts val="990"/>
              <a:buFont typeface="Arial"/>
              <a:buNone/>
            </a:pPr>
            <a:r>
              <a:rPr lang="en-US" sz="5200" b="1" dirty="0" err="1" smtClean="0">
                <a:solidFill>
                  <a:srgbClr val="002060"/>
                </a:solidFill>
                <a:latin typeface="UTM Avo" panose="02040603050506020204" pitchFamily="18" charset="0"/>
              </a:rPr>
              <a:t>Khoa</a:t>
            </a:r>
            <a:r>
              <a:rPr lang="en-US" sz="5200" b="1" dirty="0" smtClean="0">
                <a:solidFill>
                  <a:srgbClr val="002060"/>
                </a:solidFill>
                <a:latin typeface="UTM Avo" panose="02040603050506020204" pitchFamily="18" charset="0"/>
              </a:rPr>
              <a:t> </a:t>
            </a:r>
            <a:r>
              <a:rPr lang="en-US" sz="5200" b="1" dirty="0" err="1" smtClean="0">
                <a:solidFill>
                  <a:srgbClr val="002060"/>
                </a:solidFill>
                <a:latin typeface="UTM Avo" panose="02040603050506020204" pitchFamily="18" charset="0"/>
              </a:rPr>
              <a:t>học</a:t>
            </a:r>
            <a:r>
              <a:rPr lang="en-US" sz="5200" b="1" dirty="0" smtClean="0">
                <a:solidFill>
                  <a:srgbClr val="002060"/>
                </a:solidFill>
                <a:latin typeface="UTM Avo" panose="02040603050506020204" pitchFamily="18" charset="0"/>
              </a:rPr>
              <a:t> </a:t>
            </a:r>
          </a:p>
          <a:p>
            <a:pPr algn="ctr">
              <a:lnSpc>
                <a:spcPct val="150000"/>
              </a:lnSpc>
              <a:buClr>
                <a:srgbClr val="000000"/>
              </a:buClr>
              <a:buSzPts val="990"/>
              <a:buFont typeface="Arial"/>
              <a:buNone/>
            </a:pPr>
            <a:r>
              <a:rPr lang="en-US" sz="5200" b="1" dirty="0" err="1" smtClean="0">
                <a:solidFill>
                  <a:srgbClr val="002060"/>
                </a:solidFill>
                <a:latin typeface="UTM Avo" panose="02040603050506020204" pitchFamily="18" charset="0"/>
              </a:rPr>
              <a:t>Lớp</a:t>
            </a:r>
            <a:r>
              <a:rPr lang="en-US" sz="5200" b="1" dirty="0" smtClean="0">
                <a:solidFill>
                  <a:srgbClr val="002060"/>
                </a:solidFill>
                <a:latin typeface="UTM Avo" panose="02040603050506020204" pitchFamily="18" charset="0"/>
              </a:rPr>
              <a:t> 4</a:t>
            </a:r>
          </a:p>
        </p:txBody>
      </p:sp>
    </p:spTree>
    <p:custDataLst>
      <p:tags r:id="rId1"/>
    </p:custDataLst>
    <p:extLst>
      <p:ext uri="{BB962C8B-B14F-4D97-AF65-F5344CB8AC3E}">
        <p14:creationId xmlns:p14="http://schemas.microsoft.com/office/powerpoint/2010/main" val="1862990016"/>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descr="C:\Users\Admin\Downloads\image (3).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2192000" cy="2518475"/>
          </a:xfrm>
          <a:prstGeom prst="rect">
            <a:avLst/>
          </a:prstGeom>
          <a:noFill/>
          <a:ln>
            <a:noFill/>
          </a:ln>
        </p:spPr>
      </p:pic>
      <p:pic>
        <p:nvPicPr>
          <p:cNvPr id="7" name="Picture 6" descr="C:\Users\Admin\Downloads\image (3).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340245"/>
            <a:ext cx="12135173" cy="1503336"/>
          </a:xfrm>
          <a:prstGeom prst="rect">
            <a:avLst/>
          </a:prstGeom>
          <a:noFill/>
          <a:ln>
            <a:noFill/>
          </a:ln>
        </p:spPr>
      </p:pic>
      <p:sp>
        <p:nvSpPr>
          <p:cNvPr id="4" name="Rectangle 3"/>
          <p:cNvSpPr/>
          <p:nvPr/>
        </p:nvSpPr>
        <p:spPr>
          <a:xfrm>
            <a:off x="77492" y="4042374"/>
            <a:ext cx="12057681" cy="2041585"/>
          </a:xfrm>
          <a:prstGeom prst="rect">
            <a:avLst/>
          </a:prstGeom>
        </p:spPr>
        <p:txBody>
          <a:bodyPr wrap="square">
            <a:spAutoFit/>
          </a:bodyPr>
          <a:lstStyle/>
          <a:p>
            <a:pPr algn="just">
              <a:spcAft>
                <a:spcPts val="800"/>
              </a:spcAft>
            </a:pPr>
            <a:r>
              <a:rPr lang="vi-VN" sz="2000" kern="100" dirty="0" smtClean="0">
                <a:latin typeface="Times New Roman" panose="02020603050405020304" pitchFamily="18" charset="0"/>
                <a:ea typeface="Calibri" panose="020F0502020204030204" pitchFamily="34" charset="0"/>
                <a:cs typeface="Times New Roman" panose="02020603050405020304" pitchFamily="18" charset="0"/>
              </a:rPr>
              <a:t>- Mức </a:t>
            </a:r>
            <a:r>
              <a:rPr lang="vi-VN" sz="2000" kern="100" dirty="0">
                <a:latin typeface="Times New Roman" panose="02020603050405020304" pitchFamily="18" charset="0"/>
                <a:ea typeface="Calibri" panose="020F0502020204030204" pitchFamily="34" charset="0"/>
                <a:cs typeface="Times New Roman" panose="02020603050405020304" pitchFamily="18" charset="0"/>
              </a:rPr>
              <a:t>độ thường xuyên trong việc ăn rau và hoa quả của em: Một số ngày em sẽ ăn các loại rau như là rau cải, rau muống, súp lơ....; các loại hoa quả như là </a:t>
            </a:r>
            <a:r>
              <a:rPr lang="vi-VN" sz="2000" kern="100" dirty="0" smtClean="0">
                <a:latin typeface="Times New Roman" panose="02020603050405020304" pitchFamily="18" charset="0"/>
                <a:ea typeface="Calibri" panose="020F0502020204030204" pitchFamily="34" charset="0"/>
                <a:cs typeface="Times New Roman" panose="02020603050405020304" pitchFamily="18" charset="0"/>
              </a:rPr>
              <a:t>bơ, cam, vải...</a:t>
            </a:r>
            <a:endParaRPr lang="vi-VN" sz="2400" kern="100" dirty="0" smtClean="0">
              <a:latin typeface="Times New Roman" panose="02020603050405020304" pitchFamily="18" charset="0"/>
              <a:ea typeface="Calibri" panose="020F0502020204030204" pitchFamily="34" charset="0"/>
              <a:cs typeface="Times New Roman" panose="02020603050405020304" pitchFamily="18" charset="0"/>
            </a:endParaRPr>
          </a:p>
          <a:p>
            <a:r>
              <a:rPr lang="vi-VN" sz="2000" dirty="0" smtClean="0">
                <a:latin typeface="Times New Roman" panose="02020603050405020304" pitchFamily="18" charset="0"/>
                <a:ea typeface="Calibri" panose="020F0502020204030204" pitchFamily="34" charset="0"/>
              </a:rPr>
              <a:t>- Em cần thay đổi về thói quen ăn uống hằng ngày để cơ thể được cung cấp đầy đủ các nhóm chất dinh dưỡng. Vì cơ thể cần nhiều loại và nhiều nhóm chất dinh dưỡng để đảm bảo hoạt động sống mỗi ngày. Cần phải bổ sung, thay đổi đa dạng các loại thức ăn để bổ sung đa dạng chất dinh dưỡng, không nên ăn quá nhiều và thường xuyên một món thức ăn nào đó.</a:t>
            </a:r>
            <a:endParaRPr lang="vi-VN" sz="2400" dirty="0"/>
          </a:p>
        </p:txBody>
      </p:sp>
    </p:spTree>
    <p:custDataLst>
      <p:tags r:id="rId1"/>
    </p:custDataLst>
    <p:extLst>
      <p:ext uri="{BB962C8B-B14F-4D97-AF65-F5344CB8AC3E}">
        <p14:creationId xmlns:p14="http://schemas.microsoft.com/office/powerpoint/2010/main" val="31958933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00739" y="1463211"/>
            <a:ext cx="11902698" cy="498663"/>
          </a:xfrm>
          <a:prstGeom prst="rect">
            <a:avLst/>
          </a:prstGeom>
        </p:spPr>
        <p:txBody>
          <a:bodyPr wrap="square">
            <a:spAutoFit/>
          </a:bodyPr>
          <a:lstStyle/>
          <a:p>
            <a:pPr algn="just">
              <a:lnSpc>
                <a:spcPct val="150000"/>
              </a:lnSpc>
              <a:spcAft>
                <a:spcPts val="800"/>
              </a:spcAft>
            </a:pPr>
            <a:r>
              <a:rPr lang="vi-VN" sz="2000" kern="100" dirty="0" smtClean="0">
                <a:latin typeface="Times New Roman" panose="02020603050405020304" pitchFamily="18" charset="0"/>
                <a:ea typeface="Calibri" panose="020F0502020204030204" pitchFamily="34" charset="0"/>
                <a:cs typeface="Times New Roman" panose="02020603050405020304" pitchFamily="18" charset="0"/>
              </a:rPr>
              <a:t>- Đọc </a:t>
            </a:r>
            <a:r>
              <a:rPr lang="vi-VN" sz="2000" kern="100" dirty="0">
                <a:latin typeface="Times New Roman" panose="02020603050405020304" pitchFamily="18" charset="0"/>
                <a:ea typeface="Calibri" panose="020F0502020204030204" pitchFamily="34" charset="0"/>
                <a:cs typeface="Times New Roman" panose="02020603050405020304" pitchFamily="18" charset="0"/>
              </a:rPr>
              <a:t>nội dung  trong logo 1 và 2 trang 77 SGK và </a:t>
            </a:r>
            <a:r>
              <a:rPr lang="vi-VN" sz="2000" kern="100" dirty="0" smtClean="0">
                <a:latin typeface="Times New Roman" panose="02020603050405020304" pitchFamily="18" charset="0"/>
                <a:ea typeface="Calibri" panose="020F0502020204030204" pitchFamily="34" charset="0"/>
                <a:cs typeface="Times New Roman" panose="02020603050405020304" pitchFamily="18" charset="0"/>
              </a:rPr>
              <a:t>làm </a:t>
            </a:r>
            <a:r>
              <a:rPr lang="vi-VN" sz="2000" kern="100" dirty="0">
                <a:latin typeface="Times New Roman" panose="02020603050405020304" pitchFamily="18" charset="0"/>
                <a:ea typeface="Calibri" panose="020F0502020204030204" pitchFamily="34" charset="0"/>
                <a:cs typeface="Times New Roman" panose="02020603050405020304" pitchFamily="18" charset="0"/>
              </a:rPr>
              <a:t>vào vở bài tập</a:t>
            </a:r>
            <a:endParaRPr lang="vi-VN" sz="2400" kern="1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C:\Users\Admin\Downloads\image (4).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076775"/>
            <a:ext cx="12192000" cy="4881964"/>
          </a:xfrm>
          <a:prstGeom prst="rect">
            <a:avLst/>
          </a:prstGeom>
          <a:noFill/>
          <a:ln>
            <a:noFill/>
          </a:ln>
        </p:spPr>
      </p:pic>
    </p:spTree>
    <p:custDataLst>
      <p:tags r:id="rId1"/>
    </p:custDataLst>
    <p:extLst>
      <p:ext uri="{BB962C8B-B14F-4D97-AF65-F5344CB8AC3E}">
        <p14:creationId xmlns:p14="http://schemas.microsoft.com/office/powerpoint/2010/main" val="690541339"/>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descr="C:\Users\Admin\Downloads\image (5).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92" y="-100738"/>
            <a:ext cx="12269492" cy="6873497"/>
          </a:xfrm>
          <a:prstGeom prst="rect">
            <a:avLst/>
          </a:prstGeom>
          <a:noFill/>
          <a:ln>
            <a:noFill/>
          </a:ln>
        </p:spPr>
      </p:pic>
    </p:spTree>
    <p:custDataLst>
      <p:tags r:id="rId1"/>
    </p:custDataLst>
    <p:extLst>
      <p:ext uri="{BB962C8B-B14F-4D97-AF65-F5344CB8AC3E}">
        <p14:creationId xmlns:p14="http://schemas.microsoft.com/office/powerpoint/2010/main" val="2347285590"/>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C:\Users\Admin\Downloads\image (6).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12192000" cy="2355741"/>
          </a:xfrm>
          <a:prstGeom prst="rect">
            <a:avLst/>
          </a:prstGeom>
          <a:noFill/>
          <a:ln>
            <a:noFill/>
          </a:ln>
        </p:spPr>
      </p:pic>
      <p:sp>
        <p:nvSpPr>
          <p:cNvPr id="5" name="Rectangle 4"/>
          <p:cNvSpPr/>
          <p:nvPr/>
        </p:nvSpPr>
        <p:spPr>
          <a:xfrm>
            <a:off x="61993" y="1941249"/>
            <a:ext cx="12026685" cy="2657138"/>
          </a:xfrm>
          <a:prstGeom prst="rect">
            <a:avLst/>
          </a:prstGeom>
        </p:spPr>
        <p:txBody>
          <a:bodyPr wrap="square">
            <a:spAutoFit/>
          </a:bodyPr>
          <a:lstStyle/>
          <a:p>
            <a:pPr algn="just">
              <a:lnSpc>
                <a:spcPts val="2000"/>
              </a:lnSpc>
            </a:pPr>
            <a:r>
              <a:rPr lang="vi-VN" sz="2000" kern="100" dirty="0">
                <a:latin typeface="Times New Roman" panose="02020603050405020304" pitchFamily="18" charset="0"/>
                <a:ea typeface="Calibri" panose="020F0502020204030204" pitchFamily="34" charset="0"/>
                <a:cs typeface="Times New Roman" panose="02020603050405020304" pitchFamily="18" charset="0"/>
              </a:rPr>
              <a:t>- Cách xây dựng thói quen uống đủ nước mỗi ngày của em: Sáng ngủ dậy em sẽ uống 1 ly nước khoảng 250ml. Em rót nước đầy vào cái bình 600ml và bắt buộc uống hết trong buổi sáng, buổi chiều thêm một bình tương tự. Tối sau khi ăn cơm xong, em uống thêm 1 ly </a:t>
            </a:r>
          </a:p>
          <a:p>
            <a:pPr>
              <a:lnSpc>
                <a:spcPts val="2000"/>
              </a:lnSpc>
            </a:pPr>
            <a:r>
              <a:rPr lang="vi-VN" sz="2000" dirty="0">
                <a:latin typeface="Times New Roman" panose="02020603050405020304" pitchFamily="18" charset="0"/>
                <a:ea typeface="Calibri" panose="020F0502020204030204" pitchFamily="34" charset="0"/>
              </a:rPr>
              <a:t>nước tầm 250ml</a:t>
            </a:r>
            <a:r>
              <a:rPr lang="vi-VN" sz="2000" dirty="0" smtClean="0">
                <a:latin typeface="Times New Roman" panose="02020603050405020304" pitchFamily="18" charset="0"/>
                <a:ea typeface="Calibri" panose="020F0502020204030204" pitchFamily="34" charset="0"/>
              </a:rPr>
              <a:t>.</a:t>
            </a:r>
            <a:endParaRPr lang="vi-VN" sz="2000" dirty="0" smtClean="0">
              <a:solidFill>
                <a:srgbClr val="333333"/>
              </a:solidFill>
              <a:latin typeface="Times New Roman" panose="02020603050405020304" pitchFamily="18" charset="0"/>
              <a:ea typeface="Times New Roman" panose="02020603050405020304" pitchFamily="18" charset="0"/>
            </a:endParaRPr>
          </a:p>
          <a:p>
            <a:pPr>
              <a:lnSpc>
                <a:spcPts val="2000"/>
              </a:lnSpc>
            </a:pPr>
            <a:r>
              <a:rPr lang="vi-VN" sz="2000" dirty="0" smtClean="0">
                <a:solidFill>
                  <a:srgbClr val="333333"/>
                </a:solidFill>
                <a:latin typeface="Times New Roman" panose="02020603050405020304" pitchFamily="18" charset="0"/>
                <a:ea typeface="Times New Roman" panose="02020603050405020304" pitchFamily="18" charset="0"/>
              </a:rPr>
              <a:t>Mỗi </a:t>
            </a:r>
            <a:r>
              <a:rPr lang="vi-VN" sz="2000" dirty="0">
                <a:solidFill>
                  <a:srgbClr val="333333"/>
                </a:solidFill>
                <a:latin typeface="Times New Roman" panose="02020603050405020304" pitchFamily="18" charset="0"/>
                <a:ea typeface="Times New Roman" panose="02020603050405020304" pitchFamily="18" charset="0"/>
              </a:rPr>
              <a:t>ngày, </a:t>
            </a:r>
            <a:r>
              <a:rPr lang="vi-VN" sz="2000" dirty="0" smtClean="0">
                <a:solidFill>
                  <a:srgbClr val="333333"/>
                </a:solidFill>
                <a:latin typeface="Times New Roman" panose="02020603050405020304" pitchFamily="18" charset="0"/>
                <a:ea typeface="Times New Roman" panose="02020603050405020304" pitchFamily="18" charset="0"/>
              </a:rPr>
              <a:t>các em </a:t>
            </a:r>
            <a:r>
              <a:rPr lang="vi-VN" sz="2000" dirty="0">
                <a:solidFill>
                  <a:srgbClr val="333333"/>
                </a:solidFill>
                <a:latin typeface="Times New Roman" panose="02020603050405020304" pitchFamily="18" charset="0"/>
                <a:ea typeface="Times New Roman" panose="02020603050405020304" pitchFamily="18" charset="0"/>
              </a:rPr>
              <a:t>cần uống khoảng 1.5 lít nước. Chúng ta phải uống đủ nước mỗi ngày để cung cấp đủ lượng nước cần thiết cho các hoạt động của cơ </a:t>
            </a:r>
            <a:r>
              <a:rPr lang="vi-VN" sz="2000" dirty="0" smtClean="0">
                <a:solidFill>
                  <a:srgbClr val="333333"/>
                </a:solidFill>
                <a:latin typeface="Times New Roman" panose="02020603050405020304" pitchFamily="18" charset="0"/>
                <a:ea typeface="Times New Roman" panose="02020603050405020304" pitchFamily="18" charset="0"/>
              </a:rPr>
              <a:t>thể như:</a:t>
            </a:r>
            <a:endParaRPr lang="vi-VN" sz="2000" dirty="0">
              <a:latin typeface="Times New Roman" panose="02020603050405020304" pitchFamily="18" charset="0"/>
              <a:ea typeface="Times New Roman" panose="02020603050405020304" pitchFamily="18" charset="0"/>
            </a:endParaRPr>
          </a:p>
          <a:p>
            <a:pPr>
              <a:lnSpc>
                <a:spcPts val="2000"/>
              </a:lnSpc>
            </a:pPr>
            <a:r>
              <a:rPr lang="vi-VN"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Tiêu hóa thức ăn, hòa tan một số chất dinh dưỡng. </a:t>
            </a:r>
            <a:endParaRPr lang="vi-VN" sz="2400" kern="100" dirty="0">
              <a:latin typeface="Times New Roman" panose="02020603050405020304" pitchFamily="18" charset="0"/>
              <a:ea typeface="Calibri" panose="020F0502020204030204" pitchFamily="34" charset="0"/>
              <a:cs typeface="Times New Roman" panose="02020603050405020304" pitchFamily="18" charset="0"/>
            </a:endParaRPr>
          </a:p>
          <a:p>
            <a:pPr>
              <a:lnSpc>
                <a:spcPts val="2000"/>
              </a:lnSpc>
            </a:pPr>
            <a:r>
              <a:rPr lang="vi-VN"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Vận chuyển đi khắp cơ thể. </a:t>
            </a:r>
            <a:endParaRPr lang="vi-VN" sz="2400" kern="100" dirty="0">
              <a:latin typeface="Times New Roman" panose="02020603050405020304" pitchFamily="18" charset="0"/>
              <a:ea typeface="Calibri" panose="020F0502020204030204" pitchFamily="34" charset="0"/>
              <a:cs typeface="Times New Roman" panose="02020603050405020304" pitchFamily="18" charset="0"/>
            </a:endParaRPr>
          </a:p>
          <a:p>
            <a:pPr>
              <a:lnSpc>
                <a:spcPts val="2000"/>
              </a:lnSpc>
            </a:pPr>
            <a:r>
              <a:rPr lang="vi-VN"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Làm mát cơ thể khi ra mồ hôi. </a:t>
            </a:r>
            <a:endParaRPr lang="vi-VN" sz="2400" kern="100" dirty="0">
              <a:latin typeface="Times New Roman" panose="02020603050405020304" pitchFamily="18" charset="0"/>
              <a:ea typeface="Calibri" panose="020F0502020204030204" pitchFamily="34" charset="0"/>
              <a:cs typeface="Times New Roman" panose="02020603050405020304" pitchFamily="18" charset="0"/>
            </a:endParaRPr>
          </a:p>
          <a:p>
            <a:pPr>
              <a:lnSpc>
                <a:spcPts val="2000"/>
              </a:lnSpc>
            </a:pPr>
            <a:r>
              <a:rPr lang="vi-VN"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Đào thải các chất độc, chất cặn bã qua nước tiểu, mồ hôi, phân.</a:t>
            </a:r>
            <a:endParaRPr lang="vi-VN" sz="2400" kern="1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C:\Users\Admin\Downloads\image (5).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525506"/>
            <a:ext cx="12192000" cy="2247254"/>
          </a:xfrm>
          <a:prstGeom prst="rect">
            <a:avLst/>
          </a:prstGeom>
          <a:noFill/>
          <a:ln>
            <a:noFill/>
          </a:ln>
        </p:spPr>
      </p:pic>
    </p:spTree>
    <p:custDataLst>
      <p:tags r:id="rId1"/>
    </p:custDataLst>
    <p:extLst>
      <p:ext uri="{BB962C8B-B14F-4D97-AF65-F5344CB8AC3E}">
        <p14:creationId xmlns:p14="http://schemas.microsoft.com/office/powerpoint/2010/main" val="38798049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dirty="0"/>
          </a:p>
        </p:txBody>
      </p:sp>
      <p:sp>
        <p:nvSpPr>
          <p:cNvPr id="3" name="Text Placeholder 2"/>
          <p:cNvSpPr>
            <a:spLocks noGrp="1"/>
          </p:cNvSpPr>
          <p:nvPr>
            <p:ph type="body" idx="1"/>
          </p:nvPr>
        </p:nvSpPr>
        <p:spPr/>
        <p:txBody>
          <a:bodyPr/>
          <a:lstStyle/>
          <a:p>
            <a:endParaRPr lang="vi-VN"/>
          </a:p>
        </p:txBody>
      </p:sp>
      <p:sp>
        <p:nvSpPr>
          <p:cNvPr id="4" name="Text Placeholder 3"/>
          <p:cNvSpPr>
            <a:spLocks noGrp="1"/>
          </p:cNvSpPr>
          <p:nvPr>
            <p:ph type="body" idx="2"/>
          </p:nvPr>
        </p:nvSpPr>
        <p:spPr/>
        <p:txBody>
          <a:bodyPr/>
          <a:lstStyle/>
          <a:p>
            <a:endParaRPr lang="vi-VN"/>
          </a:p>
        </p:txBody>
      </p:sp>
      <p:pic>
        <p:nvPicPr>
          <p:cNvPr id="5" name="Picture 4" descr="C:\Users\Admin\Downloads\image (10).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231" y="154982"/>
            <a:ext cx="12747356" cy="6285232"/>
          </a:xfrm>
          <a:prstGeom prst="rect">
            <a:avLst/>
          </a:prstGeom>
          <a:noFill/>
          <a:ln>
            <a:noFill/>
          </a:ln>
        </p:spPr>
      </p:pic>
    </p:spTree>
    <p:extLst>
      <p:ext uri="{BB962C8B-B14F-4D97-AF65-F5344CB8AC3E}">
        <p14:creationId xmlns:p14="http://schemas.microsoft.com/office/powerpoint/2010/main" val="21885858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510644" y="2246246"/>
            <a:ext cx="5716736" cy="1569660"/>
          </a:xfrm>
          <a:prstGeom prst="rect">
            <a:avLst/>
          </a:prstGeom>
        </p:spPr>
        <p:txBody>
          <a:bodyPr wrap="square">
            <a:spAutoFit/>
          </a:bodyPr>
          <a:lstStyle/>
          <a:p>
            <a:pPr algn="just">
              <a:spcAft>
                <a:spcPts val="800"/>
              </a:spcAft>
            </a:pPr>
            <a:r>
              <a:rPr lang="vi-VN" sz="9600" kern="1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Vận dụng</a:t>
            </a:r>
            <a:endParaRPr lang="vi-VN" sz="96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498573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xmlns="" id="{37ECCBC8-831A-4D98-ACB0-C8653B1F46D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 y="1865"/>
            <a:ext cx="12202003" cy="8714601"/>
          </a:xfrm>
          <a:prstGeom prst="rect">
            <a:avLst/>
          </a:prstGeom>
        </p:spPr>
      </p:pic>
      <p:pic>
        <p:nvPicPr>
          <p:cNvPr id="7" name="Picture 6">
            <a:extLst>
              <a:ext uri="{FF2B5EF4-FFF2-40B4-BE49-F238E27FC236}">
                <a16:creationId xmlns:a16="http://schemas.microsoft.com/office/drawing/2014/main" xmlns="" id="{C7593E1B-5FC0-44F6-9131-81F89692E7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4701" y="900751"/>
            <a:ext cx="3853732" cy="5302091"/>
          </a:xfrm>
          <a:prstGeom prst="rect">
            <a:avLst/>
          </a:prstGeom>
        </p:spPr>
      </p:pic>
      <p:pic>
        <p:nvPicPr>
          <p:cNvPr id="9" name="Picture 8">
            <a:extLst>
              <a:ext uri="{FF2B5EF4-FFF2-40B4-BE49-F238E27FC236}">
                <a16:creationId xmlns:a16="http://schemas.microsoft.com/office/drawing/2014/main" xmlns="" id="{94301D85-EE01-4ABC-A0A4-A0ECC6332D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10633" y="592853"/>
            <a:ext cx="7086667" cy="2332377"/>
          </a:xfrm>
          <a:prstGeom prst="rect">
            <a:avLst/>
          </a:prstGeom>
        </p:spPr>
      </p:pic>
      <p:pic>
        <p:nvPicPr>
          <p:cNvPr id="11" name="Picture 10">
            <a:hlinkClick r:id="" action="ppaction://hlinkshowjump?jump=nextslide"/>
            <a:extLst>
              <a:ext uri="{FF2B5EF4-FFF2-40B4-BE49-F238E27FC236}">
                <a16:creationId xmlns:a16="http://schemas.microsoft.com/office/drawing/2014/main" xmlns="" id="{A152F28D-03D3-4D6D-AC5E-DF195FFC53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02325" y="3166728"/>
            <a:ext cx="1960807" cy="743187"/>
          </a:xfrm>
          <a:prstGeom prst="rect">
            <a:avLst/>
          </a:prstGeom>
        </p:spPr>
      </p:pic>
      <p:pic>
        <p:nvPicPr>
          <p:cNvPr id="15" name="Picture 14">
            <a:extLst>
              <a:ext uri="{FF2B5EF4-FFF2-40B4-BE49-F238E27FC236}">
                <a16:creationId xmlns:a16="http://schemas.microsoft.com/office/drawing/2014/main" xmlns="" id="{FC07CF22-6672-4498-8851-81F6565186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02957" y="4094105"/>
            <a:ext cx="1395087" cy="956204"/>
          </a:xfrm>
          <a:prstGeom prst="rect">
            <a:avLst/>
          </a:prstGeom>
        </p:spPr>
      </p:pic>
      <p:pic>
        <p:nvPicPr>
          <p:cNvPr id="13" name="Picture 12">
            <a:extLst>
              <a:ext uri="{FF2B5EF4-FFF2-40B4-BE49-F238E27FC236}">
                <a16:creationId xmlns:a16="http://schemas.microsoft.com/office/drawing/2014/main" xmlns="" id="{9832F191-A93B-4162-A1C5-2871D89441C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13358" y="4829350"/>
            <a:ext cx="1960807" cy="587393"/>
          </a:xfrm>
          <a:prstGeom prst="rect">
            <a:avLst/>
          </a:prstGeom>
        </p:spPr>
      </p:pic>
      <p:pic>
        <p:nvPicPr>
          <p:cNvPr id="30" name="Picture 29">
            <a:extLst>
              <a:ext uri="{FF2B5EF4-FFF2-40B4-BE49-F238E27FC236}">
                <a16:creationId xmlns:a16="http://schemas.microsoft.com/office/drawing/2014/main" xmlns="" id="{8A7D66EB-DE69-450F-AACE-76724516B5C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85911" y="4094105"/>
            <a:ext cx="1395087" cy="956204"/>
          </a:xfrm>
          <a:prstGeom prst="rect">
            <a:avLst/>
          </a:prstGeom>
        </p:spPr>
      </p:pic>
      <p:pic>
        <p:nvPicPr>
          <p:cNvPr id="31" name="Picture 30">
            <a:extLst>
              <a:ext uri="{FF2B5EF4-FFF2-40B4-BE49-F238E27FC236}">
                <a16:creationId xmlns:a16="http://schemas.microsoft.com/office/drawing/2014/main" xmlns="" id="{6C5084A8-4F6A-44D2-8A63-8D472DE306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6314" y="4829350"/>
            <a:ext cx="1960807" cy="587393"/>
          </a:xfrm>
          <a:prstGeom prst="rect">
            <a:avLst/>
          </a:prstGeom>
        </p:spPr>
      </p:pic>
      <p:pic>
        <p:nvPicPr>
          <p:cNvPr id="33" name="Picture 32">
            <a:extLst>
              <a:ext uri="{FF2B5EF4-FFF2-40B4-BE49-F238E27FC236}">
                <a16:creationId xmlns:a16="http://schemas.microsoft.com/office/drawing/2014/main" xmlns="" id="{F113C126-8C84-41DD-A5FB-ACFD79D63DC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29038" y="5060983"/>
            <a:ext cx="1395087" cy="956204"/>
          </a:xfrm>
          <a:prstGeom prst="rect">
            <a:avLst/>
          </a:prstGeom>
        </p:spPr>
      </p:pic>
      <p:pic>
        <p:nvPicPr>
          <p:cNvPr id="34" name="Picture 33">
            <a:extLst>
              <a:ext uri="{FF2B5EF4-FFF2-40B4-BE49-F238E27FC236}">
                <a16:creationId xmlns:a16="http://schemas.microsoft.com/office/drawing/2014/main" xmlns="" id="{1FBE6653-2FF3-47CF-BB70-826F504B55E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39441" y="5796229"/>
            <a:ext cx="1960807" cy="587393"/>
          </a:xfrm>
          <a:prstGeom prst="rect">
            <a:avLst/>
          </a:prstGeom>
        </p:spPr>
      </p:pic>
      <p:pic>
        <p:nvPicPr>
          <p:cNvPr id="2" name="Nhac nen">
            <a:hlinkClick r:id="" action="ppaction://media"/>
            <a:extLst>
              <a:ext uri="{FF2B5EF4-FFF2-40B4-BE49-F238E27FC236}">
                <a16:creationId xmlns:a16="http://schemas.microsoft.com/office/drawing/2014/main" xmlns="" id="{C23B07A0-9676-4F48-8D2E-FD04E7F8BFD4}"/>
              </a:ext>
            </a:extLst>
          </p:cNvPr>
          <p:cNvPicPr>
            <a:picLocks noChangeAspect="1"/>
          </p:cNvPicPr>
          <p:nvPr>
            <a:audioFile r:link="rId2"/>
            <p:extLst>
              <p:ext uri="{DAA4B4D4-6D71-4841-9C94-3DE7FCFB9230}">
                <p14:media xmlns:p14="http://schemas.microsoft.com/office/powerpoint/2010/main" r:embed="rId3">
                  <p14:trim st="39535" end="29864.3125"/>
                </p14:media>
              </p:ext>
            </p:extLst>
          </p:nvPr>
        </p:nvPicPr>
        <p:blipFill>
          <a:blip r:embed="rId12"/>
          <a:stretch>
            <a:fillRect/>
          </a:stretch>
        </p:blipFill>
        <p:spPr>
          <a:xfrm>
            <a:off x="-1267006" y="5269929"/>
            <a:ext cx="487363" cy="487363"/>
          </a:xfrm>
          <a:prstGeom prst="rect">
            <a:avLst/>
          </a:prstGeom>
        </p:spPr>
      </p:pic>
      <p:pic>
        <p:nvPicPr>
          <p:cNvPr id="16" name="Picture 15">
            <a:extLst>
              <a:ext uri="{FF2B5EF4-FFF2-40B4-BE49-F238E27FC236}">
                <a16:creationId xmlns:a16="http://schemas.microsoft.com/office/drawing/2014/main" xmlns="" id="{5928C8E1-4AB8-4A41-87EE-B146A8D27DE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69816" y="5915673"/>
            <a:ext cx="762616" cy="766336"/>
          </a:xfrm>
          <a:prstGeom prst="rect">
            <a:avLst/>
          </a:prstGeom>
        </p:spPr>
      </p:pic>
      <p:pic>
        <p:nvPicPr>
          <p:cNvPr id="27" name="Picture 26">
            <a:extLst>
              <a:ext uri="{FF2B5EF4-FFF2-40B4-BE49-F238E27FC236}">
                <a16:creationId xmlns:a16="http://schemas.microsoft.com/office/drawing/2014/main" xmlns="" id="{E266C20F-5BAD-4302-936E-2319683704D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09055" y="5035509"/>
            <a:ext cx="1395087" cy="956204"/>
          </a:xfrm>
          <a:prstGeom prst="rect">
            <a:avLst/>
          </a:prstGeom>
        </p:spPr>
      </p:pic>
      <p:pic>
        <p:nvPicPr>
          <p:cNvPr id="28" name="Picture 27">
            <a:extLst>
              <a:ext uri="{FF2B5EF4-FFF2-40B4-BE49-F238E27FC236}">
                <a16:creationId xmlns:a16="http://schemas.microsoft.com/office/drawing/2014/main" xmlns="" id="{2E4DF13A-C76E-440A-8FA3-A4407A442A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19458" y="5770754"/>
            <a:ext cx="1960807" cy="587393"/>
          </a:xfrm>
          <a:prstGeom prst="rect">
            <a:avLst/>
          </a:prstGeom>
        </p:spPr>
      </p:pic>
      <p:pic>
        <p:nvPicPr>
          <p:cNvPr id="10" name="Picture 9">
            <a:extLst>
              <a:ext uri="{FF2B5EF4-FFF2-40B4-BE49-F238E27FC236}">
                <a16:creationId xmlns:a16="http://schemas.microsoft.com/office/drawing/2014/main" xmlns="" id="{FF3F3338-918A-4A02-A719-5D95465F4A39}"/>
              </a:ext>
            </a:extLst>
          </p:cNvPr>
          <p:cNvPicPr>
            <a:picLocks noChangeAspect="1"/>
          </p:cNvPicPr>
          <p:nvPr/>
        </p:nvPicPr>
        <p:blipFill>
          <a:blip r:embed="rId14"/>
          <a:stretch>
            <a:fillRect/>
          </a:stretch>
        </p:blipFill>
        <p:spPr>
          <a:xfrm>
            <a:off x="0" y="6851908"/>
            <a:ext cx="12192000" cy="6093"/>
          </a:xfrm>
          <a:prstGeom prst="rect">
            <a:avLst/>
          </a:prstGeom>
        </p:spPr>
      </p:pic>
      <p:sp>
        <p:nvSpPr>
          <p:cNvPr id="3" name="TextBox 2">
            <a:extLst>
              <a:ext uri="{FF2B5EF4-FFF2-40B4-BE49-F238E27FC236}">
                <a16:creationId xmlns:a16="http://schemas.microsoft.com/office/drawing/2014/main" xmlns="" id="{5C814130-806D-4A96-9B87-64A3AD07FB4B}"/>
              </a:ext>
            </a:extLst>
          </p:cNvPr>
          <p:cNvSpPr txBox="1"/>
          <p:nvPr/>
        </p:nvSpPr>
        <p:spPr>
          <a:xfrm>
            <a:off x="-1561292" y="4753713"/>
            <a:ext cx="1329210" cy="369332"/>
          </a:xfrm>
          <a:prstGeom prst="rect">
            <a:avLst/>
          </a:prstGeom>
          <a:noFill/>
        </p:spPr>
        <p:txBody>
          <a:bodyPr wrap="none" rtlCol="0">
            <a:spAutoFit/>
          </a:bodyPr>
          <a:lstStyle/>
          <a:p>
            <a:pPr defTabSz="914377">
              <a:buClrTx/>
              <a:buFontTx/>
              <a:buNone/>
              <a:defRPr/>
            </a:pPr>
            <a:r>
              <a:rPr lang="en-US" sz="1800" b="1" kern="1200" dirty="0" err="1">
                <a:solidFill>
                  <a:prstClr val="black"/>
                </a:solidFill>
                <a:latin typeface="UTM Avo" panose="020F0502020204030204"/>
                <a:cs typeface="+mn-ea"/>
                <a:sym typeface="+mn-lt"/>
              </a:rPr>
              <a:t>Nhạc</a:t>
            </a:r>
            <a:r>
              <a:rPr lang="en-US" sz="1800" b="1" kern="1200" dirty="0">
                <a:solidFill>
                  <a:prstClr val="black"/>
                </a:solidFill>
                <a:latin typeface="UTM Avo" panose="020F0502020204030204"/>
                <a:cs typeface="+mn-ea"/>
                <a:sym typeface="+mn-lt"/>
              </a:rPr>
              <a:t> </a:t>
            </a:r>
            <a:r>
              <a:rPr lang="en-US" sz="1800" b="1" kern="1200" dirty="0" err="1">
                <a:solidFill>
                  <a:prstClr val="black"/>
                </a:solidFill>
                <a:latin typeface="UTM Avo" panose="020F0502020204030204"/>
                <a:cs typeface="+mn-ea"/>
                <a:sym typeface="+mn-lt"/>
              </a:rPr>
              <a:t>nền</a:t>
            </a:r>
            <a:endParaRPr lang="en-US" sz="1800" b="1" kern="1200" dirty="0">
              <a:solidFill>
                <a:prstClr val="black"/>
              </a:solidFill>
              <a:latin typeface="UTM Avo" panose="020F0502020204030204"/>
              <a:cs typeface="+mn-ea"/>
              <a:sym typeface="+mn-lt"/>
            </a:endParaRPr>
          </a:p>
        </p:txBody>
      </p:sp>
      <p:pic>
        <p:nvPicPr>
          <p:cNvPr id="4" name="Picture 3">
            <a:extLst>
              <a:ext uri="{FF2B5EF4-FFF2-40B4-BE49-F238E27FC236}">
                <a16:creationId xmlns:a16="http://schemas.microsoft.com/office/drawing/2014/main" xmlns="" id="{D755EA31-3FAA-7569-D55E-A1987A0F15E0}"/>
              </a:ext>
            </a:extLst>
          </p:cNvPr>
          <p:cNvPicPr>
            <a:picLocks noChangeAspect="1"/>
          </p:cNvPicPr>
          <p:nvPr/>
        </p:nvPicPr>
        <p:blipFill>
          <a:blip r:embed="rId15"/>
          <a:stretch>
            <a:fillRect/>
          </a:stretch>
        </p:blipFill>
        <p:spPr>
          <a:xfrm>
            <a:off x="-10005" y="-6791"/>
            <a:ext cx="623487" cy="696038"/>
          </a:xfrm>
          <a:prstGeom prst="rect">
            <a:avLst/>
          </a:prstGeom>
        </p:spPr>
      </p:pic>
    </p:spTree>
    <p:custDataLst>
      <p:tags r:id="rId1"/>
    </p:custDataLst>
    <p:extLst>
      <p:ext uri="{BB962C8B-B14F-4D97-AF65-F5344CB8AC3E}">
        <p14:creationId xmlns:p14="http://schemas.microsoft.com/office/powerpoint/2010/main" val="42035363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par>
                                <p:cTn id="19" presetID="5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par>
                          <p:cTn id="24" fill="hold">
                            <p:stCondLst>
                              <p:cond delay="500"/>
                            </p:stCondLst>
                            <p:childTnLst>
                              <p:par>
                                <p:cTn id="25" presetID="32" presetClass="emph" presetSubtype="0" repeatCount="indefinite" fill="hold" nodeType="afterEffect">
                                  <p:stCondLst>
                                    <p:cond delay="0"/>
                                  </p:stCondLst>
                                  <p:childTnLst>
                                    <p:animRot by="120000">
                                      <p:cBhvr>
                                        <p:cTn id="26" dur="200" fill="hold">
                                          <p:stCondLst>
                                            <p:cond delay="0"/>
                                          </p:stCondLst>
                                        </p:cTn>
                                        <p:tgtEl>
                                          <p:spTgt spid="15"/>
                                        </p:tgtEl>
                                        <p:attrNameLst>
                                          <p:attrName>r</p:attrName>
                                        </p:attrNameLst>
                                      </p:cBhvr>
                                    </p:animRot>
                                    <p:animRot by="-240000">
                                      <p:cBhvr>
                                        <p:cTn id="27" dur="400" fill="hold">
                                          <p:stCondLst>
                                            <p:cond delay="400"/>
                                          </p:stCondLst>
                                        </p:cTn>
                                        <p:tgtEl>
                                          <p:spTgt spid="15"/>
                                        </p:tgtEl>
                                        <p:attrNameLst>
                                          <p:attrName>r</p:attrName>
                                        </p:attrNameLst>
                                      </p:cBhvr>
                                    </p:animRot>
                                    <p:animRot by="240000">
                                      <p:cBhvr>
                                        <p:cTn id="28" dur="400" fill="hold">
                                          <p:stCondLst>
                                            <p:cond delay="800"/>
                                          </p:stCondLst>
                                        </p:cTn>
                                        <p:tgtEl>
                                          <p:spTgt spid="15"/>
                                        </p:tgtEl>
                                        <p:attrNameLst>
                                          <p:attrName>r</p:attrName>
                                        </p:attrNameLst>
                                      </p:cBhvr>
                                    </p:animRot>
                                    <p:animRot by="-240000">
                                      <p:cBhvr>
                                        <p:cTn id="29" dur="400" fill="hold">
                                          <p:stCondLst>
                                            <p:cond delay="1200"/>
                                          </p:stCondLst>
                                        </p:cTn>
                                        <p:tgtEl>
                                          <p:spTgt spid="15"/>
                                        </p:tgtEl>
                                        <p:attrNameLst>
                                          <p:attrName>r</p:attrName>
                                        </p:attrNameLst>
                                      </p:cBhvr>
                                    </p:animRot>
                                    <p:animRot by="120000">
                                      <p:cBhvr>
                                        <p:cTn id="30" dur="400" fill="hold">
                                          <p:stCondLst>
                                            <p:cond delay="1600"/>
                                          </p:stCondLst>
                                        </p:cTn>
                                        <p:tgtEl>
                                          <p:spTgt spid="15"/>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200" fill="hold">
                                          <p:stCondLst>
                                            <p:cond delay="0"/>
                                          </p:stCondLst>
                                        </p:cTn>
                                        <p:tgtEl>
                                          <p:spTgt spid="27"/>
                                        </p:tgtEl>
                                        <p:attrNameLst>
                                          <p:attrName>r</p:attrName>
                                        </p:attrNameLst>
                                      </p:cBhvr>
                                    </p:animRot>
                                    <p:animRot by="-240000">
                                      <p:cBhvr>
                                        <p:cTn id="33" dur="400" fill="hold">
                                          <p:stCondLst>
                                            <p:cond delay="400"/>
                                          </p:stCondLst>
                                        </p:cTn>
                                        <p:tgtEl>
                                          <p:spTgt spid="27"/>
                                        </p:tgtEl>
                                        <p:attrNameLst>
                                          <p:attrName>r</p:attrName>
                                        </p:attrNameLst>
                                      </p:cBhvr>
                                    </p:animRot>
                                    <p:animRot by="240000">
                                      <p:cBhvr>
                                        <p:cTn id="34" dur="400" fill="hold">
                                          <p:stCondLst>
                                            <p:cond delay="800"/>
                                          </p:stCondLst>
                                        </p:cTn>
                                        <p:tgtEl>
                                          <p:spTgt spid="27"/>
                                        </p:tgtEl>
                                        <p:attrNameLst>
                                          <p:attrName>r</p:attrName>
                                        </p:attrNameLst>
                                      </p:cBhvr>
                                    </p:animRot>
                                    <p:animRot by="-240000">
                                      <p:cBhvr>
                                        <p:cTn id="35" dur="400" fill="hold">
                                          <p:stCondLst>
                                            <p:cond delay="1200"/>
                                          </p:stCondLst>
                                        </p:cTn>
                                        <p:tgtEl>
                                          <p:spTgt spid="27"/>
                                        </p:tgtEl>
                                        <p:attrNameLst>
                                          <p:attrName>r</p:attrName>
                                        </p:attrNameLst>
                                      </p:cBhvr>
                                    </p:animRot>
                                    <p:animRot by="120000">
                                      <p:cBhvr>
                                        <p:cTn id="36" dur="400" fill="hold">
                                          <p:stCondLst>
                                            <p:cond delay="1600"/>
                                          </p:stCondLst>
                                        </p:cTn>
                                        <p:tgtEl>
                                          <p:spTgt spid="27"/>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200" fill="hold">
                                          <p:stCondLst>
                                            <p:cond delay="0"/>
                                          </p:stCondLst>
                                        </p:cTn>
                                        <p:tgtEl>
                                          <p:spTgt spid="30"/>
                                        </p:tgtEl>
                                        <p:attrNameLst>
                                          <p:attrName>r</p:attrName>
                                        </p:attrNameLst>
                                      </p:cBhvr>
                                    </p:animRot>
                                    <p:animRot by="-240000">
                                      <p:cBhvr>
                                        <p:cTn id="39" dur="400" fill="hold">
                                          <p:stCondLst>
                                            <p:cond delay="400"/>
                                          </p:stCondLst>
                                        </p:cTn>
                                        <p:tgtEl>
                                          <p:spTgt spid="30"/>
                                        </p:tgtEl>
                                        <p:attrNameLst>
                                          <p:attrName>r</p:attrName>
                                        </p:attrNameLst>
                                      </p:cBhvr>
                                    </p:animRot>
                                    <p:animRot by="240000">
                                      <p:cBhvr>
                                        <p:cTn id="40" dur="400" fill="hold">
                                          <p:stCondLst>
                                            <p:cond delay="800"/>
                                          </p:stCondLst>
                                        </p:cTn>
                                        <p:tgtEl>
                                          <p:spTgt spid="30"/>
                                        </p:tgtEl>
                                        <p:attrNameLst>
                                          <p:attrName>r</p:attrName>
                                        </p:attrNameLst>
                                      </p:cBhvr>
                                    </p:animRot>
                                    <p:animRot by="-240000">
                                      <p:cBhvr>
                                        <p:cTn id="41" dur="400" fill="hold">
                                          <p:stCondLst>
                                            <p:cond delay="1200"/>
                                          </p:stCondLst>
                                        </p:cTn>
                                        <p:tgtEl>
                                          <p:spTgt spid="30"/>
                                        </p:tgtEl>
                                        <p:attrNameLst>
                                          <p:attrName>r</p:attrName>
                                        </p:attrNameLst>
                                      </p:cBhvr>
                                    </p:animRot>
                                    <p:animRot by="120000">
                                      <p:cBhvr>
                                        <p:cTn id="42" dur="400" fill="hold">
                                          <p:stCondLst>
                                            <p:cond delay="1600"/>
                                          </p:stCondLst>
                                        </p:cTn>
                                        <p:tgtEl>
                                          <p:spTgt spid="30"/>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200" fill="hold">
                                          <p:stCondLst>
                                            <p:cond delay="0"/>
                                          </p:stCondLst>
                                        </p:cTn>
                                        <p:tgtEl>
                                          <p:spTgt spid="33"/>
                                        </p:tgtEl>
                                        <p:attrNameLst>
                                          <p:attrName>r</p:attrName>
                                        </p:attrNameLst>
                                      </p:cBhvr>
                                    </p:animRot>
                                    <p:animRot by="-240000">
                                      <p:cBhvr>
                                        <p:cTn id="45" dur="400" fill="hold">
                                          <p:stCondLst>
                                            <p:cond delay="400"/>
                                          </p:stCondLst>
                                        </p:cTn>
                                        <p:tgtEl>
                                          <p:spTgt spid="33"/>
                                        </p:tgtEl>
                                        <p:attrNameLst>
                                          <p:attrName>r</p:attrName>
                                        </p:attrNameLst>
                                      </p:cBhvr>
                                    </p:animRot>
                                    <p:animRot by="240000">
                                      <p:cBhvr>
                                        <p:cTn id="46" dur="400" fill="hold">
                                          <p:stCondLst>
                                            <p:cond delay="800"/>
                                          </p:stCondLst>
                                        </p:cTn>
                                        <p:tgtEl>
                                          <p:spTgt spid="33"/>
                                        </p:tgtEl>
                                        <p:attrNameLst>
                                          <p:attrName>r</p:attrName>
                                        </p:attrNameLst>
                                      </p:cBhvr>
                                    </p:animRot>
                                    <p:animRot by="-240000">
                                      <p:cBhvr>
                                        <p:cTn id="47" dur="400" fill="hold">
                                          <p:stCondLst>
                                            <p:cond delay="1200"/>
                                          </p:stCondLst>
                                        </p:cTn>
                                        <p:tgtEl>
                                          <p:spTgt spid="33"/>
                                        </p:tgtEl>
                                        <p:attrNameLst>
                                          <p:attrName>r</p:attrName>
                                        </p:attrNameLst>
                                      </p:cBhvr>
                                    </p:animRot>
                                    <p:animRot by="120000">
                                      <p:cBhvr>
                                        <p:cTn id="48" dur="400" fill="hold">
                                          <p:stCondLst>
                                            <p:cond delay="1600"/>
                                          </p:stCondLst>
                                        </p:cTn>
                                        <p:tgtEl>
                                          <p:spTgt spid="33"/>
                                        </p:tgtEl>
                                        <p:attrNameLst>
                                          <p:attrName>r</p:attrName>
                                        </p:attrNameLst>
                                      </p:cBhvr>
                                    </p:animRot>
                                  </p:childTnLst>
                                </p:cTn>
                              </p:par>
                              <p:par>
                                <p:cTn id="49"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0" dur="1000" fill="hold"/>
                                        <p:tgtEl>
                                          <p:spTgt spid="9"/>
                                        </p:tgtEl>
                                        <p:attrNameLst>
                                          <p:attrName>ppt_x</p:attrName>
                                          <p:attrName>ppt_y</p:attrName>
                                        </p:attrNameLst>
                                      </p:cBhvr>
                                      <p:rCtr x="0" y="1412"/>
                                    </p:animMotion>
                                  </p:childTnLst>
                                </p:cTn>
                              </p:par>
                              <p:par>
                                <p:cTn id="51"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2" dur="1000" fill="hold"/>
                                        <p:tgtEl>
                                          <p:spTgt spid="11"/>
                                        </p:tgtEl>
                                        <p:attrNameLst>
                                          <p:attrName>ppt_x</p:attrName>
                                          <p:attrName>ppt_y</p:attrName>
                                        </p:attrNameLst>
                                      </p:cBhvr>
                                      <p:rCtr x="0" y="1412"/>
                                    </p:animMotion>
                                  </p:childTnLst>
                                </p:cTn>
                              </p:par>
                            </p:childTnLst>
                          </p:cTn>
                        </p:par>
                        <p:par>
                          <p:cTn id="53" fill="hold">
                            <p:stCondLst>
                              <p:cond delay="2500"/>
                            </p:stCondLst>
                            <p:childTnLst>
                              <p:par>
                                <p:cTn id="54" presetID="1" presetClass="mediacall" presetSubtype="0" fill="hold" nodeType="afterEffect">
                                  <p:stCondLst>
                                    <p:cond delay="0"/>
                                  </p:stCondLst>
                                  <p:childTnLst>
                                    <p:cmd type="call" cmd="playFrom(0.0)">
                                      <p:cBhvr>
                                        <p:cTn id="5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4634" numSld="999">
                <p:cTn id="56" repeatCount="indefinite" fill="hold" display="0">
                  <p:stCondLst>
                    <p:cond delay="indefinite"/>
                  </p:stCondLst>
                  <p:endCondLst>
                    <p:cond evt="onStopAudio" delay="0">
                      <p:tgtEl>
                        <p:sldTgt/>
                      </p:tgtEl>
                    </p:cond>
                  </p:endCondLst>
                </p:cTn>
                <p:tgtEl>
                  <p:spTgt spid="2"/>
                </p:tgtEl>
              </p:cMediaNode>
            </p:audio>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nodeType="clickEffect">
                                  <p:stCondLst>
                                    <p:cond delay="0"/>
                                  </p:stCondLst>
                                  <p:childTnLst>
                                    <p:animEffect transition="out" filter="fade">
                                      <p:cBhvr>
                                        <p:cTn id="61" dur="500" tmFilter="0, 0; .2, .5; .8, .5; 1, 0"/>
                                        <p:tgtEl>
                                          <p:spTgt spid="16"/>
                                        </p:tgtEl>
                                      </p:cBhvr>
                                    </p:animEffect>
                                    <p:animScale>
                                      <p:cBhvr>
                                        <p:cTn id="62" dur="250" autoRev="1" fill="hold"/>
                                        <p:tgtEl>
                                          <p:spTgt spid="16"/>
                                        </p:tgtEl>
                                      </p:cBhvr>
                                      <p:by x="105000" y="105000"/>
                                    </p:animScale>
                                  </p:childTnLst>
                                </p:cTn>
                              </p:par>
                              <p:par>
                                <p:cTn id="63" presetID="3" presetClass="mediacall" presetSubtype="0" fill="hold" nodeType="withEffect">
                                  <p:stCondLst>
                                    <p:cond delay="0"/>
                                  </p:stCondLst>
                                  <p:childTnLst>
                                    <p:cmd type="call" cmd="stop">
                                      <p:cBhvr>
                                        <p:cTn id="64" dur="1" fill="hold"/>
                                        <p:tgtEl>
                                          <p:spTgt spid="2"/>
                                        </p:tgtEl>
                                      </p:cBhvr>
                                    </p:cmd>
                                  </p:childTnLst>
                                </p:cTn>
                              </p:par>
                            </p:childTnLst>
                          </p:cTn>
                        </p:par>
                      </p:childTnLst>
                    </p:cTn>
                  </p:par>
                  <p:par>
                    <p:cTn id="65" fill="hold">
                      <p:stCondLst>
                        <p:cond delay="indefinite"/>
                      </p:stCondLst>
                      <p:childTnLst>
                        <p:par>
                          <p:cTn id="66" fill="hold">
                            <p:stCondLst>
                              <p:cond delay="0"/>
                            </p:stCondLst>
                            <p:childTnLst>
                              <p:par>
                                <p:cTn id="67" presetID="26" presetClass="emph" presetSubtype="0" fill="hold" nodeType="clickEffect">
                                  <p:stCondLst>
                                    <p:cond delay="0"/>
                                  </p:stCondLst>
                                  <p:childTnLst>
                                    <p:animEffect transition="out" filter="fade">
                                      <p:cBhvr>
                                        <p:cTn id="68" dur="500" tmFilter="0, 0; .2, .5; .8, .5; 1, 0"/>
                                        <p:tgtEl>
                                          <p:spTgt spid="16"/>
                                        </p:tgtEl>
                                      </p:cBhvr>
                                    </p:animEffect>
                                    <p:animScale>
                                      <p:cBhvr>
                                        <p:cTn id="69" dur="250" autoRev="1" fill="hold"/>
                                        <p:tgtEl>
                                          <p:spTgt spid="16"/>
                                        </p:tgtEl>
                                      </p:cBhvr>
                                      <p:by x="105000" y="105000"/>
                                    </p:animScale>
                                  </p:childTnLst>
                                </p:cTn>
                              </p:par>
                              <p:par>
                                <p:cTn id="70" presetID="1" presetClass="mediacall" presetSubtype="0" fill="hold" nodeType="withEffect">
                                  <p:stCondLst>
                                    <p:cond delay="0"/>
                                  </p:stCondLst>
                                  <p:childTnLst>
                                    <p:cmd type="call" cmd="playFrom(0.0)">
                                      <p:cBhvr>
                                        <p:cTn id="71" dur="1" fill="hold"/>
                                        <p:tgtEl>
                                          <p:spTgt spid="2"/>
                                        </p:tgtEl>
                                      </p:cBhvr>
                                    </p:cmd>
                                  </p:childTnLst>
                                </p:cTn>
                              </p:par>
                            </p:childTnLst>
                          </p:cTn>
                        </p:par>
                      </p:childTnLst>
                    </p:cTn>
                  </p:par>
                </p:childTnLst>
              </p:cTn>
              <p:nextCondLst>
                <p:cond evt="onClick" delay="0">
                  <p:tgtEl>
                    <p:spTgt spid="1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55CA96DE-78A4-4D71-9018-4AC46FF435DE}"/>
              </a:ext>
            </a:extLst>
          </p:cNvPr>
          <p:cNvPicPr>
            <a:picLocks noChangeAspect="1"/>
          </p:cNvPicPr>
          <p:nvPr/>
        </p:nvPicPr>
        <p:blipFill>
          <a:blip r:embed="rId9"/>
          <a:stretch>
            <a:fillRect/>
          </a:stretch>
        </p:blipFill>
        <p:spPr>
          <a:xfrm>
            <a:off x="-10004" y="-1857715"/>
            <a:ext cx="12202003" cy="8715716"/>
          </a:xfrm>
          <a:prstGeom prst="rect">
            <a:avLst/>
          </a:prstGeom>
        </p:spPr>
      </p:pic>
      <p:pic>
        <p:nvPicPr>
          <p:cNvPr id="33" name="Picture 32">
            <a:extLst>
              <a:ext uri="{FF2B5EF4-FFF2-40B4-BE49-F238E27FC236}">
                <a16:creationId xmlns:a16="http://schemas.microsoft.com/office/drawing/2014/main" xmlns="" id="{734ECCA8-0C93-4070-BC07-21CD5B1A208E}"/>
              </a:ext>
            </a:extLst>
          </p:cNvPr>
          <p:cNvPicPr>
            <a:picLocks noChangeAspect="1"/>
          </p:cNvPicPr>
          <p:nvPr/>
        </p:nvPicPr>
        <p:blipFill>
          <a:blip r:embed="rId10"/>
          <a:stretch>
            <a:fillRect/>
          </a:stretch>
        </p:blipFill>
        <p:spPr>
          <a:xfrm>
            <a:off x="0" y="-1850571"/>
            <a:ext cx="12192000" cy="8708571"/>
          </a:xfrm>
          <a:prstGeom prst="rect">
            <a:avLst/>
          </a:prstGeom>
        </p:spPr>
      </p:pic>
      <p:pic>
        <p:nvPicPr>
          <p:cNvPr id="4" name="Picture 3">
            <a:extLst>
              <a:ext uri="{FF2B5EF4-FFF2-40B4-BE49-F238E27FC236}">
                <a16:creationId xmlns:a16="http://schemas.microsoft.com/office/drawing/2014/main" xmlns="" id="{BDC1A603-354F-435D-AEB7-58626DEC55F5}"/>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0003" y="-1858465"/>
            <a:ext cx="12202003" cy="8714601"/>
          </a:xfrm>
          <a:prstGeom prst="rect">
            <a:avLst/>
          </a:prstGeom>
        </p:spPr>
      </p:pic>
      <p:pic>
        <p:nvPicPr>
          <p:cNvPr id="21" name="Picture 20">
            <a:extLst>
              <a:ext uri="{FF2B5EF4-FFF2-40B4-BE49-F238E27FC236}">
                <a16:creationId xmlns:a16="http://schemas.microsoft.com/office/drawing/2014/main" xmlns="" id="{101CE774-744F-4C7A-9955-F73491C34842}"/>
              </a:ext>
            </a:extLst>
          </p:cNvPr>
          <p:cNvPicPr>
            <a:picLocks noChangeAspect="1"/>
          </p:cNvPicPr>
          <p:nvPr/>
        </p:nvPicPr>
        <p:blipFill>
          <a:blip r:embed="rId12"/>
          <a:stretch>
            <a:fillRect/>
          </a:stretch>
        </p:blipFill>
        <p:spPr>
          <a:xfrm>
            <a:off x="6162975" y="5215981"/>
            <a:ext cx="1347333" cy="969348"/>
          </a:xfrm>
          <a:prstGeom prst="rect">
            <a:avLst/>
          </a:prstGeom>
        </p:spPr>
      </p:pic>
      <p:pic>
        <p:nvPicPr>
          <p:cNvPr id="20" name="Picture 19">
            <a:extLst>
              <a:ext uri="{FF2B5EF4-FFF2-40B4-BE49-F238E27FC236}">
                <a16:creationId xmlns:a16="http://schemas.microsoft.com/office/drawing/2014/main" xmlns="" id="{DB788A32-C95B-4003-9294-ED973E5BF647}"/>
              </a:ext>
            </a:extLst>
          </p:cNvPr>
          <p:cNvPicPr>
            <a:picLocks noChangeAspect="1"/>
          </p:cNvPicPr>
          <p:nvPr/>
        </p:nvPicPr>
        <p:blipFill>
          <a:blip r:embed="rId13"/>
          <a:stretch>
            <a:fillRect/>
          </a:stretch>
        </p:blipFill>
        <p:spPr>
          <a:xfrm>
            <a:off x="4540640" y="5215981"/>
            <a:ext cx="1347333" cy="963251"/>
          </a:xfrm>
          <a:prstGeom prst="rect">
            <a:avLst/>
          </a:prstGeom>
        </p:spPr>
      </p:pic>
      <p:pic>
        <p:nvPicPr>
          <p:cNvPr id="15" name="Picture 14">
            <a:extLst>
              <a:ext uri="{FF2B5EF4-FFF2-40B4-BE49-F238E27FC236}">
                <a16:creationId xmlns:a16="http://schemas.microsoft.com/office/drawing/2014/main" xmlns="" id="{C9D7EF65-CD86-4DEA-82CE-78B4750B4F6D}"/>
              </a:ext>
            </a:extLst>
          </p:cNvPr>
          <p:cNvPicPr>
            <a:picLocks noChangeAspect="1"/>
          </p:cNvPicPr>
          <p:nvPr/>
        </p:nvPicPr>
        <p:blipFill>
          <a:blip r:embed="rId14"/>
          <a:stretch>
            <a:fillRect/>
          </a:stretch>
        </p:blipFill>
        <p:spPr>
          <a:xfrm>
            <a:off x="6162975" y="3054759"/>
            <a:ext cx="1347333" cy="969348"/>
          </a:xfrm>
          <a:prstGeom prst="rect">
            <a:avLst/>
          </a:prstGeom>
        </p:spPr>
      </p:pic>
      <p:pic>
        <p:nvPicPr>
          <p:cNvPr id="2" name="Picture 1">
            <a:extLst>
              <a:ext uri="{FF2B5EF4-FFF2-40B4-BE49-F238E27FC236}">
                <a16:creationId xmlns:a16="http://schemas.microsoft.com/office/drawing/2014/main" xmlns="" id="{CD62D86A-FAC6-4AAB-B7AD-13AF6333299A}"/>
              </a:ext>
            </a:extLst>
          </p:cNvPr>
          <p:cNvPicPr>
            <a:picLocks noChangeAspect="1"/>
          </p:cNvPicPr>
          <p:nvPr/>
        </p:nvPicPr>
        <p:blipFill>
          <a:blip r:embed="rId15"/>
          <a:stretch>
            <a:fillRect/>
          </a:stretch>
        </p:blipFill>
        <p:spPr>
          <a:xfrm>
            <a:off x="4540640" y="3054759"/>
            <a:ext cx="1347333" cy="969348"/>
          </a:xfrm>
          <a:prstGeom prst="rect">
            <a:avLst/>
          </a:prstGeom>
        </p:spPr>
      </p:pic>
      <p:cxnSp>
        <p:nvCxnSpPr>
          <p:cNvPr id="6" name="Straight Connector 5">
            <a:extLst>
              <a:ext uri="{FF2B5EF4-FFF2-40B4-BE49-F238E27FC236}">
                <a16:creationId xmlns:a16="http://schemas.microsoft.com/office/drawing/2014/main" xmlns="" id="{3EF2F97A-9E2C-4C1B-9BA8-A29231423BAA}"/>
              </a:ext>
            </a:extLst>
          </p:cNvPr>
          <p:cNvCxnSpPr>
            <a:cxnSpLocks/>
          </p:cNvCxnSpPr>
          <p:nvPr/>
        </p:nvCxnSpPr>
        <p:spPr>
          <a:xfrm>
            <a:off x="0" y="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xmlns="" id="{3C3EFA8F-B9A1-4EA9-B52E-B89080D535F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674169" y="5907606"/>
            <a:ext cx="2138141" cy="2941725"/>
          </a:xfrm>
          <a:prstGeom prst="rect">
            <a:avLst/>
          </a:prstGeom>
        </p:spPr>
      </p:pic>
      <p:pic>
        <p:nvPicPr>
          <p:cNvPr id="12" name="Picture 11">
            <a:extLst>
              <a:ext uri="{FF2B5EF4-FFF2-40B4-BE49-F238E27FC236}">
                <a16:creationId xmlns:a16="http://schemas.microsoft.com/office/drawing/2014/main" xmlns="" id="{DBC6A1B7-E8F3-46D7-A22A-84F8AB3A969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442184" y="3752480"/>
            <a:ext cx="1169521" cy="1463501"/>
          </a:xfrm>
          <a:prstGeom prst="rect">
            <a:avLst/>
          </a:prstGeom>
        </p:spPr>
      </p:pic>
      <p:grpSp>
        <p:nvGrpSpPr>
          <p:cNvPr id="16" name="Group 15">
            <a:extLst>
              <a:ext uri="{FF2B5EF4-FFF2-40B4-BE49-F238E27FC236}">
                <a16:creationId xmlns:a16="http://schemas.microsoft.com/office/drawing/2014/main" xmlns="" id="{2125B487-0096-4B93-AE2A-35F664CA4945}"/>
              </a:ext>
            </a:extLst>
          </p:cNvPr>
          <p:cNvGrpSpPr/>
          <p:nvPr/>
        </p:nvGrpSpPr>
        <p:grpSpPr>
          <a:xfrm>
            <a:off x="407255" y="2465040"/>
            <a:ext cx="4407783" cy="1863941"/>
            <a:chOff x="407254" y="2465040"/>
            <a:chExt cx="4407783" cy="1863941"/>
          </a:xfrm>
        </p:grpSpPr>
        <p:sp>
          <p:nvSpPr>
            <p:cNvPr id="26" name="Freeform: Shape 25">
              <a:extLst>
                <a:ext uri="{FF2B5EF4-FFF2-40B4-BE49-F238E27FC236}">
                  <a16:creationId xmlns:a16="http://schemas.microsoft.com/office/drawing/2014/main" xmlns=""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buClrTx/>
                <a:buFontTx/>
                <a:buNone/>
                <a:defRPr/>
              </a:pPr>
              <a:endParaRPr lang="en-US" sz="2600" kern="1200" dirty="0">
                <a:solidFill>
                  <a:sysClr val="windowText" lastClr="000000"/>
                </a:solidFill>
                <a:cs typeface="+mn-ea"/>
                <a:sym typeface="+mn-lt"/>
              </a:endParaRPr>
            </a:p>
          </p:txBody>
        </p:sp>
        <p:sp>
          <p:nvSpPr>
            <p:cNvPr id="11" name="Rectangle: Rounded Corners 10">
              <a:extLst>
                <a:ext uri="{FF2B5EF4-FFF2-40B4-BE49-F238E27FC236}">
                  <a16:creationId xmlns:a16="http://schemas.microsoft.com/office/drawing/2014/main" xmlns=""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Tx/>
                <a:buFontTx/>
                <a:buNone/>
                <a:defRPr/>
              </a:pPr>
              <a:r>
                <a:rPr lang="en-US" sz="2600" kern="1200" dirty="0" err="1" smtClean="0">
                  <a:solidFill>
                    <a:sysClr val="windowText" lastClr="000000"/>
                  </a:solidFill>
                  <a:cs typeface="+mn-ea"/>
                  <a:sym typeface="+mn-lt"/>
                </a:rPr>
                <a:t>Cung</a:t>
              </a:r>
              <a:r>
                <a:rPr lang="en-US" sz="2600" kern="1200" dirty="0" smtClean="0">
                  <a:solidFill>
                    <a:sysClr val="windowText" lastClr="000000"/>
                  </a:solidFill>
                  <a:cs typeface="+mn-ea"/>
                  <a:sym typeface="+mn-lt"/>
                </a:rPr>
                <a:t> </a:t>
              </a:r>
              <a:r>
                <a:rPr lang="en-US" sz="2600" kern="1200" dirty="0" err="1" smtClean="0">
                  <a:solidFill>
                    <a:sysClr val="windowText" lastClr="000000"/>
                  </a:solidFill>
                  <a:cs typeface="+mn-ea"/>
                  <a:sym typeface="+mn-lt"/>
                </a:rPr>
                <a:t>cấp</a:t>
              </a:r>
              <a:r>
                <a:rPr lang="en-US" sz="2600" kern="1200" dirty="0" smtClean="0">
                  <a:solidFill>
                    <a:sysClr val="windowText" lastClr="000000"/>
                  </a:solidFill>
                  <a:cs typeface="+mn-ea"/>
                  <a:sym typeface="+mn-lt"/>
                </a:rPr>
                <a:t> </a:t>
              </a:r>
              <a:r>
                <a:rPr lang="en-US" sz="2600" kern="1200" dirty="0" err="1" smtClean="0">
                  <a:solidFill>
                    <a:sysClr val="windowText" lastClr="000000"/>
                  </a:solidFill>
                  <a:cs typeface="+mn-ea"/>
                  <a:sym typeface="+mn-lt"/>
                </a:rPr>
                <a:t>nhiều</a:t>
              </a:r>
              <a:r>
                <a:rPr lang="en-US" sz="2600" kern="1200" dirty="0" smtClean="0">
                  <a:solidFill>
                    <a:sysClr val="windowText" lastClr="000000"/>
                  </a:solidFill>
                  <a:cs typeface="+mn-ea"/>
                  <a:sym typeface="+mn-lt"/>
                </a:rPr>
                <a:t> </a:t>
              </a:r>
              <a:r>
                <a:rPr lang="en-US" sz="2600" kern="1200" dirty="0" err="1" smtClean="0">
                  <a:solidFill>
                    <a:sysClr val="windowText" lastClr="000000"/>
                  </a:solidFill>
                  <a:cs typeface="+mn-ea"/>
                  <a:sym typeface="+mn-lt"/>
                </a:rPr>
                <a:t>chất</a:t>
              </a:r>
              <a:r>
                <a:rPr lang="en-US" sz="2600" kern="1200" dirty="0" smtClean="0">
                  <a:solidFill>
                    <a:sysClr val="windowText" lastClr="000000"/>
                  </a:solidFill>
                  <a:cs typeface="+mn-ea"/>
                  <a:sym typeface="+mn-lt"/>
                </a:rPr>
                <a:t> </a:t>
              </a:r>
              <a:r>
                <a:rPr lang="en-US" sz="2600" kern="1200" dirty="0" err="1" smtClean="0">
                  <a:solidFill>
                    <a:sysClr val="windowText" lastClr="000000"/>
                  </a:solidFill>
                  <a:cs typeface="+mn-ea"/>
                  <a:sym typeface="+mn-lt"/>
                </a:rPr>
                <a:t>xơ</a:t>
              </a:r>
              <a:r>
                <a:rPr lang="en-US" sz="2600" kern="1200" dirty="0" smtClean="0">
                  <a:solidFill>
                    <a:sysClr val="windowText" lastClr="000000"/>
                  </a:solidFill>
                  <a:cs typeface="+mn-ea"/>
                  <a:sym typeface="+mn-lt"/>
                </a:rPr>
                <a:t>, </a:t>
              </a:r>
              <a:r>
                <a:rPr lang="en-US" sz="2600" kern="1200" dirty="0" err="1" smtClean="0">
                  <a:solidFill>
                    <a:sysClr val="windowText" lastClr="000000"/>
                  </a:solidFill>
                  <a:cs typeface="+mn-ea"/>
                  <a:sym typeface="+mn-lt"/>
                </a:rPr>
                <a:t>tránh</a:t>
              </a:r>
              <a:r>
                <a:rPr lang="en-US" sz="2600" kern="1200" dirty="0" smtClean="0">
                  <a:solidFill>
                    <a:sysClr val="windowText" lastClr="000000"/>
                  </a:solidFill>
                  <a:cs typeface="+mn-ea"/>
                  <a:sym typeface="+mn-lt"/>
                </a:rPr>
                <a:t> </a:t>
              </a:r>
              <a:r>
                <a:rPr lang="en-US" sz="2600" kern="1200" dirty="0" err="1" smtClean="0">
                  <a:solidFill>
                    <a:sysClr val="windowText" lastClr="000000"/>
                  </a:solidFill>
                  <a:cs typeface="+mn-ea"/>
                  <a:sym typeface="+mn-lt"/>
                </a:rPr>
                <a:t>táo</a:t>
              </a:r>
              <a:r>
                <a:rPr lang="en-US" sz="2600" kern="1200" dirty="0" smtClean="0">
                  <a:solidFill>
                    <a:sysClr val="windowText" lastClr="000000"/>
                  </a:solidFill>
                  <a:cs typeface="+mn-ea"/>
                  <a:sym typeface="+mn-lt"/>
                </a:rPr>
                <a:t> </a:t>
              </a:r>
              <a:r>
                <a:rPr lang="en-US" sz="2600" kern="1200" dirty="0" err="1" smtClean="0">
                  <a:solidFill>
                    <a:sysClr val="windowText" lastClr="000000"/>
                  </a:solidFill>
                  <a:cs typeface="+mn-ea"/>
                  <a:sym typeface="+mn-lt"/>
                </a:rPr>
                <a:t>bón</a:t>
              </a:r>
              <a:endParaRPr lang="en-US" sz="2600" kern="1200" dirty="0">
                <a:solidFill>
                  <a:sysClr val="windowText" lastClr="000000"/>
                </a:solidFill>
                <a:cs typeface="+mn-ea"/>
                <a:sym typeface="+mn-lt"/>
              </a:endParaRPr>
            </a:p>
          </p:txBody>
        </p:sp>
      </p:grpSp>
      <p:grpSp>
        <p:nvGrpSpPr>
          <p:cNvPr id="17" name="Group 16">
            <a:extLst>
              <a:ext uri="{FF2B5EF4-FFF2-40B4-BE49-F238E27FC236}">
                <a16:creationId xmlns:a16="http://schemas.microsoft.com/office/drawing/2014/main" xmlns="" id="{3F6095D1-5BDA-4028-80BF-CF720429106A}"/>
              </a:ext>
            </a:extLst>
          </p:cNvPr>
          <p:cNvGrpSpPr/>
          <p:nvPr/>
        </p:nvGrpSpPr>
        <p:grpSpPr>
          <a:xfrm>
            <a:off x="410492" y="4651605"/>
            <a:ext cx="4401307" cy="1863939"/>
            <a:chOff x="413731" y="4651605"/>
            <a:chExt cx="4401306" cy="1863939"/>
          </a:xfrm>
        </p:grpSpPr>
        <p:sp>
          <p:nvSpPr>
            <p:cNvPr id="30" name="Freeform: Shape 29">
              <a:extLst>
                <a:ext uri="{FF2B5EF4-FFF2-40B4-BE49-F238E27FC236}">
                  <a16:creationId xmlns:a16="http://schemas.microsoft.com/office/drawing/2014/main" xmlns=""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buClrTx/>
                <a:buFontTx/>
                <a:buNone/>
                <a:defRPr/>
              </a:pPr>
              <a:endParaRPr lang="en-US" sz="2600" kern="1200">
                <a:solidFill>
                  <a:sysClr val="windowText" lastClr="000000"/>
                </a:solidFill>
                <a:cs typeface="+mn-ea"/>
                <a:sym typeface="+mn-lt"/>
              </a:endParaRPr>
            </a:p>
          </p:txBody>
        </p:sp>
        <p:sp>
          <p:nvSpPr>
            <p:cNvPr id="37" name="Rectangle: Rounded Corners 36">
              <a:extLst>
                <a:ext uri="{FF2B5EF4-FFF2-40B4-BE49-F238E27FC236}">
                  <a16:creationId xmlns:a16="http://schemas.microsoft.com/office/drawing/2014/main" xmlns=""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Tx/>
                <a:buFontTx/>
                <a:buNone/>
                <a:defRPr/>
              </a:pPr>
              <a:r>
                <a:rPr lang="en-US" sz="2600" kern="1200" dirty="0" err="1" smtClean="0">
                  <a:solidFill>
                    <a:sysClr val="windowText" lastClr="000000"/>
                  </a:solidFill>
                  <a:cs typeface="+mn-ea"/>
                  <a:sym typeface="+mn-lt"/>
                </a:rPr>
                <a:t>Cung</a:t>
              </a:r>
              <a:r>
                <a:rPr lang="en-US" sz="2600" kern="1200" dirty="0" smtClean="0">
                  <a:solidFill>
                    <a:sysClr val="windowText" lastClr="000000"/>
                  </a:solidFill>
                  <a:cs typeface="+mn-ea"/>
                  <a:sym typeface="+mn-lt"/>
                </a:rPr>
                <a:t> </a:t>
              </a:r>
              <a:r>
                <a:rPr lang="en-US" sz="2600" kern="1200" dirty="0" err="1" smtClean="0">
                  <a:solidFill>
                    <a:sysClr val="windowText" lastClr="000000"/>
                  </a:solidFill>
                  <a:cs typeface="+mn-ea"/>
                  <a:sym typeface="+mn-lt"/>
                </a:rPr>
                <a:t>cấp</a:t>
              </a:r>
              <a:r>
                <a:rPr lang="en-US" sz="2600" kern="1200" dirty="0" smtClean="0">
                  <a:solidFill>
                    <a:sysClr val="windowText" lastClr="000000"/>
                  </a:solidFill>
                  <a:cs typeface="+mn-ea"/>
                  <a:sym typeface="+mn-lt"/>
                </a:rPr>
                <a:t> </a:t>
              </a:r>
              <a:r>
                <a:rPr lang="en-US" sz="2600" kern="1200" dirty="0" err="1" smtClean="0">
                  <a:solidFill>
                    <a:sysClr val="windowText" lastClr="000000"/>
                  </a:solidFill>
                  <a:cs typeface="+mn-ea"/>
                  <a:sym typeface="+mn-lt"/>
                </a:rPr>
                <a:t>nhiều</a:t>
              </a:r>
              <a:r>
                <a:rPr lang="en-US" sz="2600" kern="1200" dirty="0" smtClean="0">
                  <a:solidFill>
                    <a:sysClr val="windowText" lastClr="000000"/>
                  </a:solidFill>
                  <a:cs typeface="+mn-ea"/>
                  <a:sym typeface="+mn-lt"/>
                </a:rPr>
                <a:t> </a:t>
              </a:r>
              <a:r>
                <a:rPr lang="en-US" sz="2600" kern="1200" dirty="0" err="1" smtClean="0">
                  <a:solidFill>
                    <a:sysClr val="windowText" lastClr="000000"/>
                  </a:solidFill>
                  <a:cs typeface="+mn-ea"/>
                  <a:sym typeface="+mn-lt"/>
                </a:rPr>
                <a:t>chất</a:t>
              </a:r>
              <a:r>
                <a:rPr lang="en-US" sz="2600" kern="1200" dirty="0" smtClean="0">
                  <a:solidFill>
                    <a:sysClr val="windowText" lastClr="000000"/>
                  </a:solidFill>
                  <a:cs typeface="+mn-ea"/>
                  <a:sym typeface="+mn-lt"/>
                </a:rPr>
                <a:t> </a:t>
              </a:r>
              <a:r>
                <a:rPr lang="en-US" sz="2600" kern="1200" dirty="0" err="1" smtClean="0">
                  <a:solidFill>
                    <a:sysClr val="windowText" lastClr="000000"/>
                  </a:solidFill>
                  <a:cs typeface="+mn-ea"/>
                  <a:sym typeface="+mn-lt"/>
                </a:rPr>
                <a:t>đạm</a:t>
              </a:r>
              <a:endParaRPr lang="en-US" sz="2600" kern="1200" dirty="0">
                <a:solidFill>
                  <a:sysClr val="windowText" lastClr="000000"/>
                </a:solidFill>
                <a:cs typeface="+mn-ea"/>
                <a:sym typeface="+mn-lt"/>
              </a:endParaRPr>
            </a:p>
          </p:txBody>
        </p:sp>
      </p:grpSp>
      <p:grpSp>
        <p:nvGrpSpPr>
          <p:cNvPr id="18" name="Group 17">
            <a:extLst>
              <a:ext uri="{FF2B5EF4-FFF2-40B4-BE49-F238E27FC236}">
                <a16:creationId xmlns:a16="http://schemas.microsoft.com/office/drawing/2014/main" xmlns="" id="{3B4C7E7A-5F81-463B-9FDA-5F8A47FCDC1D}"/>
              </a:ext>
            </a:extLst>
          </p:cNvPr>
          <p:cNvGrpSpPr/>
          <p:nvPr/>
        </p:nvGrpSpPr>
        <p:grpSpPr>
          <a:xfrm>
            <a:off x="7376964" y="2465041"/>
            <a:ext cx="4416325" cy="1863939"/>
            <a:chOff x="7376963" y="2465042"/>
            <a:chExt cx="4416325" cy="1863939"/>
          </a:xfrm>
        </p:grpSpPr>
        <p:sp>
          <p:nvSpPr>
            <p:cNvPr id="58" name="Freeform: Shape 57">
              <a:extLst>
                <a:ext uri="{FF2B5EF4-FFF2-40B4-BE49-F238E27FC236}">
                  <a16:creationId xmlns:a16="http://schemas.microsoft.com/office/drawing/2014/main" xmlns=""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buClrTx/>
                <a:buFontTx/>
                <a:buNone/>
                <a:defRPr/>
              </a:pPr>
              <a:endParaRPr lang="en-US" sz="2600" kern="1200">
                <a:solidFill>
                  <a:sysClr val="windowText" lastClr="000000"/>
                </a:solidFill>
                <a:cs typeface="+mn-ea"/>
                <a:sym typeface="+mn-lt"/>
              </a:endParaRPr>
            </a:p>
          </p:txBody>
        </p:sp>
        <p:sp>
          <p:nvSpPr>
            <p:cNvPr id="38" name="Rectangle: Rounded Corners 37">
              <a:extLst>
                <a:ext uri="{FF2B5EF4-FFF2-40B4-BE49-F238E27FC236}">
                  <a16:creationId xmlns:a16="http://schemas.microsoft.com/office/drawing/2014/main" xmlns=""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Tx/>
                <a:buFontTx/>
                <a:buNone/>
                <a:defRPr/>
              </a:pPr>
              <a:r>
                <a:rPr lang="en-US" sz="2600" kern="1200" dirty="0" err="1" smtClean="0">
                  <a:solidFill>
                    <a:sysClr val="windowText" lastClr="000000"/>
                  </a:solidFill>
                  <a:cs typeface="+mn-ea"/>
                  <a:sym typeface="+mn-lt"/>
                </a:rPr>
                <a:t>Cung</a:t>
              </a:r>
              <a:r>
                <a:rPr lang="en-US" sz="2600" kern="1200" dirty="0" smtClean="0">
                  <a:solidFill>
                    <a:sysClr val="windowText" lastClr="000000"/>
                  </a:solidFill>
                  <a:cs typeface="+mn-ea"/>
                  <a:sym typeface="+mn-lt"/>
                </a:rPr>
                <a:t> </a:t>
              </a:r>
              <a:r>
                <a:rPr lang="en-US" sz="2600" kern="1200" dirty="0" err="1" smtClean="0">
                  <a:solidFill>
                    <a:sysClr val="windowText" lastClr="000000"/>
                  </a:solidFill>
                  <a:cs typeface="+mn-ea"/>
                  <a:sym typeface="+mn-lt"/>
                </a:rPr>
                <a:t>cấp</a:t>
              </a:r>
              <a:r>
                <a:rPr lang="en-US" sz="2600" kern="1200" dirty="0" smtClean="0">
                  <a:solidFill>
                    <a:sysClr val="windowText" lastClr="000000"/>
                  </a:solidFill>
                  <a:cs typeface="+mn-ea"/>
                  <a:sym typeface="+mn-lt"/>
                </a:rPr>
                <a:t> </a:t>
              </a:r>
              <a:r>
                <a:rPr lang="en-US" sz="2600" kern="1200" dirty="0" err="1" smtClean="0">
                  <a:solidFill>
                    <a:sysClr val="windowText" lastClr="000000"/>
                  </a:solidFill>
                  <a:cs typeface="+mn-ea"/>
                  <a:sym typeface="+mn-lt"/>
                </a:rPr>
                <a:t>nhiều</a:t>
              </a:r>
              <a:r>
                <a:rPr lang="en-US" sz="2600" kern="1200" dirty="0" smtClean="0">
                  <a:solidFill>
                    <a:sysClr val="windowText" lastClr="000000"/>
                  </a:solidFill>
                  <a:cs typeface="+mn-ea"/>
                  <a:sym typeface="+mn-lt"/>
                </a:rPr>
                <a:t> </a:t>
              </a:r>
              <a:r>
                <a:rPr lang="en-US" sz="2600" kern="1200" dirty="0" err="1" smtClean="0">
                  <a:solidFill>
                    <a:sysClr val="windowText" lastClr="000000"/>
                  </a:solidFill>
                  <a:cs typeface="+mn-ea"/>
                  <a:sym typeface="+mn-lt"/>
                </a:rPr>
                <a:t>chất</a:t>
              </a:r>
              <a:r>
                <a:rPr lang="en-US" sz="2600" kern="1200" dirty="0" smtClean="0">
                  <a:solidFill>
                    <a:sysClr val="windowText" lastClr="000000"/>
                  </a:solidFill>
                  <a:cs typeface="+mn-ea"/>
                  <a:sym typeface="+mn-lt"/>
                </a:rPr>
                <a:t> </a:t>
              </a:r>
              <a:r>
                <a:rPr lang="en-US" sz="2600" kern="1200" dirty="0" err="1" smtClean="0">
                  <a:solidFill>
                    <a:sysClr val="windowText" lastClr="000000"/>
                  </a:solidFill>
                  <a:cs typeface="+mn-ea"/>
                  <a:sym typeface="+mn-lt"/>
                </a:rPr>
                <a:t>béo</a:t>
              </a:r>
              <a:endParaRPr lang="en-US" sz="2600" kern="1200" dirty="0">
                <a:solidFill>
                  <a:sysClr val="windowText" lastClr="000000"/>
                </a:solidFill>
                <a:cs typeface="+mn-ea"/>
                <a:sym typeface="+mn-lt"/>
              </a:endParaRPr>
            </a:p>
          </p:txBody>
        </p:sp>
      </p:grpSp>
      <p:grpSp>
        <p:nvGrpSpPr>
          <p:cNvPr id="19" name="Group 18">
            <a:extLst>
              <a:ext uri="{FF2B5EF4-FFF2-40B4-BE49-F238E27FC236}">
                <a16:creationId xmlns:a16="http://schemas.microsoft.com/office/drawing/2014/main" xmlns="" id="{F1EA9857-F9FD-46FE-98C0-E0E88372E3CE}"/>
              </a:ext>
            </a:extLst>
          </p:cNvPr>
          <p:cNvGrpSpPr/>
          <p:nvPr/>
        </p:nvGrpSpPr>
        <p:grpSpPr>
          <a:xfrm>
            <a:off x="7383261" y="4651605"/>
            <a:ext cx="4403728" cy="1863939"/>
            <a:chOff x="7386970" y="4651605"/>
            <a:chExt cx="4403728" cy="1863939"/>
          </a:xfrm>
        </p:grpSpPr>
        <p:sp>
          <p:nvSpPr>
            <p:cNvPr id="59" name="Freeform: Shape 58">
              <a:extLst>
                <a:ext uri="{FF2B5EF4-FFF2-40B4-BE49-F238E27FC236}">
                  <a16:creationId xmlns:a16="http://schemas.microsoft.com/office/drawing/2014/main" xmlns=""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buClrTx/>
                <a:buFontTx/>
                <a:buNone/>
                <a:defRPr/>
              </a:pPr>
              <a:endParaRPr lang="en-US" sz="2600" kern="1200">
                <a:solidFill>
                  <a:sysClr val="windowText" lastClr="000000"/>
                </a:solidFill>
                <a:cs typeface="+mn-ea"/>
                <a:sym typeface="+mn-lt"/>
              </a:endParaRPr>
            </a:p>
          </p:txBody>
        </p:sp>
        <p:sp>
          <p:nvSpPr>
            <p:cNvPr id="39" name="Rectangle: Rounded Corners 38">
              <a:extLst>
                <a:ext uri="{FF2B5EF4-FFF2-40B4-BE49-F238E27FC236}">
                  <a16:creationId xmlns:a16="http://schemas.microsoft.com/office/drawing/2014/main" xmlns=""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Tx/>
                <a:buFontTx/>
                <a:buNone/>
                <a:defRPr/>
              </a:pPr>
              <a:r>
                <a:rPr lang="en-US" sz="2600" kern="1200" dirty="0" err="1" smtClean="0">
                  <a:solidFill>
                    <a:sysClr val="windowText" lastClr="000000"/>
                  </a:solidFill>
                  <a:cs typeface="+mn-ea"/>
                  <a:sym typeface="+mn-lt"/>
                </a:rPr>
                <a:t>Cung</a:t>
              </a:r>
              <a:r>
                <a:rPr lang="en-US" sz="2600" kern="1200" dirty="0" smtClean="0">
                  <a:solidFill>
                    <a:sysClr val="windowText" lastClr="000000"/>
                  </a:solidFill>
                  <a:cs typeface="+mn-ea"/>
                  <a:sym typeface="+mn-lt"/>
                </a:rPr>
                <a:t> </a:t>
              </a:r>
              <a:r>
                <a:rPr lang="en-US" sz="2600" kern="1200" dirty="0" err="1" smtClean="0">
                  <a:solidFill>
                    <a:sysClr val="windowText" lastClr="000000"/>
                  </a:solidFill>
                  <a:cs typeface="+mn-ea"/>
                  <a:sym typeface="+mn-lt"/>
                </a:rPr>
                <a:t>cấp</a:t>
              </a:r>
              <a:r>
                <a:rPr lang="en-US" sz="2600" kern="1200" dirty="0" smtClean="0">
                  <a:solidFill>
                    <a:sysClr val="windowText" lastClr="000000"/>
                  </a:solidFill>
                  <a:cs typeface="+mn-ea"/>
                  <a:sym typeface="+mn-lt"/>
                </a:rPr>
                <a:t> </a:t>
              </a:r>
              <a:r>
                <a:rPr lang="en-US" sz="2600" kern="1200" dirty="0" err="1" smtClean="0">
                  <a:solidFill>
                    <a:sysClr val="windowText" lastClr="000000"/>
                  </a:solidFill>
                  <a:cs typeface="+mn-ea"/>
                  <a:sym typeface="+mn-lt"/>
                </a:rPr>
                <a:t>nhiều</a:t>
              </a:r>
              <a:r>
                <a:rPr lang="en-US" sz="2600" kern="1200" dirty="0" smtClean="0">
                  <a:solidFill>
                    <a:sysClr val="windowText" lastClr="000000"/>
                  </a:solidFill>
                  <a:cs typeface="+mn-ea"/>
                  <a:sym typeface="+mn-lt"/>
                </a:rPr>
                <a:t> </a:t>
              </a:r>
              <a:r>
                <a:rPr lang="en-US" sz="2600" kern="1200" dirty="0" err="1" smtClean="0">
                  <a:solidFill>
                    <a:sysClr val="windowText" lastClr="000000"/>
                  </a:solidFill>
                  <a:cs typeface="+mn-ea"/>
                  <a:sym typeface="+mn-lt"/>
                </a:rPr>
                <a:t>chất</a:t>
              </a:r>
              <a:r>
                <a:rPr lang="en-US" sz="2600" kern="1200" dirty="0" smtClean="0">
                  <a:solidFill>
                    <a:sysClr val="windowText" lastClr="000000"/>
                  </a:solidFill>
                  <a:cs typeface="+mn-ea"/>
                  <a:sym typeface="+mn-lt"/>
                </a:rPr>
                <a:t> </a:t>
              </a:r>
              <a:r>
                <a:rPr lang="en-US" sz="2600" kern="1200" dirty="0" err="1" smtClean="0">
                  <a:solidFill>
                    <a:sysClr val="windowText" lastClr="000000"/>
                  </a:solidFill>
                  <a:cs typeface="+mn-ea"/>
                  <a:sym typeface="+mn-lt"/>
                </a:rPr>
                <a:t>bột</a:t>
              </a:r>
              <a:r>
                <a:rPr lang="en-US" sz="2600" kern="1200" dirty="0">
                  <a:solidFill>
                    <a:sysClr val="windowText" lastClr="000000"/>
                  </a:solidFill>
                  <a:cs typeface="+mn-ea"/>
                  <a:sym typeface="+mn-lt"/>
                </a:rPr>
                <a:t> </a:t>
              </a:r>
              <a:r>
                <a:rPr lang="en-US" sz="2600" kern="1200" dirty="0" err="1" smtClean="0">
                  <a:solidFill>
                    <a:sysClr val="windowText" lastClr="000000"/>
                  </a:solidFill>
                  <a:cs typeface="+mn-ea"/>
                  <a:sym typeface="+mn-lt"/>
                </a:rPr>
                <a:t>đường</a:t>
              </a:r>
              <a:r>
                <a:rPr lang="en-US" sz="2600" kern="1200" dirty="0" smtClean="0">
                  <a:solidFill>
                    <a:sysClr val="windowText" lastClr="000000"/>
                  </a:solidFill>
                  <a:cs typeface="+mn-ea"/>
                  <a:sym typeface="+mn-lt"/>
                </a:rPr>
                <a:t> </a:t>
              </a:r>
              <a:endParaRPr lang="en-US" sz="2600" kern="1200" dirty="0">
                <a:solidFill>
                  <a:sysClr val="windowText" lastClr="000000"/>
                </a:solidFill>
                <a:cs typeface="+mn-ea"/>
                <a:sym typeface="+mn-lt"/>
              </a:endParaRPr>
            </a:p>
          </p:txBody>
        </p:sp>
      </p:grpSp>
      <p:pic>
        <p:nvPicPr>
          <p:cNvPr id="43" name="Picture 42">
            <a:hlinkClick r:id="" action="ppaction://hlinkshowjump?jump=nextslide"/>
            <a:extLst>
              <a:ext uri="{FF2B5EF4-FFF2-40B4-BE49-F238E27FC236}">
                <a16:creationId xmlns:a16="http://schemas.microsoft.com/office/drawing/2014/main" xmlns="" id="{D8AAF6E7-6478-452A-B31D-6DDC7956E66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11390016" y="493889"/>
            <a:ext cx="627889" cy="627889"/>
          </a:xfrm>
          <a:prstGeom prst="rect">
            <a:avLst/>
          </a:prstGeom>
        </p:spPr>
      </p:pic>
      <p:grpSp>
        <p:nvGrpSpPr>
          <p:cNvPr id="31" name="Group 30">
            <a:extLst>
              <a:ext uri="{FF2B5EF4-FFF2-40B4-BE49-F238E27FC236}">
                <a16:creationId xmlns:a16="http://schemas.microsoft.com/office/drawing/2014/main" xmlns="" id="{7FE0546E-6488-491E-8AA1-277B5CEB2FD6}"/>
              </a:ext>
            </a:extLst>
          </p:cNvPr>
          <p:cNvGrpSpPr/>
          <p:nvPr/>
        </p:nvGrpSpPr>
        <p:grpSpPr>
          <a:xfrm>
            <a:off x="136209" y="161108"/>
            <a:ext cx="11127473" cy="2009400"/>
            <a:chOff x="150128" y="102542"/>
            <a:chExt cx="11127473" cy="2009400"/>
          </a:xfrm>
        </p:grpSpPr>
        <p:grpSp>
          <p:nvGrpSpPr>
            <p:cNvPr id="10" name="Group 9">
              <a:extLst>
                <a:ext uri="{FF2B5EF4-FFF2-40B4-BE49-F238E27FC236}">
                  <a16:creationId xmlns:a16="http://schemas.microsoft.com/office/drawing/2014/main" xmlns=""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xmlns="" id="{CBD9B5C9-CA06-4115-934D-476E7C9299B8}"/>
                  </a:ext>
                </a:extLst>
              </p:cNvPr>
              <p:cNvPicPr>
                <a:picLocks noChangeAspect="1"/>
              </p:cNvPicPr>
              <p:nvPr/>
            </p:nvPicPr>
            <p:blipFill>
              <a:blip r:embed="rId19"/>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xmlns=""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lnSpc>
                    <a:spcPct val="150000"/>
                  </a:lnSpc>
                  <a:buClrTx/>
                  <a:buFontTx/>
                  <a:buNone/>
                  <a:defRPr/>
                </a:pPr>
                <a:r>
                  <a:rPr lang="en-US" sz="3200" dirty="0" err="1" smtClean="0">
                    <a:solidFill>
                      <a:sysClr val="windowText" lastClr="000000"/>
                    </a:solidFill>
                    <a:cs typeface="+mn-ea"/>
                    <a:sym typeface="+mn-lt"/>
                  </a:rPr>
                  <a:t>Tại</a:t>
                </a:r>
                <a:r>
                  <a:rPr lang="en-US" sz="3200" dirty="0" smtClean="0">
                    <a:solidFill>
                      <a:sysClr val="windowText" lastClr="000000"/>
                    </a:solidFill>
                    <a:cs typeface="+mn-ea"/>
                    <a:sym typeface="+mn-lt"/>
                  </a:rPr>
                  <a:t> </a:t>
                </a:r>
                <a:r>
                  <a:rPr lang="en-US" sz="3200" dirty="0" err="1" smtClean="0">
                    <a:solidFill>
                      <a:sysClr val="windowText" lastClr="000000"/>
                    </a:solidFill>
                    <a:cs typeface="+mn-ea"/>
                    <a:sym typeface="+mn-lt"/>
                  </a:rPr>
                  <a:t>sao</a:t>
                </a:r>
                <a:r>
                  <a:rPr lang="en-US" sz="3200" dirty="0" smtClean="0">
                    <a:solidFill>
                      <a:sysClr val="windowText" lastClr="000000"/>
                    </a:solidFill>
                    <a:cs typeface="+mn-ea"/>
                    <a:sym typeface="+mn-lt"/>
                  </a:rPr>
                  <a:t> </a:t>
                </a:r>
                <a:r>
                  <a:rPr lang="en-US" sz="3200" dirty="0" err="1" smtClean="0">
                    <a:solidFill>
                      <a:sysClr val="windowText" lastClr="000000"/>
                    </a:solidFill>
                    <a:cs typeface="+mn-ea"/>
                    <a:sym typeface="+mn-lt"/>
                  </a:rPr>
                  <a:t>phải</a:t>
                </a:r>
                <a:r>
                  <a:rPr lang="en-US" sz="3200" dirty="0" smtClean="0">
                    <a:solidFill>
                      <a:sysClr val="windowText" lastClr="000000"/>
                    </a:solidFill>
                    <a:cs typeface="+mn-ea"/>
                    <a:sym typeface="+mn-lt"/>
                  </a:rPr>
                  <a:t> </a:t>
                </a:r>
                <a:r>
                  <a:rPr lang="en-US" sz="3200" dirty="0" err="1" smtClean="0">
                    <a:solidFill>
                      <a:sysClr val="windowText" lastClr="000000"/>
                    </a:solidFill>
                    <a:cs typeface="+mn-ea"/>
                    <a:sym typeface="+mn-lt"/>
                  </a:rPr>
                  <a:t>ăn</a:t>
                </a:r>
                <a:r>
                  <a:rPr lang="en-US" sz="3200" dirty="0" smtClean="0">
                    <a:solidFill>
                      <a:sysClr val="windowText" lastClr="000000"/>
                    </a:solidFill>
                    <a:cs typeface="+mn-ea"/>
                    <a:sym typeface="+mn-lt"/>
                  </a:rPr>
                  <a:t> </a:t>
                </a:r>
                <a:r>
                  <a:rPr lang="en-US" sz="3200" dirty="0" err="1" smtClean="0">
                    <a:solidFill>
                      <a:sysClr val="windowText" lastClr="000000"/>
                    </a:solidFill>
                    <a:cs typeface="+mn-ea"/>
                    <a:sym typeface="+mn-lt"/>
                  </a:rPr>
                  <a:t>đủ</a:t>
                </a:r>
                <a:r>
                  <a:rPr lang="en-US" sz="3200" dirty="0" smtClean="0">
                    <a:solidFill>
                      <a:sysClr val="windowText" lastClr="000000"/>
                    </a:solidFill>
                    <a:cs typeface="+mn-ea"/>
                    <a:sym typeface="+mn-lt"/>
                  </a:rPr>
                  <a:t> </a:t>
                </a:r>
                <a:r>
                  <a:rPr lang="en-US" sz="3200" dirty="0" err="1" smtClean="0">
                    <a:solidFill>
                      <a:sysClr val="windowText" lastClr="000000"/>
                    </a:solidFill>
                    <a:cs typeface="+mn-ea"/>
                    <a:sym typeface="+mn-lt"/>
                  </a:rPr>
                  <a:t>rau</a:t>
                </a:r>
                <a:r>
                  <a:rPr lang="en-US" sz="3200" dirty="0" smtClean="0">
                    <a:solidFill>
                      <a:sysClr val="windowText" lastClr="000000"/>
                    </a:solidFill>
                    <a:cs typeface="+mn-ea"/>
                    <a:sym typeface="+mn-lt"/>
                  </a:rPr>
                  <a:t> </a:t>
                </a:r>
                <a:r>
                  <a:rPr lang="en-US" sz="3200" dirty="0" err="1" smtClean="0">
                    <a:solidFill>
                      <a:sysClr val="windowText" lastClr="000000"/>
                    </a:solidFill>
                    <a:cs typeface="+mn-ea"/>
                    <a:sym typeface="+mn-lt"/>
                  </a:rPr>
                  <a:t>mỗi</a:t>
                </a:r>
                <a:r>
                  <a:rPr lang="en-US" sz="3200" dirty="0" smtClean="0">
                    <a:solidFill>
                      <a:sysClr val="windowText" lastClr="000000"/>
                    </a:solidFill>
                    <a:cs typeface="+mn-ea"/>
                    <a:sym typeface="+mn-lt"/>
                  </a:rPr>
                  <a:t> </a:t>
                </a:r>
                <a:r>
                  <a:rPr lang="en-US" sz="3200" dirty="0" err="1" smtClean="0">
                    <a:solidFill>
                      <a:sysClr val="windowText" lastClr="000000"/>
                    </a:solidFill>
                    <a:cs typeface="+mn-ea"/>
                    <a:sym typeface="+mn-lt"/>
                  </a:rPr>
                  <a:t>ngày</a:t>
                </a:r>
                <a:r>
                  <a:rPr lang="en-US" sz="3200" dirty="0" smtClean="0">
                    <a:solidFill>
                      <a:sysClr val="windowText" lastClr="000000"/>
                    </a:solidFill>
                    <a:cs typeface="+mn-ea"/>
                    <a:sym typeface="+mn-lt"/>
                  </a:rPr>
                  <a:t>?</a:t>
                </a:r>
                <a:endParaRPr lang="en-US" sz="4400" kern="1200" dirty="0">
                  <a:solidFill>
                    <a:sysClr val="windowText" lastClr="000000"/>
                  </a:solidFill>
                  <a:cs typeface="+mn-ea"/>
                  <a:sym typeface="+mn-lt"/>
                </a:endParaRPr>
              </a:p>
            </p:txBody>
          </p:sp>
        </p:grpSp>
        <p:pic>
          <p:nvPicPr>
            <p:cNvPr id="9" name="Picture 8">
              <a:extLst>
                <a:ext uri="{FF2B5EF4-FFF2-40B4-BE49-F238E27FC236}">
                  <a16:creationId xmlns:a16="http://schemas.microsoft.com/office/drawing/2014/main" xmlns="" id="{BA90CF18-B31B-4FFE-AF8E-D970FEA1326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xmlns="" id="{784446D1-0083-4268-9941-8C7553FD46F9}"/>
                </a:ext>
              </a:extLst>
            </p:cNvPr>
            <p:cNvSpPr txBox="1"/>
            <p:nvPr/>
          </p:nvSpPr>
          <p:spPr>
            <a:xfrm>
              <a:off x="506731" y="718213"/>
              <a:ext cx="909211" cy="738664"/>
            </a:xfrm>
            <a:prstGeom prst="rect">
              <a:avLst/>
            </a:prstGeom>
            <a:noFill/>
          </p:spPr>
          <p:txBody>
            <a:bodyPr wrap="square" rtlCol="0" anchor="ctr">
              <a:spAutoFit/>
            </a:bodyPr>
            <a:lstStyle/>
            <a:p>
              <a:pPr algn="ctr" defTabSz="914377">
                <a:buClrTx/>
                <a:buFontTx/>
                <a:buNone/>
                <a:defRPr/>
              </a:pPr>
              <a:r>
                <a:rPr lang="en-US" sz="4200" b="1" kern="1200" dirty="0">
                  <a:solidFill>
                    <a:sysClr val="windowText" lastClr="000000"/>
                  </a:solidFill>
                  <a:latin typeface="UTM Avo" panose="020F0502020204030204"/>
                  <a:cs typeface="+mn-ea"/>
                  <a:sym typeface="+mn-lt"/>
                </a:rPr>
                <a:t>01</a:t>
              </a:r>
            </a:p>
          </p:txBody>
        </p:sp>
      </p:grpSp>
      <p:pic>
        <p:nvPicPr>
          <p:cNvPr id="68" name="Picture 67">
            <a:extLst>
              <a:ext uri="{FF2B5EF4-FFF2-40B4-BE49-F238E27FC236}">
                <a16:creationId xmlns:a16="http://schemas.microsoft.com/office/drawing/2014/main" xmlns="" id="{F8ECF37D-87DA-4037-9AD8-19A7885886B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647255" y="423471"/>
            <a:ext cx="1328152" cy="1328152"/>
          </a:xfrm>
          <a:prstGeom prst="rect">
            <a:avLst/>
          </a:prstGeom>
        </p:spPr>
      </p:pic>
      <p:pic>
        <p:nvPicPr>
          <p:cNvPr id="14" name="Picture 13">
            <a:extLst>
              <a:ext uri="{FF2B5EF4-FFF2-40B4-BE49-F238E27FC236}">
                <a16:creationId xmlns:a16="http://schemas.microsoft.com/office/drawing/2014/main" xmlns="" id="{ECFDE3CD-C082-47B5-9D9B-98E503415D3F}"/>
              </a:ext>
            </a:extLst>
          </p:cNvPr>
          <p:cNvPicPr>
            <a:picLocks noChangeAspect="1"/>
          </p:cNvPicPr>
          <p:nvPr/>
        </p:nvPicPr>
        <p:blipFill>
          <a:blip r:embed="rId21"/>
          <a:stretch>
            <a:fillRect/>
          </a:stretch>
        </p:blipFill>
        <p:spPr>
          <a:xfrm>
            <a:off x="-1660111" y="423471"/>
            <a:ext cx="1329043" cy="1329043"/>
          </a:xfrm>
          <a:prstGeom prst="rect">
            <a:avLst/>
          </a:prstGeom>
        </p:spPr>
      </p:pic>
      <p:pic>
        <p:nvPicPr>
          <p:cNvPr id="7" name="AmthanhThua">
            <a:hlinkClick r:id="" action="ppaction://media"/>
            <a:extLst>
              <a:ext uri="{FF2B5EF4-FFF2-40B4-BE49-F238E27FC236}">
                <a16:creationId xmlns:a16="http://schemas.microsoft.com/office/drawing/2014/main" xmlns="" id="{6A298B67-43A1-4AC9-AFD5-E52AFF7EC3B7}"/>
              </a:ext>
            </a:extLst>
          </p:cNvPr>
          <p:cNvPicPr>
            <a:picLocks noChangeAspect="1"/>
          </p:cNvPicPr>
          <p:nvPr>
            <a:audioFile r:link="rId3"/>
            <p:extLst>
              <p:ext uri="{DAA4B4D4-6D71-4841-9C94-3DE7FCFB9230}">
                <p14:media xmlns:p14="http://schemas.microsoft.com/office/powerpoint/2010/main" r:embed="rId2"/>
              </p:ext>
            </p:extLst>
          </p:nvPr>
        </p:nvPicPr>
        <p:blipFill>
          <a:blip r:embed="rId22"/>
          <a:stretch>
            <a:fillRect/>
          </a:stretch>
        </p:blipFill>
        <p:spPr>
          <a:xfrm>
            <a:off x="-1245012" y="4407924"/>
            <a:ext cx="487363" cy="487363"/>
          </a:xfrm>
          <a:prstGeom prst="rect">
            <a:avLst/>
          </a:prstGeom>
        </p:spPr>
      </p:pic>
      <p:pic>
        <p:nvPicPr>
          <p:cNvPr id="22" name="nhacthang">
            <a:hlinkClick r:id="" action="ppaction://media"/>
            <a:extLst>
              <a:ext uri="{FF2B5EF4-FFF2-40B4-BE49-F238E27FC236}">
                <a16:creationId xmlns:a16="http://schemas.microsoft.com/office/drawing/2014/main" xmlns="" id="{7F4D256B-EBEA-4BF4-94EE-9E076C8DB254}"/>
              </a:ext>
            </a:extLst>
          </p:cNvPr>
          <p:cNvPicPr>
            <a:picLocks noChangeAspect="1"/>
          </p:cNvPicPr>
          <p:nvPr>
            <a:audioFile r:link="rId5"/>
            <p:extLst>
              <p:ext uri="{DAA4B4D4-6D71-4841-9C94-3DE7FCFB9230}">
                <p14:media xmlns:p14="http://schemas.microsoft.com/office/powerpoint/2010/main" r:embed="rId4"/>
              </p:ext>
            </p:extLst>
          </p:nvPr>
        </p:nvPicPr>
        <p:blipFill>
          <a:blip r:embed="rId22"/>
          <a:stretch>
            <a:fillRect/>
          </a:stretch>
        </p:blipFill>
        <p:spPr>
          <a:xfrm>
            <a:off x="-1231859" y="2876397"/>
            <a:ext cx="487363" cy="487363"/>
          </a:xfrm>
          <a:prstGeom prst="rect">
            <a:avLst/>
          </a:prstGeom>
        </p:spPr>
      </p:pic>
      <p:sp>
        <p:nvSpPr>
          <p:cNvPr id="36" name="TextBox 35">
            <a:extLst>
              <a:ext uri="{FF2B5EF4-FFF2-40B4-BE49-F238E27FC236}">
                <a16:creationId xmlns:a16="http://schemas.microsoft.com/office/drawing/2014/main" xmlns="" id="{46C5205F-77CD-48D9-BEBD-A0A0E370FF5F}"/>
              </a:ext>
            </a:extLst>
          </p:cNvPr>
          <p:cNvSpPr txBox="1"/>
          <p:nvPr/>
        </p:nvSpPr>
        <p:spPr>
          <a:xfrm>
            <a:off x="-1934191" y="2036999"/>
            <a:ext cx="1899879" cy="646331"/>
          </a:xfrm>
          <a:prstGeom prst="rect">
            <a:avLst/>
          </a:prstGeom>
          <a:noFill/>
        </p:spPr>
        <p:txBody>
          <a:bodyPr wrap="none" rtlCol="0">
            <a:spAutoFit/>
          </a:bodyPr>
          <a:lstStyle/>
          <a:p>
            <a:pPr algn="ctr" defTabSz="914377">
              <a:buClrTx/>
              <a:buFontTx/>
              <a:buNone/>
              <a:defRPr/>
            </a:pPr>
            <a:r>
              <a:rPr lang="en-US" sz="1800" b="1" kern="1200" dirty="0" err="1">
                <a:solidFill>
                  <a:prstClr val="black"/>
                </a:solidFill>
                <a:latin typeface="UTM Avo" panose="020F0502020204030204"/>
                <a:cs typeface="+mn-ea"/>
                <a:sym typeface="+mn-lt"/>
              </a:rPr>
              <a:t>Âm</a:t>
            </a:r>
            <a:r>
              <a:rPr lang="en-US" sz="1800" b="1" kern="1200" dirty="0">
                <a:solidFill>
                  <a:prstClr val="black"/>
                </a:solidFill>
                <a:latin typeface="UTM Avo" panose="020F0502020204030204"/>
                <a:cs typeface="+mn-ea"/>
                <a:sym typeface="+mn-lt"/>
              </a:rPr>
              <a:t> </a:t>
            </a:r>
            <a:r>
              <a:rPr lang="en-US" sz="1800" b="1" kern="1200" dirty="0" err="1">
                <a:solidFill>
                  <a:prstClr val="black"/>
                </a:solidFill>
                <a:latin typeface="UTM Avo" panose="020F0502020204030204"/>
                <a:cs typeface="+mn-ea"/>
                <a:sym typeface="+mn-lt"/>
              </a:rPr>
              <a:t>thanh</a:t>
            </a:r>
            <a:r>
              <a:rPr lang="en-US" sz="1800" b="1" kern="1200" dirty="0">
                <a:solidFill>
                  <a:prstClr val="black"/>
                </a:solidFill>
                <a:latin typeface="UTM Avo" panose="020F0502020204030204"/>
                <a:cs typeface="+mn-ea"/>
                <a:sym typeface="+mn-lt"/>
              </a:rPr>
              <a:t> </a:t>
            </a:r>
          </a:p>
          <a:p>
            <a:pPr algn="ctr" defTabSz="914377">
              <a:buClrTx/>
              <a:buFontTx/>
              <a:buNone/>
              <a:defRPr/>
            </a:pPr>
            <a:r>
              <a:rPr lang="en-US" sz="1800" b="1" kern="1200" dirty="0" err="1">
                <a:solidFill>
                  <a:prstClr val="black"/>
                </a:solidFill>
                <a:latin typeface="UTM Avo" panose="020F0502020204030204"/>
                <a:cs typeface="+mn-ea"/>
                <a:sym typeface="+mn-lt"/>
              </a:rPr>
              <a:t>khi</a:t>
            </a:r>
            <a:r>
              <a:rPr lang="en-US" sz="1800" b="1" kern="1200" dirty="0">
                <a:solidFill>
                  <a:prstClr val="black"/>
                </a:solidFill>
                <a:latin typeface="UTM Avo" panose="020F0502020204030204"/>
                <a:cs typeface="+mn-ea"/>
                <a:sym typeface="+mn-lt"/>
              </a:rPr>
              <a:t> </a:t>
            </a:r>
            <a:r>
              <a:rPr lang="en-US" sz="1800" b="1" kern="1200" dirty="0" err="1">
                <a:solidFill>
                  <a:prstClr val="black"/>
                </a:solidFill>
                <a:latin typeface="UTM Avo" panose="020F0502020204030204"/>
                <a:cs typeface="+mn-ea"/>
                <a:sym typeface="+mn-lt"/>
              </a:rPr>
              <a:t>chọn</a:t>
            </a:r>
            <a:r>
              <a:rPr lang="en-US" sz="1800" b="1" kern="1200" dirty="0">
                <a:solidFill>
                  <a:prstClr val="black"/>
                </a:solidFill>
                <a:latin typeface="UTM Avo" panose="020F0502020204030204"/>
                <a:cs typeface="+mn-ea"/>
                <a:sym typeface="+mn-lt"/>
              </a:rPr>
              <a:t> </a:t>
            </a:r>
            <a:r>
              <a:rPr lang="en-US" sz="1800" b="1" kern="1200" dirty="0" err="1">
                <a:solidFill>
                  <a:prstClr val="black"/>
                </a:solidFill>
                <a:latin typeface="UTM Avo" panose="020F0502020204030204"/>
                <a:cs typeface="+mn-ea"/>
                <a:sym typeface="+mn-lt"/>
              </a:rPr>
              <a:t>Đúng</a:t>
            </a:r>
            <a:endParaRPr lang="en-US" sz="1800" b="1" kern="1200" dirty="0">
              <a:solidFill>
                <a:prstClr val="black"/>
              </a:solidFill>
              <a:latin typeface="UTM Avo" panose="020F0502020204030204"/>
              <a:cs typeface="+mn-ea"/>
              <a:sym typeface="+mn-lt"/>
            </a:endParaRPr>
          </a:p>
        </p:txBody>
      </p:sp>
      <p:sp>
        <p:nvSpPr>
          <p:cNvPr id="40" name="TextBox 39">
            <a:extLst>
              <a:ext uri="{FF2B5EF4-FFF2-40B4-BE49-F238E27FC236}">
                <a16:creationId xmlns:a16="http://schemas.microsoft.com/office/drawing/2014/main" xmlns="" id="{42448546-574B-4681-A77D-861BAC54EDA0}"/>
              </a:ext>
            </a:extLst>
          </p:cNvPr>
          <p:cNvSpPr txBox="1"/>
          <p:nvPr/>
        </p:nvSpPr>
        <p:spPr>
          <a:xfrm>
            <a:off x="-1796593" y="3625083"/>
            <a:ext cx="1628972" cy="646331"/>
          </a:xfrm>
          <a:prstGeom prst="rect">
            <a:avLst/>
          </a:prstGeom>
          <a:noFill/>
        </p:spPr>
        <p:txBody>
          <a:bodyPr wrap="none" rtlCol="0">
            <a:spAutoFit/>
          </a:bodyPr>
          <a:lstStyle/>
          <a:p>
            <a:pPr algn="ctr" defTabSz="914377">
              <a:buClrTx/>
              <a:buFontTx/>
              <a:buNone/>
              <a:defRPr/>
            </a:pPr>
            <a:r>
              <a:rPr lang="en-US" sz="1800" b="1" kern="1200" dirty="0" err="1">
                <a:solidFill>
                  <a:prstClr val="black"/>
                </a:solidFill>
                <a:latin typeface="UTM Avo" panose="020F0502020204030204"/>
                <a:cs typeface="+mn-ea"/>
                <a:sym typeface="+mn-lt"/>
              </a:rPr>
              <a:t>Âm</a:t>
            </a:r>
            <a:r>
              <a:rPr lang="en-US" sz="1800" b="1" kern="1200" dirty="0">
                <a:solidFill>
                  <a:prstClr val="black"/>
                </a:solidFill>
                <a:latin typeface="UTM Avo" panose="020F0502020204030204"/>
                <a:cs typeface="+mn-ea"/>
                <a:sym typeface="+mn-lt"/>
              </a:rPr>
              <a:t> </a:t>
            </a:r>
            <a:r>
              <a:rPr lang="en-US" sz="1800" b="1" kern="1200" dirty="0" err="1">
                <a:solidFill>
                  <a:prstClr val="black"/>
                </a:solidFill>
                <a:latin typeface="UTM Avo" panose="020F0502020204030204"/>
                <a:cs typeface="+mn-ea"/>
                <a:sym typeface="+mn-lt"/>
              </a:rPr>
              <a:t>thanh</a:t>
            </a:r>
            <a:r>
              <a:rPr lang="en-US" sz="1800" b="1" kern="1200" dirty="0">
                <a:solidFill>
                  <a:prstClr val="black"/>
                </a:solidFill>
                <a:latin typeface="UTM Avo" panose="020F0502020204030204"/>
                <a:cs typeface="+mn-ea"/>
                <a:sym typeface="+mn-lt"/>
              </a:rPr>
              <a:t> </a:t>
            </a:r>
          </a:p>
          <a:p>
            <a:pPr algn="ctr" defTabSz="914377">
              <a:buClrTx/>
              <a:buFontTx/>
              <a:buNone/>
              <a:defRPr/>
            </a:pPr>
            <a:r>
              <a:rPr lang="en-US" sz="1800" b="1" kern="1200" dirty="0" err="1">
                <a:solidFill>
                  <a:prstClr val="black"/>
                </a:solidFill>
                <a:latin typeface="UTM Avo" panose="020F0502020204030204"/>
                <a:cs typeface="+mn-ea"/>
                <a:sym typeface="+mn-lt"/>
              </a:rPr>
              <a:t>khi</a:t>
            </a:r>
            <a:r>
              <a:rPr lang="en-US" sz="1800" b="1" kern="1200" dirty="0">
                <a:solidFill>
                  <a:prstClr val="black"/>
                </a:solidFill>
                <a:latin typeface="UTM Avo" panose="020F0502020204030204"/>
                <a:cs typeface="+mn-ea"/>
                <a:sym typeface="+mn-lt"/>
              </a:rPr>
              <a:t> </a:t>
            </a:r>
            <a:r>
              <a:rPr lang="en-US" sz="1800" b="1" kern="1200" dirty="0" err="1">
                <a:solidFill>
                  <a:prstClr val="black"/>
                </a:solidFill>
                <a:latin typeface="UTM Avo" panose="020F0502020204030204"/>
                <a:cs typeface="+mn-ea"/>
                <a:sym typeface="+mn-lt"/>
              </a:rPr>
              <a:t>chọn</a:t>
            </a:r>
            <a:r>
              <a:rPr lang="en-US" sz="1800" b="1" kern="1200" dirty="0">
                <a:solidFill>
                  <a:prstClr val="black"/>
                </a:solidFill>
                <a:latin typeface="UTM Avo" panose="020F0502020204030204"/>
                <a:cs typeface="+mn-ea"/>
                <a:sym typeface="+mn-lt"/>
              </a:rPr>
              <a:t> Sai</a:t>
            </a:r>
          </a:p>
        </p:txBody>
      </p:sp>
      <p:pic>
        <p:nvPicPr>
          <p:cNvPr id="23" name="Picture 22">
            <a:extLst>
              <a:ext uri="{FF2B5EF4-FFF2-40B4-BE49-F238E27FC236}">
                <a16:creationId xmlns:a16="http://schemas.microsoft.com/office/drawing/2014/main" xmlns="" id="{6E60A746-B99A-6FA8-B445-AEBECD29D2E8}"/>
              </a:ext>
            </a:extLst>
          </p:cNvPr>
          <p:cNvPicPr>
            <a:picLocks noChangeAspect="1"/>
          </p:cNvPicPr>
          <p:nvPr/>
        </p:nvPicPr>
        <p:blipFill>
          <a:blip r:embed="rId23"/>
          <a:stretch>
            <a:fillRect/>
          </a:stretch>
        </p:blipFill>
        <p:spPr>
          <a:xfrm>
            <a:off x="-10005" y="-6791"/>
            <a:ext cx="623487" cy="696038"/>
          </a:xfrm>
          <a:prstGeom prst="rect">
            <a:avLst/>
          </a:prstGeom>
        </p:spPr>
      </p:pic>
    </p:spTree>
    <p:custDataLst>
      <p:tags r:id="rId1"/>
    </p:custDataLst>
    <p:extLst>
      <p:ext uri="{BB962C8B-B14F-4D97-AF65-F5344CB8AC3E}">
        <p14:creationId xmlns:p14="http://schemas.microsoft.com/office/powerpoint/2010/main" val="14730818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anim calcmode="lin" valueType="num">
                                      <p:cBhvr>
                                        <p:cTn id="19" dur="500" fill="hold"/>
                                        <p:tgtEl>
                                          <p:spTgt spid="2"/>
                                        </p:tgtEl>
                                        <p:attrNameLst>
                                          <p:attrName>ppt_x</p:attrName>
                                        </p:attrNameLst>
                                      </p:cBhvr>
                                      <p:tavLst>
                                        <p:tav tm="0">
                                          <p:val>
                                            <p:fltVal val="0.5"/>
                                          </p:val>
                                        </p:tav>
                                        <p:tav tm="100000">
                                          <p:val>
                                            <p:strVal val="#ppt_x"/>
                                          </p:val>
                                        </p:tav>
                                      </p:tavLst>
                                    </p:anim>
                                    <p:anim calcmode="lin" valueType="num">
                                      <p:cBhvr>
                                        <p:cTn id="20" dur="500" fill="hold"/>
                                        <p:tgtEl>
                                          <p:spTgt spid="2"/>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8"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8"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8"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8"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8"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8"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3"/>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3"/>
                                        </p:tgtEl>
                                      </p:cBhvr>
                                    </p:animEffect>
                                    <p:animScale>
                                      <p:cBhvr>
                                        <p:cTn id="341" dur="250" autoRev="1" fill="hold"/>
                                        <p:tgtEl>
                                          <p:spTgt spid="43"/>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8" name="click.wav"/>
                                        </p:tgtEl>
                                      </p:cMediaNode>
                                    </p:audio>
                                  </p:subTnLst>
                                </p:cTn>
                              </p:par>
                            </p:childTnLst>
                          </p:cTn>
                        </p:par>
                      </p:childTnLst>
                    </p:cTn>
                  </p:par>
                </p:childTnLst>
              </p:cTn>
              <p:nextCondLst>
                <p:cond evt="onClick" delay="0">
                  <p:tgtEl>
                    <p:spTgt spid="4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55CA96DE-78A4-4D71-9018-4AC46FF435DE}"/>
              </a:ext>
            </a:extLst>
          </p:cNvPr>
          <p:cNvPicPr>
            <a:picLocks noChangeAspect="1"/>
          </p:cNvPicPr>
          <p:nvPr/>
        </p:nvPicPr>
        <p:blipFill>
          <a:blip r:embed="rId9"/>
          <a:stretch>
            <a:fillRect/>
          </a:stretch>
        </p:blipFill>
        <p:spPr>
          <a:xfrm>
            <a:off x="-10004" y="-1857715"/>
            <a:ext cx="12202003" cy="8715716"/>
          </a:xfrm>
          <a:prstGeom prst="rect">
            <a:avLst/>
          </a:prstGeom>
        </p:spPr>
      </p:pic>
      <p:pic>
        <p:nvPicPr>
          <p:cNvPr id="33" name="Picture 32">
            <a:extLst>
              <a:ext uri="{FF2B5EF4-FFF2-40B4-BE49-F238E27FC236}">
                <a16:creationId xmlns:a16="http://schemas.microsoft.com/office/drawing/2014/main" xmlns="" id="{734ECCA8-0C93-4070-BC07-21CD5B1A208E}"/>
              </a:ext>
            </a:extLst>
          </p:cNvPr>
          <p:cNvPicPr>
            <a:picLocks noChangeAspect="1"/>
          </p:cNvPicPr>
          <p:nvPr/>
        </p:nvPicPr>
        <p:blipFill>
          <a:blip r:embed="rId10"/>
          <a:stretch>
            <a:fillRect/>
          </a:stretch>
        </p:blipFill>
        <p:spPr>
          <a:xfrm>
            <a:off x="0" y="-1850571"/>
            <a:ext cx="12192000" cy="8708571"/>
          </a:xfrm>
          <a:prstGeom prst="rect">
            <a:avLst/>
          </a:prstGeom>
        </p:spPr>
      </p:pic>
      <p:pic>
        <p:nvPicPr>
          <p:cNvPr id="4" name="Picture 3">
            <a:extLst>
              <a:ext uri="{FF2B5EF4-FFF2-40B4-BE49-F238E27FC236}">
                <a16:creationId xmlns:a16="http://schemas.microsoft.com/office/drawing/2014/main" xmlns="" id="{BDC1A603-354F-435D-AEB7-58626DEC55F5}"/>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0003" y="-1858465"/>
            <a:ext cx="12202003" cy="8714601"/>
          </a:xfrm>
          <a:prstGeom prst="rect">
            <a:avLst/>
          </a:prstGeom>
        </p:spPr>
      </p:pic>
      <p:pic>
        <p:nvPicPr>
          <p:cNvPr id="21" name="Picture 20">
            <a:extLst>
              <a:ext uri="{FF2B5EF4-FFF2-40B4-BE49-F238E27FC236}">
                <a16:creationId xmlns:a16="http://schemas.microsoft.com/office/drawing/2014/main" xmlns="" id="{101CE774-744F-4C7A-9955-F73491C34842}"/>
              </a:ext>
            </a:extLst>
          </p:cNvPr>
          <p:cNvPicPr>
            <a:picLocks noChangeAspect="1"/>
          </p:cNvPicPr>
          <p:nvPr/>
        </p:nvPicPr>
        <p:blipFill>
          <a:blip r:embed="rId12"/>
          <a:stretch>
            <a:fillRect/>
          </a:stretch>
        </p:blipFill>
        <p:spPr>
          <a:xfrm>
            <a:off x="6164420" y="5351447"/>
            <a:ext cx="1347333" cy="969348"/>
          </a:xfrm>
          <a:prstGeom prst="rect">
            <a:avLst/>
          </a:prstGeom>
        </p:spPr>
      </p:pic>
      <p:pic>
        <p:nvPicPr>
          <p:cNvPr id="20" name="Picture 19">
            <a:extLst>
              <a:ext uri="{FF2B5EF4-FFF2-40B4-BE49-F238E27FC236}">
                <a16:creationId xmlns:a16="http://schemas.microsoft.com/office/drawing/2014/main" xmlns="" id="{DB788A32-C95B-4003-9294-ED973E5BF647}"/>
              </a:ext>
            </a:extLst>
          </p:cNvPr>
          <p:cNvPicPr>
            <a:picLocks noChangeAspect="1"/>
          </p:cNvPicPr>
          <p:nvPr/>
        </p:nvPicPr>
        <p:blipFill>
          <a:blip r:embed="rId13"/>
          <a:stretch>
            <a:fillRect/>
          </a:stretch>
        </p:blipFill>
        <p:spPr>
          <a:xfrm>
            <a:off x="4539104" y="5354496"/>
            <a:ext cx="1347333" cy="963251"/>
          </a:xfrm>
          <a:prstGeom prst="rect">
            <a:avLst/>
          </a:prstGeom>
        </p:spPr>
      </p:pic>
      <p:pic>
        <p:nvPicPr>
          <p:cNvPr id="15" name="Picture 14">
            <a:extLst>
              <a:ext uri="{FF2B5EF4-FFF2-40B4-BE49-F238E27FC236}">
                <a16:creationId xmlns:a16="http://schemas.microsoft.com/office/drawing/2014/main" xmlns="" id="{C9D7EF65-CD86-4DEA-82CE-78B4750B4F6D}"/>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540976" y="3174729"/>
            <a:ext cx="1343589" cy="969348"/>
          </a:xfrm>
          <a:prstGeom prst="rect">
            <a:avLst/>
          </a:prstGeom>
        </p:spPr>
      </p:pic>
      <p:pic>
        <p:nvPicPr>
          <p:cNvPr id="2" name="Picture 1">
            <a:extLst>
              <a:ext uri="{FF2B5EF4-FFF2-40B4-BE49-F238E27FC236}">
                <a16:creationId xmlns:a16="http://schemas.microsoft.com/office/drawing/2014/main" xmlns="" id="{CD62D86A-FAC6-4AAB-B7AD-13AF6333299A}"/>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6182873" y="3174729"/>
            <a:ext cx="1335139" cy="969348"/>
          </a:xfrm>
          <a:prstGeom prst="rect">
            <a:avLst/>
          </a:prstGeom>
        </p:spPr>
      </p:pic>
      <p:cxnSp>
        <p:nvCxnSpPr>
          <p:cNvPr id="6" name="Straight Connector 5">
            <a:extLst>
              <a:ext uri="{FF2B5EF4-FFF2-40B4-BE49-F238E27FC236}">
                <a16:creationId xmlns:a16="http://schemas.microsoft.com/office/drawing/2014/main" xmlns="" id="{3EF2F97A-9E2C-4C1B-9BA8-A29231423BAA}"/>
              </a:ext>
            </a:extLst>
          </p:cNvPr>
          <p:cNvCxnSpPr>
            <a:cxnSpLocks/>
          </p:cNvCxnSpPr>
          <p:nvPr/>
        </p:nvCxnSpPr>
        <p:spPr>
          <a:xfrm>
            <a:off x="0" y="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xmlns="" id="{DBC6A1B7-E8F3-46D7-A22A-84F8AB3A969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442184" y="3887947"/>
            <a:ext cx="1169521" cy="1463501"/>
          </a:xfrm>
          <a:prstGeom prst="rect">
            <a:avLst/>
          </a:prstGeom>
        </p:spPr>
      </p:pic>
      <p:grpSp>
        <p:nvGrpSpPr>
          <p:cNvPr id="16" name="Group 15">
            <a:extLst>
              <a:ext uri="{FF2B5EF4-FFF2-40B4-BE49-F238E27FC236}">
                <a16:creationId xmlns:a16="http://schemas.microsoft.com/office/drawing/2014/main" xmlns="" id="{2125B487-0096-4B93-AE2A-35F664CA4945}"/>
              </a:ext>
            </a:extLst>
          </p:cNvPr>
          <p:cNvGrpSpPr/>
          <p:nvPr/>
        </p:nvGrpSpPr>
        <p:grpSpPr>
          <a:xfrm>
            <a:off x="7375668" y="2797405"/>
            <a:ext cx="4396608" cy="1665121"/>
            <a:chOff x="418429" y="2465042"/>
            <a:chExt cx="4396608" cy="1871084"/>
          </a:xfrm>
        </p:grpSpPr>
        <p:sp>
          <p:nvSpPr>
            <p:cNvPr id="26" name="Freeform: Shape 25">
              <a:extLst>
                <a:ext uri="{FF2B5EF4-FFF2-40B4-BE49-F238E27FC236}">
                  <a16:creationId xmlns:a16="http://schemas.microsoft.com/office/drawing/2014/main" xmlns=""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lnSpc>
                  <a:spcPct val="150000"/>
                </a:lnSpc>
                <a:buClrTx/>
                <a:buFontTx/>
                <a:buNone/>
                <a:defRPr/>
              </a:pPr>
              <a:endParaRPr lang="en-US" sz="2600" kern="1200" dirty="0">
                <a:solidFill>
                  <a:sysClr val="windowText" lastClr="000000"/>
                </a:solidFill>
                <a:cs typeface="+mn-ea"/>
                <a:sym typeface="+mn-lt"/>
              </a:endParaRPr>
            </a:p>
          </p:txBody>
        </p:sp>
        <p:sp>
          <p:nvSpPr>
            <p:cNvPr id="11" name="Rectangle: Rounded Corners 10">
              <a:extLst>
                <a:ext uri="{FF2B5EF4-FFF2-40B4-BE49-F238E27FC236}">
                  <a16:creationId xmlns:a16="http://schemas.microsoft.com/office/drawing/2014/main" xmlns=""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lnSpc>
                  <a:spcPct val="150000"/>
                </a:lnSpc>
                <a:buClrTx/>
                <a:buFontTx/>
                <a:buNone/>
                <a:defRPr/>
              </a:pPr>
              <a:r>
                <a:rPr lang="vi-VN" sz="2600" kern="1200" dirty="0">
                  <a:solidFill>
                    <a:sysClr val="windowText" lastClr="000000"/>
                  </a:solidFill>
                  <a:cs typeface="+mn-ea"/>
                  <a:sym typeface="+mn-lt"/>
                </a:rPr>
                <a:t>Vì chúng </a:t>
              </a:r>
              <a:r>
                <a:rPr lang="vi-VN" sz="2600" kern="1200" dirty="0" smtClean="0">
                  <a:solidFill>
                    <a:sysClr val="windowText" lastClr="000000"/>
                  </a:solidFill>
                  <a:cs typeface="+mn-ea"/>
                  <a:sym typeface="+mn-lt"/>
                </a:rPr>
                <a:t>cung cấp vi-ta-min: A,B1,C… khỏe mạnh</a:t>
              </a:r>
              <a:endParaRPr lang="en-US" sz="2600" kern="1200" dirty="0">
                <a:solidFill>
                  <a:sysClr val="windowText" lastClr="000000"/>
                </a:solidFill>
                <a:cs typeface="+mn-ea"/>
                <a:sym typeface="+mn-lt"/>
              </a:endParaRPr>
            </a:p>
          </p:txBody>
        </p:sp>
      </p:grpSp>
      <p:grpSp>
        <p:nvGrpSpPr>
          <p:cNvPr id="17" name="Group 16">
            <a:extLst>
              <a:ext uri="{FF2B5EF4-FFF2-40B4-BE49-F238E27FC236}">
                <a16:creationId xmlns:a16="http://schemas.microsoft.com/office/drawing/2014/main" xmlns="" id="{3F6095D1-5BDA-4028-80BF-CF720429106A}"/>
              </a:ext>
            </a:extLst>
          </p:cNvPr>
          <p:cNvGrpSpPr/>
          <p:nvPr/>
        </p:nvGrpSpPr>
        <p:grpSpPr>
          <a:xfrm>
            <a:off x="420579" y="4971366"/>
            <a:ext cx="4401307" cy="1679644"/>
            <a:chOff x="413731" y="4651605"/>
            <a:chExt cx="4401306" cy="1863939"/>
          </a:xfrm>
        </p:grpSpPr>
        <p:sp>
          <p:nvSpPr>
            <p:cNvPr id="30" name="Freeform: Shape 29">
              <a:extLst>
                <a:ext uri="{FF2B5EF4-FFF2-40B4-BE49-F238E27FC236}">
                  <a16:creationId xmlns:a16="http://schemas.microsoft.com/office/drawing/2014/main" xmlns=""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lnSpc>
                  <a:spcPct val="150000"/>
                </a:lnSpc>
                <a:buClrTx/>
                <a:buFontTx/>
                <a:buNone/>
                <a:defRPr/>
              </a:pPr>
              <a:endParaRPr lang="en-US" sz="2600" kern="1200">
                <a:solidFill>
                  <a:sysClr val="windowText" lastClr="000000"/>
                </a:solidFill>
                <a:cs typeface="+mn-ea"/>
                <a:sym typeface="+mn-lt"/>
              </a:endParaRPr>
            </a:p>
          </p:txBody>
        </p:sp>
        <p:sp>
          <p:nvSpPr>
            <p:cNvPr id="37" name="Rectangle: Rounded Corners 36">
              <a:extLst>
                <a:ext uri="{FF2B5EF4-FFF2-40B4-BE49-F238E27FC236}">
                  <a16:creationId xmlns:a16="http://schemas.microsoft.com/office/drawing/2014/main" xmlns=""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lnSpc>
                  <a:spcPct val="150000"/>
                </a:lnSpc>
                <a:buClrTx/>
                <a:buFontTx/>
                <a:buNone/>
                <a:defRPr/>
              </a:pPr>
              <a:r>
                <a:rPr lang="en-US" sz="2600" kern="1200" dirty="0" err="1">
                  <a:solidFill>
                    <a:sysClr val="windowText" lastClr="000000"/>
                  </a:solidFill>
                  <a:cs typeface="+mn-ea"/>
                  <a:sym typeface="+mn-lt"/>
                </a:rPr>
                <a:t>Vì</a:t>
              </a:r>
              <a:r>
                <a:rPr lang="en-US" sz="2600" kern="1200" dirty="0">
                  <a:solidFill>
                    <a:sysClr val="windowText" lastClr="000000"/>
                  </a:solidFill>
                  <a:cs typeface="+mn-ea"/>
                  <a:sym typeface="+mn-lt"/>
                </a:rPr>
                <a:t> </a:t>
              </a:r>
              <a:r>
                <a:rPr lang="en-US" sz="2600" kern="1200" dirty="0" err="1">
                  <a:solidFill>
                    <a:sysClr val="windowText" lastClr="000000"/>
                  </a:solidFill>
                  <a:cs typeface="+mn-ea"/>
                  <a:sym typeface="+mn-lt"/>
                </a:rPr>
                <a:t>chúng</a:t>
              </a:r>
              <a:r>
                <a:rPr lang="en-US" sz="2600" kern="1200" dirty="0">
                  <a:solidFill>
                    <a:sysClr val="windowText" lastClr="000000"/>
                  </a:solidFill>
                  <a:cs typeface="+mn-ea"/>
                  <a:sym typeface="+mn-lt"/>
                </a:rPr>
                <a:t> </a:t>
              </a:r>
              <a:r>
                <a:rPr lang="en-US" sz="2600" kern="1200" dirty="0" err="1">
                  <a:solidFill>
                    <a:sysClr val="windowText" lastClr="000000"/>
                  </a:solidFill>
                  <a:cs typeface="+mn-ea"/>
                  <a:sym typeface="+mn-lt"/>
                </a:rPr>
                <a:t>khiến</a:t>
              </a:r>
              <a:r>
                <a:rPr lang="en-US" sz="2600" kern="1200" dirty="0">
                  <a:solidFill>
                    <a:sysClr val="windowText" lastClr="000000"/>
                  </a:solidFill>
                  <a:cs typeface="+mn-ea"/>
                  <a:sym typeface="+mn-lt"/>
                </a:rPr>
                <a:t> </a:t>
              </a:r>
              <a:r>
                <a:rPr lang="en-US" sz="2600" kern="1200" dirty="0" err="1">
                  <a:solidFill>
                    <a:sysClr val="windowText" lastClr="000000"/>
                  </a:solidFill>
                  <a:cs typeface="+mn-ea"/>
                  <a:sym typeface="+mn-lt"/>
                </a:rPr>
                <a:t>trẻ</a:t>
              </a:r>
              <a:r>
                <a:rPr lang="en-US" sz="2600" kern="1200" dirty="0">
                  <a:solidFill>
                    <a:sysClr val="windowText" lastClr="000000"/>
                  </a:solidFill>
                  <a:cs typeface="+mn-ea"/>
                  <a:sym typeface="+mn-lt"/>
                </a:rPr>
                <a:t> </a:t>
              </a:r>
              <a:r>
                <a:rPr lang="en-US" sz="2600" kern="1200" dirty="0" err="1">
                  <a:solidFill>
                    <a:sysClr val="windowText" lastClr="000000"/>
                  </a:solidFill>
                  <a:cs typeface="+mn-ea"/>
                  <a:sym typeface="+mn-lt"/>
                </a:rPr>
                <a:t>em</a:t>
              </a:r>
              <a:r>
                <a:rPr lang="en-US" sz="2600" kern="1200" dirty="0">
                  <a:solidFill>
                    <a:sysClr val="windowText" lastClr="000000"/>
                  </a:solidFill>
                  <a:cs typeface="+mn-ea"/>
                  <a:sym typeface="+mn-lt"/>
                </a:rPr>
                <a:t> </a:t>
              </a:r>
              <a:r>
                <a:rPr lang="en-US" sz="2600" kern="1200" dirty="0" err="1">
                  <a:solidFill>
                    <a:sysClr val="windowText" lastClr="000000"/>
                  </a:solidFill>
                  <a:cs typeface="+mn-ea"/>
                  <a:sym typeface="+mn-lt"/>
                </a:rPr>
                <a:t>chậm</a:t>
              </a:r>
              <a:r>
                <a:rPr lang="en-US" sz="2600" kern="1200" dirty="0">
                  <a:solidFill>
                    <a:sysClr val="windowText" lastClr="000000"/>
                  </a:solidFill>
                  <a:cs typeface="+mn-ea"/>
                  <a:sym typeface="+mn-lt"/>
                </a:rPr>
                <a:t> </a:t>
              </a:r>
              <a:r>
                <a:rPr lang="en-US" sz="2600" kern="1200" err="1">
                  <a:solidFill>
                    <a:sysClr val="windowText" lastClr="000000"/>
                  </a:solidFill>
                  <a:cs typeface="+mn-ea"/>
                  <a:sym typeface="+mn-lt"/>
                </a:rPr>
                <a:t>phát</a:t>
              </a:r>
              <a:r>
                <a:rPr lang="en-US" sz="2600" kern="1200">
                  <a:solidFill>
                    <a:sysClr val="windowText" lastClr="000000"/>
                  </a:solidFill>
                  <a:cs typeface="+mn-ea"/>
                  <a:sym typeface="+mn-lt"/>
                </a:rPr>
                <a:t> triển</a:t>
              </a:r>
            </a:p>
            <a:p>
              <a:pPr algn="ctr" defTabSz="914377">
                <a:lnSpc>
                  <a:spcPct val="150000"/>
                </a:lnSpc>
                <a:buClrTx/>
                <a:buFontTx/>
                <a:buNone/>
                <a:defRPr/>
              </a:pPr>
              <a:r>
                <a:rPr lang="en-US" sz="2600" kern="1200">
                  <a:solidFill>
                    <a:sysClr val="windowText" lastClr="000000"/>
                  </a:solidFill>
                  <a:cs typeface="+mn-ea"/>
                  <a:sym typeface="+mn-lt"/>
                </a:rPr>
                <a:t>chiều </a:t>
              </a:r>
              <a:r>
                <a:rPr lang="en-US" sz="2600" kern="1200" dirty="0" err="1">
                  <a:solidFill>
                    <a:sysClr val="windowText" lastClr="000000"/>
                  </a:solidFill>
                  <a:cs typeface="+mn-ea"/>
                  <a:sym typeface="+mn-lt"/>
                </a:rPr>
                <a:t>cao</a:t>
              </a:r>
              <a:endParaRPr lang="en-US" sz="2600" kern="1200" dirty="0">
                <a:solidFill>
                  <a:sysClr val="windowText" lastClr="000000"/>
                </a:solidFill>
                <a:cs typeface="+mn-ea"/>
                <a:sym typeface="+mn-lt"/>
              </a:endParaRPr>
            </a:p>
          </p:txBody>
        </p:sp>
      </p:grpSp>
      <p:grpSp>
        <p:nvGrpSpPr>
          <p:cNvPr id="18" name="Group 17">
            <a:extLst>
              <a:ext uri="{FF2B5EF4-FFF2-40B4-BE49-F238E27FC236}">
                <a16:creationId xmlns:a16="http://schemas.microsoft.com/office/drawing/2014/main" xmlns="" id="{3B4C7E7A-5F81-463B-9FDA-5F8A47FCDC1D}"/>
              </a:ext>
            </a:extLst>
          </p:cNvPr>
          <p:cNvGrpSpPr/>
          <p:nvPr/>
        </p:nvGrpSpPr>
        <p:grpSpPr>
          <a:xfrm>
            <a:off x="416044" y="2779131"/>
            <a:ext cx="4410376" cy="1680048"/>
            <a:chOff x="7363195" y="2465042"/>
            <a:chExt cx="4410376" cy="1864387"/>
          </a:xfrm>
        </p:grpSpPr>
        <p:sp>
          <p:nvSpPr>
            <p:cNvPr id="58" name="Freeform: Shape 57">
              <a:extLst>
                <a:ext uri="{FF2B5EF4-FFF2-40B4-BE49-F238E27FC236}">
                  <a16:creationId xmlns:a16="http://schemas.microsoft.com/office/drawing/2014/main" xmlns=""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lnSpc>
                  <a:spcPct val="150000"/>
                </a:lnSpc>
                <a:buClrTx/>
                <a:buFontTx/>
                <a:buNone/>
                <a:defRPr/>
              </a:pPr>
              <a:endParaRPr lang="en-US" sz="2600" kern="1200" dirty="0">
                <a:solidFill>
                  <a:sysClr val="windowText" lastClr="000000"/>
                </a:solidFill>
                <a:cs typeface="+mn-ea"/>
                <a:sym typeface="+mn-lt"/>
              </a:endParaRPr>
            </a:p>
          </p:txBody>
        </p:sp>
        <p:sp>
          <p:nvSpPr>
            <p:cNvPr id="38" name="Rectangle: Rounded Corners 37">
              <a:extLst>
                <a:ext uri="{FF2B5EF4-FFF2-40B4-BE49-F238E27FC236}">
                  <a16:creationId xmlns:a16="http://schemas.microsoft.com/office/drawing/2014/main" xmlns=""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lnSpc>
                  <a:spcPct val="150000"/>
                </a:lnSpc>
                <a:buClrTx/>
                <a:buFontTx/>
                <a:buNone/>
                <a:defRPr/>
              </a:pPr>
              <a:r>
                <a:rPr lang="en-US" sz="2600" kern="1200" dirty="0" err="1">
                  <a:solidFill>
                    <a:sysClr val="windowText" lastClr="000000"/>
                  </a:solidFill>
                  <a:cs typeface="+mn-ea"/>
                  <a:sym typeface="+mn-lt"/>
                </a:rPr>
                <a:t>Vì</a:t>
              </a:r>
              <a:r>
                <a:rPr lang="en-US" sz="2600" kern="1200" dirty="0">
                  <a:solidFill>
                    <a:sysClr val="windowText" lastClr="000000"/>
                  </a:solidFill>
                  <a:cs typeface="+mn-ea"/>
                  <a:sym typeface="+mn-lt"/>
                </a:rPr>
                <a:t> </a:t>
              </a:r>
              <a:r>
                <a:rPr lang="en-US" sz="2600" kern="1200" dirty="0" err="1">
                  <a:solidFill>
                    <a:sysClr val="windowText" lastClr="000000"/>
                  </a:solidFill>
                  <a:cs typeface="+mn-ea"/>
                  <a:sym typeface="+mn-lt"/>
                </a:rPr>
                <a:t>những</a:t>
              </a:r>
              <a:r>
                <a:rPr lang="en-US" sz="2600" kern="1200" dirty="0">
                  <a:solidFill>
                    <a:sysClr val="windowText" lastClr="000000"/>
                  </a:solidFill>
                  <a:cs typeface="+mn-ea"/>
                  <a:sym typeface="+mn-lt"/>
                </a:rPr>
                <a:t> </a:t>
              </a:r>
              <a:r>
                <a:rPr lang="en-US" sz="2600" kern="1200" dirty="0" err="1">
                  <a:solidFill>
                    <a:sysClr val="windowText" lastClr="000000"/>
                  </a:solidFill>
                  <a:cs typeface="+mn-ea"/>
                  <a:sym typeface="+mn-lt"/>
                </a:rPr>
                <a:t>loại</a:t>
              </a:r>
              <a:r>
                <a:rPr lang="en-US" sz="2600" kern="1200" dirty="0">
                  <a:solidFill>
                    <a:sysClr val="windowText" lastClr="000000"/>
                  </a:solidFill>
                  <a:cs typeface="+mn-ea"/>
                  <a:sym typeface="+mn-lt"/>
                </a:rPr>
                <a:t> </a:t>
              </a:r>
              <a:r>
                <a:rPr lang="en-US" sz="2600" kern="1200" dirty="0" err="1" smtClean="0">
                  <a:solidFill>
                    <a:sysClr val="windowText" lastClr="000000"/>
                  </a:solidFill>
                  <a:cs typeface="+mn-ea"/>
                  <a:sym typeface="+mn-lt"/>
                </a:rPr>
                <a:t>hoa</a:t>
              </a:r>
              <a:r>
                <a:rPr lang="en-US" sz="2600" kern="1200" dirty="0" smtClean="0">
                  <a:solidFill>
                    <a:sysClr val="windowText" lastClr="000000"/>
                  </a:solidFill>
                  <a:cs typeface="+mn-ea"/>
                  <a:sym typeface="+mn-lt"/>
                </a:rPr>
                <a:t> </a:t>
              </a:r>
              <a:r>
                <a:rPr lang="en-US" sz="2600" kern="1200" dirty="0" err="1" smtClean="0">
                  <a:solidFill>
                    <a:sysClr val="windowText" lastClr="000000"/>
                  </a:solidFill>
                  <a:cs typeface="+mn-ea"/>
                  <a:sym typeface="+mn-lt"/>
                </a:rPr>
                <a:t>quả</a:t>
              </a:r>
              <a:r>
                <a:rPr lang="en-US" sz="2600" kern="1200" dirty="0" smtClean="0">
                  <a:solidFill>
                    <a:sysClr val="windowText" lastClr="000000"/>
                  </a:solidFill>
                  <a:cs typeface="+mn-ea"/>
                  <a:sym typeface="+mn-lt"/>
                </a:rPr>
                <a:t> </a:t>
              </a:r>
              <a:r>
                <a:rPr lang="en-US" sz="2600" kern="1200" dirty="0" err="1" smtClean="0">
                  <a:solidFill>
                    <a:sysClr val="windowText" lastClr="000000"/>
                  </a:solidFill>
                  <a:cs typeface="+mn-ea"/>
                  <a:sym typeface="+mn-lt"/>
                </a:rPr>
                <a:t>đó</a:t>
              </a:r>
              <a:r>
                <a:rPr lang="en-US" sz="2600" kern="1200" dirty="0" smtClean="0">
                  <a:solidFill>
                    <a:sysClr val="windowText" lastClr="000000"/>
                  </a:solidFill>
                  <a:cs typeface="+mn-ea"/>
                  <a:sym typeface="+mn-lt"/>
                </a:rPr>
                <a:t> </a:t>
              </a:r>
              <a:r>
                <a:rPr lang="en-US" sz="2600" kern="1200" dirty="0" err="1">
                  <a:solidFill>
                    <a:sysClr val="windowText" lastClr="000000"/>
                  </a:solidFill>
                  <a:cs typeface="+mn-ea"/>
                  <a:sym typeface="+mn-lt"/>
                </a:rPr>
                <a:t>rất</a:t>
              </a:r>
              <a:r>
                <a:rPr lang="en-US" sz="2600" kern="1200" dirty="0">
                  <a:solidFill>
                    <a:sysClr val="windowText" lastClr="000000"/>
                  </a:solidFill>
                  <a:cs typeface="+mn-ea"/>
                  <a:sym typeface="+mn-lt"/>
                </a:rPr>
                <a:t> </a:t>
              </a:r>
              <a:r>
                <a:rPr lang="en-US" sz="2600" kern="1200" dirty="0" err="1" smtClean="0">
                  <a:solidFill>
                    <a:sysClr val="windowText" lastClr="000000"/>
                  </a:solidFill>
                  <a:cs typeface="+mn-ea"/>
                  <a:sym typeface="+mn-lt"/>
                </a:rPr>
                <a:t>dẻ</a:t>
              </a:r>
              <a:endParaRPr lang="en-US" sz="2600" kern="1200" dirty="0">
                <a:solidFill>
                  <a:sysClr val="windowText" lastClr="000000"/>
                </a:solidFill>
                <a:cs typeface="+mn-ea"/>
                <a:sym typeface="+mn-lt"/>
              </a:endParaRPr>
            </a:p>
          </p:txBody>
        </p:sp>
      </p:grpSp>
      <p:grpSp>
        <p:nvGrpSpPr>
          <p:cNvPr id="19" name="Group 18">
            <a:extLst>
              <a:ext uri="{FF2B5EF4-FFF2-40B4-BE49-F238E27FC236}">
                <a16:creationId xmlns:a16="http://schemas.microsoft.com/office/drawing/2014/main" xmlns="" id="{F1EA9857-F9FD-46FE-98C0-E0E88372E3CE}"/>
              </a:ext>
            </a:extLst>
          </p:cNvPr>
          <p:cNvGrpSpPr/>
          <p:nvPr/>
        </p:nvGrpSpPr>
        <p:grpSpPr>
          <a:xfrm>
            <a:off x="7372108" y="4971366"/>
            <a:ext cx="4403728" cy="1679645"/>
            <a:chOff x="7386970" y="4651605"/>
            <a:chExt cx="4403728" cy="1863939"/>
          </a:xfrm>
        </p:grpSpPr>
        <p:sp>
          <p:nvSpPr>
            <p:cNvPr id="59" name="Freeform: Shape 58">
              <a:extLst>
                <a:ext uri="{FF2B5EF4-FFF2-40B4-BE49-F238E27FC236}">
                  <a16:creationId xmlns:a16="http://schemas.microsoft.com/office/drawing/2014/main" xmlns=""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lnSpc>
                  <a:spcPct val="150000"/>
                </a:lnSpc>
                <a:buClrTx/>
                <a:buFontTx/>
                <a:buNone/>
                <a:defRPr/>
              </a:pPr>
              <a:endParaRPr lang="en-US" sz="2600" kern="1200">
                <a:solidFill>
                  <a:sysClr val="windowText" lastClr="000000"/>
                </a:solidFill>
                <a:cs typeface="+mn-ea"/>
                <a:sym typeface="+mn-lt"/>
              </a:endParaRPr>
            </a:p>
          </p:txBody>
        </p:sp>
        <p:sp>
          <p:nvSpPr>
            <p:cNvPr id="39" name="Rectangle: Rounded Corners 38">
              <a:extLst>
                <a:ext uri="{FF2B5EF4-FFF2-40B4-BE49-F238E27FC236}">
                  <a16:creationId xmlns:a16="http://schemas.microsoft.com/office/drawing/2014/main" xmlns=""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lnSpc>
                  <a:spcPct val="150000"/>
                </a:lnSpc>
                <a:buClrTx/>
                <a:buFontTx/>
                <a:buNone/>
                <a:defRPr/>
              </a:pPr>
              <a:r>
                <a:rPr lang="en-US" sz="2600" kern="1200" dirty="0" err="1">
                  <a:solidFill>
                    <a:sysClr val="windowText" lastClr="000000"/>
                  </a:solidFill>
                  <a:cs typeface="+mn-ea"/>
                  <a:sym typeface="+mn-lt"/>
                </a:rPr>
                <a:t>Vì</a:t>
              </a:r>
              <a:r>
                <a:rPr lang="en-US" sz="2600" kern="1200" dirty="0">
                  <a:solidFill>
                    <a:sysClr val="windowText" lastClr="000000"/>
                  </a:solidFill>
                  <a:cs typeface="+mn-ea"/>
                  <a:sym typeface="+mn-lt"/>
                </a:rPr>
                <a:t> </a:t>
              </a:r>
              <a:r>
                <a:rPr lang="en-US" sz="2600" kern="1200" dirty="0" err="1">
                  <a:solidFill>
                    <a:sysClr val="windowText" lastClr="000000"/>
                  </a:solidFill>
                  <a:cs typeface="+mn-ea"/>
                  <a:sym typeface="+mn-lt"/>
                </a:rPr>
                <a:t>chúng</a:t>
              </a:r>
              <a:r>
                <a:rPr lang="en-US" sz="2600" kern="1200" dirty="0">
                  <a:solidFill>
                    <a:sysClr val="windowText" lastClr="000000"/>
                  </a:solidFill>
                  <a:cs typeface="+mn-ea"/>
                  <a:sym typeface="+mn-lt"/>
                </a:rPr>
                <a:t> </a:t>
              </a:r>
              <a:r>
                <a:rPr lang="en-US" sz="2600" kern="1200" dirty="0" err="1">
                  <a:solidFill>
                    <a:sysClr val="windowText" lastClr="000000"/>
                  </a:solidFill>
                  <a:cs typeface="+mn-ea"/>
                  <a:sym typeface="+mn-lt"/>
                </a:rPr>
                <a:t>khiến</a:t>
              </a:r>
              <a:r>
                <a:rPr lang="en-US" sz="2600" kern="1200" dirty="0">
                  <a:solidFill>
                    <a:sysClr val="windowText" lastClr="000000"/>
                  </a:solidFill>
                  <a:cs typeface="+mn-ea"/>
                  <a:sym typeface="+mn-lt"/>
                </a:rPr>
                <a:t> da </a:t>
              </a:r>
              <a:r>
                <a:rPr lang="en-US" sz="2600" kern="1200" dirty="0" err="1">
                  <a:solidFill>
                    <a:sysClr val="windowText" lastClr="000000"/>
                  </a:solidFill>
                  <a:cs typeface="+mn-ea"/>
                  <a:sym typeface="+mn-lt"/>
                </a:rPr>
                <a:t>nhanh</a:t>
              </a:r>
              <a:r>
                <a:rPr lang="en-US" sz="2600" kern="1200" dirty="0">
                  <a:solidFill>
                    <a:sysClr val="windowText" lastClr="000000"/>
                  </a:solidFill>
                  <a:cs typeface="+mn-ea"/>
                  <a:sym typeface="+mn-lt"/>
                </a:rPr>
                <a:t> </a:t>
              </a:r>
              <a:r>
                <a:rPr lang="en-US" sz="2600" kern="1200" dirty="0" err="1">
                  <a:solidFill>
                    <a:sysClr val="windowText" lastClr="000000"/>
                  </a:solidFill>
                  <a:cs typeface="+mn-ea"/>
                  <a:sym typeface="+mn-lt"/>
                </a:rPr>
                <a:t>lão</a:t>
              </a:r>
              <a:r>
                <a:rPr lang="en-US" sz="2600" kern="1200" dirty="0">
                  <a:solidFill>
                    <a:sysClr val="windowText" lastClr="000000"/>
                  </a:solidFill>
                  <a:cs typeface="+mn-ea"/>
                  <a:sym typeface="+mn-lt"/>
                </a:rPr>
                <a:t> </a:t>
              </a:r>
              <a:r>
                <a:rPr lang="en-US" sz="2600" kern="1200" dirty="0" err="1">
                  <a:solidFill>
                    <a:sysClr val="windowText" lastClr="000000"/>
                  </a:solidFill>
                  <a:cs typeface="+mn-ea"/>
                  <a:sym typeface="+mn-lt"/>
                </a:rPr>
                <a:t>hóa</a:t>
              </a:r>
              <a:endParaRPr lang="en-US" sz="2600" kern="1200" dirty="0">
                <a:solidFill>
                  <a:sysClr val="windowText" lastClr="000000"/>
                </a:solidFill>
                <a:cs typeface="+mn-ea"/>
                <a:sym typeface="+mn-lt"/>
              </a:endParaRPr>
            </a:p>
          </p:txBody>
        </p:sp>
      </p:grpSp>
      <p:grpSp>
        <p:nvGrpSpPr>
          <p:cNvPr id="31" name="Group 30">
            <a:extLst>
              <a:ext uri="{FF2B5EF4-FFF2-40B4-BE49-F238E27FC236}">
                <a16:creationId xmlns:a16="http://schemas.microsoft.com/office/drawing/2014/main" xmlns="" id="{7FE0546E-6488-491E-8AA1-277B5CEB2FD6}"/>
              </a:ext>
            </a:extLst>
          </p:cNvPr>
          <p:cNvGrpSpPr/>
          <p:nvPr/>
        </p:nvGrpSpPr>
        <p:grpSpPr>
          <a:xfrm>
            <a:off x="187957" y="-28849"/>
            <a:ext cx="11127473" cy="2234232"/>
            <a:chOff x="150128" y="102542"/>
            <a:chExt cx="11127473" cy="2009400"/>
          </a:xfrm>
        </p:grpSpPr>
        <p:grpSp>
          <p:nvGrpSpPr>
            <p:cNvPr id="10" name="Group 9">
              <a:extLst>
                <a:ext uri="{FF2B5EF4-FFF2-40B4-BE49-F238E27FC236}">
                  <a16:creationId xmlns:a16="http://schemas.microsoft.com/office/drawing/2014/main" xmlns=""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xmlns="" id="{CBD9B5C9-CA06-4115-934D-476E7C9299B8}"/>
                  </a:ext>
                </a:extLst>
              </p:cNvPr>
              <p:cNvPicPr>
                <a:picLocks noChangeAspect="1"/>
              </p:cNvPicPr>
              <p:nvPr/>
            </p:nvPicPr>
            <p:blipFill>
              <a:blip r:embed="rId17"/>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xmlns=""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lnSpc>
                    <a:spcPct val="150000"/>
                  </a:lnSpc>
                  <a:buClrTx/>
                  <a:buFontTx/>
                  <a:buNone/>
                  <a:defRPr/>
                </a:pPr>
                <a:r>
                  <a:rPr lang="vi-VN" sz="2800" kern="1200" dirty="0">
                    <a:solidFill>
                      <a:sysClr val="windowText" lastClr="000000"/>
                    </a:solidFill>
                    <a:cs typeface="+mn-ea"/>
                    <a:sym typeface="+mn-lt"/>
                  </a:rPr>
                  <a:t>Vì sao </a:t>
                </a:r>
                <a:r>
                  <a:rPr lang="vi-VN" sz="2800" kern="1200" dirty="0" smtClean="0">
                    <a:solidFill>
                      <a:sysClr val="windowText" lastClr="000000"/>
                    </a:solidFill>
                    <a:cs typeface="+mn-ea"/>
                    <a:sym typeface="+mn-lt"/>
                  </a:rPr>
                  <a:t>ăn đủ hoa quả mỗi ngày?</a:t>
                </a:r>
                <a:endParaRPr lang="en-US" sz="2800" kern="1200" dirty="0">
                  <a:solidFill>
                    <a:sysClr val="windowText" lastClr="000000"/>
                  </a:solidFill>
                  <a:cs typeface="+mn-ea"/>
                  <a:sym typeface="+mn-lt"/>
                </a:endParaRPr>
              </a:p>
            </p:txBody>
          </p:sp>
        </p:grpSp>
        <p:pic>
          <p:nvPicPr>
            <p:cNvPr id="9" name="Picture 8">
              <a:extLst>
                <a:ext uri="{FF2B5EF4-FFF2-40B4-BE49-F238E27FC236}">
                  <a16:creationId xmlns:a16="http://schemas.microsoft.com/office/drawing/2014/main" xmlns="" id="{BA90CF18-B31B-4FFE-AF8E-D970FEA1326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xmlns="" id="{784446D1-0083-4268-9941-8C7553FD46F9}"/>
                </a:ext>
              </a:extLst>
            </p:cNvPr>
            <p:cNvSpPr txBox="1"/>
            <p:nvPr/>
          </p:nvSpPr>
          <p:spPr>
            <a:xfrm>
              <a:off x="506731" y="787701"/>
              <a:ext cx="909211" cy="599687"/>
            </a:xfrm>
            <a:prstGeom prst="rect">
              <a:avLst/>
            </a:prstGeom>
            <a:noFill/>
          </p:spPr>
          <p:txBody>
            <a:bodyPr wrap="square" rtlCol="0" anchor="ctr">
              <a:spAutoFit/>
            </a:bodyPr>
            <a:lstStyle/>
            <a:p>
              <a:pPr algn="ctr" defTabSz="914377">
                <a:buClrTx/>
                <a:buFontTx/>
                <a:buNone/>
                <a:defRPr/>
              </a:pPr>
              <a:r>
                <a:rPr lang="en-US" sz="3733" b="1" kern="1200" dirty="0">
                  <a:solidFill>
                    <a:sysClr val="windowText" lastClr="000000"/>
                  </a:solidFill>
                  <a:latin typeface="UTM Avo" panose="020F0502020204030204"/>
                  <a:cs typeface="+mn-ea"/>
                  <a:sym typeface="+mn-lt"/>
                </a:rPr>
                <a:t>02</a:t>
              </a:r>
            </a:p>
          </p:txBody>
        </p:sp>
      </p:grpSp>
      <p:pic>
        <p:nvPicPr>
          <p:cNvPr id="68" name="Picture 67">
            <a:extLst>
              <a:ext uri="{FF2B5EF4-FFF2-40B4-BE49-F238E27FC236}">
                <a16:creationId xmlns:a16="http://schemas.microsoft.com/office/drawing/2014/main" xmlns="" id="{F8ECF37D-87DA-4037-9AD8-19A7885886B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647255" y="423471"/>
            <a:ext cx="1328152" cy="1328152"/>
          </a:xfrm>
          <a:prstGeom prst="rect">
            <a:avLst/>
          </a:prstGeom>
        </p:spPr>
      </p:pic>
      <p:pic>
        <p:nvPicPr>
          <p:cNvPr id="14" name="Picture 13">
            <a:extLst>
              <a:ext uri="{FF2B5EF4-FFF2-40B4-BE49-F238E27FC236}">
                <a16:creationId xmlns:a16="http://schemas.microsoft.com/office/drawing/2014/main" xmlns="" id="{ECFDE3CD-C082-47B5-9D9B-98E503415D3F}"/>
              </a:ext>
            </a:extLst>
          </p:cNvPr>
          <p:cNvPicPr>
            <a:picLocks noChangeAspect="1"/>
          </p:cNvPicPr>
          <p:nvPr/>
        </p:nvPicPr>
        <p:blipFill>
          <a:blip r:embed="rId20"/>
          <a:stretch>
            <a:fillRect/>
          </a:stretch>
        </p:blipFill>
        <p:spPr>
          <a:xfrm>
            <a:off x="-1660111" y="423471"/>
            <a:ext cx="1329043" cy="1329043"/>
          </a:xfrm>
          <a:prstGeom prst="rect">
            <a:avLst/>
          </a:prstGeom>
        </p:spPr>
      </p:pic>
      <p:pic>
        <p:nvPicPr>
          <p:cNvPr id="7" name="AmthanhThua">
            <a:hlinkClick r:id="" action="ppaction://media"/>
            <a:extLst>
              <a:ext uri="{FF2B5EF4-FFF2-40B4-BE49-F238E27FC236}">
                <a16:creationId xmlns:a16="http://schemas.microsoft.com/office/drawing/2014/main" xmlns="" id="{6A298B67-43A1-4AC9-AFD5-E52AFF7EC3B7}"/>
              </a:ext>
            </a:extLst>
          </p:cNvPr>
          <p:cNvPicPr>
            <a:picLocks noChangeAspect="1"/>
          </p:cNvPicPr>
          <p:nvPr>
            <a:audioFile r:link="rId3"/>
            <p:extLst>
              <p:ext uri="{DAA4B4D4-6D71-4841-9C94-3DE7FCFB9230}">
                <p14:media xmlns:p14="http://schemas.microsoft.com/office/powerpoint/2010/main" r:embed="rId2"/>
              </p:ext>
            </p:extLst>
          </p:nvPr>
        </p:nvPicPr>
        <p:blipFill>
          <a:blip r:embed="rId21"/>
          <a:stretch>
            <a:fillRect/>
          </a:stretch>
        </p:blipFill>
        <p:spPr>
          <a:xfrm>
            <a:off x="-1236462" y="4407924"/>
            <a:ext cx="487363" cy="487363"/>
          </a:xfrm>
          <a:prstGeom prst="rect">
            <a:avLst/>
          </a:prstGeom>
        </p:spPr>
      </p:pic>
      <p:pic>
        <p:nvPicPr>
          <p:cNvPr id="22" name="nhacthang">
            <a:hlinkClick r:id="" action="ppaction://media"/>
            <a:extLst>
              <a:ext uri="{FF2B5EF4-FFF2-40B4-BE49-F238E27FC236}">
                <a16:creationId xmlns:a16="http://schemas.microsoft.com/office/drawing/2014/main" xmlns="" id="{7F4D256B-EBEA-4BF4-94EE-9E076C8DB254}"/>
              </a:ext>
            </a:extLst>
          </p:cNvPr>
          <p:cNvPicPr>
            <a:picLocks noChangeAspect="1"/>
          </p:cNvPicPr>
          <p:nvPr>
            <a:audioFile r:link="rId5"/>
            <p:extLst>
              <p:ext uri="{DAA4B4D4-6D71-4841-9C94-3DE7FCFB9230}">
                <p14:media xmlns:p14="http://schemas.microsoft.com/office/powerpoint/2010/main" r:embed="rId4"/>
              </p:ext>
            </p:extLst>
          </p:nvPr>
        </p:nvPicPr>
        <p:blipFill>
          <a:blip r:embed="rId21"/>
          <a:stretch>
            <a:fillRect/>
          </a:stretch>
        </p:blipFill>
        <p:spPr>
          <a:xfrm>
            <a:off x="-1227935" y="2779131"/>
            <a:ext cx="487363" cy="487363"/>
          </a:xfrm>
          <a:prstGeom prst="rect">
            <a:avLst/>
          </a:prstGeom>
        </p:spPr>
      </p:pic>
      <p:pic>
        <p:nvPicPr>
          <p:cNvPr id="46" name="Picture 45">
            <a:hlinkClick r:id="" action="ppaction://hlinkshowjump?jump=nextslide"/>
            <a:extLst>
              <a:ext uri="{FF2B5EF4-FFF2-40B4-BE49-F238E27FC236}">
                <a16:creationId xmlns:a16="http://schemas.microsoft.com/office/drawing/2014/main" xmlns="" id="{511111AB-EF03-4E46-BEE1-F19A9BB1EA2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11390016" y="493889"/>
            <a:ext cx="627889" cy="627889"/>
          </a:xfrm>
          <a:prstGeom prst="rect">
            <a:avLst/>
          </a:prstGeom>
        </p:spPr>
      </p:pic>
      <p:sp>
        <p:nvSpPr>
          <p:cNvPr id="8" name="TextBox 7">
            <a:extLst>
              <a:ext uri="{FF2B5EF4-FFF2-40B4-BE49-F238E27FC236}">
                <a16:creationId xmlns:a16="http://schemas.microsoft.com/office/drawing/2014/main" xmlns="" id="{44FBAE7B-FFBC-474D-9562-EEE690ED6027}"/>
              </a:ext>
            </a:extLst>
          </p:cNvPr>
          <p:cNvSpPr txBox="1"/>
          <p:nvPr/>
        </p:nvSpPr>
        <p:spPr>
          <a:xfrm>
            <a:off x="-1934191" y="2036999"/>
            <a:ext cx="1899879" cy="646331"/>
          </a:xfrm>
          <a:prstGeom prst="rect">
            <a:avLst/>
          </a:prstGeom>
          <a:noFill/>
        </p:spPr>
        <p:txBody>
          <a:bodyPr wrap="none" rtlCol="0">
            <a:spAutoFit/>
          </a:bodyPr>
          <a:lstStyle/>
          <a:p>
            <a:pPr algn="ctr" defTabSz="914377">
              <a:buClrTx/>
              <a:buFontTx/>
              <a:buNone/>
              <a:defRPr/>
            </a:pPr>
            <a:r>
              <a:rPr lang="en-US" sz="1800" b="1" kern="1200" dirty="0" err="1">
                <a:solidFill>
                  <a:prstClr val="black"/>
                </a:solidFill>
                <a:latin typeface="UTM Avo" panose="020F0502020204030204"/>
                <a:cs typeface="+mn-ea"/>
                <a:sym typeface="+mn-lt"/>
              </a:rPr>
              <a:t>Âm</a:t>
            </a:r>
            <a:r>
              <a:rPr lang="en-US" sz="1800" b="1" kern="1200" dirty="0">
                <a:solidFill>
                  <a:prstClr val="black"/>
                </a:solidFill>
                <a:latin typeface="UTM Avo" panose="020F0502020204030204"/>
                <a:cs typeface="+mn-ea"/>
                <a:sym typeface="+mn-lt"/>
              </a:rPr>
              <a:t> </a:t>
            </a:r>
            <a:r>
              <a:rPr lang="en-US" sz="1800" b="1" kern="1200" dirty="0" err="1">
                <a:solidFill>
                  <a:prstClr val="black"/>
                </a:solidFill>
                <a:latin typeface="UTM Avo" panose="020F0502020204030204"/>
                <a:cs typeface="+mn-ea"/>
                <a:sym typeface="+mn-lt"/>
              </a:rPr>
              <a:t>thanh</a:t>
            </a:r>
            <a:r>
              <a:rPr lang="en-US" sz="1800" b="1" kern="1200" dirty="0">
                <a:solidFill>
                  <a:prstClr val="black"/>
                </a:solidFill>
                <a:latin typeface="UTM Avo" panose="020F0502020204030204"/>
                <a:cs typeface="+mn-ea"/>
                <a:sym typeface="+mn-lt"/>
              </a:rPr>
              <a:t> </a:t>
            </a:r>
          </a:p>
          <a:p>
            <a:pPr algn="ctr" defTabSz="914377">
              <a:buClrTx/>
              <a:buFontTx/>
              <a:buNone/>
              <a:defRPr/>
            </a:pPr>
            <a:r>
              <a:rPr lang="en-US" sz="1800" b="1" kern="1200" dirty="0" err="1">
                <a:solidFill>
                  <a:prstClr val="black"/>
                </a:solidFill>
                <a:latin typeface="UTM Avo" panose="020F0502020204030204"/>
                <a:cs typeface="+mn-ea"/>
                <a:sym typeface="+mn-lt"/>
              </a:rPr>
              <a:t>khi</a:t>
            </a:r>
            <a:r>
              <a:rPr lang="en-US" sz="1800" b="1" kern="1200" dirty="0">
                <a:solidFill>
                  <a:prstClr val="black"/>
                </a:solidFill>
                <a:latin typeface="UTM Avo" panose="020F0502020204030204"/>
                <a:cs typeface="+mn-ea"/>
                <a:sym typeface="+mn-lt"/>
              </a:rPr>
              <a:t> </a:t>
            </a:r>
            <a:r>
              <a:rPr lang="en-US" sz="1800" b="1" kern="1200" dirty="0" err="1">
                <a:solidFill>
                  <a:prstClr val="black"/>
                </a:solidFill>
                <a:latin typeface="UTM Avo" panose="020F0502020204030204"/>
                <a:cs typeface="+mn-ea"/>
                <a:sym typeface="+mn-lt"/>
              </a:rPr>
              <a:t>chọn</a:t>
            </a:r>
            <a:r>
              <a:rPr lang="en-US" sz="1800" b="1" kern="1200" dirty="0">
                <a:solidFill>
                  <a:prstClr val="black"/>
                </a:solidFill>
                <a:latin typeface="UTM Avo" panose="020F0502020204030204"/>
                <a:cs typeface="+mn-ea"/>
                <a:sym typeface="+mn-lt"/>
              </a:rPr>
              <a:t> </a:t>
            </a:r>
            <a:r>
              <a:rPr lang="en-US" sz="1800" b="1" kern="1200" dirty="0" err="1">
                <a:solidFill>
                  <a:prstClr val="black"/>
                </a:solidFill>
                <a:latin typeface="UTM Avo" panose="020F0502020204030204"/>
                <a:cs typeface="+mn-ea"/>
                <a:sym typeface="+mn-lt"/>
              </a:rPr>
              <a:t>Đúng</a:t>
            </a:r>
            <a:endParaRPr lang="en-US" sz="1800" b="1" kern="1200" dirty="0">
              <a:solidFill>
                <a:prstClr val="black"/>
              </a:solidFill>
              <a:latin typeface="UTM Avo" panose="020F0502020204030204"/>
              <a:cs typeface="+mn-ea"/>
              <a:sym typeface="+mn-lt"/>
            </a:endParaRPr>
          </a:p>
        </p:txBody>
      </p:sp>
      <p:sp>
        <p:nvSpPr>
          <p:cNvPr id="36" name="TextBox 35">
            <a:extLst>
              <a:ext uri="{FF2B5EF4-FFF2-40B4-BE49-F238E27FC236}">
                <a16:creationId xmlns:a16="http://schemas.microsoft.com/office/drawing/2014/main" xmlns="" id="{096E381D-D2B1-4C19-B9E9-15E0466E4979}"/>
              </a:ext>
            </a:extLst>
          </p:cNvPr>
          <p:cNvSpPr txBox="1"/>
          <p:nvPr/>
        </p:nvSpPr>
        <p:spPr>
          <a:xfrm>
            <a:off x="-1820639" y="3528342"/>
            <a:ext cx="1628972" cy="646331"/>
          </a:xfrm>
          <a:prstGeom prst="rect">
            <a:avLst/>
          </a:prstGeom>
          <a:noFill/>
        </p:spPr>
        <p:txBody>
          <a:bodyPr wrap="none" rtlCol="0">
            <a:spAutoFit/>
          </a:bodyPr>
          <a:lstStyle/>
          <a:p>
            <a:pPr algn="ctr" defTabSz="914377">
              <a:buClrTx/>
              <a:buFontTx/>
              <a:buNone/>
              <a:defRPr/>
            </a:pPr>
            <a:r>
              <a:rPr lang="en-US" sz="1800" b="1" kern="1200" dirty="0" err="1">
                <a:solidFill>
                  <a:prstClr val="black"/>
                </a:solidFill>
                <a:latin typeface="UTM Avo" panose="020F0502020204030204"/>
                <a:cs typeface="+mn-ea"/>
                <a:sym typeface="+mn-lt"/>
              </a:rPr>
              <a:t>Âm</a:t>
            </a:r>
            <a:r>
              <a:rPr lang="en-US" sz="1800" b="1" kern="1200" dirty="0">
                <a:solidFill>
                  <a:prstClr val="black"/>
                </a:solidFill>
                <a:latin typeface="UTM Avo" panose="020F0502020204030204"/>
                <a:cs typeface="+mn-ea"/>
                <a:sym typeface="+mn-lt"/>
              </a:rPr>
              <a:t> </a:t>
            </a:r>
            <a:r>
              <a:rPr lang="en-US" sz="1800" b="1" kern="1200" dirty="0" err="1">
                <a:solidFill>
                  <a:prstClr val="black"/>
                </a:solidFill>
                <a:latin typeface="UTM Avo" panose="020F0502020204030204"/>
                <a:cs typeface="+mn-ea"/>
                <a:sym typeface="+mn-lt"/>
              </a:rPr>
              <a:t>thanh</a:t>
            </a:r>
            <a:r>
              <a:rPr lang="en-US" sz="1800" b="1" kern="1200" dirty="0">
                <a:solidFill>
                  <a:prstClr val="black"/>
                </a:solidFill>
                <a:latin typeface="UTM Avo" panose="020F0502020204030204"/>
                <a:cs typeface="+mn-ea"/>
                <a:sym typeface="+mn-lt"/>
              </a:rPr>
              <a:t> </a:t>
            </a:r>
          </a:p>
          <a:p>
            <a:pPr algn="ctr" defTabSz="914377">
              <a:buClrTx/>
              <a:buFontTx/>
              <a:buNone/>
              <a:defRPr/>
            </a:pPr>
            <a:r>
              <a:rPr lang="en-US" sz="1800" b="1" kern="1200" dirty="0" err="1">
                <a:solidFill>
                  <a:prstClr val="black"/>
                </a:solidFill>
                <a:latin typeface="UTM Avo" panose="020F0502020204030204"/>
                <a:cs typeface="+mn-ea"/>
                <a:sym typeface="+mn-lt"/>
              </a:rPr>
              <a:t>khi</a:t>
            </a:r>
            <a:r>
              <a:rPr lang="en-US" sz="1800" b="1" kern="1200" dirty="0">
                <a:solidFill>
                  <a:prstClr val="black"/>
                </a:solidFill>
                <a:latin typeface="UTM Avo" panose="020F0502020204030204"/>
                <a:cs typeface="+mn-ea"/>
                <a:sym typeface="+mn-lt"/>
              </a:rPr>
              <a:t> </a:t>
            </a:r>
            <a:r>
              <a:rPr lang="en-US" sz="1800" b="1" kern="1200" dirty="0" err="1">
                <a:solidFill>
                  <a:prstClr val="black"/>
                </a:solidFill>
                <a:latin typeface="UTM Avo" panose="020F0502020204030204"/>
                <a:cs typeface="+mn-ea"/>
                <a:sym typeface="+mn-lt"/>
              </a:rPr>
              <a:t>chọn</a:t>
            </a:r>
            <a:r>
              <a:rPr lang="en-US" sz="1800" b="1" kern="1200" dirty="0">
                <a:solidFill>
                  <a:prstClr val="black"/>
                </a:solidFill>
                <a:latin typeface="UTM Avo" panose="020F0502020204030204"/>
                <a:cs typeface="+mn-ea"/>
                <a:sym typeface="+mn-lt"/>
              </a:rPr>
              <a:t> Sai</a:t>
            </a:r>
          </a:p>
        </p:txBody>
      </p:sp>
      <p:pic>
        <p:nvPicPr>
          <p:cNvPr id="23" name="Picture 22">
            <a:extLst>
              <a:ext uri="{FF2B5EF4-FFF2-40B4-BE49-F238E27FC236}">
                <a16:creationId xmlns:a16="http://schemas.microsoft.com/office/drawing/2014/main" xmlns="" id="{FE11D483-11D5-071E-0CC8-C3E20BC6C3ED}"/>
              </a:ext>
            </a:extLst>
          </p:cNvPr>
          <p:cNvPicPr>
            <a:picLocks noChangeAspect="1"/>
          </p:cNvPicPr>
          <p:nvPr/>
        </p:nvPicPr>
        <p:blipFill>
          <a:blip r:embed="rId22"/>
          <a:stretch>
            <a:fillRect/>
          </a:stretch>
        </p:blipFill>
        <p:spPr>
          <a:xfrm>
            <a:off x="-10005" y="-6791"/>
            <a:ext cx="623487" cy="696038"/>
          </a:xfrm>
          <a:prstGeom prst="rect">
            <a:avLst/>
          </a:prstGeom>
        </p:spPr>
      </p:pic>
    </p:spTree>
    <p:custDataLst>
      <p:tags r:id="rId1"/>
    </p:custDataLst>
    <p:extLst>
      <p:ext uri="{BB962C8B-B14F-4D97-AF65-F5344CB8AC3E}">
        <p14:creationId xmlns:p14="http://schemas.microsoft.com/office/powerpoint/2010/main" val="39330168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anim calcmode="lin" valueType="num">
                                      <p:cBhvr>
                                        <p:cTn id="31" dur="500" fill="hold"/>
                                        <p:tgtEl>
                                          <p:spTgt spid="2"/>
                                        </p:tgtEl>
                                        <p:attrNameLst>
                                          <p:attrName>ppt_x</p:attrName>
                                        </p:attrNameLst>
                                      </p:cBhvr>
                                      <p:tavLst>
                                        <p:tav tm="0">
                                          <p:val>
                                            <p:fltVal val="0.5"/>
                                          </p:val>
                                        </p:tav>
                                        <p:tav tm="100000">
                                          <p:val>
                                            <p:strVal val="#ppt_x"/>
                                          </p:val>
                                        </p:tav>
                                      </p:tavLst>
                                    </p:anim>
                                    <p:anim calcmode="lin" valueType="num">
                                      <p:cBhvr>
                                        <p:cTn id="32" dur="500" fill="hold"/>
                                        <p:tgtEl>
                                          <p:spTgt spid="2"/>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8"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8"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8"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8"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8"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8047"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8"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4 -4.81481E-6 " pathEditMode="relative" rAng="0" ptsTypes="AA">
                                      <p:cBhvr>
                                        <p:cTn id="297" dur="500" fill="hold"/>
                                        <p:tgtEl>
                                          <p:spTgt spid="14"/>
                                        </p:tgtEl>
                                        <p:attrNameLst>
                                          <p:attrName>ppt_x</p:attrName>
                                          <p:attrName>ppt_y</p:attrName>
                                        </p:attrNameLst>
                                      </p:cBhvr>
                                      <p:rCtr x="8047"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51220">
                <p:cTn id="334" fill="hold" display="0">
                  <p:stCondLst>
                    <p:cond delay="indefinite"/>
                  </p:stCondLst>
                  <p:endCondLst>
                    <p:cond evt="onStopAudio" delay="0">
                      <p:tgtEl>
                        <p:sldTgt/>
                      </p:tgtEl>
                    </p:cond>
                  </p:endCondLst>
                </p:cTn>
                <p:tgtEl>
                  <p:spTgt spid="7"/>
                </p:tgtEl>
              </p:cMediaNode>
            </p:audio>
            <p:audio>
              <p:cMediaNode vol="46341">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6"/>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6"/>
                                        </p:tgtEl>
                                      </p:cBhvr>
                                    </p:animEffect>
                                    <p:animScale>
                                      <p:cBhvr>
                                        <p:cTn id="341" dur="250" autoRev="1" fill="hold"/>
                                        <p:tgtEl>
                                          <p:spTgt spid="46"/>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8" name="click.wav"/>
                                        </p:tgtEl>
                                      </p:cMediaNode>
                                    </p:audio>
                                  </p:subTnLst>
                                </p:cTn>
                              </p:par>
                            </p:childTnLst>
                          </p:cTn>
                        </p:par>
                      </p:childTnLst>
                    </p:cTn>
                  </p:par>
                </p:childTnLst>
              </p:cTn>
              <p:nextCondLst>
                <p:cond evt="onClick" delay="0">
                  <p:tgtEl>
                    <p:spTgt spid="4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55CA96DE-78A4-4D71-9018-4AC46FF435DE}"/>
              </a:ext>
            </a:extLst>
          </p:cNvPr>
          <p:cNvPicPr>
            <a:picLocks noChangeAspect="1"/>
          </p:cNvPicPr>
          <p:nvPr/>
        </p:nvPicPr>
        <p:blipFill>
          <a:blip r:embed="rId9"/>
          <a:stretch>
            <a:fillRect/>
          </a:stretch>
        </p:blipFill>
        <p:spPr>
          <a:xfrm>
            <a:off x="-10004" y="-1857715"/>
            <a:ext cx="12202003" cy="8715716"/>
          </a:xfrm>
          <a:prstGeom prst="rect">
            <a:avLst/>
          </a:prstGeom>
        </p:spPr>
      </p:pic>
      <p:pic>
        <p:nvPicPr>
          <p:cNvPr id="33" name="Picture 32">
            <a:extLst>
              <a:ext uri="{FF2B5EF4-FFF2-40B4-BE49-F238E27FC236}">
                <a16:creationId xmlns:a16="http://schemas.microsoft.com/office/drawing/2014/main" xmlns="" id="{734ECCA8-0C93-4070-BC07-21CD5B1A208E}"/>
              </a:ext>
            </a:extLst>
          </p:cNvPr>
          <p:cNvPicPr>
            <a:picLocks noChangeAspect="1"/>
          </p:cNvPicPr>
          <p:nvPr/>
        </p:nvPicPr>
        <p:blipFill>
          <a:blip r:embed="rId10"/>
          <a:stretch>
            <a:fillRect/>
          </a:stretch>
        </p:blipFill>
        <p:spPr>
          <a:xfrm>
            <a:off x="0" y="-1850571"/>
            <a:ext cx="12192000" cy="8708571"/>
          </a:xfrm>
          <a:prstGeom prst="rect">
            <a:avLst/>
          </a:prstGeom>
        </p:spPr>
      </p:pic>
      <p:pic>
        <p:nvPicPr>
          <p:cNvPr id="4" name="Picture 3">
            <a:extLst>
              <a:ext uri="{FF2B5EF4-FFF2-40B4-BE49-F238E27FC236}">
                <a16:creationId xmlns:a16="http://schemas.microsoft.com/office/drawing/2014/main" xmlns="" id="{BDC1A603-354F-435D-AEB7-58626DEC55F5}"/>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0003" y="-1858465"/>
            <a:ext cx="12202003" cy="8714601"/>
          </a:xfrm>
          <a:prstGeom prst="rect">
            <a:avLst/>
          </a:prstGeom>
        </p:spPr>
      </p:pic>
      <p:pic>
        <p:nvPicPr>
          <p:cNvPr id="21" name="Picture 20">
            <a:extLst>
              <a:ext uri="{FF2B5EF4-FFF2-40B4-BE49-F238E27FC236}">
                <a16:creationId xmlns:a16="http://schemas.microsoft.com/office/drawing/2014/main" xmlns="" id="{101CE774-744F-4C7A-9955-F73491C34842}"/>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180336" y="3052310"/>
            <a:ext cx="1335139" cy="969348"/>
          </a:xfrm>
          <a:prstGeom prst="rect">
            <a:avLst/>
          </a:prstGeom>
        </p:spPr>
      </p:pic>
      <p:pic>
        <p:nvPicPr>
          <p:cNvPr id="20" name="Picture 19">
            <a:extLst>
              <a:ext uri="{FF2B5EF4-FFF2-40B4-BE49-F238E27FC236}">
                <a16:creationId xmlns:a16="http://schemas.microsoft.com/office/drawing/2014/main" xmlns="" id="{DB788A32-C95B-4003-9294-ED973E5BF647}"/>
              </a:ext>
            </a:extLst>
          </p:cNvPr>
          <p:cNvPicPr>
            <a:picLocks noChangeAspect="1"/>
          </p:cNvPicPr>
          <p:nvPr/>
        </p:nvPicPr>
        <p:blipFill>
          <a:blip r:embed="rId13"/>
          <a:stretch>
            <a:fillRect/>
          </a:stretch>
        </p:blipFill>
        <p:spPr>
          <a:xfrm>
            <a:off x="4540639" y="5215981"/>
            <a:ext cx="1347333" cy="963251"/>
          </a:xfrm>
          <a:prstGeom prst="rect">
            <a:avLst/>
          </a:prstGeom>
        </p:spPr>
      </p:pic>
      <p:pic>
        <p:nvPicPr>
          <p:cNvPr id="15" name="Picture 14">
            <a:extLst>
              <a:ext uri="{FF2B5EF4-FFF2-40B4-BE49-F238E27FC236}">
                <a16:creationId xmlns:a16="http://schemas.microsoft.com/office/drawing/2014/main" xmlns="" id="{C9D7EF65-CD86-4DEA-82CE-78B4750B4F6D}"/>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537571" y="3039262"/>
            <a:ext cx="1343589" cy="969348"/>
          </a:xfrm>
          <a:prstGeom prst="rect">
            <a:avLst/>
          </a:prstGeom>
        </p:spPr>
      </p:pic>
      <p:pic>
        <p:nvPicPr>
          <p:cNvPr id="44" name="Picture 43">
            <a:hlinkClick r:id="" action="ppaction://hlinkshowjump?jump=nextslide"/>
            <a:extLst>
              <a:ext uri="{FF2B5EF4-FFF2-40B4-BE49-F238E27FC236}">
                <a16:creationId xmlns:a16="http://schemas.microsoft.com/office/drawing/2014/main" xmlns="" id="{4B2FD2F9-215A-4CF1-B8A2-FDBAAC8A715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11390016" y="493889"/>
            <a:ext cx="627889" cy="627889"/>
          </a:xfrm>
          <a:prstGeom prst="rect">
            <a:avLst/>
          </a:prstGeom>
        </p:spPr>
      </p:pic>
      <p:pic>
        <p:nvPicPr>
          <p:cNvPr id="2" name="Picture 1">
            <a:extLst>
              <a:ext uri="{FF2B5EF4-FFF2-40B4-BE49-F238E27FC236}">
                <a16:creationId xmlns:a16="http://schemas.microsoft.com/office/drawing/2014/main" xmlns="" id="{CD62D86A-FAC6-4AAB-B7AD-13AF6333299A}"/>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6124733" y="5206904"/>
            <a:ext cx="1335139" cy="969347"/>
          </a:xfrm>
          <a:prstGeom prst="rect">
            <a:avLst/>
          </a:prstGeom>
        </p:spPr>
      </p:pic>
      <p:cxnSp>
        <p:nvCxnSpPr>
          <p:cNvPr id="6" name="Straight Connector 5">
            <a:extLst>
              <a:ext uri="{FF2B5EF4-FFF2-40B4-BE49-F238E27FC236}">
                <a16:creationId xmlns:a16="http://schemas.microsoft.com/office/drawing/2014/main" xmlns="" id="{3EF2F97A-9E2C-4C1B-9BA8-A29231423BAA}"/>
              </a:ext>
            </a:extLst>
          </p:cNvPr>
          <p:cNvCxnSpPr>
            <a:cxnSpLocks/>
          </p:cNvCxnSpPr>
          <p:nvPr/>
        </p:nvCxnSpPr>
        <p:spPr>
          <a:xfrm>
            <a:off x="0" y="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xmlns="" id="{DBC6A1B7-E8F3-46D7-A22A-84F8AB3A969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442184" y="3752480"/>
            <a:ext cx="1169521" cy="1463501"/>
          </a:xfrm>
          <a:prstGeom prst="rect">
            <a:avLst/>
          </a:prstGeom>
        </p:spPr>
      </p:pic>
      <p:grpSp>
        <p:nvGrpSpPr>
          <p:cNvPr id="16" name="Group 15">
            <a:extLst>
              <a:ext uri="{FF2B5EF4-FFF2-40B4-BE49-F238E27FC236}">
                <a16:creationId xmlns:a16="http://schemas.microsoft.com/office/drawing/2014/main" xmlns="" id="{2125B487-0096-4B93-AE2A-35F664CA4945}"/>
              </a:ext>
            </a:extLst>
          </p:cNvPr>
          <p:cNvGrpSpPr/>
          <p:nvPr/>
        </p:nvGrpSpPr>
        <p:grpSpPr>
          <a:xfrm>
            <a:off x="7366956" y="4673046"/>
            <a:ext cx="4396608" cy="1871084"/>
            <a:chOff x="418429" y="2465042"/>
            <a:chExt cx="4396608" cy="1871084"/>
          </a:xfrm>
        </p:grpSpPr>
        <p:sp>
          <p:nvSpPr>
            <p:cNvPr id="26" name="Freeform: Shape 25">
              <a:extLst>
                <a:ext uri="{FF2B5EF4-FFF2-40B4-BE49-F238E27FC236}">
                  <a16:creationId xmlns:a16="http://schemas.microsoft.com/office/drawing/2014/main" xmlns=""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lnSpc>
                  <a:spcPct val="150000"/>
                </a:lnSpc>
                <a:buClrTx/>
                <a:buFontTx/>
                <a:buNone/>
                <a:defRPr/>
              </a:pPr>
              <a:r>
                <a:rPr lang="en-US" sz="2600" kern="1200" dirty="0" smtClean="0">
                  <a:solidFill>
                    <a:sysClr val="windowText" lastClr="000000"/>
                  </a:solidFill>
                  <a:cs typeface="+mn-ea"/>
                  <a:sym typeface="+mn-lt"/>
                </a:rPr>
                <a:t>1,5</a:t>
              </a:r>
              <a:endParaRPr lang="en-US" sz="2600" kern="1200" dirty="0">
                <a:solidFill>
                  <a:sysClr val="windowText" lastClr="000000"/>
                </a:solidFill>
                <a:cs typeface="+mn-ea"/>
                <a:sym typeface="+mn-lt"/>
              </a:endParaRPr>
            </a:p>
          </p:txBody>
        </p:sp>
        <p:sp>
          <p:nvSpPr>
            <p:cNvPr id="11" name="Rectangle: Rounded Corners 10">
              <a:extLst>
                <a:ext uri="{FF2B5EF4-FFF2-40B4-BE49-F238E27FC236}">
                  <a16:creationId xmlns:a16="http://schemas.microsoft.com/office/drawing/2014/main" xmlns=""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lnSpc>
                  <a:spcPct val="150000"/>
                </a:lnSpc>
                <a:buClrTx/>
                <a:buFontTx/>
                <a:buNone/>
                <a:defRPr/>
              </a:pPr>
              <a:endParaRPr lang="en-US" sz="2600" kern="1200" dirty="0">
                <a:solidFill>
                  <a:sysClr val="windowText" lastClr="000000"/>
                </a:solidFill>
                <a:cs typeface="+mn-ea"/>
                <a:sym typeface="+mn-lt"/>
              </a:endParaRPr>
            </a:p>
          </p:txBody>
        </p:sp>
      </p:grpSp>
      <p:grpSp>
        <p:nvGrpSpPr>
          <p:cNvPr id="17" name="Group 16">
            <a:extLst>
              <a:ext uri="{FF2B5EF4-FFF2-40B4-BE49-F238E27FC236}">
                <a16:creationId xmlns:a16="http://schemas.microsoft.com/office/drawing/2014/main" xmlns="" id="{3F6095D1-5BDA-4028-80BF-CF720429106A}"/>
              </a:ext>
            </a:extLst>
          </p:cNvPr>
          <p:cNvGrpSpPr/>
          <p:nvPr/>
        </p:nvGrpSpPr>
        <p:grpSpPr>
          <a:xfrm>
            <a:off x="413731" y="4651605"/>
            <a:ext cx="4401307" cy="1863939"/>
            <a:chOff x="413731" y="4651605"/>
            <a:chExt cx="4401306" cy="1863939"/>
          </a:xfrm>
        </p:grpSpPr>
        <p:sp>
          <p:nvSpPr>
            <p:cNvPr id="30" name="Freeform: Shape 29">
              <a:extLst>
                <a:ext uri="{FF2B5EF4-FFF2-40B4-BE49-F238E27FC236}">
                  <a16:creationId xmlns:a16="http://schemas.microsoft.com/office/drawing/2014/main" xmlns=""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lnSpc>
                  <a:spcPct val="150000"/>
                </a:lnSpc>
                <a:buClrTx/>
                <a:buFontTx/>
                <a:buNone/>
                <a:defRPr/>
              </a:pPr>
              <a:endParaRPr lang="en-US" sz="2600" kern="1200">
                <a:solidFill>
                  <a:sysClr val="windowText" lastClr="000000"/>
                </a:solidFill>
                <a:cs typeface="+mn-ea"/>
                <a:sym typeface="+mn-lt"/>
              </a:endParaRPr>
            </a:p>
          </p:txBody>
        </p:sp>
        <p:sp>
          <p:nvSpPr>
            <p:cNvPr id="37" name="Rectangle: Rounded Corners 36">
              <a:extLst>
                <a:ext uri="{FF2B5EF4-FFF2-40B4-BE49-F238E27FC236}">
                  <a16:creationId xmlns:a16="http://schemas.microsoft.com/office/drawing/2014/main" xmlns=""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lnSpc>
                  <a:spcPct val="150000"/>
                </a:lnSpc>
                <a:buClrTx/>
                <a:buFontTx/>
                <a:buNone/>
                <a:defRPr/>
              </a:pPr>
              <a:r>
                <a:rPr lang="en-US" sz="2600" kern="1200" dirty="0" smtClean="0">
                  <a:solidFill>
                    <a:sysClr val="windowText" lastClr="000000"/>
                  </a:solidFill>
                  <a:cs typeface="+mn-ea"/>
                  <a:sym typeface="+mn-lt"/>
                </a:rPr>
                <a:t>1l</a:t>
              </a:r>
              <a:endParaRPr lang="en-US" sz="2600" kern="1200" dirty="0">
                <a:solidFill>
                  <a:sysClr val="windowText" lastClr="000000"/>
                </a:solidFill>
                <a:cs typeface="+mn-ea"/>
                <a:sym typeface="+mn-lt"/>
              </a:endParaRPr>
            </a:p>
          </p:txBody>
        </p:sp>
      </p:grpSp>
      <p:grpSp>
        <p:nvGrpSpPr>
          <p:cNvPr id="18" name="Group 17">
            <a:extLst>
              <a:ext uri="{FF2B5EF4-FFF2-40B4-BE49-F238E27FC236}">
                <a16:creationId xmlns:a16="http://schemas.microsoft.com/office/drawing/2014/main" xmlns="" id="{3B4C7E7A-5F81-463B-9FDA-5F8A47FCDC1D}"/>
              </a:ext>
            </a:extLst>
          </p:cNvPr>
          <p:cNvGrpSpPr/>
          <p:nvPr/>
        </p:nvGrpSpPr>
        <p:grpSpPr>
          <a:xfrm>
            <a:off x="418359" y="2446968"/>
            <a:ext cx="4410376" cy="1864387"/>
            <a:chOff x="7363195" y="2465042"/>
            <a:chExt cx="4410376" cy="1864387"/>
          </a:xfrm>
        </p:grpSpPr>
        <p:sp>
          <p:nvSpPr>
            <p:cNvPr id="58" name="Freeform: Shape 57">
              <a:extLst>
                <a:ext uri="{FF2B5EF4-FFF2-40B4-BE49-F238E27FC236}">
                  <a16:creationId xmlns:a16="http://schemas.microsoft.com/office/drawing/2014/main" xmlns=""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lnSpc>
                  <a:spcPct val="150000"/>
                </a:lnSpc>
                <a:buClrTx/>
                <a:buFontTx/>
                <a:buNone/>
                <a:defRPr/>
              </a:pPr>
              <a:endParaRPr lang="en-US" sz="2600" kern="1200" dirty="0">
                <a:solidFill>
                  <a:sysClr val="windowText" lastClr="000000"/>
                </a:solidFill>
                <a:cs typeface="+mn-ea"/>
                <a:sym typeface="+mn-lt"/>
              </a:endParaRPr>
            </a:p>
          </p:txBody>
        </p:sp>
        <p:sp>
          <p:nvSpPr>
            <p:cNvPr id="38" name="Rectangle: Rounded Corners 37">
              <a:extLst>
                <a:ext uri="{FF2B5EF4-FFF2-40B4-BE49-F238E27FC236}">
                  <a16:creationId xmlns:a16="http://schemas.microsoft.com/office/drawing/2014/main" xmlns=""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lnSpc>
                  <a:spcPct val="150000"/>
                </a:lnSpc>
                <a:buClrTx/>
                <a:buFontTx/>
                <a:buNone/>
                <a:defRPr/>
              </a:pPr>
              <a:r>
                <a:rPr lang="en-US" sz="2600" kern="1200" dirty="0" smtClean="0">
                  <a:solidFill>
                    <a:sysClr val="windowText" lastClr="000000"/>
                  </a:solidFill>
                  <a:cs typeface="+mn-ea"/>
                  <a:sym typeface="+mn-lt"/>
                </a:rPr>
                <a:t>250ml</a:t>
              </a:r>
              <a:endParaRPr lang="en-US" sz="2600" kern="1200" dirty="0">
                <a:solidFill>
                  <a:sysClr val="windowText" lastClr="000000"/>
                </a:solidFill>
                <a:cs typeface="+mn-ea"/>
                <a:sym typeface="+mn-lt"/>
              </a:endParaRPr>
            </a:p>
          </p:txBody>
        </p:sp>
      </p:grpSp>
      <p:grpSp>
        <p:nvGrpSpPr>
          <p:cNvPr id="19" name="Group 18">
            <a:extLst>
              <a:ext uri="{FF2B5EF4-FFF2-40B4-BE49-F238E27FC236}">
                <a16:creationId xmlns:a16="http://schemas.microsoft.com/office/drawing/2014/main" xmlns="" id="{F1EA9857-F9FD-46FE-98C0-E0E88372E3CE}"/>
              </a:ext>
            </a:extLst>
          </p:cNvPr>
          <p:cNvGrpSpPr/>
          <p:nvPr/>
        </p:nvGrpSpPr>
        <p:grpSpPr>
          <a:xfrm>
            <a:off x="7369571" y="2450864"/>
            <a:ext cx="4403728" cy="1863939"/>
            <a:chOff x="7386970" y="4651605"/>
            <a:chExt cx="4403728" cy="1863939"/>
          </a:xfrm>
        </p:grpSpPr>
        <p:sp>
          <p:nvSpPr>
            <p:cNvPr id="59" name="Freeform: Shape 58">
              <a:extLst>
                <a:ext uri="{FF2B5EF4-FFF2-40B4-BE49-F238E27FC236}">
                  <a16:creationId xmlns:a16="http://schemas.microsoft.com/office/drawing/2014/main" xmlns=""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lnSpc>
                  <a:spcPct val="150000"/>
                </a:lnSpc>
                <a:buClrTx/>
                <a:buFontTx/>
                <a:buNone/>
                <a:defRPr/>
              </a:pPr>
              <a:endParaRPr lang="en-US" sz="2600" kern="1200">
                <a:solidFill>
                  <a:sysClr val="windowText" lastClr="000000"/>
                </a:solidFill>
                <a:cs typeface="+mn-ea"/>
                <a:sym typeface="+mn-lt"/>
              </a:endParaRPr>
            </a:p>
          </p:txBody>
        </p:sp>
        <p:sp>
          <p:nvSpPr>
            <p:cNvPr id="39" name="Rectangle: Rounded Corners 38">
              <a:extLst>
                <a:ext uri="{FF2B5EF4-FFF2-40B4-BE49-F238E27FC236}">
                  <a16:creationId xmlns:a16="http://schemas.microsoft.com/office/drawing/2014/main" xmlns=""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lnSpc>
                  <a:spcPct val="150000"/>
                </a:lnSpc>
                <a:buClrTx/>
                <a:buFontTx/>
                <a:buNone/>
                <a:defRPr/>
              </a:pPr>
              <a:r>
                <a:rPr lang="vi-VN" sz="2600" kern="1200" dirty="0" smtClean="0">
                  <a:solidFill>
                    <a:sysClr val="windowText" lastClr="000000"/>
                  </a:solidFill>
                  <a:cs typeface="+mn-ea"/>
                  <a:sym typeface="+mn-lt"/>
                </a:rPr>
                <a:t>600ml </a:t>
              </a:r>
              <a:endParaRPr lang="en-US" sz="2600" kern="1200" dirty="0">
                <a:solidFill>
                  <a:sysClr val="windowText" lastClr="000000"/>
                </a:solidFill>
                <a:cs typeface="+mn-ea"/>
                <a:sym typeface="+mn-lt"/>
              </a:endParaRPr>
            </a:p>
          </p:txBody>
        </p:sp>
      </p:grpSp>
      <p:grpSp>
        <p:nvGrpSpPr>
          <p:cNvPr id="31" name="Group 30">
            <a:extLst>
              <a:ext uri="{FF2B5EF4-FFF2-40B4-BE49-F238E27FC236}">
                <a16:creationId xmlns:a16="http://schemas.microsoft.com/office/drawing/2014/main" xmlns="" id="{7FE0546E-6488-491E-8AA1-277B5CEB2FD6}"/>
              </a:ext>
            </a:extLst>
          </p:cNvPr>
          <p:cNvGrpSpPr/>
          <p:nvPr/>
        </p:nvGrpSpPr>
        <p:grpSpPr>
          <a:xfrm>
            <a:off x="155153" y="159047"/>
            <a:ext cx="11127473" cy="2009400"/>
            <a:chOff x="150128" y="102542"/>
            <a:chExt cx="11127473" cy="2009400"/>
          </a:xfrm>
        </p:grpSpPr>
        <p:grpSp>
          <p:nvGrpSpPr>
            <p:cNvPr id="10" name="Group 9">
              <a:extLst>
                <a:ext uri="{FF2B5EF4-FFF2-40B4-BE49-F238E27FC236}">
                  <a16:creationId xmlns:a16="http://schemas.microsoft.com/office/drawing/2014/main" xmlns=""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xmlns="" id="{CBD9B5C9-CA06-4115-934D-476E7C9299B8}"/>
                  </a:ext>
                </a:extLst>
              </p:cNvPr>
              <p:cNvPicPr>
                <a:picLocks noChangeAspect="1"/>
              </p:cNvPicPr>
              <p:nvPr/>
            </p:nvPicPr>
            <p:blipFill>
              <a:blip r:embed="rId18"/>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xmlns=""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lnSpc>
                    <a:spcPct val="150000"/>
                  </a:lnSpc>
                  <a:buClrTx/>
                  <a:buFontTx/>
                  <a:buNone/>
                  <a:defRPr/>
                </a:pPr>
                <a:r>
                  <a:rPr lang="en-US" sz="3200" kern="1200" dirty="0" err="1" smtClean="0">
                    <a:solidFill>
                      <a:sysClr val="windowText" lastClr="000000"/>
                    </a:solidFill>
                    <a:cs typeface="+mn-ea"/>
                    <a:sym typeface="+mn-lt"/>
                  </a:rPr>
                  <a:t>Mỗi</a:t>
                </a:r>
                <a:r>
                  <a:rPr lang="en-US" sz="3200" kern="1200" dirty="0" smtClean="0">
                    <a:solidFill>
                      <a:sysClr val="windowText" lastClr="000000"/>
                    </a:solidFill>
                    <a:cs typeface="+mn-ea"/>
                    <a:sym typeface="+mn-lt"/>
                  </a:rPr>
                  <a:t> </a:t>
                </a:r>
                <a:r>
                  <a:rPr lang="en-US" sz="3200" kern="1200" dirty="0" err="1" smtClean="0">
                    <a:solidFill>
                      <a:sysClr val="windowText" lastClr="000000"/>
                    </a:solidFill>
                    <a:cs typeface="+mn-ea"/>
                    <a:sym typeface="+mn-lt"/>
                  </a:rPr>
                  <a:t>ngày</a:t>
                </a:r>
                <a:r>
                  <a:rPr lang="en-US" sz="3200" kern="1200" dirty="0" smtClean="0">
                    <a:solidFill>
                      <a:sysClr val="windowText" lastClr="000000"/>
                    </a:solidFill>
                    <a:cs typeface="+mn-ea"/>
                    <a:sym typeface="+mn-lt"/>
                  </a:rPr>
                  <a:t> </a:t>
                </a:r>
                <a:r>
                  <a:rPr lang="en-US" sz="3200" kern="1200" dirty="0" err="1" smtClean="0">
                    <a:solidFill>
                      <a:sysClr val="windowText" lastClr="000000"/>
                    </a:solidFill>
                    <a:cs typeface="+mn-ea"/>
                    <a:sym typeface="+mn-lt"/>
                  </a:rPr>
                  <a:t>cơ</a:t>
                </a:r>
                <a:r>
                  <a:rPr lang="en-US" sz="3200" kern="1200" dirty="0" smtClean="0">
                    <a:solidFill>
                      <a:sysClr val="windowText" lastClr="000000"/>
                    </a:solidFill>
                    <a:cs typeface="+mn-ea"/>
                    <a:sym typeface="+mn-lt"/>
                  </a:rPr>
                  <a:t> </a:t>
                </a:r>
                <a:r>
                  <a:rPr lang="en-US" sz="3200" kern="1200" dirty="0" err="1" smtClean="0">
                    <a:solidFill>
                      <a:sysClr val="windowText" lastClr="000000"/>
                    </a:solidFill>
                    <a:cs typeface="+mn-ea"/>
                    <a:sym typeface="+mn-lt"/>
                  </a:rPr>
                  <a:t>thể</a:t>
                </a:r>
                <a:r>
                  <a:rPr lang="en-US" sz="3200" kern="1200" dirty="0" smtClean="0">
                    <a:solidFill>
                      <a:sysClr val="windowText" lastClr="000000"/>
                    </a:solidFill>
                    <a:cs typeface="+mn-ea"/>
                    <a:sym typeface="+mn-lt"/>
                  </a:rPr>
                  <a:t> </a:t>
                </a:r>
                <a:r>
                  <a:rPr lang="en-US" sz="3200" kern="1200" dirty="0" err="1" smtClean="0">
                    <a:solidFill>
                      <a:sysClr val="windowText" lastClr="000000"/>
                    </a:solidFill>
                    <a:cs typeface="+mn-ea"/>
                    <a:sym typeface="+mn-lt"/>
                  </a:rPr>
                  <a:t>cần</a:t>
                </a:r>
                <a:r>
                  <a:rPr lang="en-US" sz="3200" kern="1200" dirty="0" smtClean="0">
                    <a:solidFill>
                      <a:sysClr val="windowText" lastClr="000000"/>
                    </a:solidFill>
                    <a:cs typeface="+mn-ea"/>
                    <a:sym typeface="+mn-lt"/>
                  </a:rPr>
                  <a:t> </a:t>
                </a:r>
                <a:r>
                  <a:rPr lang="en-US" sz="3200" kern="1200" dirty="0" err="1" smtClean="0">
                    <a:solidFill>
                      <a:sysClr val="windowText" lastClr="000000"/>
                    </a:solidFill>
                    <a:cs typeface="+mn-ea"/>
                    <a:sym typeface="+mn-lt"/>
                  </a:rPr>
                  <a:t>uống</a:t>
                </a:r>
                <a:r>
                  <a:rPr lang="en-US" sz="3200" kern="1200" dirty="0" smtClean="0">
                    <a:solidFill>
                      <a:sysClr val="windowText" lastClr="000000"/>
                    </a:solidFill>
                    <a:cs typeface="+mn-ea"/>
                    <a:sym typeface="+mn-lt"/>
                  </a:rPr>
                  <a:t> </a:t>
                </a:r>
                <a:r>
                  <a:rPr lang="en-US" sz="3200" kern="1200" dirty="0" err="1" smtClean="0">
                    <a:solidFill>
                      <a:sysClr val="windowText" lastClr="000000"/>
                    </a:solidFill>
                    <a:cs typeface="+mn-ea"/>
                    <a:sym typeface="+mn-lt"/>
                  </a:rPr>
                  <a:t>bao</a:t>
                </a:r>
                <a:r>
                  <a:rPr lang="en-US" sz="3200" kern="1200" dirty="0" smtClean="0">
                    <a:solidFill>
                      <a:sysClr val="windowText" lastClr="000000"/>
                    </a:solidFill>
                    <a:cs typeface="+mn-ea"/>
                    <a:sym typeface="+mn-lt"/>
                  </a:rPr>
                  <a:t> </a:t>
                </a:r>
                <a:r>
                  <a:rPr lang="en-US" sz="3200" kern="1200" dirty="0" err="1" smtClean="0">
                    <a:solidFill>
                      <a:sysClr val="windowText" lastClr="000000"/>
                    </a:solidFill>
                    <a:cs typeface="+mn-ea"/>
                    <a:sym typeface="+mn-lt"/>
                  </a:rPr>
                  <a:t>nhiêu</a:t>
                </a:r>
                <a:r>
                  <a:rPr lang="en-US" sz="3200" kern="1200" dirty="0" smtClean="0">
                    <a:solidFill>
                      <a:sysClr val="windowText" lastClr="000000"/>
                    </a:solidFill>
                    <a:cs typeface="+mn-ea"/>
                    <a:sym typeface="+mn-lt"/>
                  </a:rPr>
                  <a:t> </a:t>
                </a:r>
                <a:r>
                  <a:rPr lang="en-US" sz="3200" kern="1200" dirty="0" err="1" smtClean="0">
                    <a:solidFill>
                      <a:sysClr val="windowText" lastClr="000000"/>
                    </a:solidFill>
                    <a:cs typeface="+mn-ea"/>
                    <a:sym typeface="+mn-lt"/>
                  </a:rPr>
                  <a:t>lít</a:t>
                </a:r>
                <a:r>
                  <a:rPr lang="en-US" sz="3200" kern="1200" dirty="0" smtClean="0">
                    <a:solidFill>
                      <a:sysClr val="windowText" lastClr="000000"/>
                    </a:solidFill>
                    <a:cs typeface="+mn-ea"/>
                    <a:sym typeface="+mn-lt"/>
                  </a:rPr>
                  <a:t> </a:t>
                </a:r>
                <a:r>
                  <a:rPr lang="en-US" sz="3200" kern="1200" dirty="0" err="1" smtClean="0">
                    <a:solidFill>
                      <a:sysClr val="windowText" lastClr="000000"/>
                    </a:solidFill>
                    <a:cs typeface="+mn-ea"/>
                    <a:sym typeface="+mn-lt"/>
                  </a:rPr>
                  <a:t>nước</a:t>
                </a:r>
                <a:r>
                  <a:rPr lang="en-US" sz="3200" kern="1200" dirty="0" smtClean="0">
                    <a:solidFill>
                      <a:sysClr val="windowText" lastClr="000000"/>
                    </a:solidFill>
                    <a:cs typeface="+mn-ea"/>
                    <a:sym typeface="+mn-lt"/>
                  </a:rPr>
                  <a:t>?</a:t>
                </a:r>
                <a:endParaRPr lang="en-US" sz="3200" kern="1200" dirty="0">
                  <a:solidFill>
                    <a:sysClr val="windowText" lastClr="000000"/>
                  </a:solidFill>
                  <a:cs typeface="+mn-ea"/>
                  <a:sym typeface="+mn-lt"/>
                </a:endParaRPr>
              </a:p>
            </p:txBody>
          </p:sp>
        </p:grpSp>
        <p:pic>
          <p:nvPicPr>
            <p:cNvPr id="9" name="Picture 8">
              <a:extLst>
                <a:ext uri="{FF2B5EF4-FFF2-40B4-BE49-F238E27FC236}">
                  <a16:creationId xmlns:a16="http://schemas.microsoft.com/office/drawing/2014/main" xmlns="" id="{BA90CF18-B31B-4FFE-AF8E-D970FEA1326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xmlns="" id="{784446D1-0083-4268-9941-8C7553FD46F9}"/>
                </a:ext>
              </a:extLst>
            </p:cNvPr>
            <p:cNvSpPr txBox="1"/>
            <p:nvPr/>
          </p:nvSpPr>
          <p:spPr>
            <a:xfrm>
              <a:off x="506731" y="663745"/>
              <a:ext cx="909211" cy="847604"/>
            </a:xfrm>
            <a:prstGeom prst="rect">
              <a:avLst/>
            </a:prstGeom>
            <a:noFill/>
          </p:spPr>
          <p:txBody>
            <a:bodyPr wrap="square" rtlCol="0" anchor="ctr">
              <a:spAutoFit/>
            </a:bodyPr>
            <a:lstStyle/>
            <a:p>
              <a:pPr algn="ctr" defTabSz="914377">
                <a:lnSpc>
                  <a:spcPct val="150000"/>
                </a:lnSpc>
                <a:buClrTx/>
                <a:buFontTx/>
                <a:buNone/>
                <a:defRPr/>
              </a:pPr>
              <a:r>
                <a:rPr lang="en-US" sz="3733" b="1" kern="1200" dirty="0">
                  <a:solidFill>
                    <a:sysClr val="windowText" lastClr="000000"/>
                  </a:solidFill>
                  <a:latin typeface="UTM Avo" panose="020F0502020204030204"/>
                  <a:cs typeface="+mn-ea"/>
                  <a:sym typeface="+mn-lt"/>
                </a:rPr>
                <a:t>03</a:t>
              </a:r>
            </a:p>
          </p:txBody>
        </p:sp>
      </p:grpSp>
      <p:pic>
        <p:nvPicPr>
          <p:cNvPr id="68" name="Picture 67">
            <a:extLst>
              <a:ext uri="{FF2B5EF4-FFF2-40B4-BE49-F238E27FC236}">
                <a16:creationId xmlns:a16="http://schemas.microsoft.com/office/drawing/2014/main" xmlns="" id="{F8ECF37D-87DA-4037-9AD8-19A7885886B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47255" y="423471"/>
            <a:ext cx="1328152" cy="1328152"/>
          </a:xfrm>
          <a:prstGeom prst="rect">
            <a:avLst/>
          </a:prstGeom>
        </p:spPr>
      </p:pic>
      <p:pic>
        <p:nvPicPr>
          <p:cNvPr id="14" name="Picture 13">
            <a:extLst>
              <a:ext uri="{FF2B5EF4-FFF2-40B4-BE49-F238E27FC236}">
                <a16:creationId xmlns:a16="http://schemas.microsoft.com/office/drawing/2014/main" xmlns="" id="{ECFDE3CD-C082-47B5-9D9B-98E503415D3F}"/>
              </a:ext>
            </a:extLst>
          </p:cNvPr>
          <p:cNvPicPr>
            <a:picLocks noChangeAspect="1"/>
          </p:cNvPicPr>
          <p:nvPr/>
        </p:nvPicPr>
        <p:blipFill>
          <a:blip r:embed="rId20"/>
          <a:stretch>
            <a:fillRect/>
          </a:stretch>
        </p:blipFill>
        <p:spPr>
          <a:xfrm>
            <a:off x="-1660111" y="423471"/>
            <a:ext cx="1329043" cy="1329043"/>
          </a:xfrm>
          <a:prstGeom prst="rect">
            <a:avLst/>
          </a:prstGeom>
        </p:spPr>
      </p:pic>
      <p:pic>
        <p:nvPicPr>
          <p:cNvPr id="7" name="AmthanhThua">
            <a:hlinkClick r:id="" action="ppaction://media"/>
            <a:extLst>
              <a:ext uri="{FF2B5EF4-FFF2-40B4-BE49-F238E27FC236}">
                <a16:creationId xmlns:a16="http://schemas.microsoft.com/office/drawing/2014/main" xmlns="" id="{6A298B67-43A1-4AC9-AFD5-E52AFF7EC3B7}"/>
              </a:ext>
            </a:extLst>
          </p:cNvPr>
          <p:cNvPicPr>
            <a:picLocks noChangeAspect="1"/>
          </p:cNvPicPr>
          <p:nvPr>
            <a:audioFile r:link="rId3"/>
            <p:extLst>
              <p:ext uri="{DAA4B4D4-6D71-4841-9C94-3DE7FCFB9230}">
                <p14:media xmlns:p14="http://schemas.microsoft.com/office/powerpoint/2010/main" r:embed="rId2"/>
              </p:ext>
            </p:extLst>
          </p:nvPr>
        </p:nvPicPr>
        <p:blipFill>
          <a:blip r:embed="rId21"/>
          <a:stretch>
            <a:fillRect/>
          </a:stretch>
        </p:blipFill>
        <p:spPr>
          <a:xfrm>
            <a:off x="-1241288" y="2571277"/>
            <a:ext cx="487363" cy="487363"/>
          </a:xfrm>
          <a:prstGeom prst="rect">
            <a:avLst/>
          </a:prstGeom>
        </p:spPr>
      </p:pic>
      <p:pic>
        <p:nvPicPr>
          <p:cNvPr id="22" name="nhacthang">
            <a:hlinkClick r:id="" action="ppaction://media"/>
            <a:extLst>
              <a:ext uri="{FF2B5EF4-FFF2-40B4-BE49-F238E27FC236}">
                <a16:creationId xmlns:a16="http://schemas.microsoft.com/office/drawing/2014/main" xmlns="" id="{7F4D256B-EBEA-4BF4-94EE-9E076C8DB254}"/>
              </a:ext>
            </a:extLst>
          </p:cNvPr>
          <p:cNvPicPr>
            <a:picLocks noChangeAspect="1"/>
          </p:cNvPicPr>
          <p:nvPr>
            <a:audioFile r:link="rId5"/>
            <p:extLst>
              <p:ext uri="{DAA4B4D4-6D71-4841-9C94-3DE7FCFB9230}">
                <p14:media xmlns:p14="http://schemas.microsoft.com/office/powerpoint/2010/main" r:embed="rId4"/>
              </p:ext>
            </p:extLst>
          </p:nvPr>
        </p:nvPicPr>
        <p:blipFill>
          <a:blip r:embed="rId21"/>
          <a:stretch>
            <a:fillRect/>
          </a:stretch>
        </p:blipFill>
        <p:spPr>
          <a:xfrm>
            <a:off x="-1221098" y="3508797"/>
            <a:ext cx="487363" cy="487363"/>
          </a:xfrm>
          <a:prstGeom prst="rect">
            <a:avLst/>
          </a:prstGeom>
        </p:spPr>
      </p:pic>
      <p:pic>
        <p:nvPicPr>
          <p:cNvPr id="8" name="Picture 7">
            <a:extLst>
              <a:ext uri="{FF2B5EF4-FFF2-40B4-BE49-F238E27FC236}">
                <a16:creationId xmlns:a16="http://schemas.microsoft.com/office/drawing/2014/main" xmlns="" id="{0AA95137-2940-9788-71AF-6243C76FCAB4}"/>
              </a:ext>
            </a:extLst>
          </p:cNvPr>
          <p:cNvPicPr>
            <a:picLocks noChangeAspect="1"/>
          </p:cNvPicPr>
          <p:nvPr/>
        </p:nvPicPr>
        <p:blipFill>
          <a:blip r:embed="rId22"/>
          <a:stretch>
            <a:fillRect/>
          </a:stretch>
        </p:blipFill>
        <p:spPr>
          <a:xfrm>
            <a:off x="-10005" y="-6791"/>
            <a:ext cx="623487" cy="696038"/>
          </a:xfrm>
          <a:prstGeom prst="rect">
            <a:avLst/>
          </a:prstGeom>
        </p:spPr>
      </p:pic>
    </p:spTree>
    <p:custDataLst>
      <p:tags r:id="rId1"/>
    </p:custDataLst>
    <p:extLst>
      <p:ext uri="{BB962C8B-B14F-4D97-AF65-F5344CB8AC3E}">
        <p14:creationId xmlns:p14="http://schemas.microsoft.com/office/powerpoint/2010/main" val="41688887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fltVal val="0.5"/>
                                          </p:val>
                                        </p:tav>
                                        <p:tav tm="100000">
                                          <p:val>
                                            <p:strVal val="#ppt_x"/>
                                          </p:val>
                                        </p:tav>
                                      </p:tavLst>
                                    </p:anim>
                                    <p:anim calcmode="lin" valueType="num">
                                      <p:cBhvr>
                                        <p:cTn id="32" dur="500" fill="hold"/>
                                        <p:tgtEl>
                                          <p:spTgt spid="21"/>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fltVal val="0"/>
                                          </p:val>
                                        </p:tav>
                                        <p:tav tm="100000">
                                          <p:val>
                                            <p:strVal val="#ppt_h"/>
                                          </p:val>
                                        </p:tav>
                                      </p:tavLst>
                                    </p:anim>
                                    <p:animEffect transition="in" filter="fade">
                                      <p:cBhvr>
                                        <p:cTn id="54" dur="500"/>
                                        <p:tgtEl>
                                          <p:spTgt spid="2"/>
                                        </p:tgtEl>
                                      </p:cBhvr>
                                    </p:animEffect>
                                    <p:anim calcmode="lin" valueType="num">
                                      <p:cBhvr>
                                        <p:cTn id="55" dur="500" fill="hold"/>
                                        <p:tgtEl>
                                          <p:spTgt spid="2"/>
                                        </p:tgtEl>
                                        <p:attrNameLst>
                                          <p:attrName>ppt_x</p:attrName>
                                        </p:attrNameLst>
                                      </p:cBhvr>
                                      <p:tavLst>
                                        <p:tav tm="0">
                                          <p:val>
                                            <p:fltVal val="0.5"/>
                                          </p:val>
                                        </p:tav>
                                        <p:tav tm="100000">
                                          <p:val>
                                            <p:strVal val="#ppt_x"/>
                                          </p:val>
                                        </p:tav>
                                      </p:tavLst>
                                    </p:anim>
                                    <p:anim calcmode="lin" valueType="num">
                                      <p:cBhvr>
                                        <p:cTn id="56" dur="500" fill="hold"/>
                                        <p:tgtEl>
                                          <p:spTgt spid="2"/>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8"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8"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8"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8"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8"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8"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8" name="click.wav"/>
                                        </p:tgtEl>
                                      </p:cMediaNode>
                                    </p:audio>
                                  </p:subTnLst>
                                </p:cTn>
                              </p:par>
                            </p:childTnLst>
                          </p:cTn>
                        </p:par>
                      </p:childTnLst>
                    </p:cTn>
                  </p:par>
                </p:childTnLst>
              </p:cTn>
              <p:nextCondLst>
                <p:cond evt="onClick" delay="0">
                  <p:tgtEl>
                    <p:spTgt spid="4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4"/>
            <a:extLst>
              <a:ext uri="{FF2B5EF4-FFF2-40B4-BE49-F238E27FC236}">
                <a16:creationId xmlns:a16="http://schemas.microsoft.com/office/drawing/2014/main" xmlns="" id="{C2ECD5E8-016F-6856-4551-50AF3133F651}"/>
              </a:ext>
            </a:extLst>
          </p:cNvPr>
          <p:cNvPicPr>
            <a:picLocks noChangeAspect="1"/>
          </p:cNvPicPr>
          <p:nvPr/>
        </p:nvPicPr>
        <p:blipFill>
          <a:blip r:embed="rId5"/>
          <a:stretch>
            <a:fillRect/>
          </a:stretch>
        </p:blipFill>
        <p:spPr>
          <a:xfrm>
            <a:off x="4501083" y="3015453"/>
            <a:ext cx="3189835" cy="1764777"/>
          </a:xfrm>
          <a:prstGeom prst="rect">
            <a:avLst/>
          </a:prstGeom>
        </p:spPr>
      </p:pic>
    </p:spTree>
    <p:custDataLst>
      <p:tags r:id="rId1"/>
    </p:custDataLst>
    <p:extLst>
      <p:ext uri="{BB962C8B-B14F-4D97-AF65-F5344CB8AC3E}">
        <p14:creationId xmlns:p14="http://schemas.microsoft.com/office/powerpoint/2010/main" val="58585166"/>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 trống có icon">
            <a:extLst>
              <a:ext uri="{FF2B5EF4-FFF2-40B4-BE49-F238E27FC236}">
                <a16:creationId xmlns:a16="http://schemas.microsoft.com/office/drawing/2014/main" xmlns="" id="{C1C26C74-13C3-F0CD-C1AD-ADBEF0DCE7CD}"/>
              </a:ext>
            </a:extLst>
          </p:cNvPr>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0" y="-1312383"/>
            <a:ext cx="12192000" cy="6858000"/>
          </a:xfrm>
          <a:prstGeom prst="rect">
            <a:avLst/>
          </a:prstGeom>
        </p:spPr>
      </p:pic>
      <p:sp>
        <p:nvSpPr>
          <p:cNvPr id="2" name="Google Shape;2909;p51">
            <a:extLst>
              <a:ext uri="{FF2B5EF4-FFF2-40B4-BE49-F238E27FC236}">
                <a16:creationId xmlns:a16="http://schemas.microsoft.com/office/drawing/2014/main" xmlns="" id="{021622B3-66B5-5F9F-5ECE-A34A767CEE91}"/>
              </a:ext>
            </a:extLst>
          </p:cNvPr>
          <p:cNvSpPr txBox="1">
            <a:spLocks/>
          </p:cNvSpPr>
          <p:nvPr/>
        </p:nvSpPr>
        <p:spPr>
          <a:xfrm>
            <a:off x="960000" y="1018300"/>
            <a:ext cx="10272000" cy="789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Fredoka One"/>
              <a:buNone/>
              <a:defRPr sz="3600" b="0" i="0" u="none" strike="noStrike" cap="none">
                <a:solidFill>
                  <a:schemeClr val="dk1"/>
                </a:solidFill>
                <a:latin typeface="Arial" panose="020B0604020202020204" pitchFamily="34" charset="0"/>
                <a:ea typeface="Bubblegum Sans"/>
                <a:cs typeface="Arial" panose="020B0604020202020204" pitchFamily="34" charset="0"/>
                <a:sym typeface="Bubblegum Sans"/>
              </a:defRPr>
            </a:lvl1pPr>
            <a:lvl2pPr marR="0" lvl="1" algn="ctr" rtl="0">
              <a:lnSpc>
                <a:spcPct val="100000"/>
              </a:lnSpc>
              <a:spcBef>
                <a:spcPts val="0"/>
              </a:spcBef>
              <a:spcAft>
                <a:spcPts val="0"/>
              </a:spcAft>
              <a:buClr>
                <a:schemeClr val="dk1"/>
              </a:buClr>
              <a:buSzPts val="3600"/>
              <a:buFont typeface="Fredoka One"/>
              <a:buNone/>
              <a:defRPr sz="48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48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48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48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48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48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48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4800" b="0" i="0" u="none" strike="noStrike" cap="none">
                <a:solidFill>
                  <a:schemeClr val="dk1"/>
                </a:solidFill>
                <a:latin typeface="Fredoka One"/>
                <a:ea typeface="Fredoka One"/>
                <a:cs typeface="Fredoka One"/>
                <a:sym typeface="Fredoka One"/>
              </a:defRPr>
            </a:lvl9pPr>
          </a:lstStyle>
          <a:p>
            <a:pPr marL="0" marR="0" lvl="0" indent="0" algn="ctr" defTabSz="914400" rtl="0" eaLnBrk="1" fontAlgn="auto" latinLnBrk="0" hangingPunct="1">
              <a:lnSpc>
                <a:spcPct val="100000"/>
              </a:lnSpc>
              <a:spcBef>
                <a:spcPts val="0"/>
              </a:spcBef>
              <a:spcAft>
                <a:spcPts val="0"/>
              </a:spcAft>
              <a:buClr>
                <a:srgbClr val="FFF4D6"/>
              </a:buClr>
              <a:buSzPts val="3200"/>
              <a:buFont typeface="Fredoka One"/>
              <a:buNone/>
              <a:tabLst/>
              <a:defRPr/>
            </a:pPr>
            <a:r>
              <a:rPr kumimoji="0" lang="vi-VN" sz="4000" b="1" i="0" u="none" strike="noStrike" kern="0" cap="none" spc="0" normalizeH="0" baseline="0" noProof="0">
                <a:ln>
                  <a:noFill/>
                </a:ln>
                <a:solidFill>
                  <a:sysClr val="windowText" lastClr="000000"/>
                </a:solidFill>
                <a:effectLst/>
                <a:uLnTx/>
                <a:uFillTx/>
                <a:latin typeface="UTM Avo" panose="02040603050506020204" pitchFamily="18"/>
                <a:sym typeface="Bubblegum Sans"/>
              </a:rPr>
              <a:t>HƯỚNG DẪN VỀ NHÀ</a:t>
            </a:r>
            <a:endParaRPr kumimoji="0" lang="vi-VN" sz="4000" b="1" i="0" u="none" strike="noStrike" kern="0" cap="none" spc="0" normalizeH="0" baseline="0" noProof="0" dirty="0">
              <a:ln>
                <a:noFill/>
              </a:ln>
              <a:solidFill>
                <a:sysClr val="windowText" lastClr="000000"/>
              </a:solidFill>
              <a:effectLst/>
              <a:uLnTx/>
              <a:uFillTx/>
              <a:latin typeface="UTM Avo" panose="02040603050506020204" pitchFamily="18"/>
              <a:sym typeface="Bubblegum Sans"/>
            </a:endParaRPr>
          </a:p>
        </p:txBody>
      </p:sp>
      <p:sp>
        <p:nvSpPr>
          <p:cNvPr id="4" name="Google Shape;2911;p51">
            <a:extLst>
              <a:ext uri="{FF2B5EF4-FFF2-40B4-BE49-F238E27FC236}">
                <a16:creationId xmlns:a16="http://schemas.microsoft.com/office/drawing/2014/main" xmlns="" id="{F21D1B4E-4956-7054-0343-CB6FECC9F09C}"/>
              </a:ext>
            </a:extLst>
          </p:cNvPr>
          <p:cNvSpPr txBox="1">
            <a:spLocks/>
          </p:cNvSpPr>
          <p:nvPr/>
        </p:nvSpPr>
        <p:spPr>
          <a:xfrm flipH="1">
            <a:off x="999288" y="3085862"/>
            <a:ext cx="4270136" cy="114504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Livvic"/>
              <a:buChar char="●"/>
              <a:defRPr sz="1600" b="0" i="0" u="none" strike="noStrike" cap="none">
                <a:solidFill>
                  <a:schemeClr val="dk1"/>
                </a:solidFill>
                <a:latin typeface="Livvic"/>
                <a:ea typeface="Livvic"/>
                <a:cs typeface="Livvic"/>
                <a:sym typeface="Livvic"/>
              </a:defRPr>
            </a:lvl1pPr>
            <a:lvl2pPr marL="914400" marR="0" lvl="1" indent="-330200" algn="l" rtl="0">
              <a:lnSpc>
                <a:spcPct val="100000"/>
              </a:lnSpc>
              <a:spcBef>
                <a:spcPts val="0"/>
              </a:spcBef>
              <a:spcAft>
                <a:spcPts val="0"/>
              </a:spcAft>
              <a:buClr>
                <a:schemeClr val="dk1"/>
              </a:buClr>
              <a:buSzPts val="1600"/>
              <a:buFont typeface="Livvic"/>
              <a:buChar char="○"/>
              <a:defRPr sz="1600" b="0" i="0" u="none" strike="noStrike" cap="none">
                <a:solidFill>
                  <a:schemeClr val="dk1"/>
                </a:solidFill>
                <a:latin typeface="Livvic"/>
                <a:ea typeface="Livvic"/>
                <a:cs typeface="Livvic"/>
                <a:sym typeface="Livvic"/>
              </a:defRPr>
            </a:lvl2pPr>
            <a:lvl3pPr marL="1371600" marR="0" lvl="2" indent="-330200" algn="l" rtl="0">
              <a:lnSpc>
                <a:spcPct val="100000"/>
              </a:lnSpc>
              <a:spcBef>
                <a:spcPts val="0"/>
              </a:spcBef>
              <a:spcAft>
                <a:spcPts val="0"/>
              </a:spcAft>
              <a:buClr>
                <a:schemeClr val="dk1"/>
              </a:buClr>
              <a:buSzPts val="1600"/>
              <a:buFont typeface="Livvic"/>
              <a:buChar char="■"/>
              <a:defRPr sz="1600" b="0" i="0" u="none" strike="noStrike" cap="none">
                <a:solidFill>
                  <a:schemeClr val="dk1"/>
                </a:solidFill>
                <a:latin typeface="Livvic"/>
                <a:ea typeface="Livvic"/>
                <a:cs typeface="Livvic"/>
                <a:sym typeface="Livvic"/>
              </a:defRPr>
            </a:lvl3pPr>
            <a:lvl4pPr marL="1828800" marR="0" lvl="3" indent="-330200" algn="l" rtl="0">
              <a:lnSpc>
                <a:spcPct val="100000"/>
              </a:lnSpc>
              <a:spcBef>
                <a:spcPts val="0"/>
              </a:spcBef>
              <a:spcAft>
                <a:spcPts val="0"/>
              </a:spcAft>
              <a:buClr>
                <a:schemeClr val="dk1"/>
              </a:buClr>
              <a:buSzPts val="1600"/>
              <a:buFont typeface="Livvic"/>
              <a:buChar char="●"/>
              <a:defRPr sz="1600" b="0" i="0" u="none" strike="noStrike" cap="none">
                <a:solidFill>
                  <a:schemeClr val="dk1"/>
                </a:solidFill>
                <a:latin typeface="Livvic"/>
                <a:ea typeface="Livvic"/>
                <a:cs typeface="Livvic"/>
                <a:sym typeface="Livvic"/>
              </a:defRPr>
            </a:lvl4pPr>
            <a:lvl5pPr marL="2286000" marR="0" lvl="4" indent="-330200" algn="l" rtl="0">
              <a:lnSpc>
                <a:spcPct val="100000"/>
              </a:lnSpc>
              <a:spcBef>
                <a:spcPts val="0"/>
              </a:spcBef>
              <a:spcAft>
                <a:spcPts val="0"/>
              </a:spcAft>
              <a:buClr>
                <a:schemeClr val="dk1"/>
              </a:buClr>
              <a:buSzPts val="1600"/>
              <a:buFont typeface="Livvic"/>
              <a:buChar char="○"/>
              <a:defRPr sz="1600" b="0" i="0" u="none" strike="noStrike" cap="none">
                <a:solidFill>
                  <a:schemeClr val="dk1"/>
                </a:solidFill>
                <a:latin typeface="Livvic"/>
                <a:ea typeface="Livvic"/>
                <a:cs typeface="Livvic"/>
                <a:sym typeface="Livvic"/>
              </a:defRPr>
            </a:lvl5pPr>
            <a:lvl6pPr marL="2743200" marR="0" lvl="5" indent="-330200" algn="l" rtl="0">
              <a:lnSpc>
                <a:spcPct val="100000"/>
              </a:lnSpc>
              <a:spcBef>
                <a:spcPts val="0"/>
              </a:spcBef>
              <a:spcAft>
                <a:spcPts val="0"/>
              </a:spcAft>
              <a:buClr>
                <a:schemeClr val="dk1"/>
              </a:buClr>
              <a:buSzPts val="1600"/>
              <a:buFont typeface="Livvic"/>
              <a:buChar char="■"/>
              <a:defRPr sz="1600" b="0" i="0" u="none" strike="noStrike" cap="none">
                <a:solidFill>
                  <a:schemeClr val="dk1"/>
                </a:solidFill>
                <a:latin typeface="Livvic"/>
                <a:ea typeface="Livvic"/>
                <a:cs typeface="Livvic"/>
                <a:sym typeface="Livvic"/>
              </a:defRPr>
            </a:lvl6pPr>
            <a:lvl7pPr marL="3200400" marR="0" lvl="6" indent="-330200" algn="l" rtl="0">
              <a:lnSpc>
                <a:spcPct val="100000"/>
              </a:lnSpc>
              <a:spcBef>
                <a:spcPts val="0"/>
              </a:spcBef>
              <a:spcAft>
                <a:spcPts val="0"/>
              </a:spcAft>
              <a:buClr>
                <a:schemeClr val="dk1"/>
              </a:buClr>
              <a:buSzPts val="1600"/>
              <a:buFont typeface="Livvic"/>
              <a:buChar char="●"/>
              <a:defRPr sz="1600" b="0" i="0" u="none" strike="noStrike" cap="none">
                <a:solidFill>
                  <a:schemeClr val="dk1"/>
                </a:solidFill>
                <a:latin typeface="Livvic"/>
                <a:ea typeface="Livvic"/>
                <a:cs typeface="Livvic"/>
                <a:sym typeface="Livvic"/>
              </a:defRPr>
            </a:lvl7pPr>
            <a:lvl8pPr marL="3657600" marR="0" lvl="7" indent="-330200" algn="l" rtl="0">
              <a:lnSpc>
                <a:spcPct val="100000"/>
              </a:lnSpc>
              <a:spcBef>
                <a:spcPts val="0"/>
              </a:spcBef>
              <a:spcAft>
                <a:spcPts val="0"/>
              </a:spcAft>
              <a:buClr>
                <a:schemeClr val="dk1"/>
              </a:buClr>
              <a:buSzPts val="1600"/>
              <a:buFont typeface="Livvic"/>
              <a:buChar char="○"/>
              <a:defRPr sz="1600" b="0" i="0" u="none" strike="noStrike" cap="none">
                <a:solidFill>
                  <a:schemeClr val="dk1"/>
                </a:solidFill>
                <a:latin typeface="Livvic"/>
                <a:ea typeface="Livvic"/>
                <a:cs typeface="Livvic"/>
                <a:sym typeface="Livvic"/>
              </a:defRPr>
            </a:lvl8pPr>
            <a:lvl9pPr marL="4114800" marR="0" lvl="8" indent="-330200" algn="l" rtl="0">
              <a:lnSpc>
                <a:spcPct val="100000"/>
              </a:lnSpc>
              <a:spcBef>
                <a:spcPts val="0"/>
              </a:spcBef>
              <a:spcAft>
                <a:spcPts val="0"/>
              </a:spcAft>
              <a:buClr>
                <a:schemeClr val="dk1"/>
              </a:buClr>
              <a:buSzPts val="1600"/>
              <a:buFont typeface="Livvic"/>
              <a:buChar char="■"/>
              <a:defRPr sz="1600" b="0" i="0" u="none" strike="noStrike" cap="none">
                <a:solidFill>
                  <a:schemeClr val="dk1"/>
                </a:solidFill>
                <a:latin typeface="Livvic"/>
                <a:ea typeface="Livvic"/>
                <a:cs typeface="Livvic"/>
                <a:sym typeface="Livvic"/>
              </a:defRPr>
            </a:lvl9pPr>
          </a:lstStyle>
          <a:p>
            <a:pPr marL="0" indent="0" algn="ctr">
              <a:lnSpc>
                <a:spcPct val="150000"/>
              </a:lnSpc>
              <a:buFont typeface="Livvic"/>
              <a:buNone/>
            </a:pPr>
            <a:r>
              <a:rPr lang="en-US" sz="2800" dirty="0" err="1">
                <a:solidFill>
                  <a:sysClr val="windowText" lastClr="000000"/>
                </a:solidFill>
                <a:latin typeface="UTM Avo" panose="02040603050506020204" pitchFamily="18"/>
                <a:cs typeface="Arial" panose="020B0604020202020204" pitchFamily="34" charset="0"/>
              </a:rPr>
              <a:t>Ôn</a:t>
            </a:r>
            <a:r>
              <a:rPr lang="en-US" sz="2800" dirty="0">
                <a:solidFill>
                  <a:sysClr val="windowText" lastClr="000000"/>
                </a:solidFill>
                <a:latin typeface="UTM Avo" panose="02040603050506020204" pitchFamily="18"/>
                <a:cs typeface="Arial" panose="020B0604020202020204" pitchFamily="34" charset="0"/>
              </a:rPr>
              <a:t> </a:t>
            </a:r>
            <a:r>
              <a:rPr lang="en-US" sz="2800" dirty="0" err="1">
                <a:solidFill>
                  <a:sysClr val="windowText" lastClr="000000"/>
                </a:solidFill>
                <a:latin typeface="UTM Avo" panose="02040603050506020204" pitchFamily="18"/>
                <a:cs typeface="Arial" panose="020B0604020202020204" pitchFamily="34" charset="0"/>
              </a:rPr>
              <a:t>tập</a:t>
            </a:r>
            <a:r>
              <a:rPr lang="en-US" sz="2800" dirty="0">
                <a:solidFill>
                  <a:sysClr val="windowText" lastClr="000000"/>
                </a:solidFill>
                <a:latin typeface="UTM Avo" panose="02040603050506020204" pitchFamily="18"/>
                <a:cs typeface="Arial" panose="020B0604020202020204" pitchFamily="34" charset="0"/>
              </a:rPr>
              <a:t> </a:t>
            </a:r>
            <a:r>
              <a:rPr lang="en-US" sz="2800" dirty="0" err="1">
                <a:solidFill>
                  <a:sysClr val="windowText" lastClr="000000"/>
                </a:solidFill>
                <a:latin typeface="UTM Avo" panose="02040603050506020204" pitchFamily="18"/>
                <a:cs typeface="Arial" panose="020B0604020202020204" pitchFamily="34" charset="0"/>
              </a:rPr>
              <a:t>kiến</a:t>
            </a:r>
            <a:r>
              <a:rPr lang="en-US" sz="2800" dirty="0">
                <a:solidFill>
                  <a:sysClr val="windowText" lastClr="000000"/>
                </a:solidFill>
                <a:latin typeface="UTM Avo" panose="02040603050506020204" pitchFamily="18"/>
                <a:cs typeface="Arial" panose="020B0604020202020204" pitchFamily="34" charset="0"/>
              </a:rPr>
              <a:t> </a:t>
            </a:r>
            <a:r>
              <a:rPr lang="en-US" sz="2800" dirty="0" err="1">
                <a:solidFill>
                  <a:sysClr val="windowText" lastClr="000000"/>
                </a:solidFill>
                <a:latin typeface="UTM Avo" panose="02040603050506020204" pitchFamily="18"/>
                <a:cs typeface="Arial" panose="020B0604020202020204" pitchFamily="34" charset="0"/>
              </a:rPr>
              <a:t>thức</a:t>
            </a:r>
            <a:r>
              <a:rPr lang="en-US" sz="2800" dirty="0">
                <a:solidFill>
                  <a:sysClr val="windowText" lastClr="000000"/>
                </a:solidFill>
                <a:latin typeface="UTM Avo" panose="02040603050506020204" pitchFamily="18"/>
                <a:cs typeface="Arial" panose="020B0604020202020204" pitchFamily="34" charset="0"/>
              </a:rPr>
              <a:t> </a:t>
            </a:r>
            <a:r>
              <a:rPr lang="en-US" sz="2800" dirty="0" err="1">
                <a:solidFill>
                  <a:sysClr val="windowText" lastClr="000000"/>
                </a:solidFill>
                <a:latin typeface="UTM Avo" panose="02040603050506020204" pitchFamily="18"/>
                <a:cs typeface="Arial" panose="020B0604020202020204" pitchFamily="34" charset="0"/>
              </a:rPr>
              <a:t>đã</a:t>
            </a:r>
            <a:r>
              <a:rPr lang="en-US" sz="2800" dirty="0">
                <a:solidFill>
                  <a:sysClr val="windowText" lastClr="000000"/>
                </a:solidFill>
                <a:latin typeface="UTM Avo" panose="02040603050506020204" pitchFamily="18"/>
                <a:cs typeface="Arial" panose="020B0604020202020204" pitchFamily="34" charset="0"/>
              </a:rPr>
              <a:t> </a:t>
            </a:r>
            <a:r>
              <a:rPr lang="en-US" sz="2800" dirty="0" err="1">
                <a:solidFill>
                  <a:sysClr val="windowText" lastClr="000000"/>
                </a:solidFill>
                <a:latin typeface="UTM Avo" panose="02040603050506020204" pitchFamily="18"/>
                <a:cs typeface="Arial" panose="020B0604020202020204" pitchFamily="34" charset="0"/>
              </a:rPr>
              <a:t>học</a:t>
            </a:r>
            <a:endParaRPr lang="en-US" sz="2800" dirty="0">
              <a:solidFill>
                <a:sysClr val="windowText" lastClr="000000"/>
              </a:solidFill>
              <a:latin typeface="UTM Avo" panose="02040603050506020204" pitchFamily="18"/>
              <a:cs typeface="Arial" panose="020B0604020202020204" pitchFamily="34" charset="0"/>
            </a:endParaRPr>
          </a:p>
        </p:txBody>
      </p:sp>
      <p:sp>
        <p:nvSpPr>
          <p:cNvPr id="5" name="Google Shape;2915;p51">
            <a:extLst>
              <a:ext uri="{FF2B5EF4-FFF2-40B4-BE49-F238E27FC236}">
                <a16:creationId xmlns:a16="http://schemas.microsoft.com/office/drawing/2014/main" xmlns="" id="{91A426A4-158C-2C79-3604-EDF9E7F536B1}"/>
              </a:ext>
            </a:extLst>
          </p:cNvPr>
          <p:cNvSpPr txBox="1">
            <a:spLocks/>
          </p:cNvSpPr>
          <p:nvPr/>
        </p:nvSpPr>
        <p:spPr>
          <a:xfrm flipH="1">
            <a:off x="5851962" y="3280639"/>
            <a:ext cx="5160936" cy="145472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Livvic"/>
              <a:buChar char="●"/>
              <a:defRPr sz="1600" b="0" i="0" u="none" strike="noStrike" cap="none">
                <a:solidFill>
                  <a:schemeClr val="dk1"/>
                </a:solidFill>
                <a:latin typeface="Livvic"/>
                <a:ea typeface="Livvic"/>
                <a:cs typeface="Livvic"/>
                <a:sym typeface="Livvic"/>
              </a:defRPr>
            </a:lvl1pPr>
            <a:lvl2pPr marL="914400" marR="0" lvl="1" indent="-330200" algn="l" rtl="0">
              <a:lnSpc>
                <a:spcPct val="100000"/>
              </a:lnSpc>
              <a:spcBef>
                <a:spcPts val="0"/>
              </a:spcBef>
              <a:spcAft>
                <a:spcPts val="0"/>
              </a:spcAft>
              <a:buClr>
                <a:schemeClr val="dk1"/>
              </a:buClr>
              <a:buSzPts val="1600"/>
              <a:buFont typeface="Livvic"/>
              <a:buChar char="○"/>
              <a:defRPr sz="1600" b="0" i="0" u="none" strike="noStrike" cap="none">
                <a:solidFill>
                  <a:schemeClr val="dk1"/>
                </a:solidFill>
                <a:latin typeface="Livvic"/>
                <a:ea typeface="Livvic"/>
                <a:cs typeface="Livvic"/>
                <a:sym typeface="Livvic"/>
              </a:defRPr>
            </a:lvl2pPr>
            <a:lvl3pPr marL="1371600" marR="0" lvl="2" indent="-330200" algn="l" rtl="0">
              <a:lnSpc>
                <a:spcPct val="100000"/>
              </a:lnSpc>
              <a:spcBef>
                <a:spcPts val="0"/>
              </a:spcBef>
              <a:spcAft>
                <a:spcPts val="0"/>
              </a:spcAft>
              <a:buClr>
                <a:schemeClr val="dk1"/>
              </a:buClr>
              <a:buSzPts val="1600"/>
              <a:buFont typeface="Livvic"/>
              <a:buChar char="■"/>
              <a:defRPr sz="1600" b="0" i="0" u="none" strike="noStrike" cap="none">
                <a:solidFill>
                  <a:schemeClr val="dk1"/>
                </a:solidFill>
                <a:latin typeface="Livvic"/>
                <a:ea typeface="Livvic"/>
                <a:cs typeface="Livvic"/>
                <a:sym typeface="Livvic"/>
              </a:defRPr>
            </a:lvl3pPr>
            <a:lvl4pPr marL="1828800" marR="0" lvl="3" indent="-330200" algn="l" rtl="0">
              <a:lnSpc>
                <a:spcPct val="100000"/>
              </a:lnSpc>
              <a:spcBef>
                <a:spcPts val="0"/>
              </a:spcBef>
              <a:spcAft>
                <a:spcPts val="0"/>
              </a:spcAft>
              <a:buClr>
                <a:schemeClr val="dk1"/>
              </a:buClr>
              <a:buSzPts val="1600"/>
              <a:buFont typeface="Livvic"/>
              <a:buChar char="●"/>
              <a:defRPr sz="1600" b="0" i="0" u="none" strike="noStrike" cap="none">
                <a:solidFill>
                  <a:schemeClr val="dk1"/>
                </a:solidFill>
                <a:latin typeface="Livvic"/>
                <a:ea typeface="Livvic"/>
                <a:cs typeface="Livvic"/>
                <a:sym typeface="Livvic"/>
              </a:defRPr>
            </a:lvl4pPr>
            <a:lvl5pPr marL="2286000" marR="0" lvl="4" indent="-330200" algn="l" rtl="0">
              <a:lnSpc>
                <a:spcPct val="100000"/>
              </a:lnSpc>
              <a:spcBef>
                <a:spcPts val="0"/>
              </a:spcBef>
              <a:spcAft>
                <a:spcPts val="0"/>
              </a:spcAft>
              <a:buClr>
                <a:schemeClr val="dk1"/>
              </a:buClr>
              <a:buSzPts val="1600"/>
              <a:buFont typeface="Livvic"/>
              <a:buChar char="○"/>
              <a:defRPr sz="1600" b="0" i="0" u="none" strike="noStrike" cap="none">
                <a:solidFill>
                  <a:schemeClr val="dk1"/>
                </a:solidFill>
                <a:latin typeface="Livvic"/>
                <a:ea typeface="Livvic"/>
                <a:cs typeface="Livvic"/>
                <a:sym typeface="Livvic"/>
              </a:defRPr>
            </a:lvl5pPr>
            <a:lvl6pPr marL="2743200" marR="0" lvl="5" indent="-330200" algn="l" rtl="0">
              <a:lnSpc>
                <a:spcPct val="100000"/>
              </a:lnSpc>
              <a:spcBef>
                <a:spcPts val="0"/>
              </a:spcBef>
              <a:spcAft>
                <a:spcPts val="0"/>
              </a:spcAft>
              <a:buClr>
                <a:schemeClr val="dk1"/>
              </a:buClr>
              <a:buSzPts val="1600"/>
              <a:buFont typeface="Livvic"/>
              <a:buChar char="■"/>
              <a:defRPr sz="1600" b="0" i="0" u="none" strike="noStrike" cap="none">
                <a:solidFill>
                  <a:schemeClr val="dk1"/>
                </a:solidFill>
                <a:latin typeface="Livvic"/>
                <a:ea typeface="Livvic"/>
                <a:cs typeface="Livvic"/>
                <a:sym typeface="Livvic"/>
              </a:defRPr>
            </a:lvl6pPr>
            <a:lvl7pPr marL="3200400" marR="0" lvl="6" indent="-330200" algn="l" rtl="0">
              <a:lnSpc>
                <a:spcPct val="100000"/>
              </a:lnSpc>
              <a:spcBef>
                <a:spcPts val="0"/>
              </a:spcBef>
              <a:spcAft>
                <a:spcPts val="0"/>
              </a:spcAft>
              <a:buClr>
                <a:schemeClr val="dk1"/>
              </a:buClr>
              <a:buSzPts val="1600"/>
              <a:buFont typeface="Livvic"/>
              <a:buChar char="●"/>
              <a:defRPr sz="1600" b="0" i="0" u="none" strike="noStrike" cap="none">
                <a:solidFill>
                  <a:schemeClr val="dk1"/>
                </a:solidFill>
                <a:latin typeface="Livvic"/>
                <a:ea typeface="Livvic"/>
                <a:cs typeface="Livvic"/>
                <a:sym typeface="Livvic"/>
              </a:defRPr>
            </a:lvl7pPr>
            <a:lvl8pPr marL="3657600" marR="0" lvl="7" indent="-330200" algn="l" rtl="0">
              <a:lnSpc>
                <a:spcPct val="100000"/>
              </a:lnSpc>
              <a:spcBef>
                <a:spcPts val="0"/>
              </a:spcBef>
              <a:spcAft>
                <a:spcPts val="0"/>
              </a:spcAft>
              <a:buClr>
                <a:schemeClr val="dk1"/>
              </a:buClr>
              <a:buSzPts val="1600"/>
              <a:buFont typeface="Livvic"/>
              <a:buChar char="○"/>
              <a:defRPr sz="1600" b="0" i="0" u="none" strike="noStrike" cap="none">
                <a:solidFill>
                  <a:schemeClr val="dk1"/>
                </a:solidFill>
                <a:latin typeface="Livvic"/>
                <a:ea typeface="Livvic"/>
                <a:cs typeface="Livvic"/>
                <a:sym typeface="Livvic"/>
              </a:defRPr>
            </a:lvl8pPr>
            <a:lvl9pPr marL="4114800" marR="0" lvl="8" indent="-330200" algn="l" rtl="0">
              <a:lnSpc>
                <a:spcPct val="100000"/>
              </a:lnSpc>
              <a:spcBef>
                <a:spcPts val="0"/>
              </a:spcBef>
              <a:spcAft>
                <a:spcPts val="0"/>
              </a:spcAft>
              <a:buClr>
                <a:schemeClr val="dk1"/>
              </a:buClr>
              <a:buSzPts val="1600"/>
              <a:buFont typeface="Livvic"/>
              <a:buChar char="■"/>
              <a:defRPr sz="1600" b="0" i="0" u="none" strike="noStrike" cap="none">
                <a:solidFill>
                  <a:schemeClr val="dk1"/>
                </a:solidFill>
                <a:latin typeface="Livvic"/>
                <a:ea typeface="Livvic"/>
                <a:cs typeface="Livvic"/>
                <a:sym typeface="Livvic"/>
              </a:defRPr>
            </a:lvl9pPr>
          </a:lstStyle>
          <a:p>
            <a:pPr marL="0" indent="0" algn="ctr">
              <a:lnSpc>
                <a:spcPct val="150000"/>
              </a:lnSpc>
              <a:buFont typeface="Livvic"/>
              <a:buNone/>
            </a:pPr>
            <a:r>
              <a:rPr lang="en-US" sz="2800" dirty="0" err="1" smtClean="0">
                <a:solidFill>
                  <a:sysClr val="windowText" lastClr="000000"/>
                </a:solidFill>
                <a:latin typeface="UTM Avo" panose="02040603050506020204" pitchFamily="18"/>
                <a:cs typeface="Arial" panose="020B0604020202020204" pitchFamily="34" charset="0"/>
              </a:rPr>
              <a:t>Làm</a:t>
            </a:r>
            <a:r>
              <a:rPr lang="en-US" sz="2800" dirty="0" smtClean="0">
                <a:solidFill>
                  <a:sysClr val="windowText" lastClr="000000"/>
                </a:solidFill>
                <a:latin typeface="UTM Avo" panose="02040603050506020204" pitchFamily="18"/>
                <a:cs typeface="Arial" panose="020B0604020202020204" pitchFamily="34" charset="0"/>
              </a:rPr>
              <a:t> </a:t>
            </a:r>
            <a:r>
              <a:rPr lang="en-US" sz="2800" dirty="0" err="1" smtClean="0">
                <a:solidFill>
                  <a:sysClr val="windowText" lastClr="000000"/>
                </a:solidFill>
                <a:latin typeface="UTM Avo" panose="02040603050506020204" pitchFamily="18"/>
                <a:cs typeface="Arial" panose="020B0604020202020204" pitchFamily="34" charset="0"/>
              </a:rPr>
              <a:t>bài</a:t>
            </a:r>
            <a:r>
              <a:rPr lang="en-US" sz="2800" dirty="0" smtClean="0">
                <a:solidFill>
                  <a:sysClr val="windowText" lastClr="000000"/>
                </a:solidFill>
                <a:latin typeface="UTM Avo" panose="02040603050506020204" pitchFamily="18"/>
                <a:cs typeface="Arial" panose="020B0604020202020204" pitchFamily="34" charset="0"/>
              </a:rPr>
              <a:t> </a:t>
            </a:r>
            <a:r>
              <a:rPr lang="en-US" sz="2800" dirty="0" err="1" smtClean="0">
                <a:solidFill>
                  <a:sysClr val="windowText" lastClr="000000"/>
                </a:solidFill>
                <a:latin typeface="UTM Avo" panose="02040603050506020204" pitchFamily="18"/>
                <a:cs typeface="Arial" panose="020B0604020202020204" pitchFamily="34" charset="0"/>
              </a:rPr>
              <a:t>tập</a:t>
            </a:r>
            <a:r>
              <a:rPr lang="en-US" sz="2800" dirty="0" smtClean="0">
                <a:solidFill>
                  <a:sysClr val="windowText" lastClr="000000"/>
                </a:solidFill>
                <a:latin typeface="UTM Avo" panose="02040603050506020204" pitchFamily="18"/>
                <a:cs typeface="Arial" panose="020B0604020202020204" pitchFamily="34" charset="0"/>
              </a:rPr>
              <a:t> </a:t>
            </a:r>
            <a:r>
              <a:rPr lang="en-US" sz="2800" dirty="0" err="1" smtClean="0">
                <a:solidFill>
                  <a:sysClr val="windowText" lastClr="000000"/>
                </a:solidFill>
                <a:latin typeface="UTM Avo" panose="02040603050506020204" pitchFamily="18"/>
                <a:cs typeface="Arial" panose="020B0604020202020204" pitchFamily="34" charset="0"/>
              </a:rPr>
              <a:t>trong</a:t>
            </a:r>
            <a:r>
              <a:rPr lang="en-US" sz="2800" dirty="0" smtClean="0">
                <a:solidFill>
                  <a:sysClr val="windowText" lastClr="000000"/>
                </a:solidFill>
                <a:latin typeface="UTM Avo" panose="02040603050506020204" pitchFamily="18"/>
                <a:cs typeface="Arial" panose="020B0604020202020204" pitchFamily="34" charset="0"/>
              </a:rPr>
              <a:t> </a:t>
            </a:r>
            <a:r>
              <a:rPr lang="en-US" sz="2800" dirty="0" err="1" smtClean="0">
                <a:solidFill>
                  <a:sysClr val="windowText" lastClr="000000"/>
                </a:solidFill>
                <a:latin typeface="UTM Avo" panose="02040603050506020204" pitchFamily="18"/>
                <a:cs typeface="Arial" panose="020B0604020202020204" pitchFamily="34" charset="0"/>
              </a:rPr>
              <a:t>vở</a:t>
            </a:r>
            <a:r>
              <a:rPr lang="en-US" sz="2800" dirty="0" smtClean="0">
                <a:solidFill>
                  <a:sysClr val="windowText" lastClr="000000"/>
                </a:solidFill>
                <a:latin typeface="UTM Avo" panose="02040603050506020204" pitchFamily="18"/>
                <a:cs typeface="Arial" panose="020B0604020202020204" pitchFamily="34" charset="0"/>
              </a:rPr>
              <a:t> </a:t>
            </a:r>
            <a:r>
              <a:rPr lang="en-US" sz="2800" dirty="0" err="1" smtClean="0">
                <a:solidFill>
                  <a:sysClr val="windowText" lastClr="000000"/>
                </a:solidFill>
                <a:latin typeface="UTM Avo" panose="02040603050506020204" pitchFamily="18"/>
                <a:cs typeface="Arial" panose="020B0604020202020204" pitchFamily="34" charset="0"/>
              </a:rPr>
              <a:t>bài</a:t>
            </a:r>
            <a:r>
              <a:rPr lang="en-US" sz="2800" dirty="0" smtClean="0">
                <a:solidFill>
                  <a:sysClr val="windowText" lastClr="000000"/>
                </a:solidFill>
                <a:latin typeface="UTM Avo" panose="02040603050506020204" pitchFamily="18"/>
                <a:cs typeface="Arial" panose="020B0604020202020204" pitchFamily="34" charset="0"/>
              </a:rPr>
              <a:t> </a:t>
            </a:r>
            <a:r>
              <a:rPr lang="en-US" sz="2800" dirty="0" err="1" smtClean="0">
                <a:solidFill>
                  <a:sysClr val="windowText" lastClr="000000"/>
                </a:solidFill>
                <a:latin typeface="UTM Avo" panose="02040603050506020204" pitchFamily="18"/>
                <a:cs typeface="Arial" panose="020B0604020202020204" pitchFamily="34" charset="0"/>
              </a:rPr>
              <a:t>tập</a:t>
            </a:r>
            <a:r>
              <a:rPr lang="en-US" sz="2800" b="1" dirty="0" smtClean="0">
                <a:solidFill>
                  <a:sysClr val="windowText" lastClr="000000"/>
                </a:solidFill>
                <a:latin typeface="UTM Avo" panose="02040603050506020204" pitchFamily="18"/>
                <a:cs typeface="Arial" panose="020B0604020202020204" pitchFamily="34" charset="0"/>
              </a:rPr>
              <a:t>. </a:t>
            </a:r>
            <a:r>
              <a:rPr lang="en-US" sz="2800" b="1" dirty="0">
                <a:solidFill>
                  <a:sysClr val="windowText" lastClr="000000"/>
                </a:solidFill>
                <a:latin typeface="UTM Avo" panose="02040603050506020204" pitchFamily="18"/>
                <a:cs typeface="Arial" panose="020B0604020202020204" pitchFamily="34" charset="0"/>
              </a:rPr>
              <a:t/>
            </a:r>
            <a:br>
              <a:rPr lang="en-US" sz="2800" b="1" dirty="0">
                <a:solidFill>
                  <a:sysClr val="windowText" lastClr="000000"/>
                </a:solidFill>
                <a:latin typeface="UTM Avo" panose="02040603050506020204" pitchFamily="18"/>
                <a:cs typeface="Arial" panose="020B0604020202020204" pitchFamily="34" charset="0"/>
              </a:rPr>
            </a:br>
            <a:endParaRPr lang="en-US" sz="2800" dirty="0">
              <a:solidFill>
                <a:sysClr val="windowText" lastClr="000000"/>
              </a:solidFill>
              <a:latin typeface="UTM Avo" panose="02040603050506020204" pitchFamily="18"/>
              <a:cs typeface="Arial" panose="020B0604020202020204" pitchFamily="34" charset="0"/>
            </a:endParaRPr>
          </a:p>
        </p:txBody>
      </p:sp>
      <p:cxnSp>
        <p:nvCxnSpPr>
          <p:cNvPr id="6" name="Google Shape;2918;p51">
            <a:extLst>
              <a:ext uri="{FF2B5EF4-FFF2-40B4-BE49-F238E27FC236}">
                <a16:creationId xmlns:a16="http://schemas.microsoft.com/office/drawing/2014/main" xmlns="" id="{9BBA4979-92C7-37CB-1C8B-7BA34C44F035}"/>
              </a:ext>
            </a:extLst>
          </p:cNvPr>
          <p:cNvCxnSpPr>
            <a:cxnSpLocks/>
          </p:cNvCxnSpPr>
          <p:nvPr/>
        </p:nvCxnSpPr>
        <p:spPr>
          <a:xfrm>
            <a:off x="3871014" y="2669582"/>
            <a:ext cx="4016019" cy="1"/>
          </a:xfrm>
          <a:prstGeom prst="straightConnector1">
            <a:avLst/>
          </a:prstGeom>
          <a:noFill/>
          <a:ln w="9525" cap="rnd" cmpd="sng">
            <a:solidFill>
              <a:srgbClr val="3B2938"/>
            </a:solidFill>
            <a:prstDash val="solid"/>
            <a:round/>
            <a:headEnd type="none" w="med" len="med"/>
            <a:tailEnd type="none" w="med" len="med"/>
          </a:ln>
        </p:spPr>
      </p:cxnSp>
      <p:grpSp>
        <p:nvGrpSpPr>
          <p:cNvPr id="7" name="Group 6">
            <a:extLst>
              <a:ext uri="{FF2B5EF4-FFF2-40B4-BE49-F238E27FC236}">
                <a16:creationId xmlns:a16="http://schemas.microsoft.com/office/drawing/2014/main" xmlns="" id="{97648E18-24A9-F10F-4CBB-DAD98CC19DE8}"/>
              </a:ext>
            </a:extLst>
          </p:cNvPr>
          <p:cNvGrpSpPr/>
          <p:nvPr/>
        </p:nvGrpSpPr>
        <p:grpSpPr>
          <a:xfrm>
            <a:off x="7887030" y="2116617"/>
            <a:ext cx="1090800" cy="1090800"/>
            <a:chOff x="6137280" y="1911018"/>
            <a:chExt cx="818100" cy="818100"/>
          </a:xfrm>
        </p:grpSpPr>
        <p:sp>
          <p:nvSpPr>
            <p:cNvPr id="8" name="Google Shape;2921;p51">
              <a:extLst>
                <a:ext uri="{FF2B5EF4-FFF2-40B4-BE49-F238E27FC236}">
                  <a16:creationId xmlns:a16="http://schemas.microsoft.com/office/drawing/2014/main" xmlns="" id="{1B797E9B-A8C8-287A-65B6-869CA79E5EFF}"/>
                </a:ext>
              </a:extLst>
            </p:cNvPr>
            <p:cNvSpPr/>
            <p:nvPr/>
          </p:nvSpPr>
          <p:spPr>
            <a:xfrm>
              <a:off x="6137280" y="1911018"/>
              <a:ext cx="818100" cy="818100"/>
            </a:xfrm>
            <a:prstGeom prst="ellipse">
              <a:avLst/>
            </a:prstGeom>
            <a:solidFill>
              <a:srgbClr val="657F5A"/>
            </a:solidFill>
            <a:ln>
              <a:noFill/>
            </a:ln>
          </p:spPr>
          <p:txBody>
            <a:bodyPr spcFirstLastPara="1" wrap="square" lIns="121900" tIns="121900" rIns="121900" bIns="121900" anchor="ctr" anchorCtr="0">
              <a:noAutofit/>
            </a:bodyPr>
            <a:lstStyle/>
            <a:p>
              <a:pPr marL="0" marR="0" lvl="0" indent="0" defTabSz="121911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panose="02040603050506020204" pitchFamily="18"/>
                <a:ea typeface="+mn-ea"/>
              </a:endParaRPr>
            </a:p>
          </p:txBody>
        </p:sp>
        <p:grpSp>
          <p:nvGrpSpPr>
            <p:cNvPr id="9" name="Google Shape;2927;p51">
              <a:extLst>
                <a:ext uri="{FF2B5EF4-FFF2-40B4-BE49-F238E27FC236}">
                  <a16:creationId xmlns:a16="http://schemas.microsoft.com/office/drawing/2014/main" xmlns="" id="{429F01D1-F8DD-8010-C720-2BDD934E55DF}"/>
                </a:ext>
              </a:extLst>
            </p:cNvPr>
            <p:cNvGrpSpPr/>
            <p:nvPr/>
          </p:nvGrpSpPr>
          <p:grpSpPr>
            <a:xfrm>
              <a:off x="6354963" y="2136033"/>
              <a:ext cx="316897" cy="367261"/>
              <a:chOff x="-60597975" y="3367475"/>
              <a:chExt cx="273896" cy="317425"/>
            </a:xfrm>
          </p:grpSpPr>
          <p:sp>
            <p:nvSpPr>
              <p:cNvPr id="10" name="Google Shape;2928;p51">
                <a:extLst>
                  <a:ext uri="{FF2B5EF4-FFF2-40B4-BE49-F238E27FC236}">
                    <a16:creationId xmlns:a16="http://schemas.microsoft.com/office/drawing/2014/main" xmlns="" id="{E36BEB9E-3E2F-C053-78B4-CEFFF168E66A}"/>
                  </a:ext>
                </a:extLst>
              </p:cNvPr>
              <p:cNvSpPr/>
              <p:nvPr/>
            </p:nvSpPr>
            <p:spPr>
              <a:xfrm>
                <a:off x="-60530454" y="3486373"/>
                <a:ext cx="206375" cy="82725"/>
              </a:xfrm>
              <a:custGeom>
                <a:avLst/>
                <a:gdLst/>
                <a:ahLst/>
                <a:cxnLst/>
                <a:rect l="l" t="t" r="r" b="b"/>
                <a:pathLst>
                  <a:path w="8255" h="3309" extrusionOk="0">
                    <a:moveTo>
                      <a:pt x="5357" y="1229"/>
                    </a:moveTo>
                    <a:cubicBezTo>
                      <a:pt x="5577" y="1229"/>
                      <a:pt x="5766" y="1418"/>
                      <a:pt x="5766" y="1607"/>
                    </a:cubicBezTo>
                    <a:cubicBezTo>
                      <a:pt x="5766" y="1890"/>
                      <a:pt x="5577" y="2048"/>
                      <a:pt x="5357" y="2048"/>
                    </a:cubicBezTo>
                    <a:lnTo>
                      <a:pt x="2049" y="2048"/>
                    </a:lnTo>
                    <a:cubicBezTo>
                      <a:pt x="1797" y="2048"/>
                      <a:pt x="1639" y="1859"/>
                      <a:pt x="1639" y="1607"/>
                    </a:cubicBezTo>
                    <a:cubicBezTo>
                      <a:pt x="1639" y="1386"/>
                      <a:pt x="1828" y="1229"/>
                      <a:pt x="2049" y="1229"/>
                    </a:cubicBezTo>
                    <a:close/>
                    <a:moveTo>
                      <a:pt x="1" y="0"/>
                    </a:moveTo>
                    <a:lnTo>
                      <a:pt x="1" y="3308"/>
                    </a:lnTo>
                    <a:lnTo>
                      <a:pt x="8255" y="3308"/>
                    </a:lnTo>
                    <a:lnTo>
                      <a:pt x="8255"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1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panose="02040603050506020204" pitchFamily="18"/>
                  <a:ea typeface="+mn-ea"/>
                </a:endParaRPr>
              </a:p>
            </p:txBody>
          </p:sp>
          <p:sp>
            <p:nvSpPr>
              <p:cNvPr id="11" name="Google Shape;2929;p51">
                <a:extLst>
                  <a:ext uri="{FF2B5EF4-FFF2-40B4-BE49-F238E27FC236}">
                    <a16:creationId xmlns:a16="http://schemas.microsoft.com/office/drawing/2014/main" xmlns="" id="{224D6032-5709-021E-6D47-0C0BEC09DB28}"/>
                  </a:ext>
                </a:extLst>
              </p:cNvPr>
              <p:cNvSpPr/>
              <p:nvPr/>
            </p:nvSpPr>
            <p:spPr>
              <a:xfrm>
                <a:off x="-60432575" y="3367475"/>
                <a:ext cx="20500" cy="47275"/>
              </a:xfrm>
              <a:custGeom>
                <a:avLst/>
                <a:gdLst/>
                <a:ahLst/>
                <a:cxnLst/>
                <a:rect l="l" t="t" r="r" b="b"/>
                <a:pathLst>
                  <a:path w="820" h="1891" extrusionOk="0">
                    <a:moveTo>
                      <a:pt x="1" y="0"/>
                    </a:moveTo>
                    <a:lnTo>
                      <a:pt x="1" y="1891"/>
                    </a:lnTo>
                    <a:cubicBezTo>
                      <a:pt x="127" y="1765"/>
                      <a:pt x="221" y="1639"/>
                      <a:pt x="379" y="1639"/>
                    </a:cubicBezTo>
                    <a:cubicBezTo>
                      <a:pt x="600" y="1639"/>
                      <a:pt x="694" y="1765"/>
                      <a:pt x="820" y="1891"/>
                    </a:cubicBezTo>
                    <a:lnTo>
                      <a:pt x="820"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1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panose="02040603050506020204" pitchFamily="18"/>
                  <a:ea typeface="+mn-ea"/>
                </a:endParaRPr>
              </a:p>
            </p:txBody>
          </p:sp>
          <p:sp>
            <p:nvSpPr>
              <p:cNvPr id="12" name="Google Shape;2930;p51">
                <a:extLst>
                  <a:ext uri="{FF2B5EF4-FFF2-40B4-BE49-F238E27FC236}">
                    <a16:creationId xmlns:a16="http://schemas.microsoft.com/office/drawing/2014/main" xmlns="" id="{8E82D97C-BD11-8731-38E9-774005D2720D}"/>
                  </a:ext>
                </a:extLst>
              </p:cNvPr>
              <p:cNvSpPr/>
              <p:nvPr/>
            </p:nvSpPr>
            <p:spPr>
              <a:xfrm>
                <a:off x="-60535750" y="3367475"/>
                <a:ext cx="206375" cy="107150"/>
              </a:xfrm>
              <a:custGeom>
                <a:avLst/>
                <a:gdLst/>
                <a:ahLst/>
                <a:cxnLst/>
                <a:rect l="l" t="t" r="r" b="b"/>
                <a:pathLst>
                  <a:path w="8255" h="4286" extrusionOk="0">
                    <a:moveTo>
                      <a:pt x="1" y="0"/>
                    </a:moveTo>
                    <a:lnTo>
                      <a:pt x="1" y="4285"/>
                    </a:lnTo>
                    <a:lnTo>
                      <a:pt x="8255" y="4285"/>
                    </a:lnTo>
                    <a:lnTo>
                      <a:pt x="8255" y="1261"/>
                    </a:lnTo>
                    <a:cubicBezTo>
                      <a:pt x="8255" y="567"/>
                      <a:pt x="7720" y="32"/>
                      <a:pt x="7026" y="32"/>
                    </a:cubicBezTo>
                    <a:lnTo>
                      <a:pt x="5829" y="32"/>
                    </a:lnTo>
                    <a:lnTo>
                      <a:pt x="5829" y="2930"/>
                    </a:lnTo>
                    <a:cubicBezTo>
                      <a:pt x="5829" y="3182"/>
                      <a:pt x="5633" y="3350"/>
                      <a:pt x="5418" y="3350"/>
                    </a:cubicBezTo>
                    <a:cubicBezTo>
                      <a:pt x="5311" y="3350"/>
                      <a:pt x="5199" y="3308"/>
                      <a:pt x="5105" y="3214"/>
                    </a:cubicBezTo>
                    <a:lnTo>
                      <a:pt x="4569" y="2678"/>
                    </a:lnTo>
                    <a:lnTo>
                      <a:pt x="4002" y="3214"/>
                    </a:lnTo>
                    <a:cubicBezTo>
                      <a:pt x="3917" y="3289"/>
                      <a:pt x="3821" y="3322"/>
                      <a:pt x="3728" y="3322"/>
                    </a:cubicBezTo>
                    <a:cubicBezTo>
                      <a:pt x="3510" y="3322"/>
                      <a:pt x="3309" y="3142"/>
                      <a:pt x="3309" y="2899"/>
                    </a:cubicBezTo>
                    <a:lnTo>
                      <a:pt x="3309"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1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panose="02040603050506020204" pitchFamily="18"/>
                  <a:ea typeface="+mn-ea"/>
                </a:endParaRPr>
              </a:p>
            </p:txBody>
          </p:sp>
          <p:sp>
            <p:nvSpPr>
              <p:cNvPr id="13" name="Google Shape;2931;p51">
                <a:extLst>
                  <a:ext uri="{FF2B5EF4-FFF2-40B4-BE49-F238E27FC236}">
                    <a16:creationId xmlns:a16="http://schemas.microsoft.com/office/drawing/2014/main" xmlns="" id="{856E4AB3-C0B6-7F39-3BAF-9AFF409F9A24}"/>
                  </a:ext>
                </a:extLst>
              </p:cNvPr>
              <p:cNvSpPr/>
              <p:nvPr/>
            </p:nvSpPr>
            <p:spPr>
              <a:xfrm>
                <a:off x="-60597975" y="3368175"/>
                <a:ext cx="40200" cy="316725"/>
              </a:xfrm>
              <a:custGeom>
                <a:avLst/>
                <a:gdLst/>
                <a:ahLst/>
                <a:cxnLst/>
                <a:rect l="l" t="t" r="r" b="b"/>
                <a:pathLst>
                  <a:path w="1608" h="12669" extrusionOk="0">
                    <a:moveTo>
                      <a:pt x="337" y="0"/>
                    </a:moveTo>
                    <a:cubicBezTo>
                      <a:pt x="163" y="0"/>
                      <a:pt x="1" y="178"/>
                      <a:pt x="1" y="382"/>
                    </a:cubicBezTo>
                    <a:lnTo>
                      <a:pt x="1" y="12259"/>
                    </a:lnTo>
                    <a:cubicBezTo>
                      <a:pt x="1" y="12480"/>
                      <a:pt x="190" y="12669"/>
                      <a:pt x="379" y="12669"/>
                    </a:cubicBezTo>
                    <a:lnTo>
                      <a:pt x="1608" y="12669"/>
                    </a:lnTo>
                    <a:lnTo>
                      <a:pt x="1608" y="4"/>
                    </a:lnTo>
                    <a:lnTo>
                      <a:pt x="379" y="4"/>
                    </a:lnTo>
                    <a:cubicBezTo>
                      <a:pt x="365" y="2"/>
                      <a:pt x="351" y="0"/>
                      <a:pt x="33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1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panose="02040603050506020204" pitchFamily="18"/>
                  <a:ea typeface="+mn-ea"/>
                </a:endParaRPr>
              </a:p>
            </p:txBody>
          </p:sp>
          <p:sp>
            <p:nvSpPr>
              <p:cNvPr id="14" name="Google Shape;2932;p51">
                <a:extLst>
                  <a:ext uri="{FF2B5EF4-FFF2-40B4-BE49-F238E27FC236}">
                    <a16:creationId xmlns:a16="http://schemas.microsoft.com/office/drawing/2014/main" xmlns="" id="{6FD3DDA0-FD92-3FAF-02D4-23E258434511}"/>
                  </a:ext>
                </a:extLst>
              </p:cNvPr>
              <p:cNvSpPr/>
              <p:nvPr/>
            </p:nvSpPr>
            <p:spPr>
              <a:xfrm>
                <a:off x="-60535750" y="3597450"/>
                <a:ext cx="206375" cy="86675"/>
              </a:xfrm>
              <a:custGeom>
                <a:avLst/>
                <a:gdLst/>
                <a:ahLst/>
                <a:cxnLst/>
                <a:rect l="l" t="t" r="r" b="b"/>
                <a:pathLst>
                  <a:path w="8255" h="3467" extrusionOk="0">
                    <a:moveTo>
                      <a:pt x="1" y="1"/>
                    </a:moveTo>
                    <a:lnTo>
                      <a:pt x="1" y="3466"/>
                    </a:lnTo>
                    <a:lnTo>
                      <a:pt x="7026" y="3466"/>
                    </a:lnTo>
                    <a:cubicBezTo>
                      <a:pt x="7720" y="3466"/>
                      <a:pt x="8255" y="2931"/>
                      <a:pt x="8255" y="2206"/>
                    </a:cubicBezTo>
                    <a:lnTo>
                      <a:pt x="8255"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1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panose="02040603050506020204" pitchFamily="18"/>
                  <a:ea typeface="+mn-ea"/>
                </a:endParaRPr>
              </a:p>
            </p:txBody>
          </p:sp>
        </p:grpSp>
      </p:grpSp>
      <p:grpSp>
        <p:nvGrpSpPr>
          <p:cNvPr id="15" name="Group 14">
            <a:extLst>
              <a:ext uri="{FF2B5EF4-FFF2-40B4-BE49-F238E27FC236}">
                <a16:creationId xmlns:a16="http://schemas.microsoft.com/office/drawing/2014/main" xmlns="" id="{91DC6DC0-CA47-7065-A46C-8819E89579E8}"/>
              </a:ext>
            </a:extLst>
          </p:cNvPr>
          <p:cNvGrpSpPr/>
          <p:nvPr/>
        </p:nvGrpSpPr>
        <p:grpSpPr>
          <a:xfrm>
            <a:off x="2939414" y="2158207"/>
            <a:ext cx="1090800" cy="1090800"/>
            <a:chOff x="1257468" y="1735870"/>
            <a:chExt cx="818100" cy="818100"/>
          </a:xfrm>
        </p:grpSpPr>
        <p:sp>
          <p:nvSpPr>
            <p:cNvPr id="16" name="Google Shape;2919;p51">
              <a:extLst>
                <a:ext uri="{FF2B5EF4-FFF2-40B4-BE49-F238E27FC236}">
                  <a16:creationId xmlns:a16="http://schemas.microsoft.com/office/drawing/2014/main" xmlns="" id="{A2569274-48AD-973F-E739-343B688244FD}"/>
                </a:ext>
              </a:extLst>
            </p:cNvPr>
            <p:cNvSpPr/>
            <p:nvPr/>
          </p:nvSpPr>
          <p:spPr>
            <a:xfrm>
              <a:off x="1257468" y="1735870"/>
              <a:ext cx="818100" cy="818100"/>
            </a:xfrm>
            <a:prstGeom prst="ellipse">
              <a:avLst/>
            </a:prstGeom>
            <a:solidFill>
              <a:srgbClr val="DB893C"/>
            </a:solidFill>
            <a:ln>
              <a:noFill/>
            </a:ln>
          </p:spPr>
          <p:txBody>
            <a:bodyPr spcFirstLastPara="1" wrap="square" lIns="121900" tIns="121900" rIns="121900" bIns="121900" anchor="ctr" anchorCtr="0">
              <a:noAutofit/>
            </a:bodyPr>
            <a:lstStyle/>
            <a:p>
              <a:pPr marL="0" marR="0" lvl="0" indent="0" defTabSz="121911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panose="02040603050506020204" pitchFamily="18"/>
                <a:ea typeface="+mn-ea"/>
              </a:endParaRPr>
            </a:p>
          </p:txBody>
        </p:sp>
        <p:grpSp>
          <p:nvGrpSpPr>
            <p:cNvPr id="17" name="Google Shape;2940;p51">
              <a:extLst>
                <a:ext uri="{FF2B5EF4-FFF2-40B4-BE49-F238E27FC236}">
                  <a16:creationId xmlns:a16="http://schemas.microsoft.com/office/drawing/2014/main" xmlns="" id="{4C56A1AF-2F04-51AF-E84A-E1761B31C6D2}"/>
                </a:ext>
              </a:extLst>
            </p:cNvPr>
            <p:cNvGrpSpPr/>
            <p:nvPr/>
          </p:nvGrpSpPr>
          <p:grpSpPr>
            <a:xfrm>
              <a:off x="1490562" y="1971261"/>
              <a:ext cx="351913" cy="347317"/>
              <a:chOff x="6232000" y="1435050"/>
              <a:chExt cx="488225" cy="481850"/>
            </a:xfrm>
          </p:grpSpPr>
          <p:sp>
            <p:nvSpPr>
              <p:cNvPr id="18" name="Google Shape;2941;p51">
                <a:extLst>
                  <a:ext uri="{FF2B5EF4-FFF2-40B4-BE49-F238E27FC236}">
                    <a16:creationId xmlns:a16="http://schemas.microsoft.com/office/drawing/2014/main" xmlns="" id="{1DCA6986-027A-28F1-4CD8-355FDC710EFD}"/>
                  </a:ext>
                </a:extLst>
              </p:cNvPr>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1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panose="02040603050506020204" pitchFamily="18"/>
                  <a:ea typeface="+mn-ea"/>
                </a:endParaRPr>
              </a:p>
            </p:txBody>
          </p:sp>
          <p:sp>
            <p:nvSpPr>
              <p:cNvPr id="19" name="Google Shape;2942;p51">
                <a:extLst>
                  <a:ext uri="{FF2B5EF4-FFF2-40B4-BE49-F238E27FC236}">
                    <a16:creationId xmlns:a16="http://schemas.microsoft.com/office/drawing/2014/main" xmlns="" id="{FC053157-97A2-2888-26C7-C93AA5774A7D}"/>
                  </a:ext>
                </a:extLst>
              </p:cNvPr>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1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panose="02040603050506020204" pitchFamily="18"/>
                  <a:ea typeface="+mn-ea"/>
                </a:endParaRPr>
              </a:p>
            </p:txBody>
          </p:sp>
          <p:sp>
            <p:nvSpPr>
              <p:cNvPr id="20" name="Google Shape;2943;p51">
                <a:extLst>
                  <a:ext uri="{FF2B5EF4-FFF2-40B4-BE49-F238E27FC236}">
                    <a16:creationId xmlns:a16="http://schemas.microsoft.com/office/drawing/2014/main" xmlns="" id="{0A437520-FAE0-9D2E-0BC0-B6EE573F05F8}"/>
                  </a:ext>
                </a:extLst>
              </p:cNvPr>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1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panose="02040603050506020204" pitchFamily="18"/>
                  <a:ea typeface="+mn-ea"/>
                </a:endParaRPr>
              </a:p>
            </p:txBody>
          </p:sp>
          <p:sp>
            <p:nvSpPr>
              <p:cNvPr id="21" name="Google Shape;2944;p51">
                <a:extLst>
                  <a:ext uri="{FF2B5EF4-FFF2-40B4-BE49-F238E27FC236}">
                    <a16:creationId xmlns:a16="http://schemas.microsoft.com/office/drawing/2014/main" xmlns="" id="{363572A3-356D-41A8-28A7-12313BE9835D}"/>
                  </a:ext>
                </a:extLst>
              </p:cNvPr>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1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panose="02040603050506020204" pitchFamily="18"/>
                  <a:ea typeface="+mn-ea"/>
                </a:endParaRPr>
              </a:p>
            </p:txBody>
          </p:sp>
          <p:sp>
            <p:nvSpPr>
              <p:cNvPr id="22" name="Google Shape;2945;p51">
                <a:extLst>
                  <a:ext uri="{FF2B5EF4-FFF2-40B4-BE49-F238E27FC236}">
                    <a16:creationId xmlns:a16="http://schemas.microsoft.com/office/drawing/2014/main" xmlns="" id="{95E049B3-88DC-1C3E-003A-035752F529DA}"/>
                  </a:ext>
                </a:extLst>
              </p:cNvPr>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1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panose="02040603050506020204" pitchFamily="18"/>
                  <a:ea typeface="+mn-ea"/>
                </a:endParaRPr>
              </a:p>
            </p:txBody>
          </p:sp>
        </p:grpSp>
      </p:grpSp>
    </p:spTree>
    <p:custDataLst>
      <p:tags r:id="rId1"/>
    </p:custDataLst>
    <p:extLst>
      <p:ext uri="{BB962C8B-B14F-4D97-AF65-F5344CB8AC3E}">
        <p14:creationId xmlns:p14="http://schemas.microsoft.com/office/powerpoint/2010/main" val="33409225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148079" y="568619"/>
            <a:ext cx="10314432" cy="225446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309">
              <a:buClrTx/>
              <a:defRPr/>
            </a:pPr>
            <a:endParaRPr lang="en-US" sz="2400" kern="1200" dirty="0">
              <a:solidFill>
                <a:prstClr val="black"/>
              </a:solidFill>
            </a:endParaRPr>
          </a:p>
        </p:txBody>
      </p:sp>
      <p:sp>
        <p:nvSpPr>
          <p:cNvPr id="10" name="TextBox 9"/>
          <p:cNvSpPr txBox="1"/>
          <p:nvPr/>
        </p:nvSpPr>
        <p:spPr>
          <a:xfrm>
            <a:off x="1502154" y="795301"/>
            <a:ext cx="9187688" cy="1918474"/>
          </a:xfrm>
          <a:prstGeom prst="rect">
            <a:avLst/>
          </a:prstGeom>
          <a:noFill/>
        </p:spPr>
        <p:txBody>
          <a:bodyPr wrap="square" rtlCol="0">
            <a:spAutoFit/>
          </a:bodyPr>
          <a:lstStyle/>
          <a:p>
            <a:pPr lvl="0" algn="just">
              <a:spcAft>
                <a:spcPts val="800"/>
              </a:spcAft>
            </a:pPr>
            <a:r>
              <a:rPr lang="vi-VN" sz="3200" noProof="1">
                <a:solidFill>
                  <a:srgbClr val="FCFCFC">
                    <a:lumMod val="10000"/>
                  </a:srgbClr>
                </a:solidFill>
                <a:latin typeface="UTM Avo" panose="02040603050506020204" pitchFamily="18"/>
                <a:sym typeface="+mn-lt"/>
              </a:rPr>
              <a:t>Câu </a:t>
            </a:r>
            <a:r>
              <a:rPr lang="en-US" sz="3200" noProof="1">
                <a:solidFill>
                  <a:srgbClr val="FCFCFC">
                    <a:lumMod val="10000"/>
                  </a:srgbClr>
                </a:solidFill>
                <a:latin typeface="UTM Avo" panose="02040603050506020204" pitchFamily="18"/>
                <a:sym typeface="+mn-lt"/>
              </a:rPr>
              <a:t>1: </a:t>
            </a:r>
            <a:r>
              <a:rPr lang="vi-VN" sz="3200" kern="100" dirty="0">
                <a:latin typeface="Times New Roman" panose="02020603050405020304" pitchFamily="18" charset="0"/>
                <a:ea typeface="Calibri" panose="020F0502020204030204" pitchFamily="34" charset="0"/>
                <a:cs typeface="Times New Roman" panose="02020603050405020304" pitchFamily="18" charset="0"/>
              </a:rPr>
              <a:t>Các thức ăn khác nhau giúp chúng ta ăn ngon miệng, tiêu hóa tốt</a:t>
            </a:r>
            <a:r>
              <a:rPr lang="vi-VN" sz="3200" kern="1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3200" noProof="1" smtClean="0">
              <a:solidFill>
                <a:srgbClr val="FCFCFC">
                  <a:lumMod val="10000"/>
                </a:srgbClr>
              </a:solidFill>
              <a:latin typeface="UTM Avo" panose="02040603050506020204" pitchFamily="18"/>
              <a:sym typeface="+mn-lt"/>
            </a:endParaRPr>
          </a:p>
          <a:p>
            <a:pPr algn="ctr" defTabSz="1219170">
              <a:lnSpc>
                <a:spcPct val="150000"/>
              </a:lnSpc>
            </a:pPr>
            <a:r>
              <a:rPr lang="en-US" sz="3200" noProof="1" smtClean="0">
                <a:solidFill>
                  <a:srgbClr val="FCFCFC">
                    <a:lumMod val="10000"/>
                  </a:srgbClr>
                </a:solidFill>
                <a:latin typeface="UTM Avo" panose="02040603050506020204" pitchFamily="18"/>
                <a:sym typeface="+mn-lt"/>
              </a:rPr>
              <a:t>Đúng hay Sai</a:t>
            </a:r>
            <a:endParaRPr lang="vi-VN" sz="3200" noProof="1">
              <a:solidFill>
                <a:srgbClr val="FCFCFC">
                  <a:lumMod val="10000"/>
                </a:srgbClr>
              </a:solidFill>
              <a:latin typeface="UTM Avo" panose="02040603050506020204" pitchFamily="18"/>
              <a:sym typeface="+mn-lt"/>
            </a:endParaRPr>
          </a:p>
        </p:txBody>
      </p:sp>
      <p:pic>
        <p:nvPicPr>
          <p:cNvPr id="5" name="Picture 4" descr="1.png"/>
          <p:cNvPicPr>
            <a:picLocks noChangeAspect="1"/>
          </p:cNvPicPr>
          <p:nvPr/>
        </p:nvPicPr>
        <p:blipFill>
          <a:blip r:embed="rId8" cstate="print"/>
          <a:stretch>
            <a:fillRect/>
          </a:stretch>
        </p:blipFill>
        <p:spPr>
          <a:xfrm>
            <a:off x="0" y="6680200"/>
            <a:ext cx="12192000" cy="1524000"/>
          </a:xfrm>
          <a:prstGeom prst="rect">
            <a:avLst/>
          </a:prstGeom>
        </p:spPr>
      </p:pic>
      <p:pic>
        <p:nvPicPr>
          <p:cNvPr id="2" name="Picture 1">
            <a:extLst>
              <a:ext uri="{FF2B5EF4-FFF2-40B4-BE49-F238E27FC236}">
                <a16:creationId xmlns:a16="http://schemas.microsoft.com/office/drawing/2014/main" xmlns="" id="{F00A4BE2-97D7-1E2B-B627-6850F0C77552}"/>
              </a:ext>
            </a:extLst>
          </p:cNvPr>
          <p:cNvPicPr>
            <a:picLocks noChangeAspect="1"/>
          </p:cNvPicPr>
          <p:nvPr/>
        </p:nvPicPr>
        <p:blipFill>
          <a:blip r:embed="rId9"/>
          <a:stretch>
            <a:fillRect/>
          </a:stretch>
        </p:blipFill>
        <p:spPr>
          <a:xfrm>
            <a:off x="-4257" y="-4495"/>
            <a:ext cx="1126598" cy="1258329"/>
          </a:xfrm>
          <a:prstGeom prst="rect">
            <a:avLst/>
          </a:prstGeom>
        </p:spPr>
      </p:pic>
      <p:sp>
        <p:nvSpPr>
          <p:cNvPr id="19" name="Đáp án đúng">
            <a:extLst>
              <a:ext uri="{FF2B5EF4-FFF2-40B4-BE49-F238E27FC236}">
                <a16:creationId xmlns:a16="http://schemas.microsoft.com/office/drawing/2014/main" xmlns="" id="{FBC67A40-8C54-F51E-A33D-E15FFA42D4A3}"/>
              </a:ext>
            </a:extLst>
          </p:cNvPr>
          <p:cNvSpPr/>
          <p:nvPr/>
        </p:nvSpPr>
        <p:spPr>
          <a:xfrm>
            <a:off x="1688202" y="3482538"/>
            <a:ext cx="3237777" cy="1431168"/>
          </a:xfrm>
          <a:prstGeom prst="roundRect">
            <a:avLst/>
          </a:prstGeom>
          <a:solidFill>
            <a:schemeClr val="bg1"/>
          </a:solidFill>
          <a:ln w="25400" cap="flat" cmpd="sng" algn="ctr">
            <a:solidFill>
              <a:schemeClr val="tx1"/>
            </a:solidFill>
            <a:prstDash val="solid"/>
          </a:ln>
          <a:effectLst/>
        </p:spPr>
        <p:txBody>
          <a:bodyPr rtlCol="0" anchor="ctr"/>
          <a:lstStyle/>
          <a:p>
            <a:pPr algn="just" defTabSz="1219170">
              <a:lnSpc>
                <a:spcPct val="150000"/>
              </a:lnSpc>
              <a:buClrTx/>
              <a:buFontTx/>
              <a:buNone/>
              <a:defRPr/>
            </a:pPr>
            <a:r>
              <a:rPr lang="en-US" sz="3200" noProof="1" smtClean="0">
                <a:solidFill>
                  <a:srgbClr val="FCFCFC">
                    <a:lumMod val="10000"/>
                  </a:srgbClr>
                </a:solidFill>
                <a:latin typeface="UTM Avo" panose="02040603050506020204" pitchFamily="18"/>
                <a:sym typeface="+mn-lt"/>
              </a:rPr>
              <a:t>Đúng</a:t>
            </a:r>
            <a:endParaRPr lang="vi-VN" sz="3200" noProof="1">
              <a:solidFill>
                <a:srgbClr val="FCFCFC">
                  <a:lumMod val="10000"/>
                </a:srgbClr>
              </a:solidFill>
              <a:latin typeface="UTM Avo" panose="02040603050506020204" pitchFamily="18"/>
              <a:sym typeface="+mn-lt"/>
            </a:endParaRPr>
          </a:p>
        </p:txBody>
      </p:sp>
      <p:sp>
        <p:nvSpPr>
          <p:cNvPr id="22" name="Đáp án sai 3">
            <a:extLst>
              <a:ext uri="{FF2B5EF4-FFF2-40B4-BE49-F238E27FC236}">
                <a16:creationId xmlns:a16="http://schemas.microsoft.com/office/drawing/2014/main" xmlns="" id="{5445D901-81C8-1707-F0A8-2B200CC95311}"/>
              </a:ext>
            </a:extLst>
          </p:cNvPr>
          <p:cNvSpPr/>
          <p:nvPr/>
        </p:nvSpPr>
        <p:spPr>
          <a:xfrm>
            <a:off x="6502401" y="3482538"/>
            <a:ext cx="3201275" cy="1431169"/>
          </a:xfrm>
          <a:prstGeom prst="roundRect">
            <a:avLst/>
          </a:prstGeom>
          <a:solidFill>
            <a:schemeClr val="bg1"/>
          </a:solidFill>
          <a:ln w="25400" cap="flat" cmpd="sng" algn="ctr">
            <a:solidFill>
              <a:schemeClr val="tx1"/>
            </a:solidFill>
            <a:prstDash val="solid"/>
          </a:ln>
          <a:effectLst/>
        </p:spPr>
        <p:txBody>
          <a:bodyPr rtlCol="0" anchor="ctr"/>
          <a:lstStyle/>
          <a:p>
            <a:pPr algn="just" defTabSz="1219170">
              <a:lnSpc>
                <a:spcPct val="150000"/>
              </a:lnSpc>
              <a:buClrTx/>
              <a:buFontTx/>
              <a:buNone/>
              <a:defRPr/>
            </a:pPr>
            <a:r>
              <a:rPr lang="en-US" sz="3200" noProof="1" smtClean="0">
                <a:solidFill>
                  <a:srgbClr val="FCFCFC">
                    <a:lumMod val="10000"/>
                  </a:srgbClr>
                </a:solidFill>
                <a:latin typeface="UTM Avo" panose="02040603050506020204" pitchFamily="18"/>
                <a:sym typeface="+mn-lt"/>
              </a:rPr>
              <a:t>Sai</a:t>
            </a:r>
            <a:endParaRPr lang="vi-VN" sz="3200" noProof="1">
              <a:solidFill>
                <a:srgbClr val="FCFCFC">
                  <a:lumMod val="10000"/>
                </a:srgbClr>
              </a:solidFill>
              <a:latin typeface="UTM Avo" panose="02040603050506020204" pitchFamily="18"/>
              <a:sym typeface="+mn-lt"/>
            </a:endParaRPr>
          </a:p>
        </p:txBody>
      </p:sp>
      <p:pic>
        <p:nvPicPr>
          <p:cNvPr id="23" name="Picture 5">
            <a:extLst>
              <a:ext uri="{FF2B5EF4-FFF2-40B4-BE49-F238E27FC236}">
                <a16:creationId xmlns:a16="http://schemas.microsoft.com/office/drawing/2014/main" xmlns="" id="{97716FD2-F24D-3CE9-79A7-8C1020A95D3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3937104" y="4105643"/>
            <a:ext cx="853047" cy="742495"/>
          </a:xfrm>
          <a:prstGeom prst="rect">
            <a:avLst/>
          </a:prstGeom>
        </p:spPr>
      </p:pic>
      <p:pic>
        <p:nvPicPr>
          <p:cNvPr id="25" name="Picture 10">
            <a:extLst>
              <a:ext uri="{FF2B5EF4-FFF2-40B4-BE49-F238E27FC236}">
                <a16:creationId xmlns:a16="http://schemas.microsoft.com/office/drawing/2014/main" xmlns="" id="{921EDD67-6EA0-EFEB-D3DE-3367FCBC49F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8780658" y="4089808"/>
            <a:ext cx="850123" cy="757381"/>
          </a:xfrm>
          <a:prstGeom prst="rect">
            <a:avLst/>
          </a:prstGeom>
        </p:spPr>
      </p:pic>
      <p:pic>
        <p:nvPicPr>
          <p:cNvPr id="29" name="Correct sound effect and wrong sound effect (mp3cut.net)">
            <a:hlinkClick r:id="" action="ppaction://media"/>
            <a:extLst>
              <a:ext uri="{FF2B5EF4-FFF2-40B4-BE49-F238E27FC236}">
                <a16:creationId xmlns:a16="http://schemas.microsoft.com/office/drawing/2014/main" xmlns="" id="{0B829996-90E2-0D53-64C7-54B017F04140}"/>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6442363" y="-637266"/>
            <a:ext cx="487363" cy="487363"/>
          </a:xfrm>
          <a:prstGeom prst="rect">
            <a:avLst/>
          </a:prstGeom>
        </p:spPr>
      </p:pic>
      <p:pic>
        <p:nvPicPr>
          <p:cNvPr id="30" name="Correct sound effect and wrong sound effect (mp3cut.net) (1)">
            <a:hlinkClick r:id="" action="ppaction://media"/>
            <a:extLst>
              <a:ext uri="{FF2B5EF4-FFF2-40B4-BE49-F238E27FC236}">
                <a16:creationId xmlns:a16="http://schemas.microsoft.com/office/drawing/2014/main" xmlns="" id="{4F03A221-4B6F-6BA8-AE72-68CE7BAF7908}"/>
              </a:ext>
            </a:extLst>
          </p:cNvPr>
          <p:cNvPicPr>
            <a:picLocks noChangeAspect="1"/>
          </p:cNvPicPr>
          <p:nvPr>
            <a:audioFile r:link="rId5"/>
            <p:extLst>
              <p:ext uri="{DAA4B4D4-6D71-4841-9C94-3DE7FCFB9230}">
                <p14:media xmlns:p14="http://schemas.microsoft.com/office/powerpoint/2010/main" r:embed="rId4"/>
              </p:ext>
            </p:extLst>
          </p:nvPr>
        </p:nvPicPr>
        <p:blipFill>
          <a:blip r:embed="rId15"/>
          <a:stretch>
            <a:fillRect/>
          </a:stretch>
        </p:blipFill>
        <p:spPr>
          <a:xfrm>
            <a:off x="7769225" y="-637266"/>
            <a:ext cx="487363" cy="487363"/>
          </a:xfrm>
          <a:prstGeom prst="rect">
            <a:avLst/>
          </a:prstGeom>
        </p:spPr>
      </p:pic>
    </p:spTree>
    <p:custDataLst>
      <p:tags r:id="rId1"/>
    </p:custDataLst>
    <p:extLst>
      <p:ext uri="{BB962C8B-B14F-4D97-AF65-F5344CB8AC3E}">
        <p14:creationId xmlns:p14="http://schemas.microsoft.com/office/powerpoint/2010/main" val="333170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18" presetClass="entr" presetSubtype="12"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strips(downLeft)">
                                      <p:cBhvr>
                                        <p:cTn id="17" dur="500"/>
                                        <p:tgtEl>
                                          <p:spTgt spid="19"/>
                                        </p:tgtEl>
                                      </p:cBhvr>
                                    </p:animEffect>
                                  </p:childTnLst>
                                </p:cTn>
                              </p:par>
                              <p:par>
                                <p:cTn id="18" presetID="18" presetClass="entr" presetSubtype="12"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strips(downLeft)">
                                      <p:cBhvr>
                                        <p:cTn id="20" dur="500"/>
                                        <p:tgtEl>
                                          <p:spTgt spid="22"/>
                                        </p:tgtEl>
                                      </p:cBhvr>
                                    </p:animEffect>
                                  </p:childTnLst>
                                </p:cTn>
                              </p:par>
                              <p:par>
                                <p:cTn id="21" presetID="1" presetClass="mediacall" presetSubtype="0" fill="hold" nodeType="withEffect">
                                  <p:stCondLst>
                                    <p:cond delay="0"/>
                                  </p:stCondLst>
                                  <p:childTnLst>
                                    <p:cmd type="call" cmd="playFrom(0.0)">
                                      <p:cBhvr>
                                        <p:cTn id="22" dur="862" fill="hold"/>
                                        <p:tgtEl>
                                          <p:spTgt spid="30"/>
                                        </p:tgtEl>
                                      </p:cBhvr>
                                    </p:cmd>
                                  </p:childTnLst>
                                </p:cTn>
                              </p:par>
                              <p:par>
                                <p:cTn id="23" presetID="1" presetClass="mediacall" presetSubtype="0" fill="hold" nodeType="withEffect">
                                  <p:stCondLst>
                                    <p:cond delay="0"/>
                                  </p:stCondLst>
                                  <p:childTnLst>
                                    <p:cmd type="call" cmd="playFrom(0.0)">
                                      <p:cBhvr>
                                        <p:cTn id="24" dur="862"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500" fill="hold"/>
                                        <p:tgtEl>
                                          <p:spTgt spid="19"/>
                                        </p:tgtEl>
                                        <p:attrNameLst>
                                          <p:attrName>fillcolor</p:attrName>
                                        </p:attrNameLst>
                                      </p:cBhvr>
                                      <p:to>
                                        <a:srgbClr val="92D050"/>
                                      </p:to>
                                    </p:animClr>
                                    <p:set>
                                      <p:cBhvr>
                                        <p:cTn id="30" dur="500" fill="hold"/>
                                        <p:tgtEl>
                                          <p:spTgt spid="19"/>
                                        </p:tgtEl>
                                        <p:attrNameLst>
                                          <p:attrName>fill.type</p:attrName>
                                        </p:attrNameLst>
                                      </p:cBhvr>
                                      <p:to>
                                        <p:strVal val="solid"/>
                                      </p:to>
                                    </p:set>
                                    <p:set>
                                      <p:cBhvr>
                                        <p:cTn id="31" dur="500" fill="hold"/>
                                        <p:tgtEl>
                                          <p:spTgt spid="19"/>
                                        </p:tgtEl>
                                        <p:attrNameLst>
                                          <p:attrName>fill.on</p:attrName>
                                        </p:attrNameLst>
                                      </p:cBhvr>
                                      <p:to>
                                        <p:strVal val="true"/>
                                      </p:to>
                                    </p:set>
                                  </p:childTnLst>
                                </p:cTn>
                              </p:par>
                              <p:par>
                                <p:cTn id="32" presetID="1" presetClass="entr" presetSubtype="0" fill="hold" nodeType="withEffect">
                                  <p:stCondLst>
                                    <p:cond delay="0"/>
                                  </p:stCondLst>
                                  <p:childTnLst>
                                    <p:set>
                                      <p:cBhvr>
                                        <p:cTn id="33" dur="1" fill="hold">
                                          <p:stCondLst>
                                            <p:cond delay="9"/>
                                          </p:stCondLst>
                                        </p:cTn>
                                        <p:tgtEl>
                                          <p:spTgt spid="23"/>
                                        </p:tgtEl>
                                        <p:attrNameLst>
                                          <p:attrName>style.visibility</p:attrName>
                                        </p:attrNameLst>
                                      </p:cBhvr>
                                      <p:to>
                                        <p:strVal val="visible"/>
                                      </p:to>
                                    </p:set>
                                  </p:childTnLst>
                                </p:cTn>
                              </p:par>
                              <p:par>
                                <p:cTn id="34" presetID="26" presetClass="emph" presetSubtype="0" repeatCount="2000" fill="hold" grpId="1" nodeType="withEffect">
                                  <p:stCondLst>
                                    <p:cond delay="0"/>
                                  </p:stCondLst>
                                  <p:childTnLst>
                                    <p:animEffect transition="out" filter="fade">
                                      <p:cBhvr>
                                        <p:cTn id="35" dur="500" tmFilter="0, 0; .2, .5; .8, .5; 1, 0"/>
                                        <p:tgtEl>
                                          <p:spTgt spid="19"/>
                                        </p:tgtEl>
                                      </p:cBhvr>
                                    </p:animEffect>
                                    <p:animScale>
                                      <p:cBhvr>
                                        <p:cTn id="36" dur="250" autoRev="1" fill="hold"/>
                                        <p:tgtEl>
                                          <p:spTgt spid="19"/>
                                        </p:tgtEl>
                                      </p:cBhvr>
                                      <p:by x="105000" y="105000"/>
                                    </p:animScale>
                                  </p:childTnLst>
                                </p:cTn>
                              </p:par>
                              <p:par>
                                <p:cTn id="37" presetID="1" presetClass="mediacall" presetSubtype="0" fill="hold" nodeType="withEffect">
                                  <p:stCondLst>
                                    <p:cond delay="0"/>
                                  </p:stCondLst>
                                  <p:childTnLst>
                                    <p:cmd type="call" cmd="playFrom(0.0)">
                                      <p:cBhvr>
                                        <p:cTn id="38" dur="835" fill="hold"/>
                                        <p:tgtEl>
                                          <p:spTgt spid="29"/>
                                        </p:tgtEl>
                                      </p:cBhvr>
                                    </p:cmd>
                                  </p:childTnLst>
                                </p:cTn>
                              </p:par>
                            </p:childTnLst>
                          </p:cTn>
                        </p:par>
                      </p:childTnLst>
                    </p:cTn>
                  </p:par>
                </p:childTnLst>
              </p:cTn>
              <p:nextCondLst>
                <p:cond evt="onClick" delay="0">
                  <p:tgtEl>
                    <p:spTgt spid="19"/>
                  </p:tgtEl>
                </p:cond>
              </p:nextCondLst>
            </p:seq>
            <p:seq concurrent="1" nextAc="seek">
              <p:cTn id="39" restart="whenNotActive" fill="hold" evtFilter="cancelBubble" nodeType="interactiveSeq">
                <p:stCondLst>
                  <p:cond evt="onClick" delay="0">
                    <p:tgtEl>
                      <p:spTgt spid="22"/>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22"/>
                                        </p:tgtEl>
                                        <p:attrNameLst>
                                          <p:attrName>fillcolor</p:attrName>
                                        </p:attrNameLst>
                                      </p:cBhvr>
                                      <p:to>
                                        <a:srgbClr val="D99694"/>
                                      </p:to>
                                    </p:animClr>
                                    <p:set>
                                      <p:cBhvr>
                                        <p:cTn id="44" dur="500" fill="hold"/>
                                        <p:tgtEl>
                                          <p:spTgt spid="22"/>
                                        </p:tgtEl>
                                        <p:attrNameLst>
                                          <p:attrName>fill.type</p:attrName>
                                        </p:attrNameLst>
                                      </p:cBhvr>
                                      <p:to>
                                        <p:strVal val="solid"/>
                                      </p:to>
                                    </p:set>
                                    <p:set>
                                      <p:cBhvr>
                                        <p:cTn id="45" dur="500" fill="hold"/>
                                        <p:tgtEl>
                                          <p:spTgt spid="22"/>
                                        </p:tgtEl>
                                        <p:attrNameLst>
                                          <p:attrName>fill.on</p:attrName>
                                        </p:attrNameLst>
                                      </p:cBhvr>
                                      <p:to>
                                        <p:strVal val="true"/>
                                      </p:to>
                                    </p:set>
                                  </p:childTnLst>
                                </p:cTn>
                              </p:par>
                              <p:par>
                                <p:cTn id="46" presetID="1" presetClass="entr" presetSubtype="0" fill="hold" nodeType="withEffect">
                                  <p:stCondLst>
                                    <p:cond delay="0"/>
                                  </p:stCondLst>
                                  <p:childTnLst>
                                    <p:set>
                                      <p:cBhvr>
                                        <p:cTn id="47" dur="1" fill="hold">
                                          <p:stCondLst>
                                            <p:cond delay="9"/>
                                          </p:stCondLst>
                                        </p:cTn>
                                        <p:tgtEl>
                                          <p:spTgt spid="25"/>
                                        </p:tgtEl>
                                        <p:attrNameLst>
                                          <p:attrName>style.visibility</p:attrName>
                                        </p:attrNameLst>
                                      </p:cBhvr>
                                      <p:to>
                                        <p:strVal val="visible"/>
                                      </p:to>
                                    </p:set>
                                  </p:childTnLst>
                                </p:cTn>
                              </p:par>
                              <p:par>
                                <p:cTn id="48" presetID="1" presetClass="mediacall" presetSubtype="0" fill="hold" nodeType="withEffect">
                                  <p:stCondLst>
                                    <p:cond delay="0"/>
                                  </p:stCondLst>
                                  <p:childTnLst>
                                    <p:cmd type="call" cmd="playFrom(0.0)">
                                      <p:cBhvr>
                                        <p:cTn id="49" dur="862" fill="hold"/>
                                        <p:tgtEl>
                                          <p:spTgt spid="30"/>
                                        </p:tgtEl>
                                      </p:cBhvr>
                                    </p:cmd>
                                  </p:childTnLst>
                                </p:cTn>
                              </p:par>
                              <p:par>
                                <p:cTn id="50" presetID="26" presetClass="emph" presetSubtype="0" repeatCount="2000" fill="hold" grpId="1" nodeType="withEffect">
                                  <p:stCondLst>
                                    <p:cond delay="0"/>
                                  </p:stCondLst>
                                  <p:childTnLst>
                                    <p:animEffect transition="out" filter="fade">
                                      <p:cBhvr>
                                        <p:cTn id="51" dur="500" tmFilter="0, 0; .2, .5; .8, .5; 1, 0"/>
                                        <p:tgtEl>
                                          <p:spTgt spid="22"/>
                                        </p:tgtEl>
                                      </p:cBhvr>
                                    </p:animEffect>
                                    <p:animScale>
                                      <p:cBhvr>
                                        <p:cTn id="52" dur="250" autoRev="1" fill="hold"/>
                                        <p:tgtEl>
                                          <p:spTgt spid="22"/>
                                        </p:tgtEl>
                                      </p:cBhvr>
                                      <p:by x="105000" y="105000"/>
                                    </p:animScale>
                                  </p:childTnLst>
                                </p:cTn>
                              </p:par>
                            </p:childTnLst>
                          </p:cTn>
                        </p:par>
                      </p:childTnLst>
                    </p:cTn>
                  </p:par>
                </p:childTnLst>
              </p:cTn>
              <p:nextCondLst>
                <p:cond evt="onClick" delay="0">
                  <p:tgtEl>
                    <p:spTgt spid="22"/>
                  </p:tgtEl>
                </p:cond>
              </p:nextCondLst>
            </p:seq>
            <p:audio>
              <p:cMediaNode vol="80000">
                <p:cTn id="53" fill="hold" display="0">
                  <p:stCondLst>
                    <p:cond delay="indefinite"/>
                  </p:stCondLst>
                  <p:endCondLst>
                    <p:cond evt="onStopAudio" delay="0">
                      <p:tgtEl>
                        <p:sldTgt/>
                      </p:tgtEl>
                    </p:cond>
                  </p:endCondLst>
                </p:cTn>
                <p:tgtEl>
                  <p:spTgt spid="29"/>
                </p:tgtEl>
              </p:cMediaNode>
            </p:audio>
            <p:audio>
              <p:cMediaNode vol="80000">
                <p:cTn id="54" fill="hold" display="0">
                  <p:stCondLst>
                    <p:cond delay="indefinite"/>
                  </p:stCondLst>
                  <p:endCondLst>
                    <p:cond evt="onStopAudio" delay="0">
                      <p:tgtEl>
                        <p:sldTgt/>
                      </p:tgtEl>
                    </p:cond>
                  </p:endCondLst>
                </p:cTn>
                <p:tgtEl>
                  <p:spTgt spid="30"/>
                </p:tgtEl>
              </p:cMediaNode>
            </p:audio>
          </p:childTnLst>
        </p:cTn>
      </p:par>
    </p:tnLst>
    <p:bldLst>
      <p:bldP spid="9" grpId="0" animBg="1"/>
      <p:bldP spid="10" grpId="0"/>
      <p:bldP spid="19" grpId="0" animBg="1"/>
      <p:bldP spid="19" grpId="1" animBg="1"/>
      <p:bldP spid="22" grpId="0" animBg="1"/>
      <p:bldP spid="2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148079" y="173420"/>
            <a:ext cx="10314432" cy="225446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309">
              <a:buClrTx/>
              <a:defRPr/>
            </a:pPr>
            <a:endParaRPr lang="en-US" sz="2400" kern="1200" dirty="0">
              <a:solidFill>
                <a:prstClr val="black"/>
              </a:solidFill>
            </a:endParaRPr>
          </a:p>
        </p:txBody>
      </p:sp>
      <p:sp>
        <p:nvSpPr>
          <p:cNvPr id="10" name="TextBox 9"/>
          <p:cNvSpPr txBox="1"/>
          <p:nvPr/>
        </p:nvSpPr>
        <p:spPr>
          <a:xfrm>
            <a:off x="1502154" y="795301"/>
            <a:ext cx="9187688" cy="1384995"/>
          </a:xfrm>
          <a:prstGeom prst="rect">
            <a:avLst/>
          </a:prstGeom>
          <a:noFill/>
        </p:spPr>
        <p:txBody>
          <a:bodyPr wrap="square" rtlCol="0">
            <a:spAutoFit/>
          </a:bodyPr>
          <a:lstStyle/>
          <a:p>
            <a:pPr algn="ctr" defTabSz="1219170">
              <a:lnSpc>
                <a:spcPct val="150000"/>
              </a:lnSpc>
            </a:pPr>
            <a:r>
              <a:rPr lang="vi-VN" sz="2800" b="1" noProof="1">
                <a:solidFill>
                  <a:srgbClr val="FCFCFC">
                    <a:lumMod val="10000"/>
                  </a:srgbClr>
                </a:solidFill>
                <a:latin typeface="UTM Avo" panose="02040603050506020204" pitchFamily="18"/>
                <a:sym typeface="+mn-lt"/>
              </a:rPr>
              <a:t>Câu </a:t>
            </a:r>
            <a:r>
              <a:rPr lang="en-US" sz="2800" b="1" noProof="1">
                <a:solidFill>
                  <a:srgbClr val="FCFCFC">
                    <a:lumMod val="10000"/>
                  </a:srgbClr>
                </a:solidFill>
                <a:latin typeface="UTM Avo" panose="02040603050506020204" pitchFamily="18"/>
                <a:sym typeface="+mn-lt"/>
              </a:rPr>
              <a:t>2</a:t>
            </a:r>
            <a:r>
              <a:rPr lang="en-US" sz="2800" b="1" noProof="1" smtClean="0">
                <a:solidFill>
                  <a:srgbClr val="FCFCFC">
                    <a:lumMod val="10000"/>
                  </a:srgbClr>
                </a:solidFill>
                <a:latin typeface="UTM Avo" panose="02040603050506020204" pitchFamily="18"/>
                <a:sym typeface="+mn-lt"/>
              </a:rPr>
              <a:t>: </a:t>
            </a:r>
            <a:r>
              <a:rPr lang="en-US" sz="2800" noProof="1" smtClean="0">
                <a:solidFill>
                  <a:srgbClr val="FCFCFC">
                    <a:lumMod val="10000"/>
                  </a:srgbClr>
                </a:solidFill>
                <a:latin typeface="UTM Avo" panose="02040603050506020204" pitchFamily="18"/>
                <a:sym typeface="+mn-lt"/>
              </a:rPr>
              <a:t>Cá thu nhiều năng lượng hơn gạo tẻ.</a:t>
            </a:r>
          </a:p>
          <a:p>
            <a:pPr algn="ctr" defTabSz="1219170">
              <a:lnSpc>
                <a:spcPct val="150000"/>
              </a:lnSpc>
            </a:pPr>
            <a:r>
              <a:rPr lang="en-US" sz="2800" noProof="1" smtClean="0">
                <a:solidFill>
                  <a:srgbClr val="FCFCFC">
                    <a:lumMod val="10000"/>
                  </a:srgbClr>
                </a:solidFill>
                <a:latin typeface="UTM Avo" panose="02040603050506020204" pitchFamily="18"/>
                <a:sym typeface="+mn-lt"/>
              </a:rPr>
              <a:t>Đúng hay Sai</a:t>
            </a:r>
            <a:endParaRPr lang="vi-VN" sz="2800" noProof="1">
              <a:solidFill>
                <a:srgbClr val="FCFCFC">
                  <a:lumMod val="10000"/>
                </a:srgbClr>
              </a:solidFill>
              <a:latin typeface="UTM Avo" panose="02040603050506020204" pitchFamily="18"/>
              <a:sym typeface="+mn-lt"/>
            </a:endParaRPr>
          </a:p>
        </p:txBody>
      </p:sp>
      <p:pic>
        <p:nvPicPr>
          <p:cNvPr id="5" name="Picture 4" descr="1.png"/>
          <p:cNvPicPr>
            <a:picLocks noChangeAspect="1"/>
          </p:cNvPicPr>
          <p:nvPr/>
        </p:nvPicPr>
        <p:blipFill>
          <a:blip r:embed="rId8" cstate="print"/>
          <a:stretch>
            <a:fillRect/>
          </a:stretch>
        </p:blipFill>
        <p:spPr>
          <a:xfrm>
            <a:off x="0" y="6680200"/>
            <a:ext cx="12192000" cy="1524000"/>
          </a:xfrm>
          <a:prstGeom prst="rect">
            <a:avLst/>
          </a:prstGeom>
        </p:spPr>
      </p:pic>
      <p:pic>
        <p:nvPicPr>
          <p:cNvPr id="2" name="Picture 1">
            <a:extLst>
              <a:ext uri="{FF2B5EF4-FFF2-40B4-BE49-F238E27FC236}">
                <a16:creationId xmlns:a16="http://schemas.microsoft.com/office/drawing/2014/main" xmlns="" id="{F00A4BE2-97D7-1E2B-B627-6850F0C77552}"/>
              </a:ext>
            </a:extLst>
          </p:cNvPr>
          <p:cNvPicPr>
            <a:picLocks noChangeAspect="1"/>
          </p:cNvPicPr>
          <p:nvPr/>
        </p:nvPicPr>
        <p:blipFill>
          <a:blip r:embed="rId9"/>
          <a:stretch>
            <a:fillRect/>
          </a:stretch>
        </p:blipFill>
        <p:spPr>
          <a:xfrm>
            <a:off x="-4257" y="-4495"/>
            <a:ext cx="1126598" cy="1258329"/>
          </a:xfrm>
          <a:prstGeom prst="rect">
            <a:avLst/>
          </a:prstGeom>
        </p:spPr>
      </p:pic>
      <p:sp>
        <p:nvSpPr>
          <p:cNvPr id="19" name="Đáp án đúng">
            <a:extLst>
              <a:ext uri="{FF2B5EF4-FFF2-40B4-BE49-F238E27FC236}">
                <a16:creationId xmlns:a16="http://schemas.microsoft.com/office/drawing/2014/main" xmlns="" id="{FBC67A40-8C54-F51E-A33D-E15FFA42D4A3}"/>
              </a:ext>
            </a:extLst>
          </p:cNvPr>
          <p:cNvSpPr/>
          <p:nvPr/>
        </p:nvSpPr>
        <p:spPr>
          <a:xfrm>
            <a:off x="6038574" y="3480419"/>
            <a:ext cx="3237777" cy="1431168"/>
          </a:xfrm>
          <a:prstGeom prst="roundRect">
            <a:avLst/>
          </a:prstGeom>
          <a:solidFill>
            <a:schemeClr val="bg1"/>
          </a:solidFill>
          <a:ln w="25400" cap="flat" cmpd="sng" algn="ctr">
            <a:solidFill>
              <a:schemeClr val="tx1"/>
            </a:solidFill>
            <a:prstDash val="solid"/>
          </a:ln>
          <a:effectLst/>
        </p:spPr>
        <p:txBody>
          <a:bodyPr rtlCol="0" anchor="ctr"/>
          <a:lstStyle/>
          <a:p>
            <a:pPr algn="just" defTabSz="1219170">
              <a:lnSpc>
                <a:spcPct val="150000"/>
              </a:lnSpc>
              <a:buClrTx/>
              <a:buFontTx/>
              <a:buNone/>
              <a:defRPr/>
            </a:pPr>
            <a:r>
              <a:rPr lang="en-US" sz="3200" noProof="1" smtClean="0">
                <a:solidFill>
                  <a:srgbClr val="FCFCFC">
                    <a:lumMod val="10000"/>
                  </a:srgbClr>
                </a:solidFill>
                <a:latin typeface="UTM Avo" panose="02040603050506020204" pitchFamily="18"/>
                <a:sym typeface="+mn-lt"/>
              </a:rPr>
              <a:t>Sai</a:t>
            </a:r>
            <a:endParaRPr lang="vi-VN" sz="3200" noProof="1">
              <a:solidFill>
                <a:srgbClr val="FCFCFC">
                  <a:lumMod val="10000"/>
                </a:srgbClr>
              </a:solidFill>
              <a:latin typeface="UTM Avo" panose="02040603050506020204" pitchFamily="18"/>
              <a:sym typeface="+mn-lt"/>
            </a:endParaRPr>
          </a:p>
        </p:txBody>
      </p:sp>
      <p:sp>
        <p:nvSpPr>
          <p:cNvPr id="22" name="Đáp án sai 3">
            <a:extLst>
              <a:ext uri="{FF2B5EF4-FFF2-40B4-BE49-F238E27FC236}">
                <a16:creationId xmlns:a16="http://schemas.microsoft.com/office/drawing/2014/main" xmlns="" id="{5445D901-81C8-1707-F0A8-2B200CC95311}"/>
              </a:ext>
            </a:extLst>
          </p:cNvPr>
          <p:cNvSpPr/>
          <p:nvPr/>
        </p:nvSpPr>
        <p:spPr>
          <a:xfrm>
            <a:off x="1354093" y="3393062"/>
            <a:ext cx="3201275" cy="1431169"/>
          </a:xfrm>
          <a:prstGeom prst="roundRect">
            <a:avLst/>
          </a:prstGeom>
          <a:solidFill>
            <a:schemeClr val="bg1"/>
          </a:solidFill>
          <a:ln w="25400" cap="flat" cmpd="sng" algn="ctr">
            <a:solidFill>
              <a:schemeClr val="tx1"/>
            </a:solidFill>
            <a:prstDash val="solid"/>
          </a:ln>
          <a:effectLst/>
        </p:spPr>
        <p:txBody>
          <a:bodyPr rtlCol="0" anchor="ctr"/>
          <a:lstStyle/>
          <a:p>
            <a:pPr algn="just" defTabSz="1219170">
              <a:lnSpc>
                <a:spcPct val="150000"/>
              </a:lnSpc>
              <a:buClrTx/>
              <a:buFontTx/>
              <a:buNone/>
              <a:defRPr/>
            </a:pPr>
            <a:r>
              <a:rPr lang="en-US" sz="3200" noProof="1" smtClean="0">
                <a:solidFill>
                  <a:srgbClr val="FCFCFC">
                    <a:lumMod val="10000"/>
                  </a:srgbClr>
                </a:solidFill>
                <a:latin typeface="UTM Avo" panose="02040603050506020204" pitchFamily="18"/>
                <a:sym typeface="+mn-lt"/>
              </a:rPr>
              <a:t>Đúng</a:t>
            </a:r>
            <a:endParaRPr lang="vi-VN" sz="3200" noProof="1">
              <a:solidFill>
                <a:srgbClr val="FCFCFC">
                  <a:lumMod val="10000"/>
                </a:srgbClr>
              </a:solidFill>
              <a:latin typeface="UTM Avo" panose="02040603050506020204" pitchFamily="18"/>
              <a:sym typeface="+mn-lt"/>
            </a:endParaRPr>
          </a:p>
        </p:txBody>
      </p:sp>
      <p:pic>
        <p:nvPicPr>
          <p:cNvPr id="23" name="Picture 5">
            <a:extLst>
              <a:ext uri="{FF2B5EF4-FFF2-40B4-BE49-F238E27FC236}">
                <a16:creationId xmlns:a16="http://schemas.microsoft.com/office/drawing/2014/main" xmlns="" id="{97716FD2-F24D-3CE9-79A7-8C1020A95D3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8160140" y="4009354"/>
            <a:ext cx="853047" cy="742495"/>
          </a:xfrm>
          <a:prstGeom prst="rect">
            <a:avLst/>
          </a:prstGeom>
        </p:spPr>
      </p:pic>
      <p:pic>
        <p:nvPicPr>
          <p:cNvPr id="25" name="Picture 10">
            <a:extLst>
              <a:ext uri="{FF2B5EF4-FFF2-40B4-BE49-F238E27FC236}">
                <a16:creationId xmlns:a16="http://schemas.microsoft.com/office/drawing/2014/main" xmlns="" id="{921EDD67-6EA0-EFEB-D3DE-3367FCBC49F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3658468" y="3994468"/>
            <a:ext cx="850123" cy="757381"/>
          </a:xfrm>
          <a:prstGeom prst="rect">
            <a:avLst/>
          </a:prstGeom>
        </p:spPr>
      </p:pic>
      <p:pic>
        <p:nvPicPr>
          <p:cNvPr id="29" name="Correct sound effect and wrong sound effect (mp3cut.net)">
            <a:hlinkClick r:id="" action="ppaction://media"/>
            <a:extLst>
              <a:ext uri="{FF2B5EF4-FFF2-40B4-BE49-F238E27FC236}">
                <a16:creationId xmlns:a16="http://schemas.microsoft.com/office/drawing/2014/main" xmlns="" id="{0B829996-90E2-0D53-64C7-54B017F04140}"/>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6442363" y="-637266"/>
            <a:ext cx="487363" cy="487363"/>
          </a:xfrm>
          <a:prstGeom prst="rect">
            <a:avLst/>
          </a:prstGeom>
        </p:spPr>
      </p:pic>
      <p:pic>
        <p:nvPicPr>
          <p:cNvPr id="30" name="Correct sound effect and wrong sound effect (mp3cut.net) (1)">
            <a:hlinkClick r:id="" action="ppaction://media"/>
            <a:extLst>
              <a:ext uri="{FF2B5EF4-FFF2-40B4-BE49-F238E27FC236}">
                <a16:creationId xmlns:a16="http://schemas.microsoft.com/office/drawing/2014/main" xmlns="" id="{4F03A221-4B6F-6BA8-AE72-68CE7BAF7908}"/>
              </a:ext>
            </a:extLst>
          </p:cNvPr>
          <p:cNvPicPr>
            <a:picLocks noChangeAspect="1"/>
          </p:cNvPicPr>
          <p:nvPr>
            <a:audioFile r:link="rId5"/>
            <p:extLst>
              <p:ext uri="{DAA4B4D4-6D71-4841-9C94-3DE7FCFB9230}">
                <p14:media xmlns:p14="http://schemas.microsoft.com/office/powerpoint/2010/main" r:embed="rId4"/>
              </p:ext>
            </p:extLst>
          </p:nvPr>
        </p:nvPicPr>
        <p:blipFill>
          <a:blip r:embed="rId15"/>
          <a:stretch>
            <a:fillRect/>
          </a:stretch>
        </p:blipFill>
        <p:spPr>
          <a:xfrm>
            <a:off x="7769225" y="-637266"/>
            <a:ext cx="487363" cy="487363"/>
          </a:xfrm>
          <a:prstGeom prst="rect">
            <a:avLst/>
          </a:prstGeom>
        </p:spPr>
      </p:pic>
    </p:spTree>
    <p:custDataLst>
      <p:tags r:id="rId1"/>
    </p:custDataLst>
    <p:extLst>
      <p:ext uri="{BB962C8B-B14F-4D97-AF65-F5344CB8AC3E}">
        <p14:creationId xmlns:p14="http://schemas.microsoft.com/office/powerpoint/2010/main" val="1908519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18" presetClass="entr" presetSubtype="12"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strips(downLeft)">
                                      <p:cBhvr>
                                        <p:cTn id="17" dur="500"/>
                                        <p:tgtEl>
                                          <p:spTgt spid="19"/>
                                        </p:tgtEl>
                                      </p:cBhvr>
                                    </p:animEffect>
                                  </p:childTnLst>
                                </p:cTn>
                              </p:par>
                              <p:par>
                                <p:cTn id="18" presetID="18" presetClass="entr" presetSubtype="12"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strips(downLeft)">
                                      <p:cBhvr>
                                        <p:cTn id="20" dur="500"/>
                                        <p:tgtEl>
                                          <p:spTgt spid="22"/>
                                        </p:tgtEl>
                                      </p:cBhvr>
                                    </p:animEffect>
                                  </p:childTnLst>
                                </p:cTn>
                              </p:par>
                              <p:par>
                                <p:cTn id="21" presetID="1" presetClass="mediacall" presetSubtype="0" fill="hold" nodeType="withEffect">
                                  <p:stCondLst>
                                    <p:cond delay="0"/>
                                  </p:stCondLst>
                                  <p:childTnLst>
                                    <p:cmd type="call" cmd="playFrom(0.0)">
                                      <p:cBhvr>
                                        <p:cTn id="22" dur="862" fill="hold"/>
                                        <p:tgtEl>
                                          <p:spTgt spid="30"/>
                                        </p:tgtEl>
                                      </p:cBhvr>
                                    </p:cmd>
                                  </p:childTnLst>
                                </p:cTn>
                              </p:par>
                              <p:par>
                                <p:cTn id="23" presetID="1" presetClass="mediacall" presetSubtype="0" fill="hold" nodeType="withEffect">
                                  <p:stCondLst>
                                    <p:cond delay="0"/>
                                  </p:stCondLst>
                                  <p:childTnLst>
                                    <p:cmd type="call" cmd="playFrom(0.0)">
                                      <p:cBhvr>
                                        <p:cTn id="24" dur="862"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500" fill="hold"/>
                                        <p:tgtEl>
                                          <p:spTgt spid="19"/>
                                        </p:tgtEl>
                                        <p:attrNameLst>
                                          <p:attrName>fillcolor</p:attrName>
                                        </p:attrNameLst>
                                      </p:cBhvr>
                                      <p:to>
                                        <a:srgbClr val="92D050"/>
                                      </p:to>
                                    </p:animClr>
                                    <p:set>
                                      <p:cBhvr>
                                        <p:cTn id="30" dur="500" fill="hold"/>
                                        <p:tgtEl>
                                          <p:spTgt spid="19"/>
                                        </p:tgtEl>
                                        <p:attrNameLst>
                                          <p:attrName>fill.type</p:attrName>
                                        </p:attrNameLst>
                                      </p:cBhvr>
                                      <p:to>
                                        <p:strVal val="solid"/>
                                      </p:to>
                                    </p:set>
                                    <p:set>
                                      <p:cBhvr>
                                        <p:cTn id="31" dur="500" fill="hold"/>
                                        <p:tgtEl>
                                          <p:spTgt spid="19"/>
                                        </p:tgtEl>
                                        <p:attrNameLst>
                                          <p:attrName>fill.on</p:attrName>
                                        </p:attrNameLst>
                                      </p:cBhvr>
                                      <p:to>
                                        <p:strVal val="true"/>
                                      </p:to>
                                    </p:set>
                                  </p:childTnLst>
                                </p:cTn>
                              </p:par>
                              <p:par>
                                <p:cTn id="32" presetID="1" presetClass="entr" presetSubtype="0" fill="hold" nodeType="withEffect">
                                  <p:stCondLst>
                                    <p:cond delay="0"/>
                                  </p:stCondLst>
                                  <p:childTnLst>
                                    <p:set>
                                      <p:cBhvr>
                                        <p:cTn id="33" dur="1" fill="hold">
                                          <p:stCondLst>
                                            <p:cond delay="9"/>
                                          </p:stCondLst>
                                        </p:cTn>
                                        <p:tgtEl>
                                          <p:spTgt spid="23"/>
                                        </p:tgtEl>
                                        <p:attrNameLst>
                                          <p:attrName>style.visibility</p:attrName>
                                        </p:attrNameLst>
                                      </p:cBhvr>
                                      <p:to>
                                        <p:strVal val="visible"/>
                                      </p:to>
                                    </p:set>
                                  </p:childTnLst>
                                </p:cTn>
                              </p:par>
                              <p:par>
                                <p:cTn id="34" presetID="26" presetClass="emph" presetSubtype="0" repeatCount="2000" fill="hold" grpId="1" nodeType="withEffect">
                                  <p:stCondLst>
                                    <p:cond delay="0"/>
                                  </p:stCondLst>
                                  <p:childTnLst>
                                    <p:animEffect transition="out" filter="fade">
                                      <p:cBhvr>
                                        <p:cTn id="35" dur="500" tmFilter="0, 0; .2, .5; .8, .5; 1, 0"/>
                                        <p:tgtEl>
                                          <p:spTgt spid="19"/>
                                        </p:tgtEl>
                                      </p:cBhvr>
                                    </p:animEffect>
                                    <p:animScale>
                                      <p:cBhvr>
                                        <p:cTn id="36" dur="250" autoRev="1" fill="hold"/>
                                        <p:tgtEl>
                                          <p:spTgt spid="19"/>
                                        </p:tgtEl>
                                      </p:cBhvr>
                                      <p:by x="105000" y="105000"/>
                                    </p:animScale>
                                  </p:childTnLst>
                                </p:cTn>
                              </p:par>
                              <p:par>
                                <p:cTn id="37" presetID="1" presetClass="mediacall" presetSubtype="0" fill="hold" nodeType="withEffect">
                                  <p:stCondLst>
                                    <p:cond delay="0"/>
                                  </p:stCondLst>
                                  <p:childTnLst>
                                    <p:cmd type="call" cmd="playFrom(0.0)">
                                      <p:cBhvr>
                                        <p:cTn id="38" dur="835" fill="hold"/>
                                        <p:tgtEl>
                                          <p:spTgt spid="29"/>
                                        </p:tgtEl>
                                      </p:cBhvr>
                                    </p:cmd>
                                  </p:childTnLst>
                                </p:cTn>
                              </p:par>
                            </p:childTnLst>
                          </p:cTn>
                        </p:par>
                      </p:childTnLst>
                    </p:cTn>
                  </p:par>
                </p:childTnLst>
              </p:cTn>
              <p:nextCondLst>
                <p:cond evt="onClick" delay="0">
                  <p:tgtEl>
                    <p:spTgt spid="19"/>
                  </p:tgtEl>
                </p:cond>
              </p:nextCondLst>
            </p:seq>
            <p:seq concurrent="1" nextAc="seek">
              <p:cTn id="39" restart="whenNotActive" fill="hold" evtFilter="cancelBubble" nodeType="interactiveSeq">
                <p:stCondLst>
                  <p:cond evt="onClick" delay="0">
                    <p:tgtEl>
                      <p:spTgt spid="22"/>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22"/>
                                        </p:tgtEl>
                                        <p:attrNameLst>
                                          <p:attrName>fillcolor</p:attrName>
                                        </p:attrNameLst>
                                      </p:cBhvr>
                                      <p:to>
                                        <a:srgbClr val="D99694"/>
                                      </p:to>
                                    </p:animClr>
                                    <p:set>
                                      <p:cBhvr>
                                        <p:cTn id="44" dur="500" fill="hold"/>
                                        <p:tgtEl>
                                          <p:spTgt spid="22"/>
                                        </p:tgtEl>
                                        <p:attrNameLst>
                                          <p:attrName>fill.type</p:attrName>
                                        </p:attrNameLst>
                                      </p:cBhvr>
                                      <p:to>
                                        <p:strVal val="solid"/>
                                      </p:to>
                                    </p:set>
                                    <p:set>
                                      <p:cBhvr>
                                        <p:cTn id="45" dur="500" fill="hold"/>
                                        <p:tgtEl>
                                          <p:spTgt spid="22"/>
                                        </p:tgtEl>
                                        <p:attrNameLst>
                                          <p:attrName>fill.on</p:attrName>
                                        </p:attrNameLst>
                                      </p:cBhvr>
                                      <p:to>
                                        <p:strVal val="true"/>
                                      </p:to>
                                    </p:set>
                                  </p:childTnLst>
                                </p:cTn>
                              </p:par>
                              <p:par>
                                <p:cTn id="46" presetID="1" presetClass="entr" presetSubtype="0" fill="hold" nodeType="withEffect">
                                  <p:stCondLst>
                                    <p:cond delay="0"/>
                                  </p:stCondLst>
                                  <p:childTnLst>
                                    <p:set>
                                      <p:cBhvr>
                                        <p:cTn id="47" dur="1" fill="hold">
                                          <p:stCondLst>
                                            <p:cond delay="9"/>
                                          </p:stCondLst>
                                        </p:cTn>
                                        <p:tgtEl>
                                          <p:spTgt spid="25"/>
                                        </p:tgtEl>
                                        <p:attrNameLst>
                                          <p:attrName>style.visibility</p:attrName>
                                        </p:attrNameLst>
                                      </p:cBhvr>
                                      <p:to>
                                        <p:strVal val="visible"/>
                                      </p:to>
                                    </p:set>
                                  </p:childTnLst>
                                </p:cTn>
                              </p:par>
                              <p:par>
                                <p:cTn id="48" presetID="1" presetClass="mediacall" presetSubtype="0" fill="hold" nodeType="withEffect">
                                  <p:stCondLst>
                                    <p:cond delay="0"/>
                                  </p:stCondLst>
                                  <p:childTnLst>
                                    <p:cmd type="call" cmd="playFrom(0.0)">
                                      <p:cBhvr>
                                        <p:cTn id="49" dur="862" fill="hold"/>
                                        <p:tgtEl>
                                          <p:spTgt spid="30"/>
                                        </p:tgtEl>
                                      </p:cBhvr>
                                    </p:cmd>
                                  </p:childTnLst>
                                </p:cTn>
                              </p:par>
                              <p:par>
                                <p:cTn id="50" presetID="26" presetClass="emph" presetSubtype="0" repeatCount="2000" fill="hold" grpId="1" nodeType="withEffect">
                                  <p:stCondLst>
                                    <p:cond delay="0"/>
                                  </p:stCondLst>
                                  <p:childTnLst>
                                    <p:animEffect transition="out" filter="fade">
                                      <p:cBhvr>
                                        <p:cTn id="51" dur="500" tmFilter="0, 0; .2, .5; .8, .5; 1, 0"/>
                                        <p:tgtEl>
                                          <p:spTgt spid="22"/>
                                        </p:tgtEl>
                                      </p:cBhvr>
                                    </p:animEffect>
                                    <p:animScale>
                                      <p:cBhvr>
                                        <p:cTn id="52" dur="250" autoRev="1" fill="hold"/>
                                        <p:tgtEl>
                                          <p:spTgt spid="22"/>
                                        </p:tgtEl>
                                      </p:cBhvr>
                                      <p:by x="105000" y="105000"/>
                                    </p:animScale>
                                  </p:childTnLst>
                                </p:cTn>
                              </p:par>
                            </p:childTnLst>
                          </p:cTn>
                        </p:par>
                      </p:childTnLst>
                    </p:cTn>
                  </p:par>
                </p:childTnLst>
              </p:cTn>
              <p:nextCondLst>
                <p:cond evt="onClick" delay="0">
                  <p:tgtEl>
                    <p:spTgt spid="22"/>
                  </p:tgtEl>
                </p:cond>
              </p:nextCondLst>
            </p:seq>
            <p:audio>
              <p:cMediaNode vol="80000">
                <p:cTn id="53" fill="hold" display="0">
                  <p:stCondLst>
                    <p:cond delay="indefinite"/>
                  </p:stCondLst>
                  <p:endCondLst>
                    <p:cond evt="onStopAudio" delay="0">
                      <p:tgtEl>
                        <p:sldTgt/>
                      </p:tgtEl>
                    </p:cond>
                  </p:endCondLst>
                </p:cTn>
                <p:tgtEl>
                  <p:spTgt spid="29"/>
                </p:tgtEl>
              </p:cMediaNode>
            </p:audio>
            <p:audio>
              <p:cMediaNode vol="80000">
                <p:cTn id="54" fill="hold" display="0">
                  <p:stCondLst>
                    <p:cond delay="indefinite"/>
                  </p:stCondLst>
                  <p:endCondLst>
                    <p:cond evt="onStopAudio" delay="0">
                      <p:tgtEl>
                        <p:sldTgt/>
                      </p:tgtEl>
                    </p:cond>
                  </p:endCondLst>
                </p:cTn>
                <p:tgtEl>
                  <p:spTgt spid="30"/>
                </p:tgtEl>
              </p:cMediaNode>
            </p:audio>
          </p:childTnLst>
        </p:cTn>
      </p:par>
    </p:tnLst>
    <p:bldLst>
      <p:bldP spid="9" grpId="0" animBg="1"/>
      <p:bldP spid="10" grpId="0"/>
      <p:bldP spid="19" grpId="0" animBg="1"/>
      <p:bldP spid="19" grpId="1" animBg="1"/>
      <p:bldP spid="22" grpId="0" animBg="1"/>
      <p:bldP spid="2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148079" y="336149"/>
            <a:ext cx="10314432" cy="225446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309">
              <a:buClrTx/>
              <a:defRPr/>
            </a:pPr>
            <a:endParaRPr lang="en-US" sz="2400" kern="1200" dirty="0">
              <a:solidFill>
                <a:prstClr val="black"/>
              </a:solidFill>
            </a:endParaRPr>
          </a:p>
        </p:txBody>
      </p:sp>
      <p:sp>
        <p:nvSpPr>
          <p:cNvPr id="10" name="TextBox 9"/>
          <p:cNvSpPr txBox="1"/>
          <p:nvPr/>
        </p:nvSpPr>
        <p:spPr>
          <a:xfrm>
            <a:off x="1502154" y="694564"/>
            <a:ext cx="9540388" cy="1826141"/>
          </a:xfrm>
          <a:prstGeom prst="rect">
            <a:avLst/>
          </a:prstGeom>
          <a:noFill/>
        </p:spPr>
        <p:txBody>
          <a:bodyPr wrap="square" rtlCol="0">
            <a:spAutoFit/>
          </a:bodyPr>
          <a:lstStyle/>
          <a:p>
            <a:pPr algn="just">
              <a:spcAft>
                <a:spcPts val="800"/>
              </a:spcAft>
            </a:pPr>
            <a:r>
              <a:rPr lang="vi-VN" sz="3200" noProof="1">
                <a:solidFill>
                  <a:srgbClr val="FCFCFC">
                    <a:lumMod val="10000"/>
                  </a:srgbClr>
                </a:solidFill>
                <a:latin typeface="UTM Avo" panose="02040603050506020204" pitchFamily="18"/>
                <a:sym typeface="+mn-lt"/>
              </a:rPr>
              <a:t>Câu </a:t>
            </a:r>
            <a:r>
              <a:rPr lang="en-US" sz="3200" noProof="1" smtClean="0">
                <a:solidFill>
                  <a:srgbClr val="FCFCFC">
                    <a:lumMod val="10000"/>
                  </a:srgbClr>
                </a:solidFill>
                <a:latin typeface="UTM Avo" panose="02040603050506020204" pitchFamily="18"/>
                <a:sym typeface="+mn-lt"/>
              </a:rPr>
              <a:t>3:</a:t>
            </a:r>
            <a:r>
              <a:rPr lang="vi-VN" sz="3200" noProof="1" smtClean="0">
                <a:solidFill>
                  <a:srgbClr val="FCFCFC">
                    <a:lumMod val="10000"/>
                  </a:srgbClr>
                </a:solidFill>
                <a:latin typeface="UTM Avo" panose="02040603050506020204" pitchFamily="18"/>
                <a:sym typeface="+mn-lt"/>
              </a:rPr>
              <a:t> </a:t>
            </a:r>
            <a:r>
              <a:rPr lang="vi-VN" sz="3200" kern="100" dirty="0" smtClean="0">
                <a:latin typeface="Times New Roman" panose="02020603050405020304" pitchFamily="18" charset="0"/>
                <a:ea typeface="Calibri" panose="020F0502020204030204" pitchFamily="34" charset="0"/>
                <a:cs typeface="Times New Roman" panose="02020603050405020304" pitchFamily="18" charset="0"/>
              </a:rPr>
              <a:t>Các </a:t>
            </a:r>
            <a:r>
              <a:rPr lang="vi-VN" sz="3200" kern="100" dirty="0">
                <a:latin typeface="Times New Roman" panose="02020603050405020304" pitchFamily="18" charset="0"/>
                <a:ea typeface="Calibri" panose="020F0502020204030204" pitchFamily="34" charset="0"/>
                <a:cs typeface="Times New Roman" panose="02020603050405020304" pitchFamily="18" charset="0"/>
              </a:rPr>
              <a:t>thức ăn khác nhau thì cung cấp cho cơ thể năng lượng và các chất dinh dưỡng khác nhau</a:t>
            </a:r>
            <a:r>
              <a:rPr lang="vi-VN" sz="3200" kern="1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3200" noProof="1" smtClean="0">
              <a:solidFill>
                <a:srgbClr val="FCFCFC">
                  <a:lumMod val="10000"/>
                </a:srgbClr>
              </a:solidFill>
              <a:latin typeface="UTM Avo" panose="02040603050506020204" pitchFamily="18"/>
              <a:sym typeface="+mn-lt"/>
            </a:endParaRPr>
          </a:p>
          <a:p>
            <a:pPr algn="ctr" defTabSz="1219170">
              <a:lnSpc>
                <a:spcPct val="150000"/>
              </a:lnSpc>
            </a:pPr>
            <a:r>
              <a:rPr lang="en-US" sz="2800" noProof="1" smtClean="0">
                <a:solidFill>
                  <a:srgbClr val="FCFCFC">
                    <a:lumMod val="10000"/>
                  </a:srgbClr>
                </a:solidFill>
                <a:latin typeface="UTM Avo" panose="02040603050506020204" pitchFamily="18"/>
                <a:sym typeface="+mn-lt"/>
              </a:rPr>
              <a:t>Đúng hay Sai</a:t>
            </a:r>
            <a:endParaRPr lang="vi-VN" sz="2800" noProof="1">
              <a:solidFill>
                <a:srgbClr val="FCFCFC">
                  <a:lumMod val="10000"/>
                </a:srgbClr>
              </a:solidFill>
              <a:latin typeface="UTM Avo" panose="02040603050506020204" pitchFamily="18"/>
              <a:sym typeface="+mn-lt"/>
            </a:endParaRPr>
          </a:p>
        </p:txBody>
      </p:sp>
      <p:pic>
        <p:nvPicPr>
          <p:cNvPr id="5" name="Picture 4" descr="1.png"/>
          <p:cNvPicPr>
            <a:picLocks noChangeAspect="1"/>
          </p:cNvPicPr>
          <p:nvPr/>
        </p:nvPicPr>
        <p:blipFill>
          <a:blip r:embed="rId8" cstate="print"/>
          <a:stretch>
            <a:fillRect/>
          </a:stretch>
        </p:blipFill>
        <p:spPr>
          <a:xfrm>
            <a:off x="0" y="6680200"/>
            <a:ext cx="12192000" cy="1524000"/>
          </a:xfrm>
          <a:prstGeom prst="rect">
            <a:avLst/>
          </a:prstGeom>
        </p:spPr>
      </p:pic>
      <p:pic>
        <p:nvPicPr>
          <p:cNvPr id="2" name="Picture 1">
            <a:extLst>
              <a:ext uri="{FF2B5EF4-FFF2-40B4-BE49-F238E27FC236}">
                <a16:creationId xmlns:a16="http://schemas.microsoft.com/office/drawing/2014/main" xmlns="" id="{F00A4BE2-97D7-1E2B-B627-6850F0C77552}"/>
              </a:ext>
            </a:extLst>
          </p:cNvPr>
          <p:cNvPicPr>
            <a:picLocks noChangeAspect="1"/>
          </p:cNvPicPr>
          <p:nvPr/>
        </p:nvPicPr>
        <p:blipFill>
          <a:blip r:embed="rId9"/>
          <a:stretch>
            <a:fillRect/>
          </a:stretch>
        </p:blipFill>
        <p:spPr>
          <a:xfrm>
            <a:off x="-4257" y="-4495"/>
            <a:ext cx="1126598" cy="1258329"/>
          </a:xfrm>
          <a:prstGeom prst="rect">
            <a:avLst/>
          </a:prstGeom>
        </p:spPr>
      </p:pic>
      <p:sp>
        <p:nvSpPr>
          <p:cNvPr id="19" name="Đáp án đúng">
            <a:extLst>
              <a:ext uri="{FF2B5EF4-FFF2-40B4-BE49-F238E27FC236}">
                <a16:creationId xmlns:a16="http://schemas.microsoft.com/office/drawing/2014/main" xmlns="" id="{FBC67A40-8C54-F51E-A33D-E15FFA42D4A3}"/>
              </a:ext>
            </a:extLst>
          </p:cNvPr>
          <p:cNvSpPr/>
          <p:nvPr/>
        </p:nvSpPr>
        <p:spPr>
          <a:xfrm>
            <a:off x="1688202" y="3482538"/>
            <a:ext cx="3237777" cy="1431168"/>
          </a:xfrm>
          <a:prstGeom prst="roundRect">
            <a:avLst/>
          </a:prstGeom>
          <a:solidFill>
            <a:schemeClr val="bg1"/>
          </a:solidFill>
          <a:ln w="25400" cap="flat" cmpd="sng" algn="ctr">
            <a:solidFill>
              <a:schemeClr val="tx1"/>
            </a:solidFill>
            <a:prstDash val="solid"/>
          </a:ln>
          <a:effectLst/>
        </p:spPr>
        <p:txBody>
          <a:bodyPr rtlCol="0" anchor="ctr"/>
          <a:lstStyle/>
          <a:p>
            <a:pPr algn="just" defTabSz="1219170">
              <a:lnSpc>
                <a:spcPct val="150000"/>
              </a:lnSpc>
              <a:buClrTx/>
              <a:buFontTx/>
              <a:buNone/>
              <a:defRPr/>
            </a:pPr>
            <a:r>
              <a:rPr lang="en-US" sz="3200" noProof="1" smtClean="0">
                <a:solidFill>
                  <a:srgbClr val="FCFCFC">
                    <a:lumMod val="10000"/>
                  </a:srgbClr>
                </a:solidFill>
                <a:latin typeface="UTM Avo" panose="02040603050506020204" pitchFamily="18"/>
                <a:sym typeface="+mn-lt"/>
              </a:rPr>
              <a:t>Đúng</a:t>
            </a:r>
            <a:endParaRPr lang="vi-VN" sz="3200" noProof="1">
              <a:solidFill>
                <a:srgbClr val="FCFCFC">
                  <a:lumMod val="10000"/>
                </a:srgbClr>
              </a:solidFill>
              <a:latin typeface="UTM Avo" panose="02040603050506020204" pitchFamily="18"/>
              <a:sym typeface="+mn-lt"/>
            </a:endParaRPr>
          </a:p>
        </p:txBody>
      </p:sp>
      <p:sp>
        <p:nvSpPr>
          <p:cNvPr id="22" name="Đáp án sai 3">
            <a:extLst>
              <a:ext uri="{FF2B5EF4-FFF2-40B4-BE49-F238E27FC236}">
                <a16:creationId xmlns:a16="http://schemas.microsoft.com/office/drawing/2014/main" xmlns="" id="{5445D901-81C8-1707-F0A8-2B200CC95311}"/>
              </a:ext>
            </a:extLst>
          </p:cNvPr>
          <p:cNvSpPr/>
          <p:nvPr/>
        </p:nvSpPr>
        <p:spPr>
          <a:xfrm>
            <a:off x="6502401" y="3482538"/>
            <a:ext cx="3201275" cy="1431169"/>
          </a:xfrm>
          <a:prstGeom prst="roundRect">
            <a:avLst/>
          </a:prstGeom>
          <a:solidFill>
            <a:schemeClr val="bg1"/>
          </a:solidFill>
          <a:ln w="25400" cap="flat" cmpd="sng" algn="ctr">
            <a:solidFill>
              <a:schemeClr val="tx1"/>
            </a:solidFill>
            <a:prstDash val="solid"/>
          </a:ln>
          <a:effectLst/>
        </p:spPr>
        <p:txBody>
          <a:bodyPr rtlCol="0" anchor="ctr"/>
          <a:lstStyle/>
          <a:p>
            <a:pPr algn="just" defTabSz="1219170">
              <a:lnSpc>
                <a:spcPct val="150000"/>
              </a:lnSpc>
              <a:buClrTx/>
              <a:buFontTx/>
              <a:buNone/>
              <a:defRPr/>
            </a:pPr>
            <a:r>
              <a:rPr lang="en-US" sz="3200" noProof="1" smtClean="0">
                <a:solidFill>
                  <a:srgbClr val="FCFCFC">
                    <a:lumMod val="10000"/>
                  </a:srgbClr>
                </a:solidFill>
                <a:latin typeface="UTM Avo" panose="02040603050506020204" pitchFamily="18"/>
                <a:sym typeface="+mn-lt"/>
              </a:rPr>
              <a:t>Sai</a:t>
            </a:r>
            <a:endParaRPr lang="vi-VN" sz="3200" noProof="1">
              <a:solidFill>
                <a:srgbClr val="FCFCFC">
                  <a:lumMod val="10000"/>
                </a:srgbClr>
              </a:solidFill>
              <a:latin typeface="UTM Avo" panose="02040603050506020204" pitchFamily="18"/>
              <a:sym typeface="+mn-lt"/>
            </a:endParaRPr>
          </a:p>
        </p:txBody>
      </p:sp>
      <p:pic>
        <p:nvPicPr>
          <p:cNvPr id="23" name="Picture 5">
            <a:extLst>
              <a:ext uri="{FF2B5EF4-FFF2-40B4-BE49-F238E27FC236}">
                <a16:creationId xmlns:a16="http://schemas.microsoft.com/office/drawing/2014/main" xmlns="" id="{97716FD2-F24D-3CE9-79A7-8C1020A95D3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3937104" y="4105643"/>
            <a:ext cx="853047" cy="742495"/>
          </a:xfrm>
          <a:prstGeom prst="rect">
            <a:avLst/>
          </a:prstGeom>
        </p:spPr>
      </p:pic>
      <p:pic>
        <p:nvPicPr>
          <p:cNvPr id="25" name="Picture 10">
            <a:extLst>
              <a:ext uri="{FF2B5EF4-FFF2-40B4-BE49-F238E27FC236}">
                <a16:creationId xmlns:a16="http://schemas.microsoft.com/office/drawing/2014/main" xmlns="" id="{921EDD67-6EA0-EFEB-D3DE-3367FCBC49F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8780658" y="4089808"/>
            <a:ext cx="850123" cy="757381"/>
          </a:xfrm>
          <a:prstGeom prst="rect">
            <a:avLst/>
          </a:prstGeom>
        </p:spPr>
      </p:pic>
      <p:pic>
        <p:nvPicPr>
          <p:cNvPr id="29" name="Correct sound effect and wrong sound effect (mp3cut.net)">
            <a:hlinkClick r:id="" action="ppaction://media"/>
            <a:extLst>
              <a:ext uri="{FF2B5EF4-FFF2-40B4-BE49-F238E27FC236}">
                <a16:creationId xmlns:a16="http://schemas.microsoft.com/office/drawing/2014/main" xmlns="" id="{0B829996-90E2-0D53-64C7-54B017F04140}"/>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6442363" y="-637266"/>
            <a:ext cx="487363" cy="487363"/>
          </a:xfrm>
          <a:prstGeom prst="rect">
            <a:avLst/>
          </a:prstGeom>
        </p:spPr>
      </p:pic>
      <p:pic>
        <p:nvPicPr>
          <p:cNvPr id="30" name="Correct sound effect and wrong sound effect (mp3cut.net) (1)">
            <a:hlinkClick r:id="" action="ppaction://media"/>
            <a:extLst>
              <a:ext uri="{FF2B5EF4-FFF2-40B4-BE49-F238E27FC236}">
                <a16:creationId xmlns:a16="http://schemas.microsoft.com/office/drawing/2014/main" xmlns="" id="{4F03A221-4B6F-6BA8-AE72-68CE7BAF7908}"/>
              </a:ext>
            </a:extLst>
          </p:cNvPr>
          <p:cNvPicPr>
            <a:picLocks noChangeAspect="1"/>
          </p:cNvPicPr>
          <p:nvPr>
            <a:audioFile r:link="rId5"/>
            <p:extLst>
              <p:ext uri="{DAA4B4D4-6D71-4841-9C94-3DE7FCFB9230}">
                <p14:media xmlns:p14="http://schemas.microsoft.com/office/powerpoint/2010/main" r:embed="rId4"/>
              </p:ext>
            </p:extLst>
          </p:nvPr>
        </p:nvPicPr>
        <p:blipFill>
          <a:blip r:embed="rId15"/>
          <a:stretch>
            <a:fillRect/>
          </a:stretch>
        </p:blipFill>
        <p:spPr>
          <a:xfrm>
            <a:off x="7769225" y="-637266"/>
            <a:ext cx="487363" cy="487363"/>
          </a:xfrm>
          <a:prstGeom prst="rect">
            <a:avLst/>
          </a:prstGeom>
        </p:spPr>
      </p:pic>
    </p:spTree>
    <p:custDataLst>
      <p:tags r:id="rId1"/>
    </p:custDataLst>
    <p:extLst>
      <p:ext uri="{BB962C8B-B14F-4D97-AF65-F5344CB8AC3E}">
        <p14:creationId xmlns:p14="http://schemas.microsoft.com/office/powerpoint/2010/main" val="281466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18" presetClass="entr" presetSubtype="12"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strips(downLeft)">
                                      <p:cBhvr>
                                        <p:cTn id="17" dur="500"/>
                                        <p:tgtEl>
                                          <p:spTgt spid="19"/>
                                        </p:tgtEl>
                                      </p:cBhvr>
                                    </p:animEffect>
                                  </p:childTnLst>
                                </p:cTn>
                              </p:par>
                              <p:par>
                                <p:cTn id="18" presetID="18" presetClass="entr" presetSubtype="12"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strips(downLeft)">
                                      <p:cBhvr>
                                        <p:cTn id="20" dur="500"/>
                                        <p:tgtEl>
                                          <p:spTgt spid="22"/>
                                        </p:tgtEl>
                                      </p:cBhvr>
                                    </p:animEffect>
                                  </p:childTnLst>
                                </p:cTn>
                              </p:par>
                              <p:par>
                                <p:cTn id="21" presetID="1" presetClass="mediacall" presetSubtype="0" fill="hold" nodeType="withEffect">
                                  <p:stCondLst>
                                    <p:cond delay="0"/>
                                  </p:stCondLst>
                                  <p:childTnLst>
                                    <p:cmd type="call" cmd="playFrom(0.0)">
                                      <p:cBhvr>
                                        <p:cTn id="22" dur="862" fill="hold"/>
                                        <p:tgtEl>
                                          <p:spTgt spid="30"/>
                                        </p:tgtEl>
                                      </p:cBhvr>
                                    </p:cmd>
                                  </p:childTnLst>
                                </p:cTn>
                              </p:par>
                              <p:par>
                                <p:cTn id="23" presetID="1" presetClass="mediacall" presetSubtype="0" fill="hold" nodeType="withEffect">
                                  <p:stCondLst>
                                    <p:cond delay="0"/>
                                  </p:stCondLst>
                                  <p:childTnLst>
                                    <p:cmd type="call" cmd="playFrom(0.0)">
                                      <p:cBhvr>
                                        <p:cTn id="24" dur="862"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500" fill="hold"/>
                                        <p:tgtEl>
                                          <p:spTgt spid="19"/>
                                        </p:tgtEl>
                                        <p:attrNameLst>
                                          <p:attrName>fillcolor</p:attrName>
                                        </p:attrNameLst>
                                      </p:cBhvr>
                                      <p:to>
                                        <a:srgbClr val="92D050"/>
                                      </p:to>
                                    </p:animClr>
                                    <p:set>
                                      <p:cBhvr>
                                        <p:cTn id="30" dur="500" fill="hold"/>
                                        <p:tgtEl>
                                          <p:spTgt spid="19"/>
                                        </p:tgtEl>
                                        <p:attrNameLst>
                                          <p:attrName>fill.type</p:attrName>
                                        </p:attrNameLst>
                                      </p:cBhvr>
                                      <p:to>
                                        <p:strVal val="solid"/>
                                      </p:to>
                                    </p:set>
                                    <p:set>
                                      <p:cBhvr>
                                        <p:cTn id="31" dur="500" fill="hold"/>
                                        <p:tgtEl>
                                          <p:spTgt spid="19"/>
                                        </p:tgtEl>
                                        <p:attrNameLst>
                                          <p:attrName>fill.on</p:attrName>
                                        </p:attrNameLst>
                                      </p:cBhvr>
                                      <p:to>
                                        <p:strVal val="true"/>
                                      </p:to>
                                    </p:set>
                                  </p:childTnLst>
                                </p:cTn>
                              </p:par>
                              <p:par>
                                <p:cTn id="32" presetID="1" presetClass="entr" presetSubtype="0" fill="hold" nodeType="withEffect">
                                  <p:stCondLst>
                                    <p:cond delay="0"/>
                                  </p:stCondLst>
                                  <p:childTnLst>
                                    <p:set>
                                      <p:cBhvr>
                                        <p:cTn id="33" dur="1" fill="hold">
                                          <p:stCondLst>
                                            <p:cond delay="9"/>
                                          </p:stCondLst>
                                        </p:cTn>
                                        <p:tgtEl>
                                          <p:spTgt spid="23"/>
                                        </p:tgtEl>
                                        <p:attrNameLst>
                                          <p:attrName>style.visibility</p:attrName>
                                        </p:attrNameLst>
                                      </p:cBhvr>
                                      <p:to>
                                        <p:strVal val="visible"/>
                                      </p:to>
                                    </p:set>
                                  </p:childTnLst>
                                </p:cTn>
                              </p:par>
                              <p:par>
                                <p:cTn id="34" presetID="26" presetClass="emph" presetSubtype="0" repeatCount="2000" fill="hold" grpId="1" nodeType="withEffect">
                                  <p:stCondLst>
                                    <p:cond delay="0"/>
                                  </p:stCondLst>
                                  <p:childTnLst>
                                    <p:animEffect transition="out" filter="fade">
                                      <p:cBhvr>
                                        <p:cTn id="35" dur="500" tmFilter="0, 0; .2, .5; .8, .5; 1, 0"/>
                                        <p:tgtEl>
                                          <p:spTgt spid="19"/>
                                        </p:tgtEl>
                                      </p:cBhvr>
                                    </p:animEffect>
                                    <p:animScale>
                                      <p:cBhvr>
                                        <p:cTn id="36" dur="250" autoRev="1" fill="hold"/>
                                        <p:tgtEl>
                                          <p:spTgt spid="19"/>
                                        </p:tgtEl>
                                      </p:cBhvr>
                                      <p:by x="105000" y="105000"/>
                                    </p:animScale>
                                  </p:childTnLst>
                                </p:cTn>
                              </p:par>
                              <p:par>
                                <p:cTn id="37" presetID="1" presetClass="mediacall" presetSubtype="0" fill="hold" nodeType="withEffect">
                                  <p:stCondLst>
                                    <p:cond delay="0"/>
                                  </p:stCondLst>
                                  <p:childTnLst>
                                    <p:cmd type="call" cmd="playFrom(0.0)">
                                      <p:cBhvr>
                                        <p:cTn id="38" dur="835" fill="hold"/>
                                        <p:tgtEl>
                                          <p:spTgt spid="29"/>
                                        </p:tgtEl>
                                      </p:cBhvr>
                                    </p:cmd>
                                  </p:childTnLst>
                                </p:cTn>
                              </p:par>
                            </p:childTnLst>
                          </p:cTn>
                        </p:par>
                      </p:childTnLst>
                    </p:cTn>
                  </p:par>
                </p:childTnLst>
              </p:cTn>
              <p:nextCondLst>
                <p:cond evt="onClick" delay="0">
                  <p:tgtEl>
                    <p:spTgt spid="19"/>
                  </p:tgtEl>
                </p:cond>
              </p:nextCondLst>
            </p:seq>
            <p:seq concurrent="1" nextAc="seek">
              <p:cTn id="39" restart="whenNotActive" fill="hold" evtFilter="cancelBubble" nodeType="interactiveSeq">
                <p:stCondLst>
                  <p:cond evt="onClick" delay="0">
                    <p:tgtEl>
                      <p:spTgt spid="22"/>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22"/>
                                        </p:tgtEl>
                                        <p:attrNameLst>
                                          <p:attrName>fillcolor</p:attrName>
                                        </p:attrNameLst>
                                      </p:cBhvr>
                                      <p:to>
                                        <a:srgbClr val="D99694"/>
                                      </p:to>
                                    </p:animClr>
                                    <p:set>
                                      <p:cBhvr>
                                        <p:cTn id="44" dur="500" fill="hold"/>
                                        <p:tgtEl>
                                          <p:spTgt spid="22"/>
                                        </p:tgtEl>
                                        <p:attrNameLst>
                                          <p:attrName>fill.type</p:attrName>
                                        </p:attrNameLst>
                                      </p:cBhvr>
                                      <p:to>
                                        <p:strVal val="solid"/>
                                      </p:to>
                                    </p:set>
                                    <p:set>
                                      <p:cBhvr>
                                        <p:cTn id="45" dur="500" fill="hold"/>
                                        <p:tgtEl>
                                          <p:spTgt spid="22"/>
                                        </p:tgtEl>
                                        <p:attrNameLst>
                                          <p:attrName>fill.on</p:attrName>
                                        </p:attrNameLst>
                                      </p:cBhvr>
                                      <p:to>
                                        <p:strVal val="true"/>
                                      </p:to>
                                    </p:set>
                                  </p:childTnLst>
                                </p:cTn>
                              </p:par>
                              <p:par>
                                <p:cTn id="46" presetID="1" presetClass="entr" presetSubtype="0" fill="hold" nodeType="withEffect">
                                  <p:stCondLst>
                                    <p:cond delay="0"/>
                                  </p:stCondLst>
                                  <p:childTnLst>
                                    <p:set>
                                      <p:cBhvr>
                                        <p:cTn id="47" dur="1" fill="hold">
                                          <p:stCondLst>
                                            <p:cond delay="9"/>
                                          </p:stCondLst>
                                        </p:cTn>
                                        <p:tgtEl>
                                          <p:spTgt spid="25"/>
                                        </p:tgtEl>
                                        <p:attrNameLst>
                                          <p:attrName>style.visibility</p:attrName>
                                        </p:attrNameLst>
                                      </p:cBhvr>
                                      <p:to>
                                        <p:strVal val="visible"/>
                                      </p:to>
                                    </p:set>
                                  </p:childTnLst>
                                </p:cTn>
                              </p:par>
                              <p:par>
                                <p:cTn id="48" presetID="1" presetClass="mediacall" presetSubtype="0" fill="hold" nodeType="withEffect">
                                  <p:stCondLst>
                                    <p:cond delay="0"/>
                                  </p:stCondLst>
                                  <p:childTnLst>
                                    <p:cmd type="call" cmd="playFrom(0.0)">
                                      <p:cBhvr>
                                        <p:cTn id="49" dur="862" fill="hold"/>
                                        <p:tgtEl>
                                          <p:spTgt spid="30"/>
                                        </p:tgtEl>
                                      </p:cBhvr>
                                    </p:cmd>
                                  </p:childTnLst>
                                </p:cTn>
                              </p:par>
                              <p:par>
                                <p:cTn id="50" presetID="26" presetClass="emph" presetSubtype="0" repeatCount="2000" fill="hold" grpId="1" nodeType="withEffect">
                                  <p:stCondLst>
                                    <p:cond delay="0"/>
                                  </p:stCondLst>
                                  <p:childTnLst>
                                    <p:animEffect transition="out" filter="fade">
                                      <p:cBhvr>
                                        <p:cTn id="51" dur="500" tmFilter="0, 0; .2, .5; .8, .5; 1, 0"/>
                                        <p:tgtEl>
                                          <p:spTgt spid="22"/>
                                        </p:tgtEl>
                                      </p:cBhvr>
                                    </p:animEffect>
                                    <p:animScale>
                                      <p:cBhvr>
                                        <p:cTn id="52" dur="250" autoRev="1" fill="hold"/>
                                        <p:tgtEl>
                                          <p:spTgt spid="22"/>
                                        </p:tgtEl>
                                      </p:cBhvr>
                                      <p:by x="105000" y="105000"/>
                                    </p:animScale>
                                  </p:childTnLst>
                                </p:cTn>
                              </p:par>
                            </p:childTnLst>
                          </p:cTn>
                        </p:par>
                      </p:childTnLst>
                    </p:cTn>
                  </p:par>
                </p:childTnLst>
              </p:cTn>
              <p:nextCondLst>
                <p:cond evt="onClick" delay="0">
                  <p:tgtEl>
                    <p:spTgt spid="22"/>
                  </p:tgtEl>
                </p:cond>
              </p:nextCondLst>
            </p:seq>
            <p:audio>
              <p:cMediaNode vol="80000">
                <p:cTn id="53" fill="hold" display="0">
                  <p:stCondLst>
                    <p:cond delay="indefinite"/>
                  </p:stCondLst>
                  <p:endCondLst>
                    <p:cond evt="onStopAudio" delay="0">
                      <p:tgtEl>
                        <p:sldTgt/>
                      </p:tgtEl>
                    </p:cond>
                  </p:endCondLst>
                </p:cTn>
                <p:tgtEl>
                  <p:spTgt spid="29"/>
                </p:tgtEl>
              </p:cMediaNode>
            </p:audio>
            <p:audio>
              <p:cMediaNode vol="80000">
                <p:cTn id="54" fill="hold" display="0">
                  <p:stCondLst>
                    <p:cond delay="indefinite"/>
                  </p:stCondLst>
                  <p:endCondLst>
                    <p:cond evt="onStopAudio" delay="0">
                      <p:tgtEl>
                        <p:sldTgt/>
                      </p:tgtEl>
                    </p:cond>
                  </p:endCondLst>
                </p:cTn>
                <p:tgtEl>
                  <p:spTgt spid="30"/>
                </p:tgtEl>
              </p:cMediaNode>
            </p:audio>
          </p:childTnLst>
        </p:cTn>
      </p:par>
    </p:tnLst>
    <p:bldLst>
      <p:bldP spid="9" grpId="0" animBg="1"/>
      <p:bldP spid="10" grpId="0"/>
      <p:bldP spid="19" grpId="0" animBg="1"/>
      <p:bldP spid="19" grpId="1" animBg="1"/>
      <p:bldP spid="22" grpId="0" animBg="1"/>
      <p:bldP spid="2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148079" y="173420"/>
            <a:ext cx="10314432" cy="225446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309">
              <a:buClrTx/>
              <a:defRPr/>
            </a:pPr>
            <a:endParaRPr lang="en-US" sz="2400" kern="1200" dirty="0">
              <a:solidFill>
                <a:prstClr val="black"/>
              </a:solidFill>
            </a:endParaRPr>
          </a:p>
        </p:txBody>
      </p:sp>
      <p:sp>
        <p:nvSpPr>
          <p:cNvPr id="10" name="TextBox 9"/>
          <p:cNvSpPr txBox="1"/>
          <p:nvPr/>
        </p:nvSpPr>
        <p:spPr>
          <a:xfrm>
            <a:off x="1502154" y="795301"/>
            <a:ext cx="9187688" cy="1569660"/>
          </a:xfrm>
          <a:prstGeom prst="rect">
            <a:avLst/>
          </a:prstGeom>
          <a:noFill/>
        </p:spPr>
        <p:txBody>
          <a:bodyPr wrap="square" rtlCol="0">
            <a:spAutoFit/>
          </a:bodyPr>
          <a:lstStyle/>
          <a:p>
            <a:pPr algn="ctr" defTabSz="1219170">
              <a:lnSpc>
                <a:spcPct val="150000"/>
              </a:lnSpc>
            </a:pPr>
            <a:r>
              <a:rPr lang="vi-VN" sz="3200" noProof="1">
                <a:solidFill>
                  <a:srgbClr val="FCFCFC">
                    <a:lumMod val="10000"/>
                  </a:srgbClr>
                </a:solidFill>
                <a:latin typeface="UTM Avo" panose="02040603050506020204" pitchFamily="18"/>
                <a:sym typeface="+mn-lt"/>
              </a:rPr>
              <a:t>Câu </a:t>
            </a:r>
            <a:r>
              <a:rPr lang="en-US" sz="3200" noProof="1">
                <a:solidFill>
                  <a:srgbClr val="FCFCFC">
                    <a:lumMod val="10000"/>
                  </a:srgbClr>
                </a:solidFill>
                <a:latin typeface="UTM Avo" panose="02040603050506020204" pitchFamily="18"/>
                <a:sym typeface="+mn-lt"/>
              </a:rPr>
              <a:t>4</a:t>
            </a:r>
            <a:r>
              <a:rPr lang="en-US" sz="3200" noProof="1" smtClean="0">
                <a:solidFill>
                  <a:srgbClr val="FCFCFC">
                    <a:lumMod val="10000"/>
                  </a:srgbClr>
                </a:solidFill>
                <a:latin typeface="UTM Avo" panose="02040603050506020204" pitchFamily="18"/>
                <a:sym typeface="+mn-lt"/>
              </a:rPr>
              <a:t>: Thịt lợn nạc nhiều chất béo hơn trứng gà.</a:t>
            </a:r>
          </a:p>
          <a:p>
            <a:pPr algn="ctr" defTabSz="1219170">
              <a:lnSpc>
                <a:spcPct val="150000"/>
              </a:lnSpc>
            </a:pPr>
            <a:r>
              <a:rPr lang="en-US" sz="3200" noProof="1" smtClean="0">
                <a:solidFill>
                  <a:srgbClr val="FCFCFC">
                    <a:lumMod val="10000"/>
                  </a:srgbClr>
                </a:solidFill>
                <a:latin typeface="UTM Avo" panose="02040603050506020204" pitchFamily="18"/>
                <a:sym typeface="+mn-lt"/>
              </a:rPr>
              <a:t>Đúng hay Sai</a:t>
            </a:r>
            <a:endParaRPr lang="vi-VN" sz="3200" noProof="1">
              <a:solidFill>
                <a:srgbClr val="FCFCFC">
                  <a:lumMod val="10000"/>
                </a:srgbClr>
              </a:solidFill>
              <a:latin typeface="UTM Avo" panose="02040603050506020204" pitchFamily="18"/>
              <a:sym typeface="+mn-lt"/>
            </a:endParaRPr>
          </a:p>
        </p:txBody>
      </p:sp>
      <p:pic>
        <p:nvPicPr>
          <p:cNvPr id="5" name="Picture 4" descr="1.png"/>
          <p:cNvPicPr>
            <a:picLocks noChangeAspect="1"/>
          </p:cNvPicPr>
          <p:nvPr/>
        </p:nvPicPr>
        <p:blipFill>
          <a:blip r:embed="rId8" cstate="print"/>
          <a:stretch>
            <a:fillRect/>
          </a:stretch>
        </p:blipFill>
        <p:spPr>
          <a:xfrm>
            <a:off x="0" y="6680200"/>
            <a:ext cx="12192000" cy="1524000"/>
          </a:xfrm>
          <a:prstGeom prst="rect">
            <a:avLst/>
          </a:prstGeom>
        </p:spPr>
      </p:pic>
      <p:pic>
        <p:nvPicPr>
          <p:cNvPr id="2" name="Picture 1">
            <a:extLst>
              <a:ext uri="{FF2B5EF4-FFF2-40B4-BE49-F238E27FC236}">
                <a16:creationId xmlns:a16="http://schemas.microsoft.com/office/drawing/2014/main" xmlns="" id="{F00A4BE2-97D7-1E2B-B627-6850F0C77552}"/>
              </a:ext>
            </a:extLst>
          </p:cNvPr>
          <p:cNvPicPr>
            <a:picLocks noChangeAspect="1"/>
          </p:cNvPicPr>
          <p:nvPr/>
        </p:nvPicPr>
        <p:blipFill>
          <a:blip r:embed="rId9"/>
          <a:stretch>
            <a:fillRect/>
          </a:stretch>
        </p:blipFill>
        <p:spPr>
          <a:xfrm>
            <a:off x="-4257" y="-4495"/>
            <a:ext cx="1126598" cy="1258329"/>
          </a:xfrm>
          <a:prstGeom prst="rect">
            <a:avLst/>
          </a:prstGeom>
        </p:spPr>
      </p:pic>
      <p:sp>
        <p:nvSpPr>
          <p:cNvPr id="19" name="Đáp án đúng">
            <a:extLst>
              <a:ext uri="{FF2B5EF4-FFF2-40B4-BE49-F238E27FC236}">
                <a16:creationId xmlns:a16="http://schemas.microsoft.com/office/drawing/2014/main" xmlns="" id="{FBC67A40-8C54-F51E-A33D-E15FFA42D4A3}"/>
              </a:ext>
            </a:extLst>
          </p:cNvPr>
          <p:cNvSpPr/>
          <p:nvPr/>
        </p:nvSpPr>
        <p:spPr>
          <a:xfrm>
            <a:off x="6038574" y="3480419"/>
            <a:ext cx="3237777" cy="1431168"/>
          </a:xfrm>
          <a:prstGeom prst="roundRect">
            <a:avLst/>
          </a:prstGeom>
          <a:solidFill>
            <a:schemeClr val="bg1"/>
          </a:solidFill>
          <a:ln w="25400" cap="flat" cmpd="sng" algn="ctr">
            <a:solidFill>
              <a:schemeClr val="tx1"/>
            </a:solidFill>
            <a:prstDash val="solid"/>
          </a:ln>
          <a:effectLst/>
        </p:spPr>
        <p:txBody>
          <a:bodyPr rtlCol="0" anchor="ctr"/>
          <a:lstStyle/>
          <a:p>
            <a:pPr algn="just" defTabSz="1219170">
              <a:lnSpc>
                <a:spcPct val="150000"/>
              </a:lnSpc>
              <a:buClrTx/>
              <a:buFontTx/>
              <a:buNone/>
              <a:defRPr/>
            </a:pPr>
            <a:r>
              <a:rPr lang="en-US" sz="3200" noProof="1" smtClean="0">
                <a:solidFill>
                  <a:srgbClr val="FCFCFC">
                    <a:lumMod val="10000"/>
                  </a:srgbClr>
                </a:solidFill>
                <a:latin typeface="UTM Avo" panose="02040603050506020204" pitchFamily="18"/>
                <a:sym typeface="+mn-lt"/>
              </a:rPr>
              <a:t>Sai</a:t>
            </a:r>
            <a:endParaRPr lang="vi-VN" sz="3200" noProof="1">
              <a:solidFill>
                <a:srgbClr val="FCFCFC">
                  <a:lumMod val="10000"/>
                </a:srgbClr>
              </a:solidFill>
              <a:latin typeface="UTM Avo" panose="02040603050506020204" pitchFamily="18"/>
              <a:sym typeface="+mn-lt"/>
            </a:endParaRPr>
          </a:p>
        </p:txBody>
      </p:sp>
      <p:sp>
        <p:nvSpPr>
          <p:cNvPr id="22" name="Đáp án sai 3">
            <a:extLst>
              <a:ext uri="{FF2B5EF4-FFF2-40B4-BE49-F238E27FC236}">
                <a16:creationId xmlns:a16="http://schemas.microsoft.com/office/drawing/2014/main" xmlns="" id="{5445D901-81C8-1707-F0A8-2B200CC95311}"/>
              </a:ext>
            </a:extLst>
          </p:cNvPr>
          <p:cNvSpPr/>
          <p:nvPr/>
        </p:nvSpPr>
        <p:spPr>
          <a:xfrm>
            <a:off x="1354093" y="3393062"/>
            <a:ext cx="3201275" cy="1431169"/>
          </a:xfrm>
          <a:prstGeom prst="roundRect">
            <a:avLst/>
          </a:prstGeom>
          <a:solidFill>
            <a:schemeClr val="bg1"/>
          </a:solidFill>
          <a:ln w="25400" cap="flat" cmpd="sng" algn="ctr">
            <a:solidFill>
              <a:schemeClr val="tx1"/>
            </a:solidFill>
            <a:prstDash val="solid"/>
          </a:ln>
          <a:effectLst/>
        </p:spPr>
        <p:txBody>
          <a:bodyPr rtlCol="0" anchor="ctr"/>
          <a:lstStyle/>
          <a:p>
            <a:pPr algn="just" defTabSz="1219170">
              <a:lnSpc>
                <a:spcPct val="150000"/>
              </a:lnSpc>
              <a:buClrTx/>
              <a:buFontTx/>
              <a:buNone/>
              <a:defRPr/>
            </a:pPr>
            <a:r>
              <a:rPr lang="en-US" sz="3200" noProof="1" smtClean="0">
                <a:solidFill>
                  <a:srgbClr val="FCFCFC">
                    <a:lumMod val="10000"/>
                  </a:srgbClr>
                </a:solidFill>
                <a:latin typeface="UTM Avo" panose="02040603050506020204" pitchFamily="18"/>
                <a:sym typeface="+mn-lt"/>
              </a:rPr>
              <a:t>Đúng</a:t>
            </a:r>
            <a:endParaRPr lang="vi-VN" sz="3200" noProof="1">
              <a:solidFill>
                <a:srgbClr val="FCFCFC">
                  <a:lumMod val="10000"/>
                </a:srgbClr>
              </a:solidFill>
              <a:latin typeface="UTM Avo" panose="02040603050506020204" pitchFamily="18"/>
              <a:sym typeface="+mn-lt"/>
            </a:endParaRPr>
          </a:p>
        </p:txBody>
      </p:sp>
      <p:pic>
        <p:nvPicPr>
          <p:cNvPr id="23" name="Picture 5">
            <a:extLst>
              <a:ext uri="{FF2B5EF4-FFF2-40B4-BE49-F238E27FC236}">
                <a16:creationId xmlns:a16="http://schemas.microsoft.com/office/drawing/2014/main" xmlns="" id="{97716FD2-F24D-3CE9-79A7-8C1020A95D3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8160140" y="4009354"/>
            <a:ext cx="853047" cy="742495"/>
          </a:xfrm>
          <a:prstGeom prst="rect">
            <a:avLst/>
          </a:prstGeom>
        </p:spPr>
      </p:pic>
      <p:pic>
        <p:nvPicPr>
          <p:cNvPr id="25" name="Picture 10">
            <a:extLst>
              <a:ext uri="{FF2B5EF4-FFF2-40B4-BE49-F238E27FC236}">
                <a16:creationId xmlns:a16="http://schemas.microsoft.com/office/drawing/2014/main" xmlns="" id="{921EDD67-6EA0-EFEB-D3DE-3367FCBC49F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3658468" y="3994468"/>
            <a:ext cx="850123" cy="757381"/>
          </a:xfrm>
          <a:prstGeom prst="rect">
            <a:avLst/>
          </a:prstGeom>
        </p:spPr>
      </p:pic>
      <p:pic>
        <p:nvPicPr>
          <p:cNvPr id="29" name="Correct sound effect and wrong sound effect (mp3cut.net)">
            <a:hlinkClick r:id="" action="ppaction://media"/>
            <a:extLst>
              <a:ext uri="{FF2B5EF4-FFF2-40B4-BE49-F238E27FC236}">
                <a16:creationId xmlns:a16="http://schemas.microsoft.com/office/drawing/2014/main" xmlns="" id="{0B829996-90E2-0D53-64C7-54B017F04140}"/>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6442363" y="-637266"/>
            <a:ext cx="487363" cy="487363"/>
          </a:xfrm>
          <a:prstGeom prst="rect">
            <a:avLst/>
          </a:prstGeom>
        </p:spPr>
      </p:pic>
      <p:pic>
        <p:nvPicPr>
          <p:cNvPr id="30" name="Correct sound effect and wrong sound effect (mp3cut.net) (1)">
            <a:hlinkClick r:id="" action="ppaction://media"/>
            <a:extLst>
              <a:ext uri="{FF2B5EF4-FFF2-40B4-BE49-F238E27FC236}">
                <a16:creationId xmlns:a16="http://schemas.microsoft.com/office/drawing/2014/main" xmlns="" id="{4F03A221-4B6F-6BA8-AE72-68CE7BAF7908}"/>
              </a:ext>
            </a:extLst>
          </p:cNvPr>
          <p:cNvPicPr>
            <a:picLocks noChangeAspect="1"/>
          </p:cNvPicPr>
          <p:nvPr>
            <a:audioFile r:link="rId5"/>
            <p:extLst>
              <p:ext uri="{DAA4B4D4-6D71-4841-9C94-3DE7FCFB9230}">
                <p14:media xmlns:p14="http://schemas.microsoft.com/office/powerpoint/2010/main" r:embed="rId4"/>
              </p:ext>
            </p:extLst>
          </p:nvPr>
        </p:nvPicPr>
        <p:blipFill>
          <a:blip r:embed="rId15"/>
          <a:stretch>
            <a:fillRect/>
          </a:stretch>
        </p:blipFill>
        <p:spPr>
          <a:xfrm>
            <a:off x="7769225" y="-637266"/>
            <a:ext cx="487363" cy="487363"/>
          </a:xfrm>
          <a:prstGeom prst="rect">
            <a:avLst/>
          </a:prstGeom>
        </p:spPr>
      </p:pic>
    </p:spTree>
    <p:custDataLst>
      <p:tags r:id="rId1"/>
    </p:custDataLst>
    <p:extLst>
      <p:ext uri="{BB962C8B-B14F-4D97-AF65-F5344CB8AC3E}">
        <p14:creationId xmlns:p14="http://schemas.microsoft.com/office/powerpoint/2010/main" val="370615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18" presetClass="entr" presetSubtype="12"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strips(downLeft)">
                                      <p:cBhvr>
                                        <p:cTn id="17" dur="500"/>
                                        <p:tgtEl>
                                          <p:spTgt spid="19"/>
                                        </p:tgtEl>
                                      </p:cBhvr>
                                    </p:animEffect>
                                  </p:childTnLst>
                                </p:cTn>
                              </p:par>
                              <p:par>
                                <p:cTn id="18" presetID="18" presetClass="entr" presetSubtype="12"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strips(downLeft)">
                                      <p:cBhvr>
                                        <p:cTn id="20" dur="500"/>
                                        <p:tgtEl>
                                          <p:spTgt spid="22"/>
                                        </p:tgtEl>
                                      </p:cBhvr>
                                    </p:animEffect>
                                  </p:childTnLst>
                                </p:cTn>
                              </p:par>
                              <p:par>
                                <p:cTn id="21" presetID="1" presetClass="mediacall" presetSubtype="0" fill="hold" nodeType="withEffect">
                                  <p:stCondLst>
                                    <p:cond delay="0"/>
                                  </p:stCondLst>
                                  <p:childTnLst>
                                    <p:cmd type="call" cmd="playFrom(0.0)">
                                      <p:cBhvr>
                                        <p:cTn id="22" dur="862" fill="hold"/>
                                        <p:tgtEl>
                                          <p:spTgt spid="30"/>
                                        </p:tgtEl>
                                      </p:cBhvr>
                                    </p:cmd>
                                  </p:childTnLst>
                                </p:cTn>
                              </p:par>
                              <p:par>
                                <p:cTn id="23" presetID="1" presetClass="mediacall" presetSubtype="0" fill="hold" nodeType="withEffect">
                                  <p:stCondLst>
                                    <p:cond delay="0"/>
                                  </p:stCondLst>
                                  <p:childTnLst>
                                    <p:cmd type="call" cmd="playFrom(0.0)">
                                      <p:cBhvr>
                                        <p:cTn id="24" dur="862"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500" fill="hold"/>
                                        <p:tgtEl>
                                          <p:spTgt spid="19"/>
                                        </p:tgtEl>
                                        <p:attrNameLst>
                                          <p:attrName>fillcolor</p:attrName>
                                        </p:attrNameLst>
                                      </p:cBhvr>
                                      <p:to>
                                        <a:srgbClr val="92D050"/>
                                      </p:to>
                                    </p:animClr>
                                    <p:set>
                                      <p:cBhvr>
                                        <p:cTn id="30" dur="500" fill="hold"/>
                                        <p:tgtEl>
                                          <p:spTgt spid="19"/>
                                        </p:tgtEl>
                                        <p:attrNameLst>
                                          <p:attrName>fill.type</p:attrName>
                                        </p:attrNameLst>
                                      </p:cBhvr>
                                      <p:to>
                                        <p:strVal val="solid"/>
                                      </p:to>
                                    </p:set>
                                    <p:set>
                                      <p:cBhvr>
                                        <p:cTn id="31" dur="500" fill="hold"/>
                                        <p:tgtEl>
                                          <p:spTgt spid="19"/>
                                        </p:tgtEl>
                                        <p:attrNameLst>
                                          <p:attrName>fill.on</p:attrName>
                                        </p:attrNameLst>
                                      </p:cBhvr>
                                      <p:to>
                                        <p:strVal val="true"/>
                                      </p:to>
                                    </p:set>
                                  </p:childTnLst>
                                </p:cTn>
                              </p:par>
                              <p:par>
                                <p:cTn id="32" presetID="1" presetClass="entr" presetSubtype="0" fill="hold" nodeType="withEffect">
                                  <p:stCondLst>
                                    <p:cond delay="0"/>
                                  </p:stCondLst>
                                  <p:childTnLst>
                                    <p:set>
                                      <p:cBhvr>
                                        <p:cTn id="33" dur="1" fill="hold">
                                          <p:stCondLst>
                                            <p:cond delay="9"/>
                                          </p:stCondLst>
                                        </p:cTn>
                                        <p:tgtEl>
                                          <p:spTgt spid="23"/>
                                        </p:tgtEl>
                                        <p:attrNameLst>
                                          <p:attrName>style.visibility</p:attrName>
                                        </p:attrNameLst>
                                      </p:cBhvr>
                                      <p:to>
                                        <p:strVal val="visible"/>
                                      </p:to>
                                    </p:set>
                                  </p:childTnLst>
                                </p:cTn>
                              </p:par>
                              <p:par>
                                <p:cTn id="34" presetID="26" presetClass="emph" presetSubtype="0" repeatCount="2000" fill="hold" grpId="1" nodeType="withEffect">
                                  <p:stCondLst>
                                    <p:cond delay="0"/>
                                  </p:stCondLst>
                                  <p:childTnLst>
                                    <p:animEffect transition="out" filter="fade">
                                      <p:cBhvr>
                                        <p:cTn id="35" dur="500" tmFilter="0, 0; .2, .5; .8, .5; 1, 0"/>
                                        <p:tgtEl>
                                          <p:spTgt spid="19"/>
                                        </p:tgtEl>
                                      </p:cBhvr>
                                    </p:animEffect>
                                    <p:animScale>
                                      <p:cBhvr>
                                        <p:cTn id="36" dur="250" autoRev="1" fill="hold"/>
                                        <p:tgtEl>
                                          <p:spTgt spid="19"/>
                                        </p:tgtEl>
                                      </p:cBhvr>
                                      <p:by x="105000" y="105000"/>
                                    </p:animScale>
                                  </p:childTnLst>
                                </p:cTn>
                              </p:par>
                              <p:par>
                                <p:cTn id="37" presetID="1" presetClass="mediacall" presetSubtype="0" fill="hold" nodeType="withEffect">
                                  <p:stCondLst>
                                    <p:cond delay="0"/>
                                  </p:stCondLst>
                                  <p:childTnLst>
                                    <p:cmd type="call" cmd="playFrom(0.0)">
                                      <p:cBhvr>
                                        <p:cTn id="38" dur="835" fill="hold"/>
                                        <p:tgtEl>
                                          <p:spTgt spid="29"/>
                                        </p:tgtEl>
                                      </p:cBhvr>
                                    </p:cmd>
                                  </p:childTnLst>
                                </p:cTn>
                              </p:par>
                            </p:childTnLst>
                          </p:cTn>
                        </p:par>
                      </p:childTnLst>
                    </p:cTn>
                  </p:par>
                </p:childTnLst>
              </p:cTn>
              <p:nextCondLst>
                <p:cond evt="onClick" delay="0">
                  <p:tgtEl>
                    <p:spTgt spid="19"/>
                  </p:tgtEl>
                </p:cond>
              </p:nextCondLst>
            </p:seq>
            <p:seq concurrent="1" nextAc="seek">
              <p:cTn id="39" restart="whenNotActive" fill="hold" evtFilter="cancelBubble" nodeType="interactiveSeq">
                <p:stCondLst>
                  <p:cond evt="onClick" delay="0">
                    <p:tgtEl>
                      <p:spTgt spid="22"/>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22"/>
                                        </p:tgtEl>
                                        <p:attrNameLst>
                                          <p:attrName>fillcolor</p:attrName>
                                        </p:attrNameLst>
                                      </p:cBhvr>
                                      <p:to>
                                        <a:srgbClr val="D99694"/>
                                      </p:to>
                                    </p:animClr>
                                    <p:set>
                                      <p:cBhvr>
                                        <p:cTn id="44" dur="500" fill="hold"/>
                                        <p:tgtEl>
                                          <p:spTgt spid="22"/>
                                        </p:tgtEl>
                                        <p:attrNameLst>
                                          <p:attrName>fill.type</p:attrName>
                                        </p:attrNameLst>
                                      </p:cBhvr>
                                      <p:to>
                                        <p:strVal val="solid"/>
                                      </p:to>
                                    </p:set>
                                    <p:set>
                                      <p:cBhvr>
                                        <p:cTn id="45" dur="500" fill="hold"/>
                                        <p:tgtEl>
                                          <p:spTgt spid="22"/>
                                        </p:tgtEl>
                                        <p:attrNameLst>
                                          <p:attrName>fill.on</p:attrName>
                                        </p:attrNameLst>
                                      </p:cBhvr>
                                      <p:to>
                                        <p:strVal val="true"/>
                                      </p:to>
                                    </p:set>
                                  </p:childTnLst>
                                </p:cTn>
                              </p:par>
                              <p:par>
                                <p:cTn id="46" presetID="1" presetClass="entr" presetSubtype="0" fill="hold" nodeType="withEffect">
                                  <p:stCondLst>
                                    <p:cond delay="0"/>
                                  </p:stCondLst>
                                  <p:childTnLst>
                                    <p:set>
                                      <p:cBhvr>
                                        <p:cTn id="47" dur="1" fill="hold">
                                          <p:stCondLst>
                                            <p:cond delay="9"/>
                                          </p:stCondLst>
                                        </p:cTn>
                                        <p:tgtEl>
                                          <p:spTgt spid="25"/>
                                        </p:tgtEl>
                                        <p:attrNameLst>
                                          <p:attrName>style.visibility</p:attrName>
                                        </p:attrNameLst>
                                      </p:cBhvr>
                                      <p:to>
                                        <p:strVal val="visible"/>
                                      </p:to>
                                    </p:set>
                                  </p:childTnLst>
                                </p:cTn>
                              </p:par>
                              <p:par>
                                <p:cTn id="48" presetID="1" presetClass="mediacall" presetSubtype="0" fill="hold" nodeType="withEffect">
                                  <p:stCondLst>
                                    <p:cond delay="0"/>
                                  </p:stCondLst>
                                  <p:childTnLst>
                                    <p:cmd type="call" cmd="playFrom(0.0)">
                                      <p:cBhvr>
                                        <p:cTn id="49" dur="862" fill="hold"/>
                                        <p:tgtEl>
                                          <p:spTgt spid="30"/>
                                        </p:tgtEl>
                                      </p:cBhvr>
                                    </p:cmd>
                                  </p:childTnLst>
                                </p:cTn>
                              </p:par>
                              <p:par>
                                <p:cTn id="50" presetID="26" presetClass="emph" presetSubtype="0" repeatCount="2000" fill="hold" grpId="1" nodeType="withEffect">
                                  <p:stCondLst>
                                    <p:cond delay="0"/>
                                  </p:stCondLst>
                                  <p:childTnLst>
                                    <p:animEffect transition="out" filter="fade">
                                      <p:cBhvr>
                                        <p:cTn id="51" dur="500" tmFilter="0, 0; .2, .5; .8, .5; 1, 0"/>
                                        <p:tgtEl>
                                          <p:spTgt spid="22"/>
                                        </p:tgtEl>
                                      </p:cBhvr>
                                    </p:animEffect>
                                    <p:animScale>
                                      <p:cBhvr>
                                        <p:cTn id="52" dur="250" autoRev="1" fill="hold"/>
                                        <p:tgtEl>
                                          <p:spTgt spid="22"/>
                                        </p:tgtEl>
                                      </p:cBhvr>
                                      <p:by x="105000" y="105000"/>
                                    </p:animScale>
                                  </p:childTnLst>
                                </p:cTn>
                              </p:par>
                            </p:childTnLst>
                          </p:cTn>
                        </p:par>
                      </p:childTnLst>
                    </p:cTn>
                  </p:par>
                </p:childTnLst>
              </p:cTn>
              <p:nextCondLst>
                <p:cond evt="onClick" delay="0">
                  <p:tgtEl>
                    <p:spTgt spid="22"/>
                  </p:tgtEl>
                </p:cond>
              </p:nextCondLst>
            </p:seq>
            <p:audio>
              <p:cMediaNode vol="80000">
                <p:cTn id="53" fill="hold" display="0">
                  <p:stCondLst>
                    <p:cond delay="indefinite"/>
                  </p:stCondLst>
                  <p:endCondLst>
                    <p:cond evt="onStopAudio" delay="0">
                      <p:tgtEl>
                        <p:sldTgt/>
                      </p:tgtEl>
                    </p:cond>
                  </p:endCondLst>
                </p:cTn>
                <p:tgtEl>
                  <p:spTgt spid="29"/>
                </p:tgtEl>
              </p:cMediaNode>
            </p:audio>
            <p:audio>
              <p:cMediaNode vol="80000">
                <p:cTn id="54" fill="hold" display="0">
                  <p:stCondLst>
                    <p:cond delay="indefinite"/>
                  </p:stCondLst>
                  <p:endCondLst>
                    <p:cond evt="onStopAudio" delay="0">
                      <p:tgtEl>
                        <p:sldTgt/>
                      </p:tgtEl>
                    </p:cond>
                  </p:endCondLst>
                </p:cTn>
                <p:tgtEl>
                  <p:spTgt spid="30"/>
                </p:tgtEl>
              </p:cMediaNode>
            </p:audio>
          </p:childTnLst>
        </p:cTn>
      </p:par>
    </p:tnLst>
    <p:bldLst>
      <p:bldP spid="9" grpId="0" animBg="1"/>
      <p:bldP spid="10" grpId="0"/>
      <p:bldP spid="19" grpId="0" animBg="1"/>
      <p:bldP spid="19" grpId="1" animBg="1"/>
      <p:bldP spid="22" grpId="0" animBg="1"/>
      <p:bldP spid="2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83"/>
        <p:cNvGrpSpPr/>
        <p:nvPr/>
      </p:nvGrpSpPr>
      <p:grpSpPr>
        <a:xfrm>
          <a:off x="0" y="0"/>
          <a:ext cx="0" cy="0"/>
          <a:chOff x="0" y="0"/>
          <a:chExt cx="0" cy="0"/>
        </a:xfrm>
      </p:grpSpPr>
      <p:sp>
        <p:nvSpPr>
          <p:cNvPr id="2" name="TextBox 1">
            <a:extLst>
              <a:ext uri="{FF2B5EF4-FFF2-40B4-BE49-F238E27FC236}">
                <a16:creationId xmlns:a16="http://schemas.microsoft.com/office/drawing/2014/main" xmlns="" id="{9FFD71C9-E11C-1516-4D8D-3AFE2CD15D99}"/>
              </a:ext>
            </a:extLst>
          </p:cNvPr>
          <p:cNvSpPr txBox="1"/>
          <p:nvPr/>
        </p:nvSpPr>
        <p:spPr>
          <a:xfrm>
            <a:off x="9048750" y="195308"/>
            <a:ext cx="3143250" cy="646331"/>
          </a:xfrm>
          <a:prstGeom prst="rect">
            <a:avLst/>
          </a:prstGeom>
          <a:noFill/>
        </p:spPr>
        <p:txBody>
          <a:bodyPr wrap="square" rtlCol="0">
            <a:spAutoFit/>
          </a:bodyPr>
          <a:lstStyle/>
          <a:p>
            <a:pPr algn="ctr"/>
            <a:r>
              <a:rPr lang="en-US" sz="3600">
                <a:solidFill>
                  <a:srgbClr val="FFFFFF"/>
                </a:solidFill>
                <a:effectLst>
                  <a:outerShdw blurRad="38100" dist="38100" dir="2700000" algn="tl">
                    <a:srgbClr val="000000">
                      <a:alpha val="43137"/>
                    </a:srgbClr>
                  </a:outerShdw>
                </a:effectLst>
                <a:latin typeface="UTM Avo" panose="02040603050506020204" pitchFamily="18" charset="0"/>
              </a:rPr>
              <a:t>Khoa học 4</a:t>
            </a:r>
          </a:p>
        </p:txBody>
      </p:sp>
      <p:sp>
        <p:nvSpPr>
          <p:cNvPr id="9" name="Google Shape;54;p1">
            <a:extLst>
              <a:ext uri="{FF2B5EF4-FFF2-40B4-BE49-F238E27FC236}">
                <a16:creationId xmlns:a16="http://schemas.microsoft.com/office/drawing/2014/main" xmlns="" id="{D2B0C381-AC83-477C-A42B-612BDE63DE3C}"/>
              </a:ext>
            </a:extLst>
          </p:cNvPr>
          <p:cNvSpPr txBox="1">
            <a:spLocks/>
          </p:cNvSpPr>
          <p:nvPr/>
        </p:nvSpPr>
        <p:spPr>
          <a:xfrm>
            <a:off x="-521891" y="2905339"/>
            <a:ext cx="13235781" cy="146035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defTabSz="914377">
              <a:lnSpc>
                <a:spcPct val="150000"/>
              </a:lnSpc>
              <a:buClr>
                <a:srgbClr val="000000"/>
              </a:buClr>
              <a:defRPr/>
            </a:pPr>
            <a:r>
              <a:rPr lang="en-US" sz="5200" b="1" dirty="0" err="1">
                <a:solidFill>
                  <a:srgbClr val="FF0000"/>
                </a:solidFill>
                <a:latin typeface="UTM Avo" panose="02040603050506020204" pitchFamily="18" charset="0"/>
                <a:cs typeface="Arial" panose="020B0604020202020204" pitchFamily="34" charset="0"/>
              </a:rPr>
              <a:t>Bài</a:t>
            </a:r>
            <a:r>
              <a:rPr lang="en-US" sz="5200" b="1" dirty="0">
                <a:solidFill>
                  <a:srgbClr val="FF0000"/>
                </a:solidFill>
                <a:latin typeface="UTM Avo" panose="02040603050506020204" pitchFamily="18" charset="0"/>
                <a:cs typeface="Arial" panose="020B0604020202020204" pitchFamily="34" charset="0"/>
              </a:rPr>
              <a:t> 18: </a:t>
            </a:r>
            <a:r>
              <a:rPr lang="en-US" sz="5200" b="1" dirty="0" err="1">
                <a:solidFill>
                  <a:srgbClr val="FF0000"/>
                </a:solidFill>
                <a:latin typeface="UTM Avo" panose="02040603050506020204" pitchFamily="18" charset="0"/>
                <a:cs typeface="Arial" panose="020B0604020202020204" pitchFamily="34" charset="0"/>
              </a:rPr>
              <a:t>Chế</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độ</a:t>
            </a:r>
            <a:r>
              <a:rPr lang="en-US" sz="5200" b="1" dirty="0">
                <a:solidFill>
                  <a:srgbClr val="FF0000"/>
                </a:solidFill>
                <a:latin typeface="UTM Avo" panose="02040603050506020204" pitchFamily="18" charset="0"/>
                <a:cs typeface="Arial" panose="020B0604020202020204" pitchFamily="34" charset="0"/>
              </a:rPr>
              <a:t> </a:t>
            </a:r>
            <a:r>
              <a:rPr lang="en-US" sz="5200" b="1" dirty="0" err="1" smtClean="0">
                <a:solidFill>
                  <a:srgbClr val="FF0000"/>
                </a:solidFill>
                <a:latin typeface="UTM Avo" panose="02040603050506020204" pitchFamily="18" charset="0"/>
                <a:cs typeface="Arial" panose="020B0604020202020204" pitchFamily="34" charset="0"/>
              </a:rPr>
              <a:t>ăn</a:t>
            </a:r>
            <a:r>
              <a:rPr lang="en-US" sz="5200" b="1" dirty="0" smtClean="0">
                <a:solidFill>
                  <a:srgbClr val="FF0000"/>
                </a:solidFill>
                <a:latin typeface="UTM Avo" panose="02040603050506020204" pitchFamily="18" charset="0"/>
                <a:cs typeface="Arial" panose="020B0604020202020204" pitchFamily="34" charset="0"/>
              </a:rPr>
              <a:t> </a:t>
            </a:r>
            <a:r>
              <a:rPr lang="en-US" sz="5200" b="1" dirty="0" err="1" smtClean="0">
                <a:solidFill>
                  <a:srgbClr val="FF0000"/>
                </a:solidFill>
                <a:latin typeface="UTM Avo" panose="02040603050506020204" pitchFamily="18" charset="0"/>
                <a:cs typeface="Arial" panose="020B0604020202020204" pitchFamily="34" charset="0"/>
              </a:rPr>
              <a:t>uống</a:t>
            </a:r>
            <a:r>
              <a:rPr lang="en-US" sz="5200" b="1" dirty="0" smtClean="0">
                <a:solidFill>
                  <a:srgbClr val="FF0000"/>
                </a:solidFill>
                <a:latin typeface="UTM Avo" panose="02040603050506020204" pitchFamily="18" charset="0"/>
                <a:cs typeface="Arial" panose="020B0604020202020204" pitchFamily="34" charset="0"/>
              </a:rPr>
              <a:t> </a:t>
            </a:r>
            <a:r>
              <a:rPr lang="en-US" sz="5200" b="1" dirty="0">
                <a:solidFill>
                  <a:srgbClr val="FF0000"/>
                </a:solidFill>
                <a:latin typeface="UTM Avo" panose="02040603050506020204" pitchFamily="18" charset="0"/>
                <a:cs typeface="Arial" panose="020B0604020202020204" pitchFamily="34" charset="0"/>
              </a:rPr>
              <a:t>(</a:t>
            </a:r>
            <a:r>
              <a:rPr lang="en-US" sz="5200" b="1" dirty="0" err="1">
                <a:solidFill>
                  <a:srgbClr val="FF0000"/>
                </a:solidFill>
                <a:latin typeface="UTM Avo" panose="02040603050506020204" pitchFamily="18" charset="0"/>
                <a:cs typeface="Arial" panose="020B0604020202020204" pitchFamily="34" charset="0"/>
              </a:rPr>
              <a:t>Tiết</a:t>
            </a:r>
            <a:r>
              <a:rPr lang="en-US" sz="5200" b="1" dirty="0">
                <a:solidFill>
                  <a:srgbClr val="FF0000"/>
                </a:solidFill>
                <a:latin typeface="UTM Avo" panose="02040603050506020204" pitchFamily="18" charset="0"/>
                <a:cs typeface="Arial" panose="020B0604020202020204" pitchFamily="34" charset="0"/>
              </a:rPr>
              <a:t> 2</a:t>
            </a:r>
            <a:r>
              <a:rPr lang="en-US" sz="5200" b="1" dirty="0" smtClean="0">
                <a:solidFill>
                  <a:srgbClr val="FF0000"/>
                </a:solidFill>
                <a:latin typeface="UTM Avo" panose="02040603050506020204" pitchFamily="18" charset="0"/>
                <a:cs typeface="Arial" panose="020B0604020202020204" pitchFamily="34" charset="0"/>
              </a:rPr>
              <a:t>)</a:t>
            </a:r>
            <a:endParaRPr lang="en-US" sz="5200" b="1" dirty="0">
              <a:solidFill>
                <a:srgbClr val="FF0000"/>
              </a:solidFill>
              <a:latin typeface="UTM Avo" panose="020406030505060202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1358617270"/>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4"/>
            <a:extLst>
              <a:ext uri="{FF2B5EF4-FFF2-40B4-BE49-F238E27FC236}">
                <a16:creationId xmlns:a16="http://schemas.microsoft.com/office/drawing/2014/main" xmlns="" id="{8C4E7F9C-6603-2CDD-E70A-77B9520E8FB9}"/>
              </a:ext>
            </a:extLst>
          </p:cNvPr>
          <p:cNvPicPr>
            <a:picLocks noChangeAspect="1"/>
          </p:cNvPicPr>
          <p:nvPr/>
        </p:nvPicPr>
        <p:blipFill>
          <a:blip r:embed="rId5"/>
          <a:stretch>
            <a:fillRect/>
          </a:stretch>
        </p:blipFill>
        <p:spPr>
          <a:xfrm>
            <a:off x="4501083" y="3015453"/>
            <a:ext cx="3189835" cy="1764777"/>
          </a:xfrm>
          <a:prstGeom prst="rect">
            <a:avLst/>
          </a:prstGeom>
        </p:spPr>
      </p:pic>
    </p:spTree>
    <p:custDataLst>
      <p:tags r:id="rId1"/>
    </p:custDataLst>
    <p:extLst>
      <p:ext uri="{BB962C8B-B14F-4D97-AF65-F5344CB8AC3E}">
        <p14:creationId xmlns:p14="http://schemas.microsoft.com/office/powerpoint/2010/main" val="23040254"/>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993" y="48756"/>
            <a:ext cx="12026685" cy="579967"/>
          </a:xfrm>
          <a:prstGeom prst="rect">
            <a:avLst/>
          </a:prstGeom>
        </p:spPr>
        <p:txBody>
          <a:bodyPr wrap="square">
            <a:spAutoFit/>
          </a:bodyPr>
          <a:lstStyle/>
          <a:p>
            <a:pPr algn="just">
              <a:lnSpc>
                <a:spcPct val="150000"/>
              </a:lnSpc>
              <a:spcAft>
                <a:spcPts val="800"/>
              </a:spcAft>
            </a:pPr>
            <a:r>
              <a:rPr lang="vi-VN" sz="2400" kern="100" dirty="0">
                <a:latin typeface="Times New Roman" panose="02020603050405020304" pitchFamily="18" charset="0"/>
                <a:ea typeface="Calibri" panose="020F0502020204030204" pitchFamily="34" charset="0"/>
                <a:cs typeface="Times New Roman" panose="02020603050405020304" pitchFamily="18" charset="0"/>
              </a:rPr>
              <a:t>Q</a:t>
            </a:r>
            <a:r>
              <a:rPr lang="vi-VN" sz="2400" kern="100" dirty="0" smtClean="0">
                <a:latin typeface="Times New Roman" panose="02020603050405020304" pitchFamily="18" charset="0"/>
                <a:ea typeface="Calibri" panose="020F0502020204030204" pitchFamily="34" charset="0"/>
                <a:cs typeface="Times New Roman" panose="02020603050405020304" pitchFamily="18" charset="0"/>
              </a:rPr>
              <a:t>uan </a:t>
            </a:r>
            <a:r>
              <a:rPr lang="vi-VN" sz="2400" kern="100" dirty="0">
                <a:latin typeface="Times New Roman" panose="02020603050405020304" pitchFamily="18" charset="0"/>
                <a:ea typeface="Calibri" panose="020F0502020204030204" pitchFamily="34" charset="0"/>
                <a:cs typeface="Times New Roman" panose="02020603050405020304" pitchFamily="18" charset="0"/>
              </a:rPr>
              <a:t>sát hình 1 SGK trang 76 và </a:t>
            </a:r>
            <a:r>
              <a:rPr lang="vi-VN" sz="2400" kern="100" dirty="0" smtClean="0">
                <a:latin typeface="Times New Roman" panose="02020603050405020304" pitchFamily="18" charset="0"/>
                <a:ea typeface="Calibri" panose="020F0502020204030204" pitchFamily="34" charset="0"/>
                <a:cs typeface="Times New Roman" panose="02020603050405020304" pitchFamily="18" charset="0"/>
              </a:rPr>
              <a:t>trình </a:t>
            </a:r>
            <a:r>
              <a:rPr lang="vi-VN" sz="2400" kern="100" dirty="0">
                <a:latin typeface="Times New Roman" panose="02020603050405020304" pitchFamily="18" charset="0"/>
                <a:ea typeface="Calibri" panose="020F0502020204030204" pitchFamily="34" charset="0"/>
                <a:cs typeface="Times New Roman" panose="02020603050405020304" pitchFamily="18" charset="0"/>
              </a:rPr>
              <a:t>bày về sự cần thiêt phải ăn nhiều rau, hoa quả mỗi </a:t>
            </a:r>
            <a:r>
              <a:rPr lang="vi-VN" sz="2400" kern="100" dirty="0" smtClean="0">
                <a:latin typeface="Times New Roman" panose="02020603050405020304" pitchFamily="18" charset="0"/>
                <a:ea typeface="Calibri" panose="020F0502020204030204" pitchFamily="34" charset="0"/>
                <a:cs typeface="Times New Roman" panose="02020603050405020304" pitchFamily="18" charset="0"/>
              </a:rPr>
              <a:t>ngày.</a:t>
            </a:r>
            <a:endParaRPr lang="vi-VN" sz="32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descr="C:\Users\Admin\Downloads\image (2).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993" y="1249085"/>
            <a:ext cx="12130007" cy="5608915"/>
          </a:xfrm>
          <a:prstGeom prst="rect">
            <a:avLst/>
          </a:prstGeom>
          <a:noFill/>
          <a:ln>
            <a:noFill/>
          </a:ln>
        </p:spPr>
      </p:pic>
    </p:spTree>
    <p:extLst>
      <p:ext uri="{BB962C8B-B14F-4D97-AF65-F5344CB8AC3E}">
        <p14:creationId xmlns:p14="http://schemas.microsoft.com/office/powerpoint/2010/main" val="1057199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BkUTYClu"/>
  <p:tag name="ARTICULATE_SLIDE_THUMBNAIL_REFRESH" val="1"/>
  <p:tag name="ARTICULATE_SLIDE_COUNT" val="37"/>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r3deb1vg">
      <a:majorFont>
        <a:latin typeface="UTM Avo" panose="020F0302020204030204"/>
        <a:ea typeface="UTM Avo"/>
        <a:cs typeface=""/>
      </a:majorFont>
      <a:minorFont>
        <a:latin typeface="UTM Avo" panose="020F0502020204030204"/>
        <a:ea typeface="UTM Avo"/>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r3deb1vg">
      <a:majorFont>
        <a:latin typeface="UTM Avo" panose="020F0302020204030204"/>
        <a:ea typeface="UTM Avo"/>
        <a:cs typeface=""/>
      </a:majorFont>
      <a:minorFont>
        <a:latin typeface="UTM Avo" panose="020F0502020204030204"/>
        <a:ea typeface="UTM Avo"/>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r3deb1vg">
      <a:majorFont>
        <a:latin typeface="UTM Avo" panose="020F0302020204030204"/>
        <a:ea typeface="UTM Avo"/>
        <a:cs typeface=""/>
      </a:majorFont>
      <a:minorFont>
        <a:latin typeface="UTM Avo" panose="020F0502020204030204"/>
        <a:ea typeface="UTM Avo"/>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r3deb1vg">
      <a:majorFont>
        <a:latin typeface="UTM Avo" panose="020F0302020204030204"/>
        <a:ea typeface="UTM Avo"/>
        <a:cs typeface=""/>
      </a:majorFont>
      <a:minorFont>
        <a:latin typeface="UTM Avo" panose="020F0502020204030204"/>
        <a:ea typeface="UTM Avo"/>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642</TotalTime>
  <Words>1110</Words>
  <Application>Microsoft Office PowerPoint</Application>
  <PresentationFormat>Widescreen</PresentationFormat>
  <Paragraphs>95</Paragraphs>
  <Slides>20</Slides>
  <Notes>10</Notes>
  <HiddenSlides>0</HiddenSlides>
  <MMClips>15</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20</vt:i4>
      </vt:variant>
    </vt:vector>
  </HeadingPairs>
  <TitlesOfParts>
    <vt:vector size="34" baseType="lpstr">
      <vt:lpstr>Calibri</vt:lpstr>
      <vt:lpstr>Times New Roman</vt:lpstr>
      <vt:lpstr>Arial</vt:lpstr>
      <vt:lpstr>Livvic</vt:lpstr>
      <vt:lpstr>Fredoka One</vt:lpstr>
      <vt:lpstr>Bubblegum Sans</vt:lpstr>
      <vt:lpstr>UTM Avo</vt:lpstr>
      <vt:lpstr>Office Theme</vt:lpstr>
      <vt:lpstr>4_Office Theme</vt:lpstr>
      <vt:lpstr>3_Office Theme</vt:lpstr>
      <vt:lpstr>1_Office Theme</vt:lpstr>
      <vt:lpstr>2_Office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Quý trọng thời gian</dc:title>
  <dc:subject>9Slide.vn</dc:subject>
  <dc:creator>admin</dc:creator>
  <dc:description>9Slide.vn</dc:description>
  <cp:lastModifiedBy>ismail - [2010]</cp:lastModifiedBy>
  <cp:revision>84</cp:revision>
  <dcterms:modified xsi:type="dcterms:W3CDTF">2025-03-01T04:42:28Z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61827CDC-00CA-47E7-AC7F-0E4B5A38CF56</vt:lpwstr>
  </property>
  <property fmtid="{D5CDD505-2E9C-101B-9397-08002B2CF9AE}" pid="3" name="ArticulatePath">
    <vt:lpwstr>Template_Công nghệ 3.potm</vt:lpwstr>
  </property>
</Properties>
</file>