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19"/>
  </p:notesMasterIdLst>
  <p:sldIdLst>
    <p:sldId id="340" r:id="rId3"/>
    <p:sldId id="343" r:id="rId4"/>
    <p:sldId id="383" r:id="rId5"/>
    <p:sldId id="257" r:id="rId6"/>
    <p:sldId id="378" r:id="rId7"/>
    <p:sldId id="385" r:id="rId8"/>
    <p:sldId id="375" r:id="rId9"/>
    <p:sldId id="384" r:id="rId10"/>
    <p:sldId id="379" r:id="rId11"/>
    <p:sldId id="386" r:id="rId12"/>
    <p:sldId id="381" r:id="rId13"/>
    <p:sldId id="382" r:id="rId14"/>
    <p:sldId id="358" r:id="rId15"/>
    <p:sldId id="387" r:id="rId16"/>
    <p:sldId id="270" r:id="rId17"/>
    <p:sldId id="388" r:id="rId18"/>
  </p:sldIdLst>
  <p:sldSz cx="18288000" cy="10287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mbria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C9407-08E8-448E-BA76-9FC3654541C3}" v="501" dt="2023-09-05T12:15:29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6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anh bùi" userId="8e55862082fa72bb" providerId="LiveId" clId="{EA5C9407-08E8-448E-BA76-9FC3654541C3}"/>
    <pc:docChg chg="undo custSel addSld delSld modSld sldOrd">
      <pc:chgData name="oanh bùi" userId="8e55862082fa72bb" providerId="LiveId" clId="{EA5C9407-08E8-448E-BA76-9FC3654541C3}" dt="2023-09-05T12:18:32.863" v="2650" actId="478"/>
      <pc:docMkLst>
        <pc:docMk/>
      </pc:docMkLst>
      <pc:sldChg chg="addSp delSp modSp mod modTransition modAnim">
        <pc:chgData name="oanh bùi" userId="8e55862082fa72bb" providerId="LiveId" clId="{EA5C9407-08E8-448E-BA76-9FC3654541C3}" dt="2023-09-04T04:10:51.358" v="2296"/>
        <pc:sldMkLst>
          <pc:docMk/>
          <pc:sldMk cId="0" sldId="256"/>
        </pc:sldMkLst>
        <pc:spChg chg="mod">
          <ac:chgData name="oanh bùi" userId="8e55862082fa72bb" providerId="LiveId" clId="{EA5C9407-08E8-448E-BA76-9FC3654541C3}" dt="2023-09-02T06:00:26.188" v="121" actId="1076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oanh bùi" userId="8e55862082fa72bb" providerId="LiveId" clId="{EA5C9407-08E8-448E-BA76-9FC3654541C3}" dt="2023-09-02T06:02:45.432" v="144" actId="115"/>
          <ac:spMkLst>
            <pc:docMk/>
            <pc:sldMk cId="0" sldId="256"/>
            <ac:spMk id="49" creationId="{024656DB-F59D-E224-CD99-841E7B27E908}"/>
          </ac:spMkLst>
        </pc:spChg>
        <pc:spChg chg="mod topLvl">
          <ac:chgData name="oanh bùi" userId="8e55862082fa72bb" providerId="LiveId" clId="{EA5C9407-08E8-448E-BA76-9FC3654541C3}" dt="2023-09-02T06:01:56.777" v="133" actId="164"/>
          <ac:spMkLst>
            <pc:docMk/>
            <pc:sldMk cId="0" sldId="256"/>
            <ac:spMk id="51" creationId="{D59800F7-56DC-0FDD-96B3-9302FCA95ACA}"/>
          </ac:spMkLst>
        </pc:spChg>
        <pc:spChg chg="mod topLvl">
          <ac:chgData name="oanh bùi" userId="8e55862082fa72bb" providerId="LiveId" clId="{EA5C9407-08E8-448E-BA76-9FC3654541C3}" dt="2023-09-02T06:02:03.014" v="134" actId="1076"/>
          <ac:spMkLst>
            <pc:docMk/>
            <pc:sldMk cId="0" sldId="256"/>
            <ac:spMk id="52" creationId="{A3259509-B0CA-F0D0-6FF8-1A1E80F8FD0A}"/>
          </ac:spMkLst>
        </pc:spChg>
        <pc:grpChg chg="mod">
          <ac:chgData name="oanh bùi" userId="8e55862082fa72bb" providerId="LiveId" clId="{EA5C9407-08E8-448E-BA76-9FC3654541C3}" dt="2023-09-02T06:01:12.250" v="128" actId="1076"/>
          <ac:grpSpMkLst>
            <pc:docMk/>
            <pc:sldMk cId="0" sldId="256"/>
            <ac:grpSpMk id="8" creationId="{00000000-0000-0000-0000-000000000000}"/>
          </ac:grpSpMkLst>
        </pc:grpChg>
        <pc:grpChg chg="add del mod">
          <ac:chgData name="oanh bùi" userId="8e55862082fa72bb" providerId="LiveId" clId="{EA5C9407-08E8-448E-BA76-9FC3654541C3}" dt="2023-09-02T05:59:19.519" v="102" actId="165"/>
          <ac:grpSpMkLst>
            <pc:docMk/>
            <pc:sldMk cId="0" sldId="256"/>
            <ac:grpSpMk id="50" creationId="{E8978ADF-A7EE-55B7-0A14-F8AC1C64EDB7}"/>
          </ac:grpSpMkLst>
        </pc:grpChg>
        <pc:grpChg chg="add del mod">
          <ac:chgData name="oanh bùi" userId="8e55862082fa72bb" providerId="LiveId" clId="{EA5C9407-08E8-448E-BA76-9FC3654541C3}" dt="2023-09-02T06:02:15.490" v="137" actId="21"/>
          <ac:grpSpMkLst>
            <pc:docMk/>
            <pc:sldMk cId="0" sldId="256"/>
            <ac:grpSpMk id="53" creationId="{160D7885-7A5F-D024-B051-37593301E657}"/>
          </ac:grpSpMkLst>
        </pc:grpChg>
        <pc:picChg chg="add mod">
          <ac:chgData name="oanh bùi" userId="8e55862082fa72bb" providerId="LiveId" clId="{EA5C9407-08E8-448E-BA76-9FC3654541C3}" dt="2023-09-04T04:09:55.696" v="2281"/>
          <ac:picMkLst>
            <pc:docMk/>
            <pc:sldMk cId="0" sldId="256"/>
            <ac:picMk id="13" creationId="{4299001E-5A81-B604-409D-9E8CFF9939B5}"/>
          </ac:picMkLst>
        </pc:picChg>
        <pc:picChg chg="add del mod">
          <ac:chgData name="oanh bùi" userId="8e55862082fa72bb" providerId="LiveId" clId="{EA5C9407-08E8-448E-BA76-9FC3654541C3}" dt="2023-09-02T05:58:26.526" v="22" actId="478"/>
          <ac:picMkLst>
            <pc:docMk/>
            <pc:sldMk cId="0" sldId="256"/>
            <ac:picMk id="43" creationId="{7E8AAD64-0F93-897C-24F9-CEE850ECF2A9}"/>
          </ac:picMkLst>
        </pc:picChg>
        <pc:picChg chg="add mod">
          <ac:chgData name="oanh bùi" userId="8e55862082fa72bb" providerId="LiveId" clId="{EA5C9407-08E8-448E-BA76-9FC3654541C3}" dt="2023-09-02T06:02:24.261" v="141" actId="1076"/>
          <ac:picMkLst>
            <pc:docMk/>
            <pc:sldMk cId="0" sldId="256"/>
            <ac:picMk id="54" creationId="{4ABEDBDE-5ACE-5F45-00C7-5FE318E4FE29}"/>
          </ac:picMkLst>
        </pc:picChg>
      </pc:sldChg>
      <pc:sldChg chg="modSp modTransition modAnim">
        <pc:chgData name="oanh bùi" userId="8e55862082fa72bb" providerId="LiveId" clId="{EA5C9407-08E8-448E-BA76-9FC3654541C3}" dt="2023-09-05T12:12:50.135" v="2603" actId="2711"/>
        <pc:sldMkLst>
          <pc:docMk/>
          <pc:sldMk cId="0" sldId="257"/>
        </pc:sldMkLst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24" creationId="{FA05EDE5-FBAD-CEF4-3280-AA5B93B16619}"/>
          </ac:spMkLst>
        </pc:spChg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63" creationId="{4583256D-AF7D-40F6-E5B4-31C174DA5885}"/>
          </ac:spMkLst>
        </pc:spChg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65" creationId="{18ACD025-9608-0FE8-F8E8-E722DFC55623}"/>
          </ac:spMkLst>
        </pc:spChg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67" creationId="{4AC9425C-1F27-F0B9-C08A-94EF0B20FC62}"/>
          </ac:spMkLst>
        </pc:spChg>
        <pc:grpChg chg="mod">
          <ac:chgData name="oanh bùi" userId="8e55862082fa72bb" providerId="LiveId" clId="{EA5C9407-08E8-448E-BA76-9FC3654541C3}" dt="2023-09-05T12:12:50.135" v="2603" actId="2711"/>
          <ac:grpSpMkLst>
            <pc:docMk/>
            <pc:sldMk cId="0" sldId="257"/>
            <ac:grpSpMk id="60" creationId="{51D2B7DB-280B-1E64-6C09-56B743159E0B}"/>
          </ac:grpSpMkLst>
        </pc:grpChg>
      </pc:sldChg>
      <pc:sldChg chg="addSp delSp modSp mod modTransition delAnim modAnim">
        <pc:chgData name="oanh bùi" userId="8e55862082fa72bb" providerId="LiveId" clId="{EA5C9407-08E8-448E-BA76-9FC3654541C3}" dt="2023-09-05T12:18:32.863" v="2650" actId="478"/>
        <pc:sldMkLst>
          <pc:docMk/>
          <pc:sldMk cId="0" sldId="258"/>
        </pc:sldMkLst>
        <pc:spChg chg="mod">
          <ac:chgData name="oanh bùi" userId="8e55862082fa72bb" providerId="LiveId" clId="{EA5C9407-08E8-448E-BA76-9FC3654541C3}" dt="2023-09-04T04:19:07.901" v="2336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oanh bùi" userId="8e55862082fa72bb" providerId="LiveId" clId="{EA5C9407-08E8-448E-BA76-9FC3654541C3}" dt="2023-09-04T04:19:34.094" v="2340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oanh bùi" userId="8e55862082fa72bb" providerId="LiveId" clId="{EA5C9407-08E8-448E-BA76-9FC3654541C3}" dt="2023-09-04T04:19:35.147" v="2342" actId="1076"/>
          <ac:spMkLst>
            <pc:docMk/>
            <pc:sldMk cId="0" sldId="258"/>
            <ac:spMk id="24" creationId="{53279F45-0138-D5B4-BEB1-37671A3A4D90}"/>
          </ac:spMkLst>
        </pc:spChg>
        <pc:spChg chg="mod">
          <ac:chgData name="oanh bùi" userId="8e55862082fa72bb" providerId="LiveId" clId="{EA5C9407-08E8-448E-BA76-9FC3654541C3}" dt="2023-09-04T04:17:31.058" v="2321" actId="164"/>
          <ac:spMkLst>
            <pc:docMk/>
            <pc:sldMk cId="0" sldId="258"/>
            <ac:spMk id="25" creationId="{3F2230F9-A724-1D65-3B06-6F4D4D80BB14}"/>
          </ac:spMkLst>
        </pc:spChg>
        <pc:spChg chg="mod">
          <ac:chgData name="oanh bùi" userId="8e55862082fa72bb" providerId="LiveId" clId="{EA5C9407-08E8-448E-BA76-9FC3654541C3}" dt="2023-09-05T12:13:01.172" v="2604" actId="2711"/>
          <ac:spMkLst>
            <pc:docMk/>
            <pc:sldMk cId="0" sldId="258"/>
            <ac:spMk id="27" creationId="{0FB46F1C-E2E3-C04F-F0AD-D3B82134540E}"/>
          </ac:spMkLst>
        </pc:spChg>
        <pc:grpChg chg="add mod">
          <ac:chgData name="oanh bùi" userId="8e55862082fa72bb" providerId="LiveId" clId="{EA5C9407-08E8-448E-BA76-9FC3654541C3}" dt="2023-09-04T04:17:31.058" v="2321" actId="164"/>
          <ac:grpSpMkLst>
            <pc:docMk/>
            <pc:sldMk cId="0" sldId="258"/>
            <ac:grpSpMk id="4" creationId="{5DB93147-759C-C7ED-6B10-71478910186B}"/>
          </ac:grpSpMkLst>
        </pc:grpChg>
        <pc:picChg chg="add del mod">
          <ac:chgData name="oanh bùi" userId="8e55862082fa72bb" providerId="LiveId" clId="{EA5C9407-08E8-448E-BA76-9FC3654541C3}" dt="2023-09-05T12:18:32.863" v="2650" actId="478"/>
          <ac:picMkLst>
            <pc:docMk/>
            <pc:sldMk cId="0" sldId="258"/>
            <ac:picMk id="5" creationId="{E5AEDC9F-B400-0723-52E2-C2587658971A}"/>
          </ac:picMkLst>
        </pc:picChg>
      </pc:sldChg>
      <pc:sldChg chg="modSp mod modTransition modAnim">
        <pc:chgData name="oanh bùi" userId="8e55862082fa72bb" providerId="LiveId" clId="{EA5C9407-08E8-448E-BA76-9FC3654541C3}" dt="2023-09-05T12:13:14.367" v="2606" actId="14100"/>
        <pc:sldMkLst>
          <pc:docMk/>
          <pc:sldMk cId="0" sldId="259"/>
        </pc:sldMkLst>
        <pc:spChg chg="mod">
          <ac:chgData name="oanh bùi" userId="8e55862082fa72bb" providerId="LiveId" clId="{EA5C9407-08E8-448E-BA76-9FC3654541C3}" dt="2023-09-05T12:13:14.367" v="2606" actId="14100"/>
          <ac:spMkLst>
            <pc:docMk/>
            <pc:sldMk cId="0" sldId="259"/>
            <ac:spMk id="36" creationId="{8938371D-8E80-B911-2B55-ABC4EC23313B}"/>
          </ac:spMkLst>
        </pc:spChg>
      </pc:sldChg>
      <pc:sldChg chg="del">
        <pc:chgData name="oanh bùi" userId="8e55862082fa72bb" providerId="LiveId" clId="{EA5C9407-08E8-448E-BA76-9FC3654541C3}" dt="2023-09-02T07:43:08.519" v="2212" actId="47"/>
        <pc:sldMkLst>
          <pc:docMk/>
          <pc:sldMk cId="0" sldId="260"/>
        </pc:sldMkLst>
      </pc:sldChg>
      <pc:sldChg chg="del">
        <pc:chgData name="oanh bùi" userId="8e55862082fa72bb" providerId="LiveId" clId="{EA5C9407-08E8-448E-BA76-9FC3654541C3}" dt="2023-09-02T07:43:10.741" v="2214" actId="47"/>
        <pc:sldMkLst>
          <pc:docMk/>
          <pc:sldMk cId="0" sldId="261"/>
        </pc:sldMkLst>
      </pc:sldChg>
      <pc:sldChg chg="del">
        <pc:chgData name="oanh bùi" userId="8e55862082fa72bb" providerId="LiveId" clId="{EA5C9407-08E8-448E-BA76-9FC3654541C3}" dt="2023-09-02T07:43:11.558" v="2215" actId="47"/>
        <pc:sldMkLst>
          <pc:docMk/>
          <pc:sldMk cId="0" sldId="262"/>
        </pc:sldMkLst>
      </pc:sldChg>
      <pc:sldChg chg="del">
        <pc:chgData name="oanh bùi" userId="8e55862082fa72bb" providerId="LiveId" clId="{EA5C9407-08E8-448E-BA76-9FC3654541C3}" dt="2023-09-02T07:43:12.282" v="2216" actId="47"/>
        <pc:sldMkLst>
          <pc:docMk/>
          <pc:sldMk cId="0" sldId="263"/>
        </pc:sldMkLst>
      </pc:sldChg>
      <pc:sldChg chg="del">
        <pc:chgData name="oanh bùi" userId="8e55862082fa72bb" providerId="LiveId" clId="{EA5C9407-08E8-448E-BA76-9FC3654541C3}" dt="2023-09-02T07:43:13.074" v="2217" actId="47"/>
        <pc:sldMkLst>
          <pc:docMk/>
          <pc:sldMk cId="0" sldId="264"/>
        </pc:sldMkLst>
      </pc:sldChg>
      <pc:sldChg chg="del">
        <pc:chgData name="oanh bùi" userId="8e55862082fa72bb" providerId="LiveId" clId="{EA5C9407-08E8-448E-BA76-9FC3654541C3}" dt="2023-09-02T07:43:13.829" v="2218" actId="47"/>
        <pc:sldMkLst>
          <pc:docMk/>
          <pc:sldMk cId="0" sldId="265"/>
        </pc:sldMkLst>
      </pc:sldChg>
      <pc:sldChg chg="del">
        <pc:chgData name="oanh bùi" userId="8e55862082fa72bb" providerId="LiveId" clId="{EA5C9407-08E8-448E-BA76-9FC3654541C3}" dt="2023-09-02T07:43:16.420" v="2219" actId="47"/>
        <pc:sldMkLst>
          <pc:docMk/>
          <pc:sldMk cId="0" sldId="266"/>
        </pc:sldMkLst>
      </pc:sldChg>
      <pc:sldChg chg="addSp delSp modSp mod modTransition delAnim modAnim">
        <pc:chgData name="oanh bùi" userId="8e55862082fa72bb" providerId="LiveId" clId="{EA5C9407-08E8-448E-BA76-9FC3654541C3}" dt="2023-09-04T04:29:02.479" v="2420"/>
        <pc:sldMkLst>
          <pc:docMk/>
          <pc:sldMk cId="0" sldId="267"/>
        </pc:sldMkLst>
        <pc:spChg chg="mod">
          <ac:chgData name="oanh bùi" userId="8e55862082fa72bb" providerId="LiveId" clId="{EA5C9407-08E8-448E-BA76-9FC3654541C3}" dt="2023-09-04T04:00:03.649" v="2225" actId="164"/>
          <ac:spMkLst>
            <pc:docMk/>
            <pc:sldMk cId="0" sldId="267"/>
            <ac:spMk id="3" creationId="{4F894186-B7A7-8F5C-7376-1DF8A19C857A}"/>
          </ac:spMkLst>
        </pc:spChg>
        <pc:spChg chg="mod">
          <ac:chgData name="oanh bùi" userId="8e55862082fa72bb" providerId="LiveId" clId="{EA5C9407-08E8-448E-BA76-9FC3654541C3}" dt="2023-09-04T04:00:03.649" v="2225" actId="164"/>
          <ac:spMkLst>
            <pc:docMk/>
            <pc:sldMk cId="0" sldId="267"/>
            <ac:spMk id="15" creationId="{00000000-0000-0000-0000-000000000000}"/>
          </ac:spMkLst>
        </pc:spChg>
        <pc:grpChg chg="add mod">
          <ac:chgData name="oanh bùi" userId="8e55862082fa72bb" providerId="LiveId" clId="{EA5C9407-08E8-448E-BA76-9FC3654541C3}" dt="2023-09-04T04:00:03.649" v="2225" actId="164"/>
          <ac:grpSpMkLst>
            <pc:docMk/>
            <pc:sldMk cId="0" sldId="267"/>
            <ac:grpSpMk id="6" creationId="{2042D451-44A4-0AAF-C1A2-51061AA398C6}"/>
          </ac:grpSpMkLst>
        </pc:grpChg>
        <pc:grpChg chg="add del">
          <ac:chgData name="oanh bùi" userId="8e55862082fa72bb" providerId="LiveId" clId="{EA5C9407-08E8-448E-BA76-9FC3654541C3}" dt="2023-09-04T04:01:04.352" v="2236" actId="478"/>
          <ac:grpSpMkLst>
            <pc:docMk/>
            <pc:sldMk cId="0" sldId="267"/>
            <ac:grpSpMk id="12" creationId="{4CEDCF11-4C3C-CF77-FC23-36DAB5877D1C}"/>
          </ac:grpSpMkLst>
        </pc:grpChg>
        <pc:picChg chg="mod">
          <ac:chgData name="oanh bùi" userId="8e55862082fa72bb" providerId="LiveId" clId="{EA5C9407-08E8-448E-BA76-9FC3654541C3}" dt="2023-09-04T04:06:12.959" v="2269" actId="1076"/>
          <ac:picMkLst>
            <pc:docMk/>
            <pc:sldMk cId="0" sldId="267"/>
            <ac:picMk id="4" creationId="{00000000-0000-0000-0000-000000000000}"/>
          </ac:picMkLst>
        </pc:picChg>
        <pc:picChg chg="add del mod">
          <ac:chgData name="oanh bùi" userId="8e55862082fa72bb" providerId="LiveId" clId="{EA5C9407-08E8-448E-BA76-9FC3654541C3}" dt="2023-09-04T04:12:35.163" v="2299" actId="478"/>
          <ac:picMkLst>
            <pc:docMk/>
            <pc:sldMk cId="0" sldId="267"/>
            <ac:picMk id="5" creationId="{B6692B3B-FEEF-B15B-0FE8-8B09CF33DBCB}"/>
          </ac:picMkLst>
        </pc:picChg>
        <pc:picChg chg="add mod">
          <ac:chgData name="oanh bùi" userId="8e55862082fa72bb" providerId="LiveId" clId="{EA5C9407-08E8-448E-BA76-9FC3654541C3}" dt="2023-09-04T04:13:04.984" v="2301" actId="1076"/>
          <ac:picMkLst>
            <pc:docMk/>
            <pc:sldMk cId="0" sldId="267"/>
            <ac:picMk id="7" creationId="{8D0F41EE-093A-B973-7A7C-0B5F7998FEAA}"/>
          </ac:picMkLst>
        </pc:picChg>
        <pc:picChg chg="mod">
          <ac:chgData name="oanh bùi" userId="8e55862082fa72bb" providerId="LiveId" clId="{EA5C9407-08E8-448E-BA76-9FC3654541C3}" dt="2023-09-04T04:06:05.782" v="2264" actId="1076"/>
          <ac:picMkLst>
            <pc:docMk/>
            <pc:sldMk cId="0" sldId="267"/>
            <ac:picMk id="9" creationId="{00000000-0000-0000-0000-000000000000}"/>
          </ac:picMkLst>
        </pc:picChg>
      </pc:sldChg>
      <pc:sldChg chg="del ord">
        <pc:chgData name="oanh bùi" userId="8e55862082fa72bb" providerId="LiveId" clId="{EA5C9407-08E8-448E-BA76-9FC3654541C3}" dt="2023-09-02T07:24:41.463" v="1622" actId="47"/>
        <pc:sldMkLst>
          <pc:docMk/>
          <pc:sldMk cId="0" sldId="268"/>
        </pc:sldMkLst>
      </pc:sldChg>
      <pc:sldChg chg="addSp delSp modSp mod modTransition modAnim">
        <pc:chgData name="oanh bùi" userId="8e55862082fa72bb" providerId="LiveId" clId="{EA5C9407-08E8-448E-BA76-9FC3654541C3}" dt="2023-09-05T12:13:26.584" v="2607" actId="2711"/>
        <pc:sldMkLst>
          <pc:docMk/>
          <pc:sldMk cId="829299497" sldId="270"/>
        </pc:sldMkLst>
        <pc:spChg chg="mod">
          <ac:chgData name="oanh bùi" userId="8e55862082fa72bb" providerId="LiveId" clId="{EA5C9407-08E8-448E-BA76-9FC3654541C3}" dt="2023-09-04T04:21:30.536" v="2357" actId="1076"/>
          <ac:spMkLst>
            <pc:docMk/>
            <pc:sldMk cId="829299497" sldId="270"/>
            <ac:spMk id="2" creationId="{00000000-0000-0000-0000-000000000000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13" creationId="{D8A17F06-7EB7-342C-BC09-74AFB0DB8353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19" creationId="{00D5EB77-2064-B0F2-2312-16A85D3DE6C0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20" creationId="{1571AF49-7894-C234-A3C7-3D1DB3735774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21" creationId="{E68A01EF-FF2B-3912-70E6-2D0281DBB7BB}"/>
          </ac:spMkLst>
        </pc:spChg>
        <pc:grpChg chg="del">
          <ac:chgData name="oanh bùi" userId="8e55862082fa72bb" providerId="LiveId" clId="{EA5C9407-08E8-448E-BA76-9FC3654541C3}" dt="2023-09-02T06:06:23.557" v="197" actId="478"/>
          <ac:grpSpMkLst>
            <pc:docMk/>
            <pc:sldMk cId="829299497" sldId="270"/>
            <ac:grpSpMk id="10" creationId="{C7A674EA-F7CA-4448-0F03-EA1FE21A230C}"/>
          </ac:grpSpMkLst>
        </pc:grpChg>
        <pc:picChg chg="add mod modCrop">
          <ac:chgData name="oanh bùi" userId="8e55862082fa72bb" providerId="LiveId" clId="{EA5C9407-08E8-448E-BA76-9FC3654541C3}" dt="2023-09-02T06:06:31.655" v="202" actId="1076"/>
          <ac:picMkLst>
            <pc:docMk/>
            <pc:sldMk cId="829299497" sldId="270"/>
            <ac:picMk id="23" creationId="{CD854CB0-9844-691B-E0F8-EEE531F0C067}"/>
          </ac:picMkLst>
        </pc:picChg>
      </pc:sldChg>
      <pc:sldChg chg="addSp modSp new mod modTransition modAnim">
        <pc:chgData name="oanh bùi" userId="8e55862082fa72bb" providerId="LiveId" clId="{EA5C9407-08E8-448E-BA76-9FC3654541C3}" dt="2023-09-05T12:16:40.142" v="2648" actId="404"/>
        <pc:sldMkLst>
          <pc:docMk/>
          <pc:sldMk cId="3280579779" sldId="271"/>
        </pc:sldMkLst>
        <pc:spChg chg="add mod">
          <ac:chgData name="oanh bùi" userId="8e55862082fa72bb" providerId="LiveId" clId="{EA5C9407-08E8-448E-BA76-9FC3654541C3}" dt="2023-09-04T04:49:53.654" v="2575" actId="164"/>
          <ac:spMkLst>
            <pc:docMk/>
            <pc:sldMk cId="3280579779" sldId="271"/>
            <ac:spMk id="5" creationId="{F9D97325-D7F8-9D5D-314F-3195BF2850CB}"/>
          </ac:spMkLst>
        </pc:spChg>
        <pc:spChg chg="add mod">
          <ac:chgData name="oanh bùi" userId="8e55862082fa72bb" providerId="LiveId" clId="{EA5C9407-08E8-448E-BA76-9FC3654541C3}" dt="2023-09-05T12:16:40.142" v="2648" actId="404"/>
          <ac:spMkLst>
            <pc:docMk/>
            <pc:sldMk cId="3280579779" sldId="271"/>
            <ac:spMk id="6" creationId="{D0C157C0-8CC9-E754-AC20-C0B75C4D1A27}"/>
          </ac:spMkLst>
        </pc:spChg>
        <pc:grpChg chg="add mod">
          <ac:chgData name="oanh bùi" userId="8e55862082fa72bb" providerId="LiveId" clId="{EA5C9407-08E8-448E-BA76-9FC3654541C3}" dt="2023-09-04T04:49:44.373" v="2574" actId="164"/>
          <ac:grpSpMkLst>
            <pc:docMk/>
            <pc:sldMk cId="3280579779" sldId="271"/>
            <ac:grpSpMk id="7" creationId="{062FE31A-025A-0FAA-3390-3B87454AD499}"/>
          </ac:grpSpMkLst>
        </pc:grpChg>
        <pc:grpChg chg="add mod">
          <ac:chgData name="oanh bùi" userId="8e55862082fa72bb" providerId="LiveId" clId="{EA5C9407-08E8-448E-BA76-9FC3654541C3}" dt="2023-09-04T04:49:53.654" v="2575" actId="164"/>
          <ac:grpSpMkLst>
            <pc:docMk/>
            <pc:sldMk cId="3280579779" sldId="271"/>
            <ac:grpSpMk id="8" creationId="{7DA446EF-396E-CE62-D45D-CD3C129A62BF}"/>
          </ac:grpSpMkLst>
        </pc:grpChg>
        <pc:picChg chg="add mod">
          <ac:chgData name="oanh bùi" userId="8e55862082fa72bb" providerId="LiveId" clId="{EA5C9407-08E8-448E-BA76-9FC3654541C3}" dt="2023-09-04T04:50:05.843" v="2578" actId="1076"/>
          <ac:picMkLst>
            <pc:docMk/>
            <pc:sldMk cId="3280579779" sldId="271"/>
            <ac:picMk id="2" creationId="{70D15C99-AFF3-82E1-B3B4-1941EE9E1257}"/>
          </ac:picMkLst>
        </pc:picChg>
        <pc:picChg chg="add mod">
          <ac:chgData name="oanh bùi" userId="8e55862082fa72bb" providerId="LiveId" clId="{EA5C9407-08E8-448E-BA76-9FC3654541C3}" dt="2023-09-04T04:49:44.373" v="2574" actId="164"/>
          <ac:picMkLst>
            <pc:docMk/>
            <pc:sldMk cId="3280579779" sldId="271"/>
            <ac:picMk id="3" creationId="{9E9BE769-2621-CB50-46D0-E00ED6EE1FC5}"/>
          </ac:picMkLst>
        </pc:picChg>
        <pc:picChg chg="add mod">
          <ac:chgData name="oanh bùi" userId="8e55862082fa72bb" providerId="LiveId" clId="{EA5C9407-08E8-448E-BA76-9FC3654541C3}" dt="2023-09-04T04:49:44.373" v="2574" actId="164"/>
          <ac:picMkLst>
            <pc:docMk/>
            <pc:sldMk cId="3280579779" sldId="271"/>
            <ac:picMk id="4" creationId="{228CB266-782E-495E-1B09-4E3B5934DCA7}"/>
          </ac:picMkLst>
        </pc:picChg>
        <pc:picChg chg="add mod">
          <ac:chgData name="oanh bùi" userId="8e55862082fa72bb" providerId="LiveId" clId="{EA5C9407-08E8-448E-BA76-9FC3654541C3}" dt="2023-09-04T04:52:04.507" v="2587"/>
          <ac:picMkLst>
            <pc:docMk/>
            <pc:sldMk cId="3280579779" sldId="271"/>
            <ac:picMk id="9" creationId="{751296EF-81FA-74BC-1CB5-9CD486EC638B}"/>
          </ac:picMkLst>
        </pc:picChg>
      </pc:sldChg>
      <pc:sldChg chg="modSp add del mod ord">
        <pc:chgData name="oanh bùi" userId="8e55862082fa72bb" providerId="LiveId" clId="{EA5C9407-08E8-448E-BA76-9FC3654541C3}" dt="2023-09-04T04:22:58.734" v="2374" actId="47"/>
        <pc:sldMkLst>
          <pc:docMk/>
          <pc:sldMk cId="2561827959" sldId="272"/>
        </pc:sldMkLst>
        <pc:spChg chg="mod">
          <ac:chgData name="oanh bùi" userId="8e55862082fa72bb" providerId="LiveId" clId="{EA5C9407-08E8-448E-BA76-9FC3654541C3}" dt="2023-09-02T06:04:07.692" v="189" actId="14100"/>
          <ac:spMkLst>
            <pc:docMk/>
            <pc:sldMk cId="2561827959" sldId="272"/>
            <ac:spMk id="49" creationId="{024656DB-F59D-E224-CD99-841E7B27E908}"/>
          </ac:spMkLst>
        </pc:spChg>
      </pc:sldChg>
      <pc:sldChg chg="addSp delSp modSp add mod ord modTransition modAnim">
        <pc:chgData name="oanh bùi" userId="8e55862082fa72bb" providerId="LiveId" clId="{EA5C9407-08E8-448E-BA76-9FC3654541C3}" dt="2023-09-05T12:14:04.178" v="2612" actId="14100"/>
        <pc:sldMkLst>
          <pc:docMk/>
          <pc:sldMk cId="1045694568" sldId="273"/>
        </pc:sldMkLst>
        <pc:spChg chg="mod">
          <ac:chgData name="oanh bùi" userId="8e55862082fa72bb" providerId="LiveId" clId="{EA5C9407-08E8-448E-BA76-9FC3654541C3}" dt="2023-09-04T04:25:46.966" v="2401" actId="1076"/>
          <ac:spMkLst>
            <pc:docMk/>
            <pc:sldMk cId="1045694568" sldId="273"/>
            <ac:spMk id="2" creationId="{00000000-0000-0000-0000-000000000000}"/>
          </ac:spMkLst>
        </pc:spChg>
        <pc:spChg chg="add mod">
          <ac:chgData name="oanh bùi" userId="8e55862082fa72bb" providerId="LiveId" clId="{EA5C9407-08E8-448E-BA76-9FC3654541C3}" dt="2023-09-05T12:13:51.479" v="2610" actId="2711"/>
          <ac:spMkLst>
            <pc:docMk/>
            <pc:sldMk cId="1045694568" sldId="273"/>
            <ac:spMk id="16" creationId="{2367FF77-ABED-7BB4-653F-E5B05A1EC1EE}"/>
          </ac:spMkLst>
        </pc:spChg>
        <pc:spChg chg="add mod">
          <ac:chgData name="oanh bùi" userId="8e55862082fa72bb" providerId="LiveId" clId="{EA5C9407-08E8-448E-BA76-9FC3654541C3}" dt="2023-09-05T12:13:51.479" v="2610" actId="2711"/>
          <ac:spMkLst>
            <pc:docMk/>
            <pc:sldMk cId="1045694568" sldId="273"/>
            <ac:spMk id="17" creationId="{2A281433-8C1D-0948-8C06-054D16F51E4B}"/>
          </ac:spMkLst>
        </pc:spChg>
        <pc:spChg chg="mod">
          <ac:chgData name="oanh bùi" userId="8e55862082fa72bb" providerId="LiveId" clId="{EA5C9407-08E8-448E-BA76-9FC3654541C3}" dt="2023-09-05T12:14:04.178" v="2612" actId="14100"/>
          <ac:spMkLst>
            <pc:docMk/>
            <pc:sldMk cId="1045694568" sldId="273"/>
            <ac:spMk id="36" creationId="{8938371D-8E80-B911-2B55-ABC4EC23313B}"/>
          </ac:spMkLst>
        </pc:spChg>
        <pc:grpChg chg="del mod">
          <ac:chgData name="oanh bùi" userId="8e55862082fa72bb" providerId="LiveId" clId="{EA5C9407-08E8-448E-BA76-9FC3654541C3}" dt="2023-09-02T06:11:54.376" v="384" actId="478"/>
          <ac:grpSpMkLst>
            <pc:docMk/>
            <pc:sldMk cId="1045694568" sldId="273"/>
            <ac:grpSpMk id="4" creationId="{00000000-0000-0000-0000-000000000000}"/>
          </ac:grpSpMkLst>
        </pc:grpChg>
        <pc:grpChg chg="del">
          <ac:chgData name="oanh bùi" userId="8e55862082fa72bb" providerId="LiveId" clId="{EA5C9407-08E8-448E-BA76-9FC3654541C3}" dt="2023-09-02T06:09:01.434" v="208" actId="478"/>
          <ac:grpSpMkLst>
            <pc:docMk/>
            <pc:sldMk cId="1045694568" sldId="273"/>
            <ac:grpSpMk id="29" creationId="{00C45343-0C51-3628-E2E0-98B3747B86A1}"/>
          </ac:grpSpMkLst>
        </pc:grpChg>
        <pc:picChg chg="add mod modCrop">
          <ac:chgData name="oanh bùi" userId="8e55862082fa72bb" providerId="LiveId" clId="{EA5C9407-08E8-448E-BA76-9FC3654541C3}" dt="2023-09-02T06:11:12.428" v="378" actId="1076"/>
          <ac:picMkLst>
            <pc:docMk/>
            <pc:sldMk cId="1045694568" sldId="273"/>
            <ac:picMk id="11" creationId="{CC3F9161-84E7-E83C-CF1D-3F43A21B5567}"/>
          </ac:picMkLst>
        </pc:picChg>
        <pc:picChg chg="add mod modCrop">
          <ac:chgData name="oanh bùi" userId="8e55862082fa72bb" providerId="LiveId" clId="{EA5C9407-08E8-448E-BA76-9FC3654541C3}" dt="2023-09-02T06:23:16.358" v="411" actId="1076"/>
          <ac:picMkLst>
            <pc:docMk/>
            <pc:sldMk cId="1045694568" sldId="273"/>
            <ac:picMk id="13" creationId="{078E8D9E-4382-FBE2-98D8-A99ECA0F4D61}"/>
          </ac:picMkLst>
        </pc:picChg>
        <pc:picChg chg="add mod modCrop">
          <ac:chgData name="oanh bùi" userId="8e55862082fa72bb" providerId="LiveId" clId="{EA5C9407-08E8-448E-BA76-9FC3654541C3}" dt="2023-09-04T04:25:54.929" v="2404" actId="1076"/>
          <ac:picMkLst>
            <pc:docMk/>
            <pc:sldMk cId="1045694568" sldId="273"/>
            <ac:picMk id="15" creationId="{CCB41B94-6680-900C-DE70-3B54B6358CE5}"/>
          </ac:picMkLst>
        </pc:picChg>
        <pc:picChg chg="del">
          <ac:chgData name="oanh bùi" userId="8e55862082fa72bb" providerId="LiveId" clId="{EA5C9407-08E8-448E-BA76-9FC3654541C3}" dt="2023-09-02T06:08:56.535" v="206" actId="478"/>
          <ac:picMkLst>
            <pc:docMk/>
            <pc:sldMk cId="1045694568" sldId="273"/>
            <ac:picMk id="39" creationId="{73221FFA-3C4F-203E-3400-3B05CD14FEFE}"/>
          </ac:picMkLst>
        </pc:picChg>
        <pc:picChg chg="del">
          <ac:chgData name="oanh bùi" userId="8e55862082fa72bb" providerId="LiveId" clId="{EA5C9407-08E8-448E-BA76-9FC3654541C3}" dt="2023-09-02T06:08:58.811" v="207" actId="478"/>
          <ac:picMkLst>
            <pc:docMk/>
            <pc:sldMk cId="1045694568" sldId="273"/>
            <ac:picMk id="41" creationId="{226D5DB5-3357-D670-22AC-CFF37DC5C18E}"/>
          </ac:picMkLst>
        </pc:picChg>
      </pc:sldChg>
      <pc:sldChg chg="addSp delSp modSp add mod ord modTransition modAnim">
        <pc:chgData name="oanh bùi" userId="8e55862082fa72bb" providerId="LiveId" clId="{EA5C9407-08E8-448E-BA76-9FC3654541C3}" dt="2023-09-05T12:14:17.373" v="2614" actId="14100"/>
        <pc:sldMkLst>
          <pc:docMk/>
          <pc:sldMk cId="301316473" sldId="274"/>
        </pc:sldMkLst>
        <pc:spChg chg="add del mod">
          <ac:chgData name="oanh bùi" userId="8e55862082fa72bb" providerId="LiveId" clId="{EA5C9407-08E8-448E-BA76-9FC3654541C3}" dt="2023-09-02T06:31:04.941" v="642" actId="20577"/>
          <ac:spMkLst>
            <pc:docMk/>
            <pc:sldMk cId="301316473" sldId="274"/>
            <ac:spMk id="2" creationId="{00000000-0000-0000-0000-000000000000}"/>
          </ac:spMkLst>
        </pc:spChg>
        <pc:spChg chg="add del mod">
          <ac:chgData name="oanh bùi" userId="8e55862082fa72bb" providerId="LiveId" clId="{EA5C9407-08E8-448E-BA76-9FC3654541C3}" dt="2023-09-02T06:27:43.649" v="528" actId="478"/>
          <ac:spMkLst>
            <pc:docMk/>
            <pc:sldMk cId="301316473" sldId="274"/>
            <ac:spMk id="3" creationId="{F8E284F0-C865-F2AC-DADE-132C9656D419}"/>
          </ac:spMkLst>
        </pc:spChg>
        <pc:spChg chg="add mod">
          <ac:chgData name="oanh bùi" userId="8e55862082fa72bb" providerId="LiveId" clId="{EA5C9407-08E8-448E-BA76-9FC3654541C3}" dt="2023-09-02T06:27:09.630" v="524"/>
          <ac:spMkLst>
            <pc:docMk/>
            <pc:sldMk cId="301316473" sldId="274"/>
            <ac:spMk id="4" creationId="{592CC452-10C0-D1D5-0BBE-B994546E3237}"/>
          </ac:spMkLst>
        </pc:spChg>
        <pc:spChg chg="add mod">
          <ac:chgData name="oanh bùi" userId="8e55862082fa72bb" providerId="LiveId" clId="{EA5C9407-08E8-448E-BA76-9FC3654541C3}" dt="2023-09-02T06:27:17.634" v="525"/>
          <ac:spMkLst>
            <pc:docMk/>
            <pc:sldMk cId="301316473" sldId="274"/>
            <ac:spMk id="5" creationId="{B224B354-AD16-AA5F-2CD9-098AEAE6D606}"/>
          </ac:spMkLst>
        </pc:spChg>
        <pc:spChg chg="add mod">
          <ac:chgData name="oanh bùi" userId="8e55862082fa72bb" providerId="LiveId" clId="{EA5C9407-08E8-448E-BA76-9FC3654541C3}" dt="2023-09-02T06:27:26.424" v="526"/>
          <ac:spMkLst>
            <pc:docMk/>
            <pc:sldMk cId="301316473" sldId="274"/>
            <ac:spMk id="6" creationId="{DCD5EE12-DECE-FE6F-09F1-261E1F161BD4}"/>
          </ac:spMkLst>
        </pc:spChg>
        <pc:spChg chg="add mod">
          <ac:chgData name="oanh bùi" userId="8e55862082fa72bb" providerId="LiveId" clId="{EA5C9407-08E8-448E-BA76-9FC3654541C3}" dt="2023-09-02T06:27:26.424" v="526"/>
          <ac:spMkLst>
            <pc:docMk/>
            <pc:sldMk cId="301316473" sldId="274"/>
            <ac:spMk id="10" creationId="{88F142D7-62DD-BE65-94EE-5ED56825AB35}"/>
          </ac:spMkLst>
        </pc:spChg>
        <pc:spChg chg="add mod">
          <ac:chgData name="oanh bùi" userId="8e55862082fa72bb" providerId="LiveId" clId="{EA5C9407-08E8-448E-BA76-9FC3654541C3}" dt="2023-09-04T04:32:45.696" v="2442" actId="1076"/>
          <ac:spMkLst>
            <pc:docMk/>
            <pc:sldMk cId="301316473" sldId="274"/>
            <ac:spMk id="12" creationId="{B428AD8F-4AEB-B3F8-079B-F45C66820D76}"/>
          </ac:spMkLst>
        </pc:spChg>
        <pc:spChg chg="add mod">
          <ac:chgData name="oanh bùi" userId="8e55862082fa72bb" providerId="LiveId" clId="{EA5C9407-08E8-448E-BA76-9FC3654541C3}" dt="2023-09-02T06:27:41.529" v="527"/>
          <ac:spMkLst>
            <pc:docMk/>
            <pc:sldMk cId="301316473" sldId="274"/>
            <ac:spMk id="14" creationId="{5AA22AD8-04D9-16C3-3DD9-08197819952F}"/>
          </ac:spMkLst>
        </pc:spChg>
        <pc:spChg chg="del">
          <ac:chgData name="oanh bùi" userId="8e55862082fa72bb" providerId="LiveId" clId="{EA5C9407-08E8-448E-BA76-9FC3654541C3}" dt="2023-09-02T06:26:41.890" v="515" actId="478"/>
          <ac:spMkLst>
            <pc:docMk/>
            <pc:sldMk cId="301316473" sldId="274"/>
            <ac:spMk id="16" creationId="{2367FF77-ABED-7BB4-653F-E5B05A1EC1EE}"/>
          </ac:spMkLst>
        </pc:spChg>
        <pc:spChg chg="del">
          <ac:chgData name="oanh bùi" userId="8e55862082fa72bb" providerId="LiveId" clId="{EA5C9407-08E8-448E-BA76-9FC3654541C3}" dt="2023-09-02T06:26:40.054" v="514" actId="478"/>
          <ac:spMkLst>
            <pc:docMk/>
            <pc:sldMk cId="301316473" sldId="274"/>
            <ac:spMk id="17" creationId="{2A281433-8C1D-0948-8C06-054D16F51E4B}"/>
          </ac:spMkLst>
        </pc:spChg>
        <pc:spChg chg="add mod">
          <ac:chgData name="oanh bùi" userId="8e55862082fa72bb" providerId="LiveId" clId="{EA5C9407-08E8-448E-BA76-9FC3654541C3}" dt="2023-09-02T06:27:41.529" v="527"/>
          <ac:spMkLst>
            <pc:docMk/>
            <pc:sldMk cId="301316473" sldId="274"/>
            <ac:spMk id="18" creationId="{BC07671A-9CC3-F825-3B8B-E7A13ACBAFCB}"/>
          </ac:spMkLst>
        </pc:spChg>
        <pc:spChg chg="add mod">
          <ac:chgData name="oanh bùi" userId="8e55862082fa72bb" providerId="LiveId" clId="{EA5C9407-08E8-448E-BA76-9FC3654541C3}" dt="2023-09-04T04:56:05.505" v="2598" actId="1076"/>
          <ac:spMkLst>
            <pc:docMk/>
            <pc:sldMk cId="301316473" sldId="274"/>
            <ac:spMk id="19" creationId="{329CE71B-6C55-C3CC-47AD-8AF9A343A482}"/>
          </ac:spMkLst>
        </pc:spChg>
        <pc:spChg chg="add mod ord">
          <ac:chgData name="oanh bùi" userId="8e55862082fa72bb" providerId="LiveId" clId="{EA5C9407-08E8-448E-BA76-9FC3654541C3}" dt="2023-09-04T04:56:10.580" v="2599" actId="1076"/>
          <ac:spMkLst>
            <pc:docMk/>
            <pc:sldMk cId="301316473" sldId="274"/>
            <ac:spMk id="20" creationId="{43A17095-10BC-BBEB-D35B-8829367A1757}"/>
          </ac:spMkLst>
        </pc:spChg>
        <pc:spChg chg="add del mod ord">
          <ac:chgData name="oanh bùi" userId="8e55862082fa72bb" providerId="LiveId" clId="{EA5C9407-08E8-448E-BA76-9FC3654541C3}" dt="2023-09-02T06:28:20.618" v="541" actId="478"/>
          <ac:spMkLst>
            <pc:docMk/>
            <pc:sldMk cId="301316473" sldId="274"/>
            <ac:spMk id="21" creationId="{70231BCC-2338-6F2F-DE35-B002EEAFC1A9}"/>
          </ac:spMkLst>
        </pc:spChg>
        <pc:spChg chg="add mod or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2" creationId="{68699207-A783-CD5D-3062-D6303220CCC9}"/>
          </ac:spMkLst>
        </pc:spChg>
        <pc:spChg chg="add mod or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4" creationId="{AF80A4D9-1313-A8E6-8E67-8F2C4EC728A6}"/>
          </ac:spMkLst>
        </pc:spChg>
        <pc:spChg chg="mod or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6" creationId="{C79DCA02-DC91-1726-9772-CBA68EACA38A}"/>
          </ac:spMkLst>
        </pc:spChg>
        <pc:spChg chg="mo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7" creationId="{4FE58115-0296-8B07-438F-76F3238DE9C3}"/>
          </ac:spMkLst>
        </pc:spChg>
        <pc:spChg chg="add mo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9" creationId="{14A0DB3C-5A81-35B1-EC82-77E4101FA756}"/>
          </ac:spMkLst>
        </pc:spChg>
        <pc:spChg chg="add del">
          <ac:chgData name="oanh bùi" userId="8e55862082fa72bb" providerId="LiveId" clId="{EA5C9407-08E8-448E-BA76-9FC3654541C3}" dt="2023-09-02T06:35:12.517" v="740"/>
          <ac:spMkLst>
            <pc:docMk/>
            <pc:sldMk cId="301316473" sldId="274"/>
            <ac:spMk id="31" creationId="{4A732DAF-AD75-FEAE-35D9-E900E9A85CC0}"/>
          </ac:spMkLst>
        </pc:spChg>
        <pc:spChg chg="del">
          <ac:chgData name="oanh bùi" userId="8e55862082fa72bb" providerId="LiveId" clId="{EA5C9407-08E8-448E-BA76-9FC3654541C3}" dt="2023-09-02T06:26:48.133" v="519" actId="478"/>
          <ac:spMkLst>
            <pc:docMk/>
            <pc:sldMk cId="301316473" sldId="274"/>
            <ac:spMk id="36" creationId="{8938371D-8E80-B911-2B55-ABC4EC23313B}"/>
          </ac:spMkLst>
        </pc:spChg>
        <pc:grpChg chg="add mod">
          <ac:chgData name="oanh bùi" userId="8e55862082fa72bb" providerId="LiveId" clId="{EA5C9407-08E8-448E-BA76-9FC3654541C3}" dt="2023-09-04T04:56:13.374" v="2600" actId="1076"/>
          <ac:grpSpMkLst>
            <pc:docMk/>
            <pc:sldMk cId="301316473" sldId="274"/>
            <ac:grpSpMk id="3" creationId="{7B1D80EE-86CC-E195-FFF2-5EFD64E07D02}"/>
          </ac:grpSpMkLst>
        </pc:grpChg>
        <pc:grpChg chg="del">
          <ac:chgData name="oanh bùi" userId="8e55862082fa72bb" providerId="LiveId" clId="{EA5C9407-08E8-448E-BA76-9FC3654541C3}" dt="2023-09-02T06:26:43.350" v="516" actId="478"/>
          <ac:grpSpMkLst>
            <pc:docMk/>
            <pc:sldMk cId="301316473" sldId="274"/>
            <ac:grpSpMk id="7" creationId="{00000000-0000-0000-0000-000000000000}"/>
          </ac:grpSpMkLst>
        </pc:grpChg>
        <pc:grpChg chg="add mod">
          <ac:chgData name="oanh bùi" userId="8e55862082fa72bb" providerId="LiveId" clId="{EA5C9407-08E8-448E-BA76-9FC3654541C3}" dt="2023-09-05T12:14:17.373" v="2614" actId="14100"/>
          <ac:grpSpMkLst>
            <pc:docMk/>
            <pc:sldMk cId="301316473" sldId="274"/>
            <ac:grpSpMk id="7" creationId="{A60DE056-26E4-21DC-A041-913D5B38FD30}"/>
          </ac:grpSpMkLst>
        </pc:grpChg>
        <pc:grpChg chg="add mod">
          <ac:chgData name="oanh bùi" userId="8e55862082fa72bb" providerId="LiveId" clId="{EA5C9407-08E8-448E-BA76-9FC3654541C3}" dt="2023-09-04T04:34:47.992" v="2460" actId="164"/>
          <ac:grpSpMkLst>
            <pc:docMk/>
            <pc:sldMk cId="301316473" sldId="274"/>
            <ac:grpSpMk id="25" creationId="{85E6C6A7-6849-B925-5A02-0EBCFE384DBD}"/>
          </ac:grpSpMkLst>
        </pc:grpChg>
        <pc:graphicFrameChg chg="add del mod">
          <ac:chgData name="oanh bùi" userId="8e55862082fa72bb" providerId="LiveId" clId="{EA5C9407-08E8-448E-BA76-9FC3654541C3}" dt="2023-09-02T06:30:00.569" v="564"/>
          <ac:graphicFrameMkLst>
            <pc:docMk/>
            <pc:sldMk cId="301316473" sldId="274"/>
            <ac:graphicFrameMk id="23" creationId="{BF0C1B68-A241-8DBA-2432-006E75B68080}"/>
          </ac:graphicFrameMkLst>
        </pc:graphicFrameChg>
        <pc:picChg chg="del">
          <ac:chgData name="oanh bùi" userId="8e55862082fa72bb" providerId="LiveId" clId="{EA5C9407-08E8-448E-BA76-9FC3654541C3}" dt="2023-09-02T06:26:48.767" v="520" actId="478"/>
          <ac:picMkLst>
            <pc:docMk/>
            <pc:sldMk cId="301316473" sldId="274"/>
            <ac:picMk id="11" creationId="{CC3F9161-84E7-E83C-CF1D-3F43A21B5567}"/>
          </ac:picMkLst>
        </pc:picChg>
        <pc:picChg chg="del">
          <ac:chgData name="oanh bùi" userId="8e55862082fa72bb" providerId="LiveId" clId="{EA5C9407-08E8-448E-BA76-9FC3654541C3}" dt="2023-09-02T06:26:37.731" v="512" actId="478"/>
          <ac:picMkLst>
            <pc:docMk/>
            <pc:sldMk cId="301316473" sldId="274"/>
            <ac:picMk id="13" creationId="{078E8D9E-4382-FBE2-98D8-A99ECA0F4D61}"/>
          </ac:picMkLst>
        </pc:picChg>
        <pc:picChg chg="del">
          <ac:chgData name="oanh bùi" userId="8e55862082fa72bb" providerId="LiveId" clId="{EA5C9407-08E8-448E-BA76-9FC3654541C3}" dt="2023-09-02T06:26:38.383" v="513" actId="478"/>
          <ac:picMkLst>
            <pc:docMk/>
            <pc:sldMk cId="301316473" sldId="274"/>
            <ac:picMk id="15" creationId="{CCB41B94-6680-900C-DE70-3B54B6358CE5}"/>
          </ac:picMkLst>
        </pc:picChg>
      </pc:sldChg>
      <pc:sldChg chg="add del">
        <pc:chgData name="oanh bùi" userId="8e55862082fa72bb" providerId="LiveId" clId="{EA5C9407-08E8-448E-BA76-9FC3654541C3}" dt="2023-09-02T06:09:07.676" v="210"/>
        <pc:sldMkLst>
          <pc:docMk/>
          <pc:sldMk cId="2159819493" sldId="274"/>
        </pc:sldMkLst>
      </pc:sldChg>
      <pc:sldChg chg="addSp delSp modSp add mod ord modAnim">
        <pc:chgData name="oanh bùi" userId="8e55862082fa72bb" providerId="LiveId" clId="{EA5C9407-08E8-448E-BA76-9FC3654541C3}" dt="2023-09-05T12:14:36.873" v="2615" actId="2711"/>
        <pc:sldMkLst>
          <pc:docMk/>
          <pc:sldMk cId="3879051396" sldId="275"/>
        </pc:sldMkLst>
        <pc:spChg chg="add mod">
          <ac:chgData name="oanh bùi" userId="8e55862082fa72bb" providerId="LiveId" clId="{EA5C9407-08E8-448E-BA76-9FC3654541C3}" dt="2023-09-04T04:37:04.635" v="2474" actId="1076"/>
          <ac:spMkLst>
            <pc:docMk/>
            <pc:sldMk cId="3879051396" sldId="275"/>
            <ac:spMk id="7" creationId="{FE86C787-FE26-6C0A-FDC0-4445907E017B}"/>
          </ac:spMkLst>
        </pc:spChg>
        <pc:spChg chg="add mod">
          <ac:chgData name="oanh bùi" userId="8e55862082fa72bb" providerId="LiveId" clId="{EA5C9407-08E8-448E-BA76-9FC3654541C3}" dt="2023-09-02T06:39:37.716" v="910" actId="571"/>
          <ac:spMkLst>
            <pc:docMk/>
            <pc:sldMk cId="3879051396" sldId="275"/>
            <ac:spMk id="8" creationId="{682CE56C-E923-AF24-709E-73C4CDA4A057}"/>
          </ac:spMkLst>
        </pc:spChg>
        <pc:spChg chg="mod">
          <ac:chgData name="oanh bùi" userId="8e55862082fa72bb" providerId="LiveId" clId="{EA5C9407-08E8-448E-BA76-9FC3654541C3}" dt="2023-09-02T06:36:41.275" v="777" actId="1076"/>
          <ac:spMkLst>
            <pc:docMk/>
            <pc:sldMk cId="3879051396" sldId="275"/>
            <ac:spMk id="19" creationId="{329CE71B-6C55-C3CC-47AD-8AF9A343A482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2" creationId="{68699207-A783-CD5D-3062-D6303220CCC9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4" creationId="{AF80A4D9-1313-A8E6-8E67-8F2C4EC728A6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6" creationId="{C79DCA02-DC91-1726-9772-CBA68EACA38A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7" creationId="{4FE58115-0296-8B07-438F-76F3238DE9C3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9" creationId="{14A0DB3C-5A81-35B1-EC82-77E4101FA756}"/>
          </ac:spMkLst>
        </pc:spChg>
        <pc:grpChg chg="add mod">
          <ac:chgData name="oanh bùi" userId="8e55862082fa72bb" providerId="LiveId" clId="{EA5C9407-08E8-448E-BA76-9FC3654541C3}" dt="2023-09-04T04:56:26.287" v="2602" actId="1076"/>
          <ac:grpSpMkLst>
            <pc:docMk/>
            <pc:sldMk cId="3879051396" sldId="275"/>
            <ac:grpSpMk id="3" creationId="{082C95BE-51DE-F90C-886E-6C79A66B4665}"/>
          </ac:grpSpMkLst>
        </pc:grpChg>
        <pc:grpChg chg="add mod">
          <ac:chgData name="oanh bùi" userId="8e55862082fa72bb" providerId="LiveId" clId="{EA5C9407-08E8-448E-BA76-9FC3654541C3}" dt="2023-09-04T04:37:26.631" v="2476" actId="164"/>
          <ac:grpSpMkLst>
            <pc:docMk/>
            <pc:sldMk cId="3879051396" sldId="275"/>
            <ac:grpSpMk id="9" creationId="{A8D51D88-E372-238C-E6FD-31107281A619}"/>
          </ac:grpSpMkLst>
        </pc:grpChg>
        <pc:grpChg chg="mod">
          <ac:chgData name="oanh bùi" userId="8e55862082fa72bb" providerId="LiveId" clId="{EA5C9407-08E8-448E-BA76-9FC3654541C3}" dt="2023-09-04T04:37:26.631" v="2476" actId="164"/>
          <ac:grpSpMkLst>
            <pc:docMk/>
            <pc:sldMk cId="3879051396" sldId="275"/>
            <ac:grpSpMk id="25" creationId="{85E6C6A7-6849-B925-5A02-0EBCFE384DBD}"/>
          </ac:grpSpMkLst>
        </pc:grpChg>
        <pc:graphicFrameChg chg="add del mod">
          <ac:chgData name="oanh bùi" userId="8e55862082fa72bb" providerId="LiveId" clId="{EA5C9407-08E8-448E-BA76-9FC3654541C3}" dt="2023-09-02T06:35:52.333" v="760"/>
          <ac:graphicFrameMkLst>
            <pc:docMk/>
            <pc:sldMk cId="3879051396" sldId="275"/>
            <ac:graphicFrameMk id="3" creationId="{BBC288E5-C981-EC02-6539-81EBAECA664F}"/>
          </ac:graphicFrameMkLst>
        </pc:graphicFrameChg>
      </pc:sldChg>
      <pc:sldChg chg="addSp delSp modSp add mod ord modTransition modAnim">
        <pc:chgData name="oanh bùi" userId="8e55862082fa72bb" providerId="LiveId" clId="{EA5C9407-08E8-448E-BA76-9FC3654541C3}" dt="2023-09-05T12:14:47.538" v="2616" actId="2711"/>
        <pc:sldMkLst>
          <pc:docMk/>
          <pc:sldMk cId="1850133617" sldId="276"/>
        </pc:sldMkLst>
        <pc:spChg chg="mod">
          <ac:chgData name="oanh bùi" userId="8e55862082fa72bb" providerId="LiveId" clId="{EA5C9407-08E8-448E-BA76-9FC3654541C3}" dt="2023-09-02T06:43:55.813" v="932" actId="1076"/>
          <ac:spMkLst>
            <pc:docMk/>
            <pc:sldMk cId="1850133617" sldId="276"/>
            <ac:spMk id="2" creationId="{00000000-0000-0000-0000-000000000000}"/>
          </ac:spMkLst>
        </pc:spChg>
        <pc:spChg chg="add mod">
          <ac:chgData name="oanh bùi" userId="8e55862082fa72bb" providerId="LiveId" clId="{EA5C9407-08E8-448E-BA76-9FC3654541C3}" dt="2023-09-05T12:14:47.538" v="2616" actId="2711"/>
          <ac:spMkLst>
            <pc:docMk/>
            <pc:sldMk cId="1850133617" sldId="276"/>
            <ac:spMk id="10" creationId="{8197A76A-F8B6-50AA-F934-B2D61CA6D740}"/>
          </ac:spMkLst>
        </pc:spChg>
        <pc:spChg chg="del">
          <ac:chgData name="oanh bùi" userId="8e55862082fa72bb" providerId="LiveId" clId="{EA5C9407-08E8-448E-BA76-9FC3654541C3}" dt="2023-09-02T06:38:14.117" v="907" actId="478"/>
          <ac:spMkLst>
            <pc:docMk/>
            <pc:sldMk cId="1850133617" sldId="276"/>
            <ac:spMk id="16" creationId="{2367FF77-ABED-7BB4-653F-E5B05A1EC1EE}"/>
          </ac:spMkLst>
        </pc:spChg>
        <pc:spChg chg="del">
          <ac:chgData name="oanh bùi" userId="8e55862082fa72bb" providerId="LiveId" clId="{EA5C9407-08E8-448E-BA76-9FC3654541C3}" dt="2023-09-02T06:38:15.687" v="909" actId="478"/>
          <ac:spMkLst>
            <pc:docMk/>
            <pc:sldMk cId="1850133617" sldId="276"/>
            <ac:spMk id="17" creationId="{2A281433-8C1D-0948-8C06-054D16F51E4B}"/>
          </ac:spMkLst>
        </pc:spChg>
        <pc:spChg chg="add mod">
          <ac:chgData name="oanh bùi" userId="8e55862082fa72bb" providerId="LiveId" clId="{EA5C9407-08E8-448E-BA76-9FC3654541C3}" dt="2023-09-05T12:14:47.538" v="2616" actId="2711"/>
          <ac:spMkLst>
            <pc:docMk/>
            <pc:sldMk cId="1850133617" sldId="276"/>
            <ac:spMk id="18" creationId="{45C38E7D-3EDB-0D56-EC7D-106EF7513EC2}"/>
          </ac:spMkLst>
        </pc:spChg>
        <pc:spChg chg="mod">
          <ac:chgData name="oanh bùi" userId="8e55862082fa72bb" providerId="LiveId" clId="{EA5C9407-08E8-448E-BA76-9FC3654541C3}" dt="2023-09-05T12:14:47.538" v="2616" actId="2711"/>
          <ac:spMkLst>
            <pc:docMk/>
            <pc:sldMk cId="1850133617" sldId="276"/>
            <ac:spMk id="36" creationId="{8938371D-8E80-B911-2B55-ABC4EC23313B}"/>
          </ac:spMkLst>
        </pc:spChg>
        <pc:picChg chg="add del mod modCrop">
          <ac:chgData name="oanh bùi" userId="8e55862082fa72bb" providerId="LiveId" clId="{EA5C9407-08E8-448E-BA76-9FC3654541C3}" dt="2023-09-02T06:43:15.216" v="920" actId="478"/>
          <ac:picMkLst>
            <pc:docMk/>
            <pc:sldMk cId="1850133617" sldId="276"/>
            <ac:picMk id="4" creationId="{E1568F40-16C7-C9E9-39F4-08F7BF013F90}"/>
          </ac:picMkLst>
        </pc:picChg>
        <pc:picChg chg="add mod modCrop">
          <ac:chgData name="oanh bùi" userId="8e55862082fa72bb" providerId="LiveId" clId="{EA5C9407-08E8-448E-BA76-9FC3654541C3}" dt="2023-09-02T06:45:06.995" v="986" actId="1076"/>
          <ac:picMkLst>
            <pc:docMk/>
            <pc:sldMk cId="1850133617" sldId="276"/>
            <ac:picMk id="6" creationId="{C25CAAB7-217B-E738-B561-BF18B769C3DF}"/>
          </ac:picMkLst>
        </pc:picChg>
        <pc:picChg chg="mod">
          <ac:chgData name="oanh bùi" userId="8e55862082fa72bb" providerId="LiveId" clId="{EA5C9407-08E8-448E-BA76-9FC3654541C3}" dt="2023-09-02T06:37:15.310" v="782" actId="1076"/>
          <ac:picMkLst>
            <pc:docMk/>
            <pc:sldMk cId="1850133617" sldId="276"/>
            <ac:picMk id="11" creationId="{CC3F9161-84E7-E83C-CF1D-3F43A21B5567}"/>
          </ac:picMkLst>
        </pc:picChg>
        <pc:picChg chg="del">
          <ac:chgData name="oanh bùi" userId="8e55862082fa72bb" providerId="LiveId" clId="{EA5C9407-08E8-448E-BA76-9FC3654541C3}" dt="2023-09-02T06:38:12.757" v="906" actId="478"/>
          <ac:picMkLst>
            <pc:docMk/>
            <pc:sldMk cId="1850133617" sldId="276"/>
            <ac:picMk id="13" creationId="{078E8D9E-4382-FBE2-98D8-A99ECA0F4D61}"/>
          </ac:picMkLst>
        </pc:picChg>
        <pc:picChg chg="add mod modCrop">
          <ac:chgData name="oanh bùi" userId="8e55862082fa72bb" providerId="LiveId" clId="{EA5C9407-08E8-448E-BA76-9FC3654541C3}" dt="2023-09-02T06:45:45.142" v="995" actId="14100"/>
          <ac:picMkLst>
            <pc:docMk/>
            <pc:sldMk cId="1850133617" sldId="276"/>
            <ac:picMk id="14" creationId="{60168F2D-D0DE-8F17-C83A-80D74349E1D7}"/>
          </ac:picMkLst>
        </pc:picChg>
        <pc:picChg chg="del">
          <ac:chgData name="oanh bùi" userId="8e55862082fa72bb" providerId="LiveId" clId="{EA5C9407-08E8-448E-BA76-9FC3654541C3}" dt="2023-09-02T06:38:14.676" v="908" actId="478"/>
          <ac:picMkLst>
            <pc:docMk/>
            <pc:sldMk cId="1850133617" sldId="276"/>
            <ac:picMk id="15" creationId="{CCB41B94-6680-900C-DE70-3B54B6358CE5}"/>
          </ac:picMkLst>
        </pc:picChg>
      </pc:sldChg>
      <pc:sldChg chg="addSp delSp modSp add mod ord modTransition modAnim">
        <pc:chgData name="oanh bùi" userId="8e55862082fa72bb" providerId="LiveId" clId="{EA5C9407-08E8-448E-BA76-9FC3654541C3}" dt="2023-09-05T12:14:55.851" v="2617" actId="2711"/>
        <pc:sldMkLst>
          <pc:docMk/>
          <pc:sldMk cId="1040358806" sldId="277"/>
        </pc:sldMkLst>
        <pc:spChg chg="mod">
          <ac:chgData name="oanh bùi" userId="8e55862082fa72bb" providerId="LiveId" clId="{EA5C9407-08E8-448E-BA76-9FC3654541C3}" dt="2023-09-05T12:14:55.851" v="2617" actId="2711"/>
          <ac:spMkLst>
            <pc:docMk/>
            <pc:sldMk cId="1040358806" sldId="277"/>
            <ac:spMk id="10" creationId="{8197A76A-F8B6-50AA-F934-B2D61CA6D740}"/>
          </ac:spMkLst>
        </pc:spChg>
        <pc:spChg chg="add del mod">
          <ac:chgData name="oanh bùi" userId="8e55862082fa72bb" providerId="LiveId" clId="{EA5C9407-08E8-448E-BA76-9FC3654541C3}" dt="2023-09-02T06:48:33.357" v="1132" actId="478"/>
          <ac:spMkLst>
            <pc:docMk/>
            <pc:sldMk cId="1040358806" sldId="277"/>
            <ac:spMk id="13" creationId="{5461E39C-9E87-37B4-AD8F-A7DE99E553CF}"/>
          </ac:spMkLst>
        </pc:spChg>
        <pc:spChg chg="mod">
          <ac:chgData name="oanh bùi" userId="8e55862082fa72bb" providerId="LiveId" clId="{EA5C9407-08E8-448E-BA76-9FC3654541C3}" dt="2023-09-05T12:14:55.851" v="2617" actId="2711"/>
          <ac:spMkLst>
            <pc:docMk/>
            <pc:sldMk cId="1040358806" sldId="277"/>
            <ac:spMk id="18" creationId="{45C38E7D-3EDB-0D56-EC7D-106EF7513EC2}"/>
          </ac:spMkLst>
        </pc:spChg>
        <pc:spChg chg="mod">
          <ac:chgData name="oanh bùi" userId="8e55862082fa72bb" providerId="LiveId" clId="{EA5C9407-08E8-448E-BA76-9FC3654541C3}" dt="2023-09-05T12:14:55.851" v="2617" actId="2711"/>
          <ac:spMkLst>
            <pc:docMk/>
            <pc:sldMk cId="1040358806" sldId="277"/>
            <ac:spMk id="36" creationId="{8938371D-8E80-B911-2B55-ABC4EC23313B}"/>
          </ac:spMkLst>
        </pc:spChg>
        <pc:picChg chg="add mod modCrop">
          <ac:chgData name="oanh bùi" userId="8e55862082fa72bb" providerId="LiveId" clId="{EA5C9407-08E8-448E-BA76-9FC3654541C3}" dt="2023-09-02T06:47:00.300" v="1042" actId="1076"/>
          <ac:picMkLst>
            <pc:docMk/>
            <pc:sldMk cId="1040358806" sldId="277"/>
            <ac:picMk id="4" creationId="{7BABD08B-8CBF-1CB4-5F90-F3EF4C48E8C2}"/>
          </ac:picMkLst>
        </pc:picChg>
        <pc:picChg chg="del">
          <ac:chgData name="oanh bùi" userId="8e55862082fa72bb" providerId="LiveId" clId="{EA5C9407-08E8-448E-BA76-9FC3654541C3}" dt="2023-09-02T06:46:48.024" v="1037" actId="478"/>
          <ac:picMkLst>
            <pc:docMk/>
            <pc:sldMk cId="1040358806" sldId="277"/>
            <ac:picMk id="6" creationId="{C25CAAB7-217B-E738-B561-BF18B769C3DF}"/>
          </ac:picMkLst>
        </pc:picChg>
        <pc:picChg chg="add mod modCrop">
          <ac:chgData name="oanh bùi" userId="8e55862082fa72bb" providerId="LiveId" clId="{EA5C9407-08E8-448E-BA76-9FC3654541C3}" dt="2023-09-02T06:48:00.018" v="1083" actId="1076"/>
          <ac:picMkLst>
            <pc:docMk/>
            <pc:sldMk cId="1040358806" sldId="277"/>
            <ac:picMk id="12" creationId="{D98210D9-3CAF-B78B-8FB4-A48917AF6974}"/>
          </ac:picMkLst>
        </pc:picChg>
        <pc:picChg chg="del">
          <ac:chgData name="oanh bùi" userId="8e55862082fa72bb" providerId="LiveId" clId="{EA5C9407-08E8-448E-BA76-9FC3654541C3}" dt="2023-09-02T06:47:17.871" v="1076" actId="478"/>
          <ac:picMkLst>
            <pc:docMk/>
            <pc:sldMk cId="1040358806" sldId="277"/>
            <ac:picMk id="14" creationId="{60168F2D-D0DE-8F17-C83A-80D74349E1D7}"/>
          </ac:picMkLst>
        </pc:picChg>
      </pc:sldChg>
      <pc:sldChg chg="addSp delSp modSp add mod ord modAnim">
        <pc:chgData name="oanh bùi" userId="8e55862082fa72bb" providerId="LiveId" clId="{EA5C9407-08E8-448E-BA76-9FC3654541C3}" dt="2023-09-05T12:15:43.763" v="2634" actId="478"/>
        <pc:sldMkLst>
          <pc:docMk/>
          <pc:sldMk cId="98030137" sldId="278"/>
        </pc:sldMkLst>
        <pc:spChg chg="add del mod ord">
          <ac:chgData name="oanh bùi" userId="8e55862082fa72bb" providerId="LiveId" clId="{EA5C9407-08E8-448E-BA76-9FC3654541C3}" dt="2023-09-04T04:41:48.174" v="2502" actId="1076"/>
          <ac:spMkLst>
            <pc:docMk/>
            <pc:sldMk cId="98030137" sldId="278"/>
            <ac:spMk id="3" creationId="{5A8A111D-3B21-18BB-4145-A3294C3EFDC2}"/>
          </ac:spMkLst>
        </pc:spChg>
        <pc:spChg chg="mod">
          <ac:chgData name="oanh bùi" userId="8e55862082fa72bb" providerId="LiveId" clId="{EA5C9407-08E8-448E-BA76-9FC3654541C3}" dt="2023-09-05T12:15:04.252" v="2619" actId="403"/>
          <ac:spMkLst>
            <pc:docMk/>
            <pc:sldMk cId="98030137" sldId="278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2T06:56:08.977" v="1183" actId="1076"/>
          <ac:spMkLst>
            <pc:docMk/>
            <pc:sldMk cId="98030137" sldId="278"/>
            <ac:spMk id="12" creationId="{B428AD8F-4AEB-B3F8-079B-F45C66820D76}"/>
          </ac:spMkLst>
        </pc:spChg>
        <pc:spChg chg="mod">
          <ac:chgData name="oanh bùi" userId="8e55862082fa72bb" providerId="LiveId" clId="{EA5C9407-08E8-448E-BA76-9FC3654541C3}" dt="2023-09-05T12:15:04.252" v="2619" actId="403"/>
          <ac:spMkLst>
            <pc:docMk/>
            <pc:sldMk cId="98030137" sldId="278"/>
            <ac:spMk id="13" creationId="{8695E1FB-C560-8E42-5352-8D27ADD2362B}"/>
          </ac:spMkLst>
        </pc:spChg>
        <pc:spChg chg="add del mod">
          <ac:chgData name="oanh bùi" userId="8e55862082fa72bb" providerId="LiveId" clId="{EA5C9407-08E8-448E-BA76-9FC3654541C3}" dt="2023-09-04T04:41:08.683" v="2500" actId="478"/>
          <ac:spMkLst>
            <pc:docMk/>
            <pc:sldMk cId="98030137" sldId="278"/>
            <ac:spMk id="15" creationId="{E8AA60DA-2B17-C815-9664-7BA18F2C9C90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17" creationId="{30D70551-6BC2-CF8A-BF4B-EAE1F02D7576}"/>
          </ac:spMkLst>
        </pc:spChg>
        <pc:spChg chg="del">
          <ac:chgData name="oanh bùi" userId="8e55862082fa72bb" providerId="LiveId" clId="{EA5C9407-08E8-448E-BA76-9FC3654541C3}" dt="2023-09-05T12:15:43.763" v="2634" actId="478"/>
          <ac:spMkLst>
            <pc:docMk/>
            <pc:sldMk cId="98030137" sldId="278"/>
            <ac:spMk id="19" creationId="{329CE71B-6C55-C3CC-47AD-8AF9A343A482}"/>
          </ac:spMkLst>
        </pc:spChg>
        <pc:spChg chg="del">
          <ac:chgData name="oanh bùi" userId="8e55862082fa72bb" providerId="LiveId" clId="{EA5C9407-08E8-448E-BA76-9FC3654541C3}" dt="2023-09-02T06:52:28.106" v="1140" actId="478"/>
          <ac:spMkLst>
            <pc:docMk/>
            <pc:sldMk cId="98030137" sldId="278"/>
            <ac:spMk id="20" creationId="{43A17095-10BC-BBEB-D35B-8829367A1757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21" creationId="{6CFF8B96-C5A1-9492-9468-B51241BD1325}"/>
          </ac:spMkLst>
        </pc:spChg>
        <pc:spChg chg="del">
          <ac:chgData name="oanh bùi" userId="8e55862082fa72bb" providerId="LiveId" clId="{EA5C9407-08E8-448E-BA76-9FC3654541C3}" dt="2023-09-02T06:49:01.600" v="1138" actId="478"/>
          <ac:spMkLst>
            <pc:docMk/>
            <pc:sldMk cId="98030137" sldId="278"/>
            <ac:spMk id="22" creationId="{68699207-A783-CD5D-3062-D6303220CCC9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23" creationId="{7D70EE76-EB2D-53EB-73B4-F3FC99412152}"/>
          </ac:spMkLst>
        </pc:spChg>
        <pc:spChg chg="del">
          <ac:chgData name="oanh bùi" userId="8e55862082fa72bb" providerId="LiveId" clId="{EA5C9407-08E8-448E-BA76-9FC3654541C3}" dt="2023-09-02T06:49:03.028" v="1139" actId="478"/>
          <ac:spMkLst>
            <pc:docMk/>
            <pc:sldMk cId="98030137" sldId="278"/>
            <ac:spMk id="24" creationId="{AF80A4D9-1313-A8E6-8E67-8F2C4EC728A6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28" creationId="{DE8B8E75-FB8A-96DF-0B1C-DEB0A41BD4F8}"/>
          </ac:spMkLst>
        </pc:spChg>
        <pc:spChg chg="del">
          <ac:chgData name="oanh bùi" userId="8e55862082fa72bb" providerId="LiveId" clId="{EA5C9407-08E8-448E-BA76-9FC3654541C3}" dt="2023-09-02T06:49:00.498" v="1137" actId="478"/>
          <ac:spMkLst>
            <pc:docMk/>
            <pc:sldMk cId="98030137" sldId="278"/>
            <ac:spMk id="29" creationId="{14A0DB3C-5A81-35B1-EC82-77E4101FA756}"/>
          </ac:spMkLst>
        </pc:spChg>
        <pc:spChg chg="add mod">
          <ac:chgData name="oanh bùi" userId="8e55862082fa72bb" providerId="LiveId" clId="{EA5C9407-08E8-448E-BA76-9FC3654541C3}" dt="2023-09-02T06:55:26.876" v="1178"/>
          <ac:spMkLst>
            <pc:docMk/>
            <pc:sldMk cId="98030137" sldId="278"/>
            <ac:spMk id="30" creationId="{1F39B414-BCDD-49D9-C7F5-F22FFA32C101}"/>
          </ac:spMkLst>
        </pc:spChg>
        <pc:spChg chg="add mod">
          <ac:chgData name="oanh bùi" userId="8e55862082fa72bb" providerId="LiveId" clId="{EA5C9407-08E8-448E-BA76-9FC3654541C3}" dt="2023-09-02T06:55:26.876" v="1178"/>
          <ac:spMkLst>
            <pc:docMk/>
            <pc:sldMk cId="98030137" sldId="278"/>
            <ac:spMk id="31" creationId="{ADD3D85A-FB9A-1DC8-4B69-BDCC9C9E9788}"/>
          </ac:spMkLst>
        </pc:spChg>
        <pc:grpChg chg="add mod">
          <ac:chgData name="oanh bùi" userId="8e55862082fa72bb" providerId="LiveId" clId="{EA5C9407-08E8-448E-BA76-9FC3654541C3}" dt="2023-09-02T06:54:08.974" v="1169" actId="14100"/>
          <ac:grpSpMkLst>
            <pc:docMk/>
            <pc:sldMk cId="98030137" sldId="278"/>
            <ac:grpSpMk id="9" creationId="{98EAE60B-E4C1-EC45-C1BD-9F0CC0D79AB2}"/>
          </ac:grpSpMkLst>
        </pc:grpChg>
        <pc:grpChg chg="del">
          <ac:chgData name="oanh bùi" userId="8e55862082fa72bb" providerId="LiveId" clId="{EA5C9407-08E8-448E-BA76-9FC3654541C3}" dt="2023-09-02T06:48:58.891" v="1136" actId="478"/>
          <ac:grpSpMkLst>
            <pc:docMk/>
            <pc:sldMk cId="98030137" sldId="278"/>
            <ac:grpSpMk id="25" creationId="{85E6C6A7-6849-B925-5A02-0EBCFE384DBD}"/>
          </ac:grpSpMkLst>
        </pc:grpChg>
        <pc:graphicFrameChg chg="add del mod">
          <ac:chgData name="oanh bùi" userId="8e55862082fa72bb" providerId="LiveId" clId="{EA5C9407-08E8-448E-BA76-9FC3654541C3}" dt="2023-09-02T06:53:29.236" v="1151"/>
          <ac:graphicFrameMkLst>
            <pc:docMk/>
            <pc:sldMk cId="98030137" sldId="278"/>
            <ac:graphicFrameMk id="15" creationId="{7FCF3C43-47B2-1279-61A0-F78668973518}"/>
          </ac:graphicFrameMkLst>
        </pc:graphicFrameChg>
        <pc:picChg chg="add mod">
          <ac:chgData name="oanh bùi" userId="8e55862082fa72bb" providerId="LiveId" clId="{EA5C9407-08E8-448E-BA76-9FC3654541C3}" dt="2023-09-02T06:55:47.047" v="1180" actId="1076"/>
          <ac:picMkLst>
            <pc:docMk/>
            <pc:sldMk cId="98030137" sldId="278"/>
            <ac:picMk id="16" creationId="{58EA0266-DC31-FA60-BD61-661FA709E283}"/>
          </ac:picMkLst>
        </pc:picChg>
        <pc:picChg chg="add mod">
          <ac:chgData name="oanh bùi" userId="8e55862082fa72bb" providerId="LiveId" clId="{EA5C9407-08E8-448E-BA76-9FC3654541C3}" dt="2023-09-04T04:41:34.991" v="2501" actId="1076"/>
          <ac:picMkLst>
            <pc:docMk/>
            <pc:sldMk cId="98030137" sldId="278"/>
            <ac:picMk id="32" creationId="{B02D7A39-FE43-0EC6-A86F-46F79C839927}"/>
          </ac:picMkLst>
        </pc:picChg>
      </pc:sldChg>
      <pc:sldChg chg="addSp delSp modSp add del mod ord">
        <pc:chgData name="oanh bùi" userId="8e55862082fa72bb" providerId="LiveId" clId="{EA5C9407-08E8-448E-BA76-9FC3654541C3}" dt="2023-09-02T07:44:23.833" v="2220" actId="47"/>
        <pc:sldMkLst>
          <pc:docMk/>
          <pc:sldMk cId="1658808048" sldId="279"/>
        </pc:sldMkLst>
        <pc:spChg chg="del">
          <ac:chgData name="oanh bùi" userId="8e55862082fa72bb" providerId="LiveId" clId="{EA5C9407-08E8-448E-BA76-9FC3654541C3}" dt="2023-09-02T06:56:28.105" v="1192" actId="478"/>
          <ac:spMkLst>
            <pc:docMk/>
            <pc:sldMk cId="1658808048" sldId="279"/>
            <ac:spMk id="3" creationId="{5A8A111D-3B21-18BB-4145-A3294C3EFDC2}"/>
          </ac:spMkLst>
        </pc:spChg>
        <pc:spChg chg="mod">
          <ac:chgData name="oanh bùi" userId="8e55862082fa72bb" providerId="LiveId" clId="{EA5C9407-08E8-448E-BA76-9FC3654541C3}" dt="2023-09-02T06:56:26.022" v="1191"/>
          <ac:spMkLst>
            <pc:docMk/>
            <pc:sldMk cId="1658808048" sldId="279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2T06:57:08.431" v="1216"/>
          <ac:spMkLst>
            <pc:docMk/>
            <pc:sldMk cId="1658808048" sldId="279"/>
            <ac:spMk id="13" creationId="{8695E1FB-C560-8E42-5352-8D27ADD2362B}"/>
          </ac:spMkLst>
        </pc:spChg>
        <pc:spChg chg="del">
          <ac:chgData name="oanh bùi" userId="8e55862082fa72bb" providerId="LiveId" clId="{EA5C9407-08E8-448E-BA76-9FC3654541C3}" dt="2023-09-02T06:57:36.806" v="1225" actId="478"/>
          <ac:spMkLst>
            <pc:docMk/>
            <pc:sldMk cId="1658808048" sldId="279"/>
            <ac:spMk id="17" creationId="{30D70551-6BC2-CF8A-BF4B-EAE1F02D7576}"/>
          </ac:spMkLst>
        </pc:spChg>
        <pc:spChg chg="add mod">
          <ac:chgData name="oanh bùi" userId="8e55862082fa72bb" providerId="LiveId" clId="{EA5C9407-08E8-448E-BA76-9FC3654541C3}" dt="2023-09-02T06:58:37.072" v="1241" actId="1076"/>
          <ac:spMkLst>
            <pc:docMk/>
            <pc:sldMk cId="1658808048" sldId="279"/>
            <ac:spMk id="20" creationId="{F138470E-D123-AC49-A04A-C3DE6C0ED754}"/>
          </ac:spMkLst>
        </pc:spChg>
        <pc:spChg chg="del">
          <ac:chgData name="oanh bùi" userId="8e55862082fa72bb" providerId="LiveId" clId="{EA5C9407-08E8-448E-BA76-9FC3654541C3}" dt="2023-09-02T06:57:36.271" v="1224" actId="478"/>
          <ac:spMkLst>
            <pc:docMk/>
            <pc:sldMk cId="1658808048" sldId="279"/>
            <ac:spMk id="21" creationId="{6CFF8B96-C5A1-9492-9468-B51241BD1325}"/>
          </ac:spMkLst>
        </pc:spChg>
        <pc:spChg chg="del">
          <ac:chgData name="oanh bùi" userId="8e55862082fa72bb" providerId="LiveId" clId="{EA5C9407-08E8-448E-BA76-9FC3654541C3}" dt="2023-09-02T06:57:35.208" v="1222" actId="478"/>
          <ac:spMkLst>
            <pc:docMk/>
            <pc:sldMk cId="1658808048" sldId="279"/>
            <ac:spMk id="23" creationId="{7D70EE76-EB2D-53EB-73B4-F3FC99412152}"/>
          </ac:spMkLst>
        </pc:spChg>
        <pc:spChg chg="del">
          <ac:chgData name="oanh bùi" userId="8e55862082fa72bb" providerId="LiveId" clId="{EA5C9407-08E8-448E-BA76-9FC3654541C3}" dt="2023-09-02T06:57:37.476" v="1226" actId="478"/>
          <ac:spMkLst>
            <pc:docMk/>
            <pc:sldMk cId="1658808048" sldId="279"/>
            <ac:spMk id="28" creationId="{DE8B8E75-FB8A-96DF-0B1C-DEB0A41BD4F8}"/>
          </ac:spMkLst>
        </pc:spChg>
        <pc:spChg chg="del mod">
          <ac:chgData name="oanh bùi" userId="8e55862082fa72bb" providerId="LiveId" clId="{EA5C9407-08E8-448E-BA76-9FC3654541C3}" dt="2023-09-02T06:57:34.663" v="1221" actId="478"/>
          <ac:spMkLst>
            <pc:docMk/>
            <pc:sldMk cId="1658808048" sldId="279"/>
            <ac:spMk id="30" creationId="{1F39B414-BCDD-49D9-C7F5-F22FFA32C101}"/>
          </ac:spMkLst>
        </pc:spChg>
        <pc:spChg chg="del">
          <ac:chgData name="oanh bùi" userId="8e55862082fa72bb" providerId="LiveId" clId="{EA5C9407-08E8-448E-BA76-9FC3654541C3}" dt="2023-09-02T06:57:35.755" v="1223" actId="478"/>
          <ac:spMkLst>
            <pc:docMk/>
            <pc:sldMk cId="1658808048" sldId="279"/>
            <ac:spMk id="31" creationId="{ADD3D85A-FB9A-1DC8-4B69-BDCC9C9E9788}"/>
          </ac:spMkLst>
        </pc:spChg>
        <pc:grpChg chg="mod">
          <ac:chgData name="oanh bùi" userId="8e55862082fa72bb" providerId="LiveId" clId="{EA5C9407-08E8-448E-BA76-9FC3654541C3}" dt="2023-09-02T06:57:54.340" v="1233" actId="14100"/>
          <ac:grpSpMkLst>
            <pc:docMk/>
            <pc:sldMk cId="1658808048" sldId="279"/>
            <ac:grpSpMk id="9" creationId="{98EAE60B-E4C1-EC45-C1BD-9F0CC0D79AB2}"/>
          </ac:grpSpMkLst>
        </pc:grpChg>
        <pc:graphicFrameChg chg="add del mod">
          <ac:chgData name="oanh bùi" userId="8e55862082fa72bb" providerId="LiveId" clId="{EA5C9407-08E8-448E-BA76-9FC3654541C3}" dt="2023-09-02T06:56:25.931" v="1189"/>
          <ac:graphicFrameMkLst>
            <pc:docMk/>
            <pc:sldMk cId="1658808048" sldId="279"/>
            <ac:graphicFrameMk id="15" creationId="{2C5D241D-F67E-A6C6-F334-739B8A752D21}"/>
          </ac:graphicFrameMkLst>
        </pc:graphicFrameChg>
        <pc:picChg chg="del mod">
          <ac:chgData name="oanh bùi" userId="8e55862082fa72bb" providerId="LiveId" clId="{EA5C9407-08E8-448E-BA76-9FC3654541C3}" dt="2023-09-02T06:57:56.689" v="1234" actId="478"/>
          <ac:picMkLst>
            <pc:docMk/>
            <pc:sldMk cId="1658808048" sldId="279"/>
            <ac:picMk id="16" creationId="{58EA0266-DC31-FA60-BD61-661FA709E283}"/>
          </ac:picMkLst>
        </pc:picChg>
        <pc:picChg chg="add mod">
          <ac:chgData name="oanh bùi" userId="8e55862082fa72bb" providerId="LiveId" clId="{EA5C9407-08E8-448E-BA76-9FC3654541C3}" dt="2023-09-02T06:58:19.953" v="1239" actId="1076"/>
          <ac:picMkLst>
            <pc:docMk/>
            <pc:sldMk cId="1658808048" sldId="279"/>
            <ac:picMk id="22" creationId="{DDDBFF03-0FAD-3BD8-3A8E-2EC5074419D9}"/>
          </ac:picMkLst>
        </pc:picChg>
      </pc:sldChg>
      <pc:sldChg chg="delSp modSp add mod ord modAnim">
        <pc:chgData name="oanh bùi" userId="8e55862082fa72bb" providerId="LiveId" clId="{EA5C9407-08E8-448E-BA76-9FC3654541C3}" dt="2023-09-05T12:15:40.522" v="2633" actId="478"/>
        <pc:sldMkLst>
          <pc:docMk/>
          <pc:sldMk cId="3003754541" sldId="280"/>
        </pc:sldMkLst>
        <pc:spChg chg="mod">
          <ac:chgData name="oanh bùi" userId="8e55862082fa72bb" providerId="LiveId" clId="{EA5C9407-08E8-448E-BA76-9FC3654541C3}" dt="2023-09-05T12:15:31.425" v="2631" actId="255"/>
          <ac:spMkLst>
            <pc:docMk/>
            <pc:sldMk cId="3003754541" sldId="280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5T12:15:36.772" v="2632" actId="1076"/>
          <ac:spMkLst>
            <pc:docMk/>
            <pc:sldMk cId="3003754541" sldId="280"/>
            <ac:spMk id="13" creationId="{8695E1FB-C560-8E42-5352-8D27ADD2362B}"/>
          </ac:spMkLst>
        </pc:spChg>
        <pc:spChg chg="del">
          <ac:chgData name="oanh bùi" userId="8e55862082fa72bb" providerId="LiveId" clId="{EA5C9407-08E8-448E-BA76-9FC3654541C3}" dt="2023-09-05T12:15:40.522" v="2633" actId="478"/>
          <ac:spMkLst>
            <pc:docMk/>
            <pc:sldMk cId="3003754541" sldId="280"/>
            <ac:spMk id="19" creationId="{329CE71B-6C55-C3CC-47AD-8AF9A343A482}"/>
          </ac:spMkLst>
        </pc:spChg>
        <pc:spChg chg="mod">
          <ac:chgData name="oanh bùi" userId="8e55862082fa72bb" providerId="LiveId" clId="{EA5C9407-08E8-448E-BA76-9FC3654541C3}" dt="2023-09-04T04:45:47.910" v="2531" actId="1076"/>
          <ac:spMkLst>
            <pc:docMk/>
            <pc:sldMk cId="3003754541" sldId="280"/>
            <ac:spMk id="20" creationId="{F138470E-D123-AC49-A04A-C3DE6C0ED754}"/>
          </ac:spMkLst>
        </pc:spChg>
        <pc:picChg chg="mod">
          <ac:chgData name="oanh bùi" userId="8e55862082fa72bb" providerId="LiveId" clId="{EA5C9407-08E8-448E-BA76-9FC3654541C3}" dt="2023-09-04T04:44:58.014" v="2522" actId="14100"/>
          <ac:picMkLst>
            <pc:docMk/>
            <pc:sldMk cId="3003754541" sldId="280"/>
            <ac:picMk id="22" creationId="{DDDBFF03-0FAD-3BD8-3A8E-2EC5074419D9}"/>
          </ac:picMkLst>
        </pc:picChg>
      </pc:sldChg>
      <pc:sldChg chg="addSp delSp modSp add mod delAnim modAnim">
        <pc:chgData name="oanh bùi" userId="8e55862082fa72bb" providerId="LiveId" clId="{EA5C9407-08E8-448E-BA76-9FC3654541C3}" dt="2023-09-05T12:15:52.186" v="2636" actId="2711"/>
        <pc:sldMkLst>
          <pc:docMk/>
          <pc:sldMk cId="1733383743" sldId="281"/>
        </pc:sldMkLst>
        <pc:spChg chg="mod topLvl">
          <ac:chgData name="oanh bùi" userId="8e55862082fa72bb" providerId="LiveId" clId="{EA5C9407-08E8-448E-BA76-9FC3654541C3}" dt="2023-09-04T04:46:24.413" v="2538" actId="164"/>
          <ac:spMkLst>
            <pc:docMk/>
            <pc:sldMk cId="1733383743" sldId="281"/>
            <ac:spMk id="11" creationId="{B3D5F1B0-CCFD-DBC5-228E-3CA53B96117F}"/>
          </ac:spMkLst>
        </pc:spChg>
        <pc:spChg chg="del mod topLvl">
          <ac:chgData name="oanh bùi" userId="8e55862082fa72bb" providerId="LiveId" clId="{EA5C9407-08E8-448E-BA76-9FC3654541C3}" dt="2023-09-02T07:01:20.908" v="1272" actId="478"/>
          <ac:spMkLst>
            <pc:docMk/>
            <pc:sldMk cId="1733383743" sldId="281"/>
            <ac:spMk id="13" creationId="{8695E1FB-C560-8E42-5352-8D27ADD2362B}"/>
          </ac:spMkLst>
        </pc:spChg>
        <pc:spChg chg="add mod">
          <ac:chgData name="oanh bùi" userId="8e55862082fa72bb" providerId="LiveId" clId="{EA5C9407-08E8-448E-BA76-9FC3654541C3}" dt="2023-09-05T12:15:52.186" v="2636" actId="2711"/>
          <ac:spMkLst>
            <pc:docMk/>
            <pc:sldMk cId="1733383743" sldId="281"/>
            <ac:spMk id="16" creationId="{4903F5F0-0827-B1CE-BD7A-E6CFE6A777A0}"/>
          </ac:spMkLst>
        </pc:spChg>
        <pc:spChg chg="del">
          <ac:chgData name="oanh bùi" userId="8e55862082fa72bb" providerId="LiveId" clId="{EA5C9407-08E8-448E-BA76-9FC3654541C3}" dt="2023-09-05T12:15:47.825" v="2635" actId="478"/>
          <ac:spMkLst>
            <pc:docMk/>
            <pc:sldMk cId="1733383743" sldId="281"/>
            <ac:spMk id="19" creationId="{329CE71B-6C55-C3CC-47AD-8AF9A343A482}"/>
          </ac:spMkLst>
        </pc:spChg>
        <pc:spChg chg="ord">
          <ac:chgData name="oanh bùi" userId="8e55862082fa72bb" providerId="LiveId" clId="{EA5C9407-08E8-448E-BA76-9FC3654541C3}" dt="2023-09-04T04:46:33.509" v="2540" actId="166"/>
          <ac:spMkLst>
            <pc:docMk/>
            <pc:sldMk cId="1733383743" sldId="281"/>
            <ac:spMk id="20" creationId="{F138470E-D123-AC49-A04A-C3DE6C0ED754}"/>
          </ac:spMkLst>
        </pc:spChg>
        <pc:grpChg chg="add mod">
          <ac:chgData name="oanh bùi" userId="8e55862082fa72bb" providerId="LiveId" clId="{EA5C9407-08E8-448E-BA76-9FC3654541C3}" dt="2023-09-04T04:46:24.413" v="2538" actId="164"/>
          <ac:grpSpMkLst>
            <pc:docMk/>
            <pc:sldMk cId="1733383743" sldId="281"/>
            <ac:grpSpMk id="3" creationId="{DAB0DF25-94E9-B3BC-0E6D-5CADC154B1BF}"/>
          </ac:grpSpMkLst>
        </pc:grpChg>
        <pc:grpChg chg="del mod">
          <ac:chgData name="oanh bùi" userId="8e55862082fa72bb" providerId="LiveId" clId="{EA5C9407-08E8-448E-BA76-9FC3654541C3}" dt="2023-09-02T07:01:20.908" v="1272" actId="478"/>
          <ac:grpSpMkLst>
            <pc:docMk/>
            <pc:sldMk cId="1733383743" sldId="281"/>
            <ac:grpSpMk id="9" creationId="{98EAE60B-E4C1-EC45-C1BD-9F0CC0D79AB2}"/>
          </ac:grpSpMkLst>
        </pc:grpChg>
        <pc:graphicFrameChg chg="add del mod">
          <ac:chgData name="oanh bùi" userId="8e55862082fa72bb" providerId="LiveId" clId="{EA5C9407-08E8-448E-BA76-9FC3654541C3}" dt="2023-09-02T07:00:41.707" v="1252"/>
          <ac:graphicFrameMkLst>
            <pc:docMk/>
            <pc:sldMk cId="1733383743" sldId="281"/>
            <ac:graphicFrameMk id="3" creationId="{828E9829-9374-0AA7-38B1-EBC26F169645}"/>
          </ac:graphicFrameMkLst>
        </pc:graphicFrameChg>
        <pc:picChg chg="add mod">
          <ac:chgData name="oanh bùi" userId="8e55862082fa72bb" providerId="LiveId" clId="{EA5C9407-08E8-448E-BA76-9FC3654541C3}" dt="2023-09-02T07:02:55.788" v="1315" actId="14100"/>
          <ac:picMkLst>
            <pc:docMk/>
            <pc:sldMk cId="1733383743" sldId="281"/>
            <ac:picMk id="17" creationId="{E9D28E16-79D3-9ECB-D0D6-7841EC58482A}"/>
          </ac:picMkLst>
        </pc:picChg>
        <pc:picChg chg="del">
          <ac:chgData name="oanh bùi" userId="8e55862082fa72bb" providerId="LiveId" clId="{EA5C9407-08E8-448E-BA76-9FC3654541C3}" dt="2023-09-02T07:02:12.717" v="1307" actId="478"/>
          <ac:picMkLst>
            <pc:docMk/>
            <pc:sldMk cId="1733383743" sldId="281"/>
            <ac:picMk id="22" creationId="{DDDBFF03-0FAD-3BD8-3A8E-2EC5074419D9}"/>
          </ac:picMkLst>
        </pc:picChg>
      </pc:sldChg>
      <pc:sldChg chg="add setBg">
        <pc:chgData name="oanh bùi" userId="8e55862082fa72bb" providerId="LiveId" clId="{EA5C9407-08E8-448E-BA76-9FC3654541C3}" dt="2023-09-02T07:43:05.962" v="2211"/>
        <pc:sldMkLst>
          <pc:docMk/>
          <pc:sldMk cId="2006253675" sldId="282"/>
        </pc:sldMkLst>
      </pc:sldChg>
      <pc:sldChg chg="add del ord setBg">
        <pc:chgData name="oanh bùi" userId="8e55862082fa72bb" providerId="LiveId" clId="{EA5C9407-08E8-448E-BA76-9FC3654541C3}" dt="2023-09-02T07:23:57.313" v="1615" actId="47"/>
        <pc:sldMkLst>
          <pc:docMk/>
          <pc:sldMk cId="3760176544" sldId="301"/>
        </pc:sldMkLst>
      </pc:sldChg>
      <pc:sldChg chg="addSp delSp modSp add mod ord modTransition delAnim">
        <pc:chgData name="oanh bùi" userId="8e55862082fa72bb" providerId="LiveId" clId="{EA5C9407-08E8-448E-BA76-9FC3654541C3}" dt="2023-09-05T12:16:08.058" v="2640" actId="1076"/>
        <pc:sldMkLst>
          <pc:docMk/>
          <pc:sldMk cId="931719272" sldId="302"/>
        </pc:sldMkLst>
        <pc:spChg chg="del">
          <ac:chgData name="oanh bùi" userId="8e55862082fa72bb" providerId="LiveId" clId="{EA5C9407-08E8-448E-BA76-9FC3654541C3}" dt="2023-09-02T07:10:05.196" v="1328" actId="478"/>
          <ac:spMkLst>
            <pc:docMk/>
            <pc:sldMk cId="931719272" sldId="302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5T12:16:08.058" v="2640" actId="1076"/>
          <ac:spMkLst>
            <pc:docMk/>
            <pc:sldMk cId="931719272" sldId="302"/>
            <ac:spMk id="13" creationId="{1C8D1D3C-FDB9-3033-B025-36EC820E771F}"/>
          </ac:spMkLst>
        </pc:spChg>
        <pc:spChg chg="mod">
          <ac:chgData name="oanh bùi" userId="8e55862082fa72bb" providerId="LiveId" clId="{EA5C9407-08E8-448E-BA76-9FC3654541C3}" dt="2023-09-02T07:12:12.542" v="1349" actId="1076"/>
          <ac:spMkLst>
            <pc:docMk/>
            <pc:sldMk cId="931719272" sldId="302"/>
            <ac:spMk id="15" creationId="{A960514C-8074-B9F7-6337-081177C6ECA4}"/>
          </ac:spMkLst>
        </pc:spChg>
        <pc:spChg chg="del">
          <ac:chgData name="oanh bùi" userId="8e55862082fa72bb" providerId="LiveId" clId="{EA5C9407-08E8-448E-BA76-9FC3654541C3}" dt="2023-09-02T07:10:03.936" v="1326" actId="478"/>
          <ac:spMkLst>
            <pc:docMk/>
            <pc:sldMk cId="931719272" sldId="302"/>
            <ac:spMk id="16" creationId="{4903F5F0-0827-B1CE-BD7A-E6CFE6A777A0}"/>
          </ac:spMkLst>
        </pc:spChg>
        <pc:spChg chg="del">
          <ac:chgData name="oanh bùi" userId="8e55862082fa72bb" providerId="LiveId" clId="{EA5C9407-08E8-448E-BA76-9FC3654541C3}" dt="2023-09-02T07:10:06.052" v="1329" actId="478"/>
          <ac:spMkLst>
            <pc:docMk/>
            <pc:sldMk cId="931719272" sldId="302"/>
            <ac:spMk id="20" creationId="{F138470E-D123-AC49-A04A-C3DE6C0ED754}"/>
          </ac:spMkLst>
        </pc:spChg>
        <pc:spChg chg="mod">
          <ac:chgData name="oanh bùi" userId="8e55862082fa72bb" providerId="LiveId" clId="{EA5C9407-08E8-448E-BA76-9FC3654541C3}" dt="2023-09-02T07:11:58.435" v="1348" actId="14100"/>
          <ac:spMkLst>
            <pc:docMk/>
            <pc:sldMk cId="931719272" sldId="302"/>
            <ac:spMk id="22" creationId="{6F66C214-F3D6-8D72-A061-703F36EA1BBA}"/>
          </ac:spMkLst>
        </pc:spChg>
        <pc:spChg chg="mod">
          <ac:chgData name="oanh bùi" userId="8e55862082fa72bb" providerId="LiveId" clId="{EA5C9407-08E8-448E-BA76-9FC3654541C3}" dt="2023-09-02T07:11:20.152" v="1337"/>
          <ac:spMkLst>
            <pc:docMk/>
            <pc:sldMk cId="931719272" sldId="302"/>
            <ac:spMk id="23" creationId="{0201FA97-0871-FE3B-73AD-046BF5273684}"/>
          </ac:spMkLst>
        </pc:spChg>
        <pc:grpChg chg="add mod">
          <ac:chgData name="oanh bùi" userId="8e55862082fa72bb" providerId="LiveId" clId="{EA5C9407-08E8-448E-BA76-9FC3654541C3}" dt="2023-09-02T07:11:48.244" v="1346" actId="1076"/>
          <ac:grpSpMkLst>
            <pc:docMk/>
            <pc:sldMk cId="931719272" sldId="302"/>
            <ac:grpSpMk id="3" creationId="{29E85785-CBCE-1D8C-FA03-E021AA3255DD}"/>
          </ac:grpSpMkLst>
        </pc:grpChg>
        <pc:grpChg chg="mod">
          <ac:chgData name="oanh bùi" userId="8e55862082fa72bb" providerId="LiveId" clId="{EA5C9407-08E8-448E-BA76-9FC3654541C3}" dt="2023-09-02T07:11:20.152" v="1337"/>
          <ac:grpSpMkLst>
            <pc:docMk/>
            <pc:sldMk cId="931719272" sldId="302"/>
            <ac:grpSpMk id="9" creationId="{958B1BD9-9A9C-9A6B-D8C9-2F84D73D63D9}"/>
          </ac:grpSpMkLst>
        </pc:grpChg>
        <pc:grpChg chg="mod">
          <ac:chgData name="oanh bùi" userId="8e55862082fa72bb" providerId="LiveId" clId="{EA5C9407-08E8-448E-BA76-9FC3654541C3}" dt="2023-09-02T07:11:20.152" v="1337"/>
          <ac:grpSpMkLst>
            <pc:docMk/>
            <pc:sldMk cId="931719272" sldId="302"/>
            <ac:grpSpMk id="21" creationId="{AEF36B59-3542-8732-DF7B-66548EB5E26C}"/>
          </ac:grpSpMkLst>
        </pc:grpChg>
        <pc:graphicFrameChg chg="add del mod">
          <ac:chgData name="oanh bùi" userId="8e55862082fa72bb" providerId="LiveId" clId="{EA5C9407-08E8-448E-BA76-9FC3654541C3}" dt="2023-09-02T07:11:20.072" v="1335"/>
          <ac:graphicFrameMkLst>
            <pc:docMk/>
            <pc:sldMk cId="931719272" sldId="302"/>
            <ac:graphicFrameMk id="24" creationId="{98653298-0C17-4AC7-139F-1B63BA89EAD3}"/>
          </ac:graphicFrameMkLst>
        </pc:graphicFrameChg>
        <pc:picChg chg="del mod">
          <ac:chgData name="oanh bùi" userId="8e55862082fa72bb" providerId="LiveId" clId="{EA5C9407-08E8-448E-BA76-9FC3654541C3}" dt="2023-09-02T07:10:06.337" v="1331" actId="478"/>
          <ac:picMkLst>
            <pc:docMk/>
            <pc:sldMk cId="931719272" sldId="302"/>
            <ac:picMk id="17" creationId="{E9D28E16-79D3-9ECB-D0D6-7841EC58482A}"/>
          </ac:picMkLst>
        </pc:picChg>
        <pc:picChg chg="del">
          <ac:chgData name="oanh bùi" userId="8e55862082fa72bb" providerId="LiveId" clId="{EA5C9407-08E8-448E-BA76-9FC3654541C3}" dt="2023-09-02T07:10:04.529" v="1327" actId="478"/>
          <ac:picMkLst>
            <pc:docMk/>
            <pc:sldMk cId="931719272" sldId="302"/>
            <ac:picMk id="32" creationId="{B02D7A39-FE43-0EC6-A86F-46F79C839927}"/>
          </ac:picMkLst>
        </pc:picChg>
      </pc:sldChg>
      <pc:sldChg chg="addSp delSp modSp add mod ord modTransition modAnim">
        <pc:chgData name="oanh bùi" userId="8e55862082fa72bb" providerId="LiveId" clId="{EA5C9407-08E8-448E-BA76-9FC3654541C3}" dt="2023-09-05T12:16:15.758" v="2643" actId="403"/>
        <pc:sldMkLst>
          <pc:docMk/>
          <pc:sldMk cId="3406388785" sldId="303"/>
        </pc:sldMkLst>
        <pc:spChg chg="del">
          <ac:chgData name="oanh bùi" userId="8e55862082fa72bb" providerId="LiveId" clId="{EA5C9407-08E8-448E-BA76-9FC3654541C3}" dt="2023-09-02T07:17:20.473" v="1545" actId="478"/>
          <ac:spMkLst>
            <pc:docMk/>
            <pc:sldMk cId="3406388785" sldId="303"/>
            <ac:spMk id="16" creationId="{2367FF77-ABED-7BB4-653F-E5B05A1EC1EE}"/>
          </ac:spMkLst>
        </pc:spChg>
        <pc:spChg chg="del mod">
          <ac:chgData name="oanh bùi" userId="8e55862082fa72bb" providerId="LiveId" clId="{EA5C9407-08E8-448E-BA76-9FC3654541C3}" dt="2023-09-02T07:15:14.537" v="1538" actId="478"/>
          <ac:spMkLst>
            <pc:docMk/>
            <pc:sldMk cId="3406388785" sldId="303"/>
            <ac:spMk id="17" creationId="{2A281433-8C1D-0948-8C06-054D16F51E4B}"/>
          </ac:spMkLst>
        </pc:spChg>
        <pc:spChg chg="mod">
          <ac:chgData name="oanh bùi" userId="8e55862082fa72bb" providerId="LiveId" clId="{EA5C9407-08E8-448E-BA76-9FC3654541C3}" dt="2023-09-05T12:16:15.758" v="2643" actId="403"/>
          <ac:spMkLst>
            <pc:docMk/>
            <pc:sldMk cId="3406388785" sldId="303"/>
            <ac:spMk id="36" creationId="{8938371D-8E80-B911-2B55-ABC4EC23313B}"/>
          </ac:spMkLst>
        </pc:spChg>
        <pc:picChg chg="add mod modCrop">
          <ac:chgData name="oanh bùi" userId="8e55862082fa72bb" providerId="LiveId" clId="{EA5C9407-08E8-448E-BA76-9FC3654541C3}" dt="2023-09-02T07:18:56.030" v="1570" actId="14100"/>
          <ac:picMkLst>
            <pc:docMk/>
            <pc:sldMk cId="3406388785" sldId="303"/>
            <ac:picMk id="4" creationId="{8A10B901-DDF2-BA56-82A6-6C29C812056A}"/>
          </ac:picMkLst>
        </pc:picChg>
        <pc:picChg chg="add mod modCrop">
          <ac:chgData name="oanh bùi" userId="8e55862082fa72bb" providerId="LiveId" clId="{EA5C9407-08E8-448E-BA76-9FC3654541C3}" dt="2023-09-02T07:18:58.592" v="1571" actId="1076"/>
          <ac:picMkLst>
            <pc:docMk/>
            <pc:sldMk cId="3406388785" sldId="303"/>
            <ac:picMk id="6" creationId="{222AC0AF-58A5-BEE5-4E01-9F0497CC5352}"/>
          </ac:picMkLst>
        </pc:picChg>
        <pc:picChg chg="mod">
          <ac:chgData name="oanh bùi" userId="8e55862082fa72bb" providerId="LiveId" clId="{EA5C9407-08E8-448E-BA76-9FC3654541C3}" dt="2023-09-02T07:14:52.089" v="1531" actId="1076"/>
          <ac:picMkLst>
            <pc:docMk/>
            <pc:sldMk cId="3406388785" sldId="303"/>
            <ac:picMk id="11" creationId="{CC3F9161-84E7-E83C-CF1D-3F43A21B5567}"/>
          </ac:picMkLst>
        </pc:picChg>
        <pc:picChg chg="del">
          <ac:chgData name="oanh bùi" userId="8e55862082fa72bb" providerId="LiveId" clId="{EA5C9407-08E8-448E-BA76-9FC3654541C3}" dt="2023-09-02T07:15:12.043" v="1535" actId="478"/>
          <ac:picMkLst>
            <pc:docMk/>
            <pc:sldMk cId="3406388785" sldId="303"/>
            <ac:picMk id="13" creationId="{078E8D9E-4382-FBE2-98D8-A99ECA0F4D61}"/>
          </ac:picMkLst>
        </pc:picChg>
        <pc:picChg chg="del">
          <ac:chgData name="oanh bùi" userId="8e55862082fa72bb" providerId="LiveId" clId="{EA5C9407-08E8-448E-BA76-9FC3654541C3}" dt="2023-09-02T07:15:12.501" v="1536" actId="478"/>
          <ac:picMkLst>
            <pc:docMk/>
            <pc:sldMk cId="3406388785" sldId="303"/>
            <ac:picMk id="15" creationId="{CCB41B94-6680-900C-DE70-3B54B6358CE5}"/>
          </ac:picMkLst>
        </pc:picChg>
      </pc:sldChg>
      <pc:sldChg chg="addSp delSp modSp add mod ord modAnim">
        <pc:chgData name="oanh bùi" userId="8e55862082fa72bb" providerId="LiveId" clId="{EA5C9407-08E8-448E-BA76-9FC3654541C3}" dt="2023-09-05T12:16:30.155" v="2645" actId="1076"/>
        <pc:sldMkLst>
          <pc:docMk/>
          <pc:sldMk cId="3804573136" sldId="304"/>
        </pc:sldMkLst>
        <pc:spChg chg="mod">
          <ac:chgData name="oanh bùi" userId="8e55862082fa72bb" providerId="LiveId" clId="{EA5C9407-08E8-448E-BA76-9FC3654541C3}" dt="2023-09-04T04:48:14.302" v="2561" actId="164"/>
          <ac:spMkLst>
            <pc:docMk/>
            <pc:sldMk cId="3804573136" sldId="304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5T12:16:30.155" v="2645" actId="1076"/>
          <ac:spMkLst>
            <pc:docMk/>
            <pc:sldMk cId="3804573136" sldId="304"/>
            <ac:spMk id="16" creationId="{4903F5F0-0827-B1CE-BD7A-E6CFE6A777A0}"/>
          </ac:spMkLst>
        </pc:spChg>
        <pc:spChg chg="ord">
          <ac:chgData name="oanh bùi" userId="8e55862082fa72bb" providerId="LiveId" clId="{EA5C9407-08E8-448E-BA76-9FC3654541C3}" dt="2023-09-04T04:48:16.370" v="2562" actId="166"/>
          <ac:spMkLst>
            <pc:docMk/>
            <pc:sldMk cId="3804573136" sldId="304"/>
            <ac:spMk id="20" creationId="{F138470E-D123-AC49-A04A-C3DE6C0ED754}"/>
          </ac:spMkLst>
        </pc:spChg>
        <pc:grpChg chg="add mod">
          <ac:chgData name="oanh bùi" userId="8e55862082fa72bb" providerId="LiveId" clId="{EA5C9407-08E8-448E-BA76-9FC3654541C3}" dt="2023-09-04T04:48:14.302" v="2561" actId="164"/>
          <ac:grpSpMkLst>
            <pc:docMk/>
            <pc:sldMk cId="3804573136" sldId="304"/>
            <ac:grpSpMk id="9" creationId="{5ED2D908-66D2-A668-6AF6-7EE25F6E816D}"/>
          </ac:grpSpMkLst>
        </pc:grpChg>
        <pc:graphicFrameChg chg="add del mod">
          <ac:chgData name="oanh bùi" userId="8e55862082fa72bb" providerId="LiveId" clId="{EA5C9407-08E8-448E-BA76-9FC3654541C3}" dt="2023-09-02T07:20:08.252" v="1580"/>
          <ac:graphicFrameMkLst>
            <pc:docMk/>
            <pc:sldMk cId="3804573136" sldId="304"/>
            <ac:graphicFrameMk id="9" creationId="{E6FF57B6-4E88-86BE-294C-E75053416785}"/>
          </ac:graphicFrameMkLst>
        </pc:graphicFrameChg>
        <pc:picChg chg="add mod">
          <ac:chgData name="oanh bùi" userId="8e55862082fa72bb" providerId="LiveId" clId="{EA5C9407-08E8-448E-BA76-9FC3654541C3}" dt="2023-09-02T07:19:53.010" v="1577" actId="1076"/>
          <ac:picMkLst>
            <pc:docMk/>
            <pc:sldMk cId="3804573136" sldId="304"/>
            <ac:picMk id="3" creationId="{4B1C4047-CF89-9332-6E4F-A7B3279EBA4E}"/>
          </ac:picMkLst>
        </pc:picChg>
        <pc:picChg chg="del">
          <ac:chgData name="oanh bùi" userId="8e55862082fa72bb" providerId="LiveId" clId="{EA5C9407-08E8-448E-BA76-9FC3654541C3}" dt="2023-09-02T07:19:45.273" v="1575" actId="478"/>
          <ac:picMkLst>
            <pc:docMk/>
            <pc:sldMk cId="3804573136" sldId="304"/>
            <ac:picMk id="17" creationId="{E9D28E16-79D3-9ECB-D0D6-7841EC58482A}"/>
          </ac:picMkLst>
        </pc:picChg>
      </pc:sldChg>
      <pc:sldChg chg="new del">
        <pc:chgData name="oanh bùi" userId="8e55862082fa72bb" providerId="LiveId" clId="{EA5C9407-08E8-448E-BA76-9FC3654541C3}" dt="2023-09-02T07:43:09.579" v="2213" actId="47"/>
        <pc:sldMkLst>
          <pc:docMk/>
          <pc:sldMk cId="1884840011" sldId="305"/>
        </pc:sldMkLst>
      </pc:sldChg>
      <pc:sldChg chg="addSp delSp modSp add mod ord modTransition delAnim modAnim">
        <pc:chgData name="oanh bùi" userId="8e55862082fa72bb" providerId="LiveId" clId="{EA5C9407-08E8-448E-BA76-9FC3654541C3}" dt="2023-09-04T04:52:35.701" v="2591"/>
        <pc:sldMkLst>
          <pc:docMk/>
          <pc:sldMk cId="3351693581" sldId="306"/>
        </pc:sldMkLst>
        <pc:spChg chg="add del mod">
          <ac:chgData name="oanh bùi" userId="8e55862082fa72bb" providerId="LiveId" clId="{EA5C9407-08E8-448E-BA76-9FC3654541C3}" dt="2023-09-02T07:30:49.403" v="1760" actId="478"/>
          <ac:spMkLst>
            <pc:docMk/>
            <pc:sldMk cId="3351693581" sldId="306"/>
            <ac:spMk id="3" creationId="{0FA908AB-DD34-854F-7831-1068C19BDE3B}"/>
          </ac:spMkLst>
        </pc:spChg>
        <pc:spChg chg="add del mod">
          <ac:chgData name="oanh bùi" userId="8e55862082fa72bb" providerId="LiveId" clId="{EA5C9407-08E8-448E-BA76-9FC3654541C3}" dt="2023-09-02T07:39:34.369" v="2033" actId="1076"/>
          <ac:spMkLst>
            <pc:docMk/>
            <pc:sldMk cId="3351693581" sldId="306"/>
            <ac:spMk id="7" creationId="{D8640FCD-6C59-A73A-589F-CACE95201A68}"/>
          </ac:spMkLst>
        </pc:spChg>
        <pc:spChg chg="add del mod">
          <ac:chgData name="oanh bùi" userId="8e55862082fa72bb" providerId="LiveId" clId="{EA5C9407-08E8-448E-BA76-9FC3654541C3}" dt="2023-09-02T07:30:51.178" v="1761" actId="478"/>
          <ac:spMkLst>
            <pc:docMk/>
            <pc:sldMk cId="3351693581" sldId="306"/>
            <ac:spMk id="8" creationId="{64F58EB4-E796-004D-3562-8E98799A2EB9}"/>
          </ac:spMkLst>
        </pc:spChg>
        <pc:spChg chg="add del mod">
          <ac:chgData name="oanh bùi" userId="8e55862082fa72bb" providerId="LiveId" clId="{EA5C9407-08E8-448E-BA76-9FC3654541C3}" dt="2023-09-02T07:30:58.249" v="1763" actId="478"/>
          <ac:spMkLst>
            <pc:docMk/>
            <pc:sldMk cId="3351693581" sldId="306"/>
            <ac:spMk id="9" creationId="{3F2A75BA-3AA0-30AF-C7DB-D62882F4E776}"/>
          </ac:spMkLst>
        </pc:spChg>
        <pc:spChg chg="add del mod">
          <ac:chgData name="oanh bùi" userId="8e55862082fa72bb" providerId="LiveId" clId="{EA5C9407-08E8-448E-BA76-9FC3654541C3}" dt="2023-09-02T07:30:52.521" v="1762" actId="478"/>
          <ac:spMkLst>
            <pc:docMk/>
            <pc:sldMk cId="3351693581" sldId="306"/>
            <ac:spMk id="10" creationId="{52E4D9C6-BBA9-BB6E-1305-22E305E8417A}"/>
          </ac:spMkLst>
        </pc:spChg>
        <pc:spChg chg="add del mod">
          <ac:chgData name="oanh bùi" userId="8e55862082fa72bb" providerId="LiveId" clId="{EA5C9407-08E8-448E-BA76-9FC3654541C3}" dt="2023-09-02T07:30:49.403" v="1760" actId="478"/>
          <ac:spMkLst>
            <pc:docMk/>
            <pc:sldMk cId="3351693581" sldId="306"/>
            <ac:spMk id="11" creationId="{2AD097BD-89EC-EAEE-DF97-9CB6AE95939D}"/>
          </ac:spMkLst>
        </pc:spChg>
        <pc:spChg chg="add del mod">
          <ac:chgData name="oanh bùi" userId="8e55862082fa72bb" providerId="LiveId" clId="{EA5C9407-08E8-448E-BA76-9FC3654541C3}" dt="2023-09-02T07:30:49.403" v="1760" actId="478"/>
          <ac:spMkLst>
            <pc:docMk/>
            <pc:sldMk cId="3351693581" sldId="306"/>
            <ac:spMk id="12" creationId="{41A5F049-C17A-C6B9-955D-2DAE7521567F}"/>
          </ac:spMkLst>
        </pc:spChg>
        <pc:spChg chg="mod">
          <ac:chgData name="oanh bùi" userId="8e55862082fa72bb" providerId="LiveId" clId="{EA5C9407-08E8-448E-BA76-9FC3654541C3}" dt="2023-09-02T07:27:54.321" v="1751" actId="20577"/>
          <ac:spMkLst>
            <pc:docMk/>
            <pc:sldMk cId="3351693581" sldId="306"/>
            <ac:spMk id="13" creationId="{D8A17F06-7EB7-342C-BC09-74AFB0DB8353}"/>
          </ac:spMkLst>
        </pc:spChg>
        <pc:spChg chg="del">
          <ac:chgData name="oanh bùi" userId="8e55862082fa72bb" providerId="LiveId" clId="{EA5C9407-08E8-448E-BA76-9FC3654541C3}" dt="2023-09-02T07:29:02.337" v="1755" actId="478"/>
          <ac:spMkLst>
            <pc:docMk/>
            <pc:sldMk cId="3351693581" sldId="306"/>
            <ac:spMk id="19" creationId="{00D5EB77-2064-B0F2-2312-16A85D3DE6C0}"/>
          </ac:spMkLst>
        </pc:spChg>
        <pc:spChg chg="del">
          <ac:chgData name="oanh bùi" userId="8e55862082fa72bb" providerId="LiveId" clId="{EA5C9407-08E8-448E-BA76-9FC3654541C3}" dt="2023-09-02T07:29:02.966" v="1756" actId="478"/>
          <ac:spMkLst>
            <pc:docMk/>
            <pc:sldMk cId="3351693581" sldId="306"/>
            <ac:spMk id="20" creationId="{1571AF49-7894-C234-A3C7-3D1DB3735774}"/>
          </ac:spMkLst>
        </pc:spChg>
        <pc:spChg chg="del">
          <ac:chgData name="oanh bùi" userId="8e55862082fa72bb" providerId="LiveId" clId="{EA5C9407-08E8-448E-BA76-9FC3654541C3}" dt="2023-09-02T07:29:03.615" v="1757" actId="478"/>
          <ac:spMkLst>
            <pc:docMk/>
            <pc:sldMk cId="3351693581" sldId="306"/>
            <ac:spMk id="21" creationId="{E68A01EF-FF2B-3912-70E6-2D0281DBB7BB}"/>
          </ac:spMkLst>
        </pc:spChg>
        <pc:grpChg chg="del">
          <ac:chgData name="oanh bùi" userId="8e55862082fa72bb" providerId="LiveId" clId="{EA5C9407-08E8-448E-BA76-9FC3654541C3}" dt="2023-09-02T07:29:01.411" v="1754" actId="478"/>
          <ac:grpSpMkLst>
            <pc:docMk/>
            <pc:sldMk cId="3351693581" sldId="306"/>
            <ac:grpSpMk id="4" creationId="{00000000-0000-0000-0000-000000000000}"/>
          </ac:grpSpMkLst>
        </pc:grpChg>
        <pc:graphicFrameChg chg="add del mod">
          <ac:chgData name="oanh bùi" userId="8e55862082fa72bb" providerId="LiveId" clId="{EA5C9407-08E8-448E-BA76-9FC3654541C3}" dt="2023-09-02T07:31:20.284" v="1766" actId="478"/>
          <ac:graphicFrameMkLst>
            <pc:docMk/>
            <pc:sldMk cId="3351693581" sldId="306"/>
            <ac:graphicFrameMk id="14" creationId="{A5911B07-9442-7E19-2AEB-B2B227A368F9}"/>
          </ac:graphicFrameMkLst>
        </pc:graphicFrameChg>
        <pc:graphicFrameChg chg="add del mod modGraphic">
          <ac:chgData name="oanh bùi" userId="8e55862082fa72bb" providerId="LiveId" clId="{EA5C9407-08E8-448E-BA76-9FC3654541C3}" dt="2023-09-02T07:34:45.879" v="1832" actId="478"/>
          <ac:graphicFrameMkLst>
            <pc:docMk/>
            <pc:sldMk cId="3351693581" sldId="306"/>
            <ac:graphicFrameMk id="15" creationId="{FD01D3A8-0714-03B2-BEB2-16A701064BBA}"/>
          </ac:graphicFrameMkLst>
        </pc:graphicFrameChg>
        <pc:graphicFrameChg chg="add mod modGraphic">
          <ac:chgData name="oanh bùi" userId="8e55862082fa72bb" providerId="LiveId" clId="{EA5C9407-08E8-448E-BA76-9FC3654541C3}" dt="2023-09-02T07:39:38.688" v="2034" actId="1076"/>
          <ac:graphicFrameMkLst>
            <pc:docMk/>
            <pc:sldMk cId="3351693581" sldId="306"/>
            <ac:graphicFrameMk id="16" creationId="{71E0EBD1-A8B8-17F7-A57C-F348C5BC2172}"/>
          </ac:graphicFrameMkLst>
        </pc:graphicFrameChg>
        <pc:graphicFrameChg chg="add del mod">
          <ac:chgData name="oanh bùi" userId="8e55862082fa72bb" providerId="LiveId" clId="{EA5C9407-08E8-448E-BA76-9FC3654541C3}" dt="2023-09-02T07:36:43.680" v="1915"/>
          <ac:graphicFrameMkLst>
            <pc:docMk/>
            <pc:sldMk cId="3351693581" sldId="306"/>
            <ac:graphicFrameMk id="17" creationId="{8E44FE96-6D53-64AD-7D2C-AB4980B3A664}"/>
          </ac:graphicFrameMkLst>
        </pc:graphicFrameChg>
        <pc:graphicFrameChg chg="add del mod">
          <ac:chgData name="oanh bùi" userId="8e55862082fa72bb" providerId="LiveId" clId="{EA5C9407-08E8-448E-BA76-9FC3654541C3}" dt="2023-09-02T07:37:53.099" v="1951"/>
          <ac:graphicFrameMkLst>
            <pc:docMk/>
            <pc:sldMk cId="3351693581" sldId="306"/>
            <ac:graphicFrameMk id="18" creationId="{2D39ADFA-167E-EE62-0DBB-B100BCC10D15}"/>
          </ac:graphicFrameMkLst>
        </pc:graphicFrameChg>
        <pc:picChg chg="del">
          <ac:chgData name="oanh bùi" userId="8e55862082fa72bb" providerId="LiveId" clId="{EA5C9407-08E8-448E-BA76-9FC3654541C3}" dt="2023-09-02T07:29:00.212" v="1752" actId="478"/>
          <ac:picMkLst>
            <pc:docMk/>
            <pc:sldMk cId="3351693581" sldId="306"/>
            <ac:picMk id="39" creationId="{73221FFA-3C4F-203E-3400-3B05CD14FEFE}"/>
          </ac:picMkLst>
        </pc:picChg>
        <pc:picChg chg="del">
          <ac:chgData name="oanh bùi" userId="8e55862082fa72bb" providerId="LiveId" clId="{EA5C9407-08E8-448E-BA76-9FC3654541C3}" dt="2023-09-02T07:29:00.894" v="1753" actId="478"/>
          <ac:picMkLst>
            <pc:docMk/>
            <pc:sldMk cId="3351693581" sldId="306"/>
            <ac:picMk id="41" creationId="{226D5DB5-3357-D670-22AC-CFF37DC5C18E}"/>
          </ac:picMkLst>
        </pc:picChg>
      </pc:sldChg>
      <pc:sldChg chg="addSp delSp modSp add del mod ord">
        <pc:chgData name="oanh bùi" userId="8e55862082fa72bb" providerId="LiveId" clId="{EA5C9407-08E8-448E-BA76-9FC3654541C3}" dt="2023-09-05T12:16:49.098" v="2649" actId="2711"/>
        <pc:sldMkLst>
          <pc:docMk/>
          <pc:sldMk cId="1008657558" sldId="334"/>
        </pc:sldMkLst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5" creationId="{AF087B17-239A-2C04-8BBE-93B227C5B88E}"/>
          </ac:spMkLst>
        </pc:spChg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12" creationId="{83D12A7B-35F6-2D2F-B7E5-6252F8543460}"/>
          </ac:spMkLst>
        </pc:spChg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18" creationId="{C33B4A92-EF1F-D349-300F-5D34C4829218}"/>
          </ac:spMkLst>
        </pc:spChg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19" creationId="{C18708CA-88CA-1A39-F445-B408FAAA0786}"/>
          </ac:spMkLst>
        </pc:spChg>
        <pc:graphicFrameChg chg="add del mod">
          <ac:chgData name="oanh bùi" userId="8e55862082fa72bb" providerId="LiveId" clId="{EA5C9407-08E8-448E-BA76-9FC3654541C3}" dt="2023-09-02T07:41:17.825" v="2061"/>
          <ac:graphicFrameMkLst>
            <pc:docMk/>
            <pc:sldMk cId="1008657558" sldId="334"/>
            <ac:graphicFrameMk id="2" creationId="{A3449207-8BD6-14A5-A4CB-AC2CBC067A85}"/>
          </ac:graphicFrameMkLst>
        </pc:graphicFrameChg>
      </pc:sldChg>
      <pc:sldChg chg="new del">
        <pc:chgData name="oanh bùi" userId="8e55862082fa72bb" providerId="LiveId" clId="{EA5C9407-08E8-448E-BA76-9FC3654541C3}" dt="2023-09-04T04:22:44.073" v="2368" actId="47"/>
        <pc:sldMkLst>
          <pc:docMk/>
          <pc:sldMk cId="3851982297" sldId="335"/>
        </pc:sldMkLst>
      </pc:sldChg>
      <pc:sldChg chg="delSp modSp add del mod delAnim">
        <pc:chgData name="oanh bùi" userId="8e55862082fa72bb" providerId="LiveId" clId="{EA5C9407-08E8-448E-BA76-9FC3654541C3}" dt="2023-09-05T12:13:40.951" v="2609" actId="47"/>
        <pc:sldMkLst>
          <pc:docMk/>
          <pc:sldMk cId="4118840428" sldId="336"/>
        </pc:sldMkLst>
        <pc:spChg chg="mod">
          <ac:chgData name="oanh bùi" userId="8e55862082fa72bb" providerId="LiveId" clId="{EA5C9407-08E8-448E-BA76-9FC3654541C3}" dt="2023-09-04T04:22:56.690" v="2373" actId="14100"/>
          <ac:spMkLst>
            <pc:docMk/>
            <pc:sldMk cId="4118840428" sldId="336"/>
            <ac:spMk id="49" creationId="{024656DB-F59D-E224-CD99-841E7B27E908}"/>
          </ac:spMkLst>
        </pc:spChg>
        <pc:picChg chg="del">
          <ac:chgData name="oanh bùi" userId="8e55862082fa72bb" providerId="LiveId" clId="{EA5C9407-08E8-448E-BA76-9FC3654541C3}" dt="2023-09-05T12:13:38.982" v="2608" actId="478"/>
          <ac:picMkLst>
            <pc:docMk/>
            <pc:sldMk cId="4118840428" sldId="336"/>
            <ac:picMk id="54" creationId="{4ABEDBDE-5ACE-5F45-00C7-5FE318E4FE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11BC1-8BCA-4E72-ACCC-A0BFAF812C80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1B9D9-54A9-4C0C-85C3-3BBC244C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4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98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75BC6-31BC-4D2E-8FAE-06EC2A089A7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5E716-EBB1-40FD-9132-9BAC9B290F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6422"/>
      </p:ext>
    </p:extLst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A47C7-85F7-4DD2-8793-B8D061F60F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22B08-14E6-4B74-829F-6F8933BA10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40474"/>
      </p:ext>
    </p:extLst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76EE-2654-4B4B-82B8-1F66AF50BB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CA4A-86AA-42C6-A8BC-F7509AFB2C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2521"/>
      </p:ext>
    </p:extLst>
  </p:cSld>
  <p:clrMapOvr>
    <a:masterClrMapping/>
  </p:clrMapOvr>
  <p:transition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75BC6-31BC-4D2E-8FAE-06EC2A089A7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5E716-EBB1-40FD-9132-9BAC9B290F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89351"/>
      </p:ext>
    </p:extLst>
  </p:cSld>
  <p:clrMapOvr>
    <a:masterClrMapping/>
  </p:clrMapOvr>
  <p:transition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037C-6ADB-47F2-8F7B-295876AB70E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7517D-941F-49B9-962C-95235CD9B9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21840"/>
      </p:ext>
    </p:extLst>
  </p:cSld>
  <p:clrMapOvr>
    <a:masterClrMapping/>
  </p:clrMapOvr>
  <p:transition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A7FC6-0C4B-4D37-A5D3-D11F24D1FFD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C3364-222A-458F-ABEF-942C46081F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3523"/>
      </p:ext>
    </p:extLst>
  </p:cSld>
  <p:clrMapOvr>
    <a:masterClrMapping/>
  </p:clrMapOvr>
  <p:transition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ED343-E257-473B-B211-225EA73E76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4C22-9096-4D99-8C3C-2143BFAA8A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81555"/>
      </p:ext>
    </p:extLst>
  </p:cSld>
  <p:clrMapOvr>
    <a:masterClrMapping/>
  </p:clrMapOvr>
  <p:transition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2C8F-AA60-4F72-963D-BB398442C69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3DA6A-E898-408D-B633-C6AB60CD05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05417"/>
      </p:ext>
    </p:extLst>
  </p:cSld>
  <p:clrMapOvr>
    <a:masterClrMapping/>
  </p:clrMapOvr>
  <p:transition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B5FC9-C74E-4AAA-BFD6-AF8C38C7223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585AE-2D7E-4D96-B42C-50BA1AF2A1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42127"/>
      </p:ext>
    </p:extLst>
  </p:cSld>
  <p:clrMapOvr>
    <a:masterClrMapping/>
  </p:clrMapOvr>
  <p:transition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0819-01C7-4217-A949-DEC83D7B804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DEDCA-ACA4-4D1D-8FEB-2394402151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15462"/>
      </p:ext>
    </p:extLst>
  </p:cSld>
  <p:clrMapOvr>
    <a:masterClrMapping/>
  </p:clrMapOvr>
  <p:transition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8CD2-FFB3-4BDE-84ED-D114FE5B531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0F9B1-A650-4D39-9AC7-E7774C2C33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9698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037C-6ADB-47F2-8F7B-295876AB70E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7517D-941F-49B9-962C-95235CD9B9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44663"/>
      </p:ext>
    </p:extLst>
  </p:cSld>
  <p:clrMapOvr>
    <a:masterClrMapping/>
  </p:clrMapOvr>
  <p:transition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8E521-34B6-4CE2-AB7D-915B1E20AA7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A729-B045-432C-88E6-30CBBBB037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16489"/>
      </p:ext>
    </p:extLst>
  </p:cSld>
  <p:clrMapOvr>
    <a:masterClrMapping/>
  </p:clrMapOvr>
  <p:transition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A47C7-85F7-4DD2-8793-B8D061F60FF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22B08-14E6-4B74-829F-6F8933BA10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04949"/>
      </p:ext>
    </p:extLst>
  </p:cSld>
  <p:clrMapOvr>
    <a:masterClrMapping/>
  </p:clrMapOvr>
  <p:transition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76EE-2654-4B4B-82B8-1F66AF50BB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CA4A-86AA-42C6-A8BC-F7509AFB2CF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42401"/>
      </p:ext>
    </p:extLst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A7FC6-0C4B-4D37-A5D3-D11F24D1FFD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C3364-222A-458F-ABEF-942C46081FE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2249"/>
      </p:ext>
    </p:extLst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ED343-E257-473B-B211-225EA73E76F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4C22-9096-4D99-8C3C-2143BFAA8A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2278"/>
      </p:ext>
    </p:extLst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52C8F-AA60-4F72-963D-BB398442C69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3DA6A-E898-408D-B633-C6AB60CD054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1216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B5FC9-C74E-4AAA-BFD6-AF8C38C7223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585AE-2D7E-4D96-B42C-50BA1AF2A1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11854"/>
      </p:ext>
    </p:extLst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0819-01C7-4217-A949-DEC83D7B804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DEDCA-ACA4-4D1D-8FEB-23944021518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73429"/>
      </p:ext>
    </p:extLst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8CD2-FFB3-4BDE-84ED-D114FE5B531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0F9B1-A650-4D39-9AC7-E7774C2C33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70795"/>
      </p:ext>
    </p:extLst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8E521-34B6-4CE2-AB7D-915B1E20AA7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2A729-B045-432C-88E6-30CBBBB037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72720"/>
      </p:ext>
    </p:extLst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C64BA-D7C8-4440-BE13-53A32947819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F0CA3-AEC8-4687-8B02-81D9D7593A9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8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C64BA-D7C8-4440-BE13-53A329478194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10/16/2024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9F0CA3-AEC8-4687-8B02-81D9D7593A9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0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ga 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43300"/>
            <a:ext cx="66008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8613" name="Picture 5" descr="ga 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575" y="6290375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9" descr="ga 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314700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ga 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57900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11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8115300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12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79" y="3543300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3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7810500"/>
            <a:ext cx="1714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71600" y="2114371"/>
            <a:ext cx="5257800" cy="11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à mẹ tìm con</a:t>
            </a:r>
            <a:endParaRPr lang="en-US" sz="6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315200" y="858598"/>
            <a:ext cx="5257800" cy="150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Khởi động</a:t>
            </a:r>
            <a:endParaRPr lang="en-US" sz="8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8458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3 0.00903 C -0.04774 0.01065 -0.04236 0.02569 -0.03872 0.01921 C -0.03507 0.01273 -0.02917 -0.03125 -0.02743 -0.03009 C -0.0257 -0.02894 -0.02795 0.01505 -0.02813 0.02685 " pathEditMode="relative" rAng="0" ptsTypes="aaaa">
                                      <p:cBhvr>
                                        <p:cTn id="19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13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47700"/>
            <a:ext cx="16764000" cy="906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0" y="1562100"/>
            <a:ext cx="1310640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81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o án điện tử Khoa học 4 cánh diều Bài 8: Ánh sáng trong đờ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181099"/>
            <a:ext cx="17446625" cy="91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30924" y="230693"/>
            <a:ext cx="7432676" cy="8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Luyện tập, thực hành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Freeform 23"/>
          <p:cNvSpPr/>
          <p:nvPr/>
        </p:nvSpPr>
        <p:spPr>
          <a:xfrm>
            <a:off x="914400" y="1024510"/>
            <a:ext cx="16535400" cy="145198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35386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00100"/>
            <a:ext cx="16078200" cy="899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Freeform 23"/>
          <p:cNvSpPr/>
          <p:nvPr/>
        </p:nvSpPr>
        <p:spPr>
          <a:xfrm>
            <a:off x="990600" y="800100"/>
            <a:ext cx="15544800" cy="145198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770052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342901"/>
            <a:ext cx="8428074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991101"/>
            <a:ext cx="8547333" cy="4952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4991100"/>
            <a:ext cx="8534399" cy="4952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16" y="419101"/>
            <a:ext cx="8153400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148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09700"/>
            <a:ext cx="5257800" cy="7915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409700"/>
            <a:ext cx="5562600" cy="807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1612"/>
            <a:ext cx="5638800" cy="79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6166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/>
            <a:endParaRPr lang="en-US" sz="4000" b="1" dirty="0">
              <a:solidFill>
                <a:srgbClr val="009B93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3221FFA-3C4F-203E-3400-3B05CD14F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593" r="46250" b="22593"/>
          <a:stretch/>
        </p:blipFill>
        <p:spPr>
          <a:xfrm>
            <a:off x="320201" y="921159"/>
            <a:ext cx="5051900" cy="33926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26D5DB5-3357-D670-22AC-CFF37DC5C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52" r="11667" b="22592"/>
          <a:stretch/>
        </p:blipFill>
        <p:spPr>
          <a:xfrm>
            <a:off x="398818" y="4391290"/>
            <a:ext cx="4894666" cy="3442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A17F06-7EB7-342C-BC09-74AFB0DB8353}"/>
              </a:ext>
            </a:extLst>
          </p:cNvPr>
          <p:cNvSpPr txBox="1"/>
          <p:nvPr/>
        </p:nvSpPr>
        <p:spPr>
          <a:xfrm>
            <a:off x="2133600" y="274828"/>
            <a:ext cx="1586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 sản xuất nông nghiệp, con người sử dụng ánh sáng vào những việc:</a:t>
            </a:r>
            <a:endParaRPr lang="en-GB" sz="36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0D5EB77-2064-B0F2-2312-16A85D3DE6C0}"/>
              </a:ext>
            </a:extLst>
          </p:cNvPr>
          <p:cNvSpPr/>
          <p:nvPr/>
        </p:nvSpPr>
        <p:spPr>
          <a:xfrm>
            <a:off x="5791200" y="1510327"/>
            <a:ext cx="11201400" cy="13911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Đảm bảo điều kiện tồn tại và phát triển cho </a:t>
            </a:r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 trồng, 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 nuôi.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571AF49-7894-C234-A3C7-3D1DB3735774}"/>
              </a:ext>
            </a:extLst>
          </p:cNvPr>
          <p:cNvSpPr/>
          <p:nvPr/>
        </p:nvSpPr>
        <p:spPr>
          <a:xfrm>
            <a:off x="5810250" y="3762110"/>
            <a:ext cx="11201400" cy="13911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Kích thích cây trồng, vật nuôi cho ra sản phẩm. 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68A01EF-FF2B-3912-70E6-2D0281DBB7BB}"/>
              </a:ext>
            </a:extLst>
          </p:cNvPr>
          <p:cNvSpPr/>
          <p:nvPr/>
        </p:nvSpPr>
        <p:spPr>
          <a:xfrm>
            <a:off x="5810250" y="5676900"/>
            <a:ext cx="11201400" cy="205227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Ví dụ: dùng đèn chiếu sáng để gà đẻ nhiều trứng, dùng đèn chiếu sáng để cây thanh long cho ra quả nhiều,...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837" y="8039100"/>
            <a:ext cx="16802564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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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Nhờ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con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nhìn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mọi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994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372100" y="895171"/>
            <a:ext cx="78486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Vận dụng, trải nghiệm</a:t>
            </a:r>
            <a:endParaRPr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66800" y="1890713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Trò chơi: Ai biết nhiều hơn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文本框 34">
            <a:extLst>
              <a:ext uri="{FF2B5EF4-FFF2-40B4-BE49-F238E27FC236}">
                <a16:creationId xmlns="" xmlns:a16="http://schemas.microsoft.com/office/drawing/2014/main" id="{1E99D34E-4BB3-3981-D581-8D942A801D5C}"/>
              </a:ext>
            </a:extLst>
          </p:cNvPr>
          <p:cNvSpPr txBox="1"/>
          <p:nvPr/>
        </p:nvSpPr>
        <p:spPr>
          <a:xfrm>
            <a:off x="1371601" y="2776420"/>
            <a:ext cx="1531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Chia lớp thành 2 nhóm. Và cùng thi một lượt trong thời gian 2 phút.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 nhóm thi nhau đưa ra những ví dụ về: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</a:t>
            </a:r>
            <a:r>
              <a:rPr lang="vi-VN" sz="40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trò của ánh sáng đối với đời sống thực </a:t>
            </a: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lang="en-US" sz="4000" i="1" dirty="0" smtClean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</a:t>
            </a:r>
            <a:r>
              <a:rPr lang="vi-VN" sz="40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trò của ánh sáng đối với đời sống động </a:t>
            </a: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vật.</a:t>
            </a:r>
            <a:endParaRPr lang="en-US" sz="4000" i="1" dirty="0" smtClean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4000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trò của ánh sáng đối với đời </a:t>
            </a: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con người</a:t>
            </a:r>
            <a:r>
              <a:rPr lang="vi-VN" sz="4000" i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40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sức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chỉ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trò</a:t>
            </a:r>
            <a:r>
              <a:rPr lang="vi-VN" sz="40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 2 phút, nhóm nào nhiều hoa nhất nhóm đó thắng cuộc.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49043" y="7658100"/>
            <a:ext cx="5384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Xem lại nội dung bài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8085" y="8423136"/>
            <a:ext cx="4714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Chuẩn bị bài tiếp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0514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35" name="Picture 19" descr="ga 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3524250" cy="226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451">
            <a:off x="1568196" y="1947426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9825">
            <a:off x="1556288" y="2816847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1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0208">
            <a:off x="1568196" y="3693742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30" name="Text Box 14"/>
          <p:cNvSpPr txBox="1">
            <a:spLocks noChangeArrowheads="1"/>
          </p:cNvSpPr>
          <p:nvPr/>
        </p:nvSpPr>
        <p:spPr bwMode="auto">
          <a:xfrm>
            <a:off x="2304081" y="984997"/>
            <a:ext cx="571500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1.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Đâu là vật phát sáng ?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7231" name="Text Box 15"/>
          <p:cNvSpPr txBox="1">
            <a:spLocks noChangeArrowheads="1"/>
          </p:cNvSpPr>
          <p:nvPr/>
        </p:nvSpPr>
        <p:spPr bwMode="auto">
          <a:xfrm>
            <a:off x="2654246" y="1917915"/>
            <a:ext cx="4292708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Tờ giấy trắng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7232" name="Text Box 16"/>
          <p:cNvSpPr txBox="1">
            <a:spLocks noChangeArrowheads="1"/>
          </p:cNvSpPr>
          <p:nvPr/>
        </p:nvSpPr>
        <p:spPr bwMode="auto">
          <a:xfrm>
            <a:off x="2825858" y="2716893"/>
            <a:ext cx="3270142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Mặt Trăng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7233" name="Text Box 17"/>
          <p:cNvSpPr txBox="1">
            <a:spLocks noChangeArrowheads="1"/>
          </p:cNvSpPr>
          <p:nvPr/>
        </p:nvSpPr>
        <p:spPr bwMode="auto">
          <a:xfrm>
            <a:off x="2902058" y="3626703"/>
            <a:ext cx="3270142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Mặt Trời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489254" y="4446095"/>
            <a:ext cx="63594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Ánh sáng truyền qua những vật nào ?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847814" y="5726418"/>
            <a:ext cx="288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Cốc nước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865895" y="6708248"/>
            <a:ext cx="28641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Tấm gỗ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676202" y="7505700"/>
            <a:ext cx="2856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Bức tường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3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793">
            <a:off x="1558180" y="5662005"/>
            <a:ext cx="967942" cy="95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232">
            <a:off x="1584952" y="6741845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896">
            <a:off x="1578738" y="7560442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9431445" y="1899642"/>
            <a:ext cx="78261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3.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Cách làm đúng để làm cho bóng của vật nhỏ đi là :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9979859" y="3445420"/>
            <a:ext cx="73002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a. Di chuyển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đèn gần quyển sách.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0006255" y="4331044"/>
            <a:ext cx="729841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 chuyển quyển sách gần đèn.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9693099" y="5184758"/>
            <a:ext cx="7135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c. </a:t>
            </a: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 chuyển đèn xa quyển sách.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1" name="Picture 5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96" y="3604937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699" y="5284712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ga c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699" y="4455652"/>
            <a:ext cx="914400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4206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3.4104E-6 C 0.10834 0.06937 0.20417 0.13919 0.18195 0.17203 C 0.16007 0.20486 -0.08125 0.15954 -0.11944 0.19792 C -0.15764 0.2363 -0.06198 0.36 -0.04687 0.4025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3" grpId="0"/>
      <p:bldP spid="11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479636" y="1890713"/>
            <a:ext cx="1847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14650" y="1989188"/>
            <a:ext cx="1409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Bài 8. Ánh sáng trong sự sống (Tiết 1)</a:t>
            </a:r>
            <a:endParaRPr lang="en-US" sz="6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315200" y="858598"/>
            <a:ext cx="5257800" cy="100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Khoa học </a:t>
            </a:r>
            <a:endParaRPr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894186-B7A7-8F5C-7376-1DF8A19C857A}"/>
              </a:ext>
            </a:extLst>
          </p:cNvPr>
          <p:cNvSpPr txBox="1"/>
          <p:nvPr/>
        </p:nvSpPr>
        <p:spPr>
          <a:xfrm>
            <a:off x="783051" y="4719368"/>
            <a:ext cx="17504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0">
                  <a:solidFill>
                    <a:prstClr val="white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4000" b="1" dirty="0" smtClean="0">
                <a:ln w="0">
                  <a:solidFill>
                    <a:prstClr val="white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Vì sao cần đảm bảo đủ ánh sáng trong lớp học?</a:t>
            </a:r>
            <a:r>
              <a:rPr lang="en-US" sz="4000" b="1" dirty="0" smtClean="0">
                <a:ln w="0">
                  <a:solidFill>
                    <a:prstClr val="white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Nêu các cách để lớp học của em có đủ ánh sáng?</a:t>
            </a:r>
            <a:r>
              <a:rPr lang="vi-VN" sz="4000" b="1" dirty="0" smtClean="0">
                <a:ln w="0">
                  <a:solidFill>
                    <a:prstClr val="white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n w="0">
                <a:solidFill>
                  <a:prstClr val="white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59165" y="3715447"/>
            <a:ext cx="3412836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Khám phá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894186-B7A7-8F5C-7376-1DF8A19C857A}"/>
              </a:ext>
            </a:extLst>
          </p:cNvPr>
          <p:cNvSpPr txBox="1"/>
          <p:nvPr/>
        </p:nvSpPr>
        <p:spPr>
          <a:xfrm>
            <a:off x="1524144" y="6353621"/>
            <a:ext cx="158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0">
                  <a:solidFill>
                    <a:prstClr val="white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Bật đèn điện, mở cửa sổ. Cần đủ ánh sáng để nhìn rõ, để bảo vệ mắt, ...</a:t>
            </a:r>
            <a:endParaRPr lang="en-US" sz="4000" b="1" dirty="0">
              <a:ln w="0">
                <a:solidFill>
                  <a:prstClr val="white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1160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>
            <a:off x="17117282" y="328675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18E6181-452F-B8E5-AEDB-09140E25A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9" y="5091791"/>
            <a:ext cx="3942121" cy="45475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5C3F466-8D9E-8E58-5B15-09141AA28C6A}"/>
              </a:ext>
            </a:extLst>
          </p:cNvPr>
          <p:cNvSpPr txBox="1"/>
          <p:nvPr/>
        </p:nvSpPr>
        <p:spPr>
          <a:xfrm flipH="1">
            <a:off x="685800" y="2932635"/>
            <a:ext cx="2826528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Thảo luận </a:t>
            </a:r>
            <a:r>
              <a:rPr lang="vi-VN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 </a:t>
            </a:r>
            <a:r>
              <a:rPr lang="en-US" sz="4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</a:t>
            </a:r>
            <a:endParaRPr lang="en-GB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4583256D-AF7D-40F6-E5B4-31C174DA5885}"/>
              </a:ext>
            </a:extLst>
          </p:cNvPr>
          <p:cNvSpPr/>
          <p:nvPr/>
        </p:nvSpPr>
        <p:spPr>
          <a:xfrm>
            <a:off x="4324350" y="2400300"/>
            <a:ext cx="12039600" cy="14737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triển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xảy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18ACD025-9608-0FE8-F8E8-E722DFC55623}"/>
              </a:ext>
            </a:extLst>
          </p:cNvPr>
          <p:cNvSpPr/>
          <p:nvPr/>
        </p:nvSpPr>
        <p:spPr>
          <a:xfrm>
            <a:off x="4392169" y="4332274"/>
            <a:ext cx="12219431" cy="1371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4AC9425C-1F27-F0B9-C08A-94EF0B20FC62}"/>
              </a:ext>
            </a:extLst>
          </p:cNvPr>
          <p:cNvSpPr/>
          <p:nvPr/>
        </p:nvSpPr>
        <p:spPr>
          <a:xfrm>
            <a:off x="4419600" y="6343645"/>
            <a:ext cx="12129514" cy="10219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4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Rectangle: Rounded Corners 64">
            <a:extLst>
              <a:ext uri="{FF2B5EF4-FFF2-40B4-BE49-F238E27FC236}">
                <a16:creationId xmlns:a16="http://schemas.microsoft.com/office/drawing/2014/main" xmlns="" id="{18ACD025-9608-0FE8-F8E8-E722DFC55623}"/>
              </a:ext>
            </a:extLst>
          </p:cNvPr>
          <p:cNvSpPr/>
          <p:nvPr/>
        </p:nvSpPr>
        <p:spPr>
          <a:xfrm>
            <a:off x="1143000" y="328676"/>
            <a:ext cx="15468600" cy="14345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Đọc thông tin sách giáo khoa trang 34 và trả lời các câu hỏi sau :</a:t>
            </a:r>
            <a:endParaRPr lang="en-US" sz="4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7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447924" y="1671057"/>
            <a:ext cx="17535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sz="3200" i="0" dirty="0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	</a:t>
            </a:r>
            <a:r>
              <a:rPr lang="vi-VN" sz="3200" i="0" dirty="0" smtClean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Chọn </a:t>
            </a:r>
            <a:r>
              <a:rPr lang="vi-VN" sz="3200" i="0" dirty="0"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0D726B-F182-EE18-443B-C40CBE1A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4" y="2933700"/>
            <a:ext cx="5762376" cy="3371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6C9D87-8C7A-CF0D-4811-E0A23C73B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62" y="6515076"/>
            <a:ext cx="544830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6324600" y="2895600"/>
            <a:ext cx="4995738" cy="337113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ở hình 1b phát triển kém hơn trước, bị rụng hoa, lá; còn cây ở hình 1d phát triển tươi tốt, cây to hơn và nhiều hoa hơn.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6210300" y="7353252"/>
            <a:ext cx="5300538" cy="14097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Yếu tố ảnh hưởng đến sự phát triển của hai cây là ánh sáng.</a:t>
            </a:r>
          </a:p>
        </p:txBody>
      </p:sp>
      <p:sp>
        <p:nvSpPr>
          <p:cNvPr id="10" name="Rectangle: Rounded Corners 62">
            <a:extLst>
              <a:ext uri="{FF2B5EF4-FFF2-40B4-BE49-F238E27FC236}">
                <a16:creationId xmlns:a16="http://schemas.microsoft.com/office/drawing/2014/main" xmlns="" id="{4583256D-AF7D-40F6-E5B4-31C174DA5885}"/>
              </a:ext>
            </a:extLst>
          </p:cNvPr>
          <p:cNvSpPr/>
          <p:nvPr/>
        </p:nvSpPr>
        <p:spPr>
          <a:xfrm>
            <a:off x="228600" y="342900"/>
            <a:ext cx="17754600" cy="11239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	Ánh 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 có vai trò gì đối với sự phát triển của cây?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xảy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11" name="Picture 2" descr="Giáo án điện tử Khoa học 4 cánh diều Bài 8: Ánh sáng trong đời số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2895600"/>
            <a:ext cx="5943600" cy="69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88727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1925"/>
            <a:ext cx="5257800" cy="501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1949"/>
            <a:ext cx="5562600" cy="4810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361950"/>
            <a:ext cx="5638800" cy="4629150"/>
          </a:xfrm>
          <a:prstGeom prst="rect">
            <a:avLst/>
          </a:prstGeom>
        </p:spPr>
      </p:pic>
      <p:pic>
        <p:nvPicPr>
          <p:cNvPr id="5" name="Picture 2" descr="Top 10+ Loại Cây Hoa Ưa Bóng Râm Đẹp Dễ Trồng Trong Nhà 2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72100"/>
            <a:ext cx="5467350" cy="46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0" y="5467350"/>
            <a:ext cx="5543550" cy="4629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3400" y="5372101"/>
            <a:ext cx="5791200" cy="48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2995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4">
            <a:extLst>
              <a:ext uri="{FF2B5EF4-FFF2-40B4-BE49-F238E27FC236}">
                <a16:creationId xmlns:a16="http://schemas.microsoft.com/office/drawing/2014/main" xmlns="" id="{18ACD025-9608-0FE8-F8E8-E722DFC55623}"/>
              </a:ext>
            </a:extLst>
          </p:cNvPr>
          <p:cNvSpPr/>
          <p:nvPr/>
        </p:nvSpPr>
        <p:spPr>
          <a:xfrm>
            <a:off x="464464" y="190500"/>
            <a:ext cx="15849600" cy="8763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64" y="1085850"/>
            <a:ext cx="4680227" cy="587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91" y="1085850"/>
            <a:ext cx="4245768" cy="587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52" y="1085850"/>
            <a:ext cx="7458075" cy="571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502564" y="7224802"/>
            <a:ext cx="4419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mèo sưởi nắng cho ấm.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5391150" y="7273141"/>
            <a:ext cx="37528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trâu c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ầ</a:t>
            </a:r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n ánh sáng để gặm cỏ.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14170164" y="7026920"/>
            <a:ext cx="320516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báo cần ánh sáng để đuổi theo con mồi.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9917252" y="7026920"/>
            <a:ext cx="34480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Con nai cần ánh sáng để chạy thoát khỏi con </a:t>
            </a:r>
            <a:r>
              <a:rPr lang="en-US" sz="3200" b="1" dirty="0">
                <a:ln w="0"/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b="1" dirty="0">
                <a:ln w="0"/>
                <a:latin typeface="Times New Roman" pitchFamily="18" charset="0"/>
                <a:cs typeface="Times New Roman" pitchFamily="18" charset="0"/>
              </a:rPr>
              <a:t>áo.</a:t>
            </a:r>
            <a:endParaRPr kumimoji="0" lang="en-US" sz="3200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23"/>
          <p:cNvSpPr/>
          <p:nvPr/>
        </p:nvSpPr>
        <p:spPr>
          <a:xfrm>
            <a:off x="10668000" y="6341175"/>
            <a:ext cx="6172200" cy="53758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137" y="8596580"/>
            <a:ext cx="17779723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Động vật cần ánh sáng để di chuyển, tìm thức ăn, nước uống; phát hiện ra những nguy hiểm cần tránh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7962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419100"/>
            <a:ext cx="168402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04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6">
            <a:extLst>
              <a:ext uri="{FF2B5EF4-FFF2-40B4-BE49-F238E27FC236}">
                <a16:creationId xmlns:a16="http://schemas.microsoft.com/office/drawing/2014/main" xmlns="" id="{4AC9425C-1F27-F0B9-C08A-94EF0B20FC62}"/>
              </a:ext>
            </a:extLst>
          </p:cNvPr>
          <p:cNvSpPr/>
          <p:nvPr/>
        </p:nvSpPr>
        <p:spPr>
          <a:xfrm>
            <a:off x="2971800" y="190500"/>
            <a:ext cx="11430000" cy="10219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vai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2895"/>
            <a:ext cx="5410200" cy="738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2895"/>
            <a:ext cx="5715000" cy="7517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0" y="1497417"/>
            <a:ext cx="5638800" cy="7315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8904289"/>
            <a:ext cx="15849600" cy="112395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B871E"/>
            </a:solidFill>
            <a:prstDash val="solid"/>
            <a:miter lim="800000"/>
          </a:ln>
          <a:effectLst/>
        </p:spPr>
        <p:txBody>
          <a:bodyPr lIns="137147" tIns="68573" rIns="137147" bIns="68573" rtlCol="0" anchor="ctr"/>
          <a:lstStyle/>
          <a:p>
            <a:pPr marL="0" marR="0" lvl="0" indent="0" algn="ctr" defTabSz="13714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Ánh sáng giúp con người học tập, làm việc và vui chơi,...</a:t>
            </a:r>
          </a:p>
        </p:txBody>
      </p:sp>
    </p:spTree>
    <p:extLst>
      <p:ext uri="{BB962C8B-B14F-4D97-AF65-F5344CB8AC3E}">
        <p14:creationId xmlns:p14="http://schemas.microsoft.com/office/powerpoint/2010/main" val="303314867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579</Words>
  <Application>Microsoft Office PowerPoint</Application>
  <PresentationFormat>Custom</PresentationFormat>
  <Paragraphs>55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Cambria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UNV</cp:lastModifiedBy>
  <cp:revision>126</cp:revision>
  <dcterms:created xsi:type="dcterms:W3CDTF">2006-08-16T00:00:00Z</dcterms:created>
  <dcterms:modified xsi:type="dcterms:W3CDTF">2024-10-16T14:25:48Z</dcterms:modified>
  <dc:identifier>DAFs4EQyU7A</dc:identifier>
</cp:coreProperties>
</file>