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3" r:id="rId4"/>
    <p:sldId id="265" r:id="rId5"/>
    <p:sldId id="273" r:id="rId6"/>
    <p:sldId id="276" r:id="rId7"/>
    <p:sldId id="278" r:id="rId8"/>
    <p:sldId id="277" r:id="rId9"/>
    <p:sldId id="280" r:id="rId10"/>
    <p:sldId id="281" r:id="rId11"/>
    <p:sldId id="282" r:id="rId12"/>
    <p:sldId id="283" r:id="rId13"/>
    <p:sldId id="284" r:id="rId14"/>
    <p:sldId id="274" r:id="rId15"/>
    <p:sldId id="285" r:id="rId16"/>
    <p:sldId id="259" r:id="rId17"/>
    <p:sldId id="286" r:id="rId18"/>
    <p:sldId id="287" r:id="rId19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89" autoAdjust="0"/>
  </p:normalViewPr>
  <p:slideViewPr>
    <p:cSldViewPr>
      <p:cViewPr varScale="1">
        <p:scale>
          <a:sx n="61" d="100"/>
          <a:sy n="61" d="100"/>
        </p:scale>
        <p:origin x="60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51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0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1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89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9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5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4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5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5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34934-6A5F-6043-B6E4-2990484A7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1ED76-579A-FF41-9F71-8F2C5B73A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9E181C2-3764-5143-A79E-259C550BE5CD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8989D7-632C-4049-B58A-824983A1EC9B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A003E3-F136-814B-BCBC-CCCBD720F8F1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16.emf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35.emf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6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8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8.emf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21.emf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svg"/><Relationship Id="rId7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24.emf"/><Relationship Id="rId4" Type="http://schemas.openxmlformats.org/officeDocument/2006/relationships/image" Target="../media/image5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25.emf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4" y="-32981"/>
            <a:ext cx="2832896" cy="2832896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2E36ED-918E-BD4F-90EB-4D50B5CD8D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93900" y="2273300"/>
            <a:ext cx="14300200" cy="574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…………………………………………………………………………….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34700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264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cao quanh năm, trung bình trên 20 độ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hai mùa rõ rệt là mùa mưa và mùa khô.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036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4576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26 độ C (tháng 4,5)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21 độ C (tháng 12, 1)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347 mm (tháng 9)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 mm (tháng 2)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5 đến tháng 11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12 đến tháng 4 năm sau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786708" y="1006188"/>
            <a:ext cx="12056773" cy="866431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60739" y="2638076"/>
            <a:ext cx="10324454" cy="437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</a:t>
            </a:r>
            <a:endParaRPr lang="en-VN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rệt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endParaRPr lang="en-VN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chemeClr val="bg1"/>
                </a:solidFill>
                <a:effectLst/>
              </a:rPr>
              <a:t> </a:t>
            </a:r>
            <a:endParaRPr lang="en-VN" sz="3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60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29E1E-4435-4F47-8961-9FA6AA0FD5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23" y="2581092"/>
            <a:ext cx="8356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91449" y="1574773"/>
            <a:ext cx="167640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Thảo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luận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nhóm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2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hoàn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thành</a:t>
            </a:r>
            <a:endParaRPr lang="en-US" sz="6600" b="1" dirty="0">
              <a:solidFill>
                <a:srgbClr val="90594B"/>
              </a:solidFill>
              <a:latin typeface="Cambria" panose="02040503050406030204" pitchFamily="18" charset="0"/>
            </a:endParaRPr>
          </a:p>
          <a:p>
            <a:pPr algn="ctr">
              <a:lnSpc>
                <a:spcPts val="8745"/>
              </a:lnSpc>
            </a:pPr>
            <a:r>
              <a:rPr lang="en-US" sz="66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thông</a:t>
            </a:r>
            <a:r>
              <a:rPr lang="en-US" sz="66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tin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của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vùng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Tây</a:t>
            </a:r>
            <a:r>
              <a:rPr lang="en-US" sz="66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Nguyên</a:t>
            </a:r>
            <a:endParaRPr lang="en-US" sz="66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F56C6B-2B36-7F45-AF8B-648C40185311}"/>
              </a:ext>
            </a:extLst>
          </p:cNvPr>
          <p:cNvGrpSpPr/>
          <p:nvPr/>
        </p:nvGrpSpPr>
        <p:grpSpPr>
          <a:xfrm>
            <a:off x="1017240" y="4108497"/>
            <a:ext cx="7175801" cy="2212991"/>
            <a:chOff x="901399" y="3210769"/>
            <a:chExt cx="7175801" cy="2212991"/>
          </a:xfrm>
        </p:grpSpPr>
        <p:grpSp>
          <p:nvGrpSpPr>
            <p:cNvPr id="2" name="Group 2"/>
            <p:cNvGrpSpPr/>
            <p:nvPr/>
          </p:nvGrpSpPr>
          <p:grpSpPr>
            <a:xfrm>
              <a:off x="2442556" y="3855503"/>
              <a:ext cx="5634644" cy="1026827"/>
              <a:chOff x="0" y="0"/>
              <a:chExt cx="177281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90139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96939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4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địa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hình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5F73D0-19A3-F243-873C-A3BC1216ED72}"/>
              </a:ext>
            </a:extLst>
          </p:cNvPr>
          <p:cNvGrpSpPr/>
          <p:nvPr/>
        </p:nvGrpSpPr>
        <p:grpSpPr>
          <a:xfrm>
            <a:off x="9373449" y="4113609"/>
            <a:ext cx="7175801" cy="2212991"/>
            <a:chOff x="9373449" y="3210769"/>
            <a:chExt cx="7175801" cy="2212991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000C2BF9-5654-6F48-8832-C1DF3815A9D8}"/>
                </a:ext>
              </a:extLst>
            </p:cNvPr>
            <p:cNvGrpSpPr/>
            <p:nvPr/>
          </p:nvGrpSpPr>
          <p:grpSpPr>
            <a:xfrm>
              <a:off x="10914606" y="3855503"/>
              <a:ext cx="5634644" cy="1026827"/>
              <a:chOff x="0" y="0"/>
              <a:chExt cx="1772811" cy="406400"/>
            </a:xfrm>
          </p:grpSpPr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4914BD00-F20F-EA4B-A9E7-7A47A53CFAD1}"/>
                  </a:ext>
                </a:extLst>
              </p:cNvPr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4" name="TextBox 4">
                <a:extLst>
                  <a:ext uri="{FF2B5EF4-FFF2-40B4-BE49-F238E27FC236}">
                    <a16:creationId xmlns:a16="http://schemas.microsoft.com/office/drawing/2014/main" id="{A6AF3901-DD68-7F4E-BDD2-74CF8133A12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C1497CB9-6109-6040-A2A0-C3AF7D064835}"/>
                </a:ext>
              </a:extLst>
            </p:cNvPr>
            <p:cNvSpPr/>
            <p:nvPr/>
          </p:nvSpPr>
          <p:spPr>
            <a:xfrm>
              <a:off x="937344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35">
              <a:extLst>
                <a:ext uri="{FF2B5EF4-FFF2-40B4-BE49-F238E27FC236}">
                  <a16:creationId xmlns:a16="http://schemas.microsoft.com/office/drawing/2014/main" id="{7E743FDF-C754-544F-8749-BF532807DFBB}"/>
                </a:ext>
              </a:extLst>
            </p:cNvPr>
            <p:cNvSpPr txBox="1"/>
            <p:nvPr/>
          </p:nvSpPr>
          <p:spPr>
            <a:xfrm>
              <a:off x="1144144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4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khí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hậu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DBBC6E4-07A4-9440-ABF9-8ADD525436A7}"/>
              </a:ext>
            </a:extLst>
          </p:cNvPr>
          <p:cNvCxnSpPr/>
          <p:nvPr/>
        </p:nvCxnSpPr>
        <p:spPr>
          <a:xfrm>
            <a:off x="8915400" y="4656966"/>
            <a:ext cx="0" cy="493787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685955" y="1163816"/>
            <a:ext cx="15054444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5"/>
              </a:lnSpc>
            </a:pP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Thảo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luận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nhóm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2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hoàn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thành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thông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tin</a:t>
            </a:r>
          </a:p>
          <a:p>
            <a:pPr algn="ctr">
              <a:lnSpc>
                <a:spcPts val="8745"/>
              </a:lnSpc>
            </a:pPr>
            <a:r>
              <a:rPr lang="en-US" sz="6000" b="1" dirty="0" err="1" smtClean="0">
                <a:solidFill>
                  <a:srgbClr val="90594B"/>
                </a:solidFill>
                <a:latin typeface="Cambria" panose="02040503050406030204" pitchFamily="18" charset="0"/>
              </a:rPr>
              <a:t>về</a:t>
            </a:r>
            <a:r>
              <a:rPr lang="en-US" sz="6000" b="1" dirty="0" smtClean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vùng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Tây</a:t>
            </a:r>
            <a:r>
              <a:rPr lang="en-US" sz="60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Nguyên</a:t>
            </a:r>
            <a:endParaRPr lang="en-US" sz="60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F56C6B-2B36-7F45-AF8B-648C40185311}"/>
              </a:ext>
            </a:extLst>
          </p:cNvPr>
          <p:cNvGrpSpPr/>
          <p:nvPr/>
        </p:nvGrpSpPr>
        <p:grpSpPr>
          <a:xfrm>
            <a:off x="613920" y="3443328"/>
            <a:ext cx="7175801" cy="2212991"/>
            <a:chOff x="901399" y="3210769"/>
            <a:chExt cx="7175801" cy="2212991"/>
          </a:xfrm>
        </p:grpSpPr>
        <p:grpSp>
          <p:nvGrpSpPr>
            <p:cNvPr id="2" name="Group 2"/>
            <p:cNvGrpSpPr/>
            <p:nvPr/>
          </p:nvGrpSpPr>
          <p:grpSpPr>
            <a:xfrm>
              <a:off x="2442556" y="3855503"/>
              <a:ext cx="5634644" cy="1026827"/>
              <a:chOff x="0" y="0"/>
              <a:chExt cx="177281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90139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96939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4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địa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hình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5F73D0-19A3-F243-873C-A3BC1216ED72}"/>
              </a:ext>
            </a:extLst>
          </p:cNvPr>
          <p:cNvGrpSpPr/>
          <p:nvPr/>
        </p:nvGrpSpPr>
        <p:grpSpPr>
          <a:xfrm>
            <a:off x="8915400" y="3234560"/>
            <a:ext cx="7175801" cy="2212991"/>
            <a:chOff x="9373449" y="3210769"/>
            <a:chExt cx="7175801" cy="2212991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000C2BF9-5654-6F48-8832-C1DF3815A9D8}"/>
                </a:ext>
              </a:extLst>
            </p:cNvPr>
            <p:cNvGrpSpPr/>
            <p:nvPr/>
          </p:nvGrpSpPr>
          <p:grpSpPr>
            <a:xfrm>
              <a:off x="10914606" y="3855503"/>
              <a:ext cx="5634644" cy="1026827"/>
              <a:chOff x="0" y="0"/>
              <a:chExt cx="1772811" cy="406400"/>
            </a:xfrm>
          </p:grpSpPr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4914BD00-F20F-EA4B-A9E7-7A47A53CFAD1}"/>
                  </a:ext>
                </a:extLst>
              </p:cNvPr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44" name="TextBox 4">
                <a:extLst>
                  <a:ext uri="{FF2B5EF4-FFF2-40B4-BE49-F238E27FC236}">
                    <a16:creationId xmlns:a16="http://schemas.microsoft.com/office/drawing/2014/main" id="{A6AF3901-DD68-7F4E-BDD2-74CF8133A12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72811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C1497CB9-6109-6040-A2A0-C3AF7D064835}"/>
                </a:ext>
              </a:extLst>
            </p:cNvPr>
            <p:cNvSpPr/>
            <p:nvPr/>
          </p:nvSpPr>
          <p:spPr>
            <a:xfrm>
              <a:off x="9373449" y="3210769"/>
              <a:ext cx="2144071" cy="2212991"/>
            </a:xfrm>
            <a:custGeom>
              <a:avLst/>
              <a:gdLst/>
              <a:ahLst/>
              <a:cxnLst/>
              <a:rect l="l" t="t" r="r" b="b"/>
              <a:pathLst>
                <a:path w="2773628" h="2808737">
                  <a:moveTo>
                    <a:pt x="0" y="0"/>
                  </a:moveTo>
                  <a:lnTo>
                    <a:pt x="2773628" y="0"/>
                  </a:lnTo>
                  <a:lnTo>
                    <a:pt x="2773628" y="2808737"/>
                  </a:lnTo>
                  <a:lnTo>
                    <a:pt x="0" y="2808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35">
              <a:extLst>
                <a:ext uri="{FF2B5EF4-FFF2-40B4-BE49-F238E27FC236}">
                  <a16:creationId xmlns:a16="http://schemas.microsoft.com/office/drawing/2014/main" id="{7E743FDF-C754-544F-8749-BF532807DFBB}"/>
                </a:ext>
              </a:extLst>
            </p:cNvPr>
            <p:cNvSpPr txBox="1"/>
            <p:nvPr/>
          </p:nvSpPr>
          <p:spPr>
            <a:xfrm>
              <a:off x="11441448" y="4108497"/>
              <a:ext cx="4580959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4"/>
                </a:lnSpc>
              </a:pPr>
              <a:r>
                <a:rPr lang="en-US" sz="4000" b="1" spc="37" dirty="0" err="1">
                  <a:latin typeface="Cambria" panose="02040503050406030204" pitchFamily="18" charset="0"/>
                </a:rPr>
                <a:t>Đặc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khí</a:t>
              </a:r>
              <a:r>
                <a:rPr lang="en-US" sz="4000" b="1" spc="37" dirty="0">
                  <a:latin typeface="Cambria" panose="02040503050406030204" pitchFamily="18" charset="0"/>
                </a:rPr>
                <a:t> </a:t>
              </a:r>
              <a:r>
                <a:rPr lang="en-US" sz="4000" b="1" spc="37" dirty="0" err="1">
                  <a:latin typeface="Cambria" panose="02040503050406030204" pitchFamily="18" charset="0"/>
                </a:rPr>
                <a:t>hậu</a:t>
              </a:r>
              <a:endParaRPr lang="en-US" sz="4000" b="1" spc="37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DBBC6E4-07A4-9440-ABF9-8ADD525436A7}"/>
              </a:ext>
            </a:extLst>
          </p:cNvPr>
          <p:cNvCxnSpPr/>
          <p:nvPr/>
        </p:nvCxnSpPr>
        <p:spPr>
          <a:xfrm>
            <a:off x="8706708" y="4200565"/>
            <a:ext cx="0" cy="493787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CED6EA9-D9D9-F04A-9716-2E37085D010F}"/>
              </a:ext>
            </a:extLst>
          </p:cNvPr>
          <p:cNvSpPr txBox="1"/>
          <p:nvPr/>
        </p:nvSpPr>
        <p:spPr>
          <a:xfrm>
            <a:off x="2462300" y="5447551"/>
            <a:ext cx="6015809" cy="3313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endParaRPr lang="pt-BR" sz="3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G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ồm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VN" sz="3600" dirty="0">
                <a:effectLst/>
                <a:latin typeface="Cambria" panose="02040503050406030204" pitchFamily="18" charset="0"/>
              </a:rPr>
              <a:t> </a:t>
            </a:r>
            <a:endParaRPr lang="en-VN" sz="3600" dirty="0">
              <a:latin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DB690E-4EEB-264E-BE26-2B2EB4180187}"/>
              </a:ext>
            </a:extLst>
          </p:cNvPr>
          <p:cNvSpPr txBox="1"/>
          <p:nvPr/>
        </p:nvSpPr>
        <p:spPr>
          <a:xfrm>
            <a:off x="9012188" y="5416569"/>
            <a:ext cx="8266089" cy="4600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20 </a:t>
            </a:r>
            <a:r>
              <a:rPr lang="en-US" sz="36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 </a:t>
            </a:r>
            <a:endParaRPr lang="en-VN" sz="36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571500" indent="-571500">
              <a:lnSpc>
                <a:spcPct val="13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</a:tabLst>
            </a:pP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2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rõ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rệt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VN" sz="3600" dirty="0"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trạng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thiếu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VN" sz="3600" dirty="0">
                <a:effectLst/>
                <a:latin typeface="Cambria" panose="02040503050406030204" pitchFamily="18" charset="0"/>
              </a:rPr>
              <a:t> </a:t>
            </a:r>
            <a:endParaRPr lang="en-VN" sz="36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0" y="723847"/>
            <a:ext cx="2562282" cy="2562282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3376" y="2939494"/>
            <a:ext cx="17353469" cy="41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881E76-29C3-3341-8106-41E15AE4BD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4240" y="2525193"/>
            <a:ext cx="87630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60503" y="4292785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15416871" y="0"/>
                </a:moveTo>
                <a:lnTo>
                  <a:pt x="0" y="0"/>
                </a:lnTo>
                <a:lnTo>
                  <a:pt x="0" y="5994786"/>
                </a:lnTo>
                <a:lnTo>
                  <a:pt x="15416871" y="5994786"/>
                </a:lnTo>
                <a:lnTo>
                  <a:pt x="154168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90178"/>
            <a:ext cx="18663228" cy="3936244"/>
          </a:xfrm>
          <a:custGeom>
            <a:avLst/>
            <a:gdLst/>
            <a:ahLst/>
            <a:cxnLst/>
            <a:rect l="l" t="t" r="r" b="b"/>
            <a:pathLst>
              <a:path w="18663228" h="3936244">
                <a:moveTo>
                  <a:pt x="0" y="0"/>
                </a:moveTo>
                <a:lnTo>
                  <a:pt x="18663228" y="0"/>
                </a:lnTo>
                <a:lnTo>
                  <a:pt x="18663228" y="3936244"/>
                </a:lnTo>
                <a:lnTo>
                  <a:pt x="0" y="3936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7342" y="5447720"/>
            <a:ext cx="8130950" cy="4839851"/>
          </a:xfrm>
          <a:custGeom>
            <a:avLst/>
            <a:gdLst/>
            <a:ahLst/>
            <a:cxnLst/>
            <a:rect l="l" t="t" r="r" b="b"/>
            <a:pathLst>
              <a:path w="8130950" h="4839851">
                <a:moveTo>
                  <a:pt x="8130951" y="0"/>
                </a:moveTo>
                <a:lnTo>
                  <a:pt x="0" y="0"/>
                </a:lnTo>
                <a:lnTo>
                  <a:pt x="0" y="4839851"/>
                </a:lnTo>
                <a:lnTo>
                  <a:pt x="8130951" y="4839851"/>
                </a:lnTo>
                <a:lnTo>
                  <a:pt x="8130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6B0B8C0-CD00-7942-8A60-5E7C9B2E5A73}"/>
              </a:ext>
            </a:extLst>
          </p:cNvPr>
          <p:cNvSpPr/>
          <p:nvPr/>
        </p:nvSpPr>
        <p:spPr>
          <a:xfrm flipH="1">
            <a:off x="2971382" y="0"/>
            <a:ext cx="0" cy="11226422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D472BEC-12C0-7A4A-A235-300EB5FDB9CD}"/>
              </a:ext>
            </a:extLst>
          </p:cNvPr>
          <p:cNvSpPr/>
          <p:nvPr/>
        </p:nvSpPr>
        <p:spPr>
          <a:xfrm flipH="1">
            <a:off x="7467600" y="-1154"/>
            <a:ext cx="188464" cy="11227575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61E79C8-1A1D-A542-AA1E-7A3C09C153AC}"/>
              </a:ext>
            </a:extLst>
          </p:cNvPr>
          <p:cNvSpPr/>
          <p:nvPr/>
        </p:nvSpPr>
        <p:spPr>
          <a:xfrm>
            <a:off x="1629387" y="1824164"/>
            <a:ext cx="762133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70C50FF4-8951-A948-97EB-AB63771CF9F5}"/>
              </a:ext>
            </a:extLst>
          </p:cNvPr>
          <p:cNvSpPr/>
          <p:nvPr/>
        </p:nvSpPr>
        <p:spPr>
          <a:xfrm>
            <a:off x="1603367" y="5954966"/>
            <a:ext cx="764735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1977" y="2525298"/>
            <a:ext cx="6046234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gồm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tỉnh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nào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4266" y="6630208"/>
            <a:ext cx="7232473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vùng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giáp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4712C-30FF-B940-91B3-1C39CBE22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578" y="1631212"/>
            <a:ext cx="103505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6CC24-E281-BD48-9123-B1C492E61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7397" y="2525193"/>
            <a:ext cx="8585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228600" y="5221241"/>
            <a:ext cx="8801833" cy="2302325"/>
            <a:chOff x="1815729" y="5597576"/>
            <a:chExt cx="7214704" cy="2302325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141567" y="5683910"/>
              <a:ext cx="6655778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đồ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4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endParaRPr lang="en-VN" sz="48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90" y="698488"/>
            <a:ext cx="6061379" cy="88900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228600" y="7474018"/>
            <a:ext cx="8801833" cy="1742434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4" y="8613049"/>
              <a:ext cx="66593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pt-BR" sz="4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biết độ cao trung bình của các cao nguyên đó</a:t>
              </a:r>
              <a:r>
                <a:rPr lang="pt-BR" sz="48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48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4" name="TextBox 8">
            <a:extLst>
              <a:ext uri="{FF2B5EF4-FFF2-40B4-BE49-F238E27FC236}">
                <a16:creationId xmlns:a16="http://schemas.microsoft.com/office/drawing/2014/main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228600" y="2892036"/>
            <a:ext cx="10094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4072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457049" y="5221241"/>
            <a:ext cx="8573384" cy="4189458"/>
            <a:chOff x="457049" y="5597576"/>
            <a:chExt cx="8573384" cy="4189458"/>
          </a:xfrm>
        </p:grpSpPr>
        <p:grpSp>
          <p:nvGrpSpPr>
            <p:cNvPr id="12" name="Group 12"/>
            <p:cNvGrpSpPr/>
            <p:nvPr/>
          </p:nvGrpSpPr>
          <p:grpSpPr>
            <a:xfrm>
              <a:off x="457049" y="5597576"/>
              <a:ext cx="8573384" cy="4189458"/>
              <a:chOff x="-521874" y="-222250"/>
              <a:chExt cx="3093178" cy="15115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521874" y="-222250"/>
                <a:ext cx="3093178" cy="1511508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4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75454" y="5914222"/>
              <a:ext cx="7911346" cy="365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C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ao nguyên xếp theo chiều từ Bắc xuống Nam: Kon </a:t>
              </a: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T</a:t>
              </a:r>
              <a:r>
                <a:rPr lang="pt-BR" sz="44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um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Plei</a:t>
              </a:r>
              <a:r>
                <a:rPr lang="pt-BR" sz="4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k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u, </a:t>
              </a:r>
              <a:r>
                <a:rPr lang="pt-BR" sz="44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Đắk Lắk</a:t>
              </a:r>
              <a:r>
                <a:rPr lang="pt-BR" sz="4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Mơ Nông, Lâm Viên, Di Linh.</a:t>
              </a:r>
              <a:endParaRPr lang="en-VN" sz="44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90" y="698488"/>
            <a:ext cx="6061379" cy="8890023"/>
          </a:xfrm>
          <a:prstGeom prst="rect">
            <a:avLst/>
          </a:prstGeom>
        </p:spPr>
      </p:pic>
      <p:sp>
        <p:nvSpPr>
          <p:cNvPr id="34" name="TextBox 8">
            <a:extLst>
              <a:ext uri="{FF2B5EF4-FFF2-40B4-BE49-F238E27FC236}">
                <a16:creationId xmlns:a16="http://schemas.microsoft.com/office/drawing/2014/main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6C8D-43E1-AD4E-A388-7135D312F258}"/>
              </a:ext>
            </a:extLst>
          </p:cNvPr>
          <p:cNvSpPr txBox="1"/>
          <p:nvPr/>
        </p:nvSpPr>
        <p:spPr>
          <a:xfrm>
            <a:off x="595892" y="2936637"/>
            <a:ext cx="90808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3677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9FD84-C6DF-684D-9C7B-CE729E73BFEE}"/>
              </a:ext>
            </a:extLst>
          </p:cNvPr>
          <p:cNvGrpSpPr/>
          <p:nvPr/>
        </p:nvGrpSpPr>
        <p:grpSpPr>
          <a:xfrm>
            <a:off x="1676400" y="6319202"/>
            <a:ext cx="7214704" cy="1742434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098353" y="5716259"/>
              <a:ext cx="6454218" cy="1413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3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hay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thấp</a:t>
              </a:r>
              <a:r>
                <a:rPr lang="pt-BR" sz="36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3600" dirty="0">
                  <a:effectLst/>
                  <a:latin typeface="Cambria" panose="02040503050406030204" pitchFamily="18" charset="0"/>
                </a:rPr>
                <a:t>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855EFDB-FD1B-FA46-BFB7-E7026010DBE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03A2D9-401E-CE4A-8C5B-710049912D4F}"/>
              </a:ext>
            </a:extLst>
          </p:cNvPr>
          <p:cNvSpPr txBox="1"/>
          <p:nvPr/>
        </p:nvSpPr>
        <p:spPr>
          <a:xfrm>
            <a:off x="12510058" y="2871479"/>
            <a:ext cx="4939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4BFA3-B611-E847-A542-767D5B2C1619}"/>
              </a:ext>
            </a:extLst>
          </p:cNvPr>
          <p:cNvGrpSpPr/>
          <p:nvPr/>
        </p:nvGrpSpPr>
        <p:grpSpPr>
          <a:xfrm>
            <a:off x="9982200" y="6286365"/>
            <a:ext cx="7214704" cy="1742434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8B705-8319-EF44-B6B7-520861C9E45C}"/>
                </a:ext>
              </a:extLst>
            </p:cNvPr>
            <p:cNvSpPr txBox="1"/>
            <p:nvPr/>
          </p:nvSpPr>
          <p:spPr>
            <a:xfrm>
              <a:off x="2094765" y="8753733"/>
              <a:ext cx="66593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3600" dirty="0">
                  <a:effectLst/>
                </a:rPr>
                <a:t> </a:t>
              </a:r>
              <a:endParaRPr lang="en-VN" sz="3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57BCD1-F102-A345-A43E-D6B4AD22AE98}"/>
              </a:ext>
            </a:extLst>
          </p:cNvPr>
          <p:cNvGrpSpPr/>
          <p:nvPr/>
        </p:nvGrpSpPr>
        <p:grpSpPr>
          <a:xfrm>
            <a:off x="5295354" y="8315404"/>
            <a:ext cx="7328270" cy="1742434"/>
            <a:chOff x="1815729" y="8535994"/>
            <a:chExt cx="7328270" cy="1742434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82CCC83F-6F21-6348-A07E-482E372B3C22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472753E5-FF2B-3840-AC17-9FE03DB29A18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B2264F06-0E0C-B44C-9903-F862438D03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A6FA73-6119-E740-9E89-57D1EB8A2F40}"/>
                </a:ext>
              </a:extLst>
            </p:cNvPr>
            <p:cNvSpPr txBox="1"/>
            <p:nvPr/>
          </p:nvSpPr>
          <p:spPr>
            <a:xfrm>
              <a:off x="2094764" y="8597258"/>
              <a:ext cx="7049235" cy="150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3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tabLst>
                  <a:tab pos="255270" algn="l"/>
                </a:tabLst>
              </a:pP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9C9CFB-5401-F249-A3E2-F4B74128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918" y="2866603"/>
            <a:ext cx="10791708" cy="30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786708" y="1006188"/>
            <a:ext cx="12056773" cy="866431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2019" y="2400300"/>
            <a:ext cx="9798561" cy="5334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600" i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6600" i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VN" sz="66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6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01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8839200" cy="1046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tự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 Khí hậu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381000" y="2983907"/>
            <a:ext cx="1737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>
                <a:latin typeface="Cambria" panose="02040503050406030204" pitchFamily="18" charset="0"/>
              </a:rPr>
              <a:t>Vùng Tây Nguyên có nhiệt độ cao quanh năm, trung bình trên 20 độ C. khí hậu của vùng có hai mùa rõ rệt là mùa mưa và mùa khô. </a:t>
            </a:r>
            <a:r>
              <a:rPr lang="en-US" sz="4000" i="1" dirty="0">
                <a:latin typeface="Cambria" panose="02040503050406030204" pitchFamily="18" charset="0"/>
              </a:rPr>
              <a:t>L</a:t>
            </a:r>
            <a:r>
              <a:rPr lang="en-VN" sz="4000" i="1" dirty="0">
                <a:latin typeface="Cambria" panose="02040503050406030204" pitchFamily="18" charset="0"/>
              </a:rPr>
              <a:t>ượng mưa trong năm tập trung chủ yếu vào mùa mưa. </a:t>
            </a:r>
            <a:r>
              <a:rPr lang="en-US" sz="4000" i="1" dirty="0">
                <a:latin typeface="Cambria" panose="02040503050406030204" pitchFamily="18" charset="0"/>
              </a:rPr>
              <a:t>M</a:t>
            </a:r>
            <a:r>
              <a:rPr lang="en-VN" sz="4000" i="1" dirty="0">
                <a:latin typeface="Cambria" panose="02040503050406030204" pitchFamily="18" charset="0"/>
              </a:rPr>
              <a:t>ùa khô xảy ra tình trạng thiếu nước nghiêm trọng.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8875B-B595-D246-B144-765376C7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5143500"/>
            <a:ext cx="12471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730</Words>
  <Application>Microsoft Office PowerPoint</Application>
  <PresentationFormat>Custom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Times New Roman</vt:lpstr>
      <vt:lpstr>Arial</vt:lpstr>
      <vt:lpstr>Cambria</vt:lpstr>
      <vt:lpstr>#9Slide07 HoneyCream</vt:lpstr>
      <vt:lpstr>Calibri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Green Creative Natural Tourism Presentation</dc:title>
  <cp:lastModifiedBy>Laptop T&amp;T</cp:lastModifiedBy>
  <cp:revision>9</cp:revision>
  <dcterms:created xsi:type="dcterms:W3CDTF">2006-08-16T00:00:00Z</dcterms:created>
  <dcterms:modified xsi:type="dcterms:W3CDTF">2024-01-22T15:38:32Z</dcterms:modified>
  <dc:identifier>DAF5E8oVDgQ</dc:identifier>
</cp:coreProperties>
</file>