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17" r:id="rId4"/>
    <p:sldMasterId id="2147483729" r:id="rId5"/>
    <p:sldMasterId id="2147483741" r:id="rId6"/>
  </p:sldMasterIdLst>
  <p:notesMasterIdLst>
    <p:notesMasterId r:id="rId36"/>
  </p:notesMasterIdLst>
  <p:sldIdLst>
    <p:sldId id="291" r:id="rId7"/>
    <p:sldId id="275" r:id="rId8"/>
    <p:sldId id="277" r:id="rId9"/>
    <p:sldId id="294" r:id="rId10"/>
    <p:sldId id="324" r:id="rId11"/>
    <p:sldId id="334" r:id="rId12"/>
    <p:sldId id="335" r:id="rId13"/>
    <p:sldId id="337" r:id="rId14"/>
    <p:sldId id="336" r:id="rId15"/>
    <p:sldId id="338" r:id="rId16"/>
    <p:sldId id="339" r:id="rId17"/>
    <p:sldId id="340" r:id="rId18"/>
    <p:sldId id="341" r:id="rId19"/>
    <p:sldId id="342" r:id="rId20"/>
    <p:sldId id="343" r:id="rId21"/>
    <p:sldId id="344" r:id="rId22"/>
    <p:sldId id="345" r:id="rId23"/>
    <p:sldId id="346" r:id="rId24"/>
    <p:sldId id="347" r:id="rId25"/>
    <p:sldId id="348" r:id="rId26"/>
    <p:sldId id="273" r:id="rId27"/>
    <p:sldId id="349" r:id="rId28"/>
    <p:sldId id="286" r:id="rId29"/>
    <p:sldId id="276" r:id="rId30"/>
    <p:sldId id="350" r:id="rId31"/>
    <p:sldId id="351" r:id="rId32"/>
    <p:sldId id="290" r:id="rId33"/>
    <p:sldId id="323"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2140212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042415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93607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6347755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468591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72863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688422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2185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0774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7266405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612622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6444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14877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820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06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71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449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51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21337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9208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6036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1900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12/10/2023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2023/12/10</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12/10/2023</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765476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wipe/>
  </p:transition>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12/10/2023</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34504017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12/10/2023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71.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4246837" y="818350"/>
            <a:ext cx="3907875" cy="877900"/>
          </a:xfrm>
          <a:prstGeom prst="rect">
            <a:avLst/>
          </a:prstGeom>
        </p:spPr>
      </p:pic>
      <p:sp>
        <p:nvSpPr>
          <p:cNvPr id="16" name="TextBox 15">
            <a:extLst>
              <a:ext uri="{FF2B5EF4-FFF2-40B4-BE49-F238E27FC236}">
                <a16:creationId xmlns:a16="http://schemas.microsoft.com/office/drawing/2014/main" id="{7458D97A-D506-9F97-CD3F-2B8460AB947C}"/>
              </a:ext>
            </a:extLst>
          </p:cNvPr>
          <p:cNvSpPr txBox="1"/>
          <p:nvPr/>
        </p:nvSpPr>
        <p:spPr>
          <a:xfrm>
            <a:off x="3228975" y="101084"/>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Thứ</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ngày</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tháng</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năm</a:t>
            </a:r>
            <a:r>
              <a:rPr kumimoji="0" lang="en-US" sz="3200" b="0" i="0" u="none" strike="noStrike" kern="1200" cap="none" spc="0" normalizeH="0" baseline="0" noProof="0" dirty="0">
                <a:ln>
                  <a:noFill/>
                </a:ln>
                <a:solidFill>
                  <a:prstClr val="black"/>
                </a:solidFill>
                <a:effectLst/>
                <a:uLnTx/>
                <a:uFillTx/>
                <a:ea typeface="+mn-ea"/>
                <a:cs typeface="+mn-cs"/>
              </a:rPr>
              <a:t> …</a:t>
            </a:r>
          </a:p>
        </p:txBody>
      </p:sp>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2259776" y="1612261"/>
            <a:ext cx="7291448"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187224" y="4192101"/>
            <a:ext cx="210330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GV nhập vào đây</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963779"/>
            <a:ext cx="7768007"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7000875" y="1457325"/>
            <a:ext cx="4752975" cy="4833347"/>
            <a:chOff x="442192" y="1257300"/>
            <a:chExt cx="4495801" cy="5429643"/>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42192" y="3886390"/>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866</Words>
  <Application>Microsoft Office PowerPoint</Application>
  <PresentationFormat>Widescreen</PresentationFormat>
  <Paragraphs>59</Paragraphs>
  <Slides>29</Slides>
  <Notes>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29</vt:i4>
      </vt:variant>
    </vt:vector>
  </HeadingPairs>
  <TitlesOfParts>
    <vt:vector size="47" baseType="lpstr">
      <vt:lpstr>等线</vt:lpstr>
      <vt:lpstr>字魂105号-简雅黑</vt:lpstr>
      <vt:lpstr>#9Slide05 Aphrodite Pro</vt:lpstr>
      <vt:lpstr>#9Slide07 Altus</vt:lpstr>
      <vt:lpstr>#9Slide07 Cadena</vt:lpstr>
      <vt:lpstr>#9Slide07 HoneyCream</vt:lpstr>
      <vt:lpstr>Arial</vt:lpstr>
      <vt:lpstr>Calibri</vt:lpstr>
      <vt:lpstr>Calibri Light</vt:lpstr>
      <vt:lpstr>Cambria</vt:lpstr>
      <vt:lpstr>SVN-Newton</vt:lpstr>
      <vt:lpstr>Times New Roman</vt:lpstr>
      <vt:lpstr>1_Office 主题</vt:lpstr>
      <vt:lpstr>Office 主题​​</vt:lpstr>
      <vt:lpstr>1_Office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2023-10-18T11:21:33Z</dcterms:created>
  <dcterms:modified xsi:type="dcterms:W3CDTF">2023-12-10T00:46:28Z</dcterms:modified>
</cp:coreProperties>
</file>