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3247" r:id="rId5"/>
    <p:sldId id="260" r:id="rId6"/>
    <p:sldId id="3248" r:id="rId7"/>
    <p:sldId id="268" r:id="rId8"/>
    <p:sldId id="261" r:id="rId9"/>
    <p:sldId id="3249" r:id="rId10"/>
    <p:sldId id="3250" r:id="rId11"/>
    <p:sldId id="266" r:id="rId12"/>
    <p:sldId id="267" r:id="rId13"/>
    <p:sldId id="269" r:id="rId14"/>
    <p:sldId id="3251" r:id="rId15"/>
    <p:sldId id="3256" r:id="rId16"/>
    <p:sldId id="3252" r:id="rId17"/>
    <p:sldId id="3257" r:id="rId18"/>
    <p:sldId id="3253" r:id="rId19"/>
    <p:sldId id="3258" r:id="rId20"/>
    <p:sldId id="3254" r:id="rId21"/>
    <p:sldId id="3259" r:id="rId22"/>
    <p:sldId id="3255" r:id="rId23"/>
    <p:sldId id="3260" r:id="rId24"/>
    <p:sldId id="3261" r:id="rId25"/>
    <p:sldId id="3262" r:id="rId26"/>
    <p:sldId id="308" r:id="rId27"/>
    <p:sldId id="317" r:id="rId28"/>
    <p:sldId id="311" r:id="rId29"/>
    <p:sldId id="342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47.jp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176138-077C-E91D-9EA1-9A1C2CD057D6}"/>
              </a:ext>
            </a:extLst>
          </p:cNvPr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ến Đây Cùng Chơi">
            <a:hlinkClick r:id="" action="ppaction://media"/>
            <a:extLst>
              <a:ext uri="{FF2B5EF4-FFF2-40B4-BE49-F238E27FC236}">
                <a16:creationId xmlns:a16="http://schemas.microsoft.com/office/drawing/2014/main" id="{B8EF0A41-D917-CB85-F8F4-719985E637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F0457A-E020-5FCE-5DC7-EDBF59FB0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615</Words>
  <Application>Microsoft Office PowerPoint</Application>
  <PresentationFormat>Widescreen</PresentationFormat>
  <Paragraphs>41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#9Slide07 Cadena</vt:lpstr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2023-10-30T12:14:56Z</dcterms:created>
  <dcterms:modified xsi:type="dcterms:W3CDTF">2023-12-10T11:00:53Z</dcterms:modified>
</cp:coreProperties>
</file>