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6"/>
  </p:notesMasterIdLst>
  <p:sldIdLst>
    <p:sldId id="338" r:id="rId5"/>
    <p:sldId id="340" r:id="rId6"/>
    <p:sldId id="286" r:id="rId7"/>
    <p:sldId id="258" r:id="rId8"/>
    <p:sldId id="261" r:id="rId9"/>
    <p:sldId id="264" r:id="rId10"/>
    <p:sldId id="341" r:id="rId11"/>
    <p:sldId id="342" r:id="rId12"/>
    <p:sldId id="343" r:id="rId13"/>
    <p:sldId id="344" r:id="rId14"/>
    <p:sldId id="345" r:id="rId15"/>
    <p:sldId id="346" r:id="rId16"/>
    <p:sldId id="347" r:id="rId17"/>
    <p:sldId id="348" r:id="rId18"/>
    <p:sldId id="349" r:id="rId19"/>
    <p:sldId id="350" r:id="rId20"/>
    <p:sldId id="351" r:id="rId21"/>
    <p:sldId id="308" r:id="rId22"/>
    <p:sldId id="317" r:id="rId23"/>
    <p:sldId id="31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11/1/2023</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2023/11/1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id="{56581A50-E75E-1C9C-D079-7D883726A6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2037815" y="2122041"/>
            <a:ext cx="8344780" cy="3600663"/>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đièu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 </a:t>
            </a:r>
            <a:r>
              <a:rPr lang="en-US" sz="9600" b="1" kern="0" dirty="0" err="1">
                <a:solidFill>
                  <a:srgbClr val="FFFF00"/>
                </a:solidFill>
                <a:latin typeface="+mj-lt"/>
              </a:rPr>
              <a:t>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15" y="3308278"/>
            <a:ext cx="3217827" cy="2989511"/>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976044" y="1684962"/>
            <a:ext cx="10130319" cy="4154984"/>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nhét, 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1025</Words>
  <Application>Microsoft Office PowerPoint</Application>
  <PresentationFormat>Widescreen</PresentationFormat>
  <Paragraphs>60</Paragraphs>
  <Slides>21</Slides>
  <Notes>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21</vt:i4>
      </vt:variant>
    </vt:vector>
  </HeadingPairs>
  <TitlesOfParts>
    <vt:vector size="39" baseType="lpstr">
      <vt:lpstr>华文琥珀</vt:lpstr>
      <vt:lpstr>字魂37号-波纹乖乖体</vt:lpstr>
      <vt:lpstr>思源黑体 CN</vt:lpstr>
      <vt:lpstr>思源黑体 CN Medium</vt:lpstr>
      <vt:lpstr>思源黑体 CN Normal</vt:lpstr>
      <vt:lpstr>#9Slide07 HoneyCream</vt:lpstr>
      <vt:lpstr>Arial</vt:lpstr>
      <vt:lpstr>Calibri</vt:lpstr>
      <vt:lpstr>Calibri Light</vt:lpstr>
      <vt:lpstr>Cambria</vt:lpstr>
      <vt:lpstr>SVN-Newton</vt:lpstr>
      <vt:lpstr>Times New Roman</vt:lpstr>
      <vt:lpstr>UTM Aquarelle</vt:lpstr>
      <vt:lpstr>UTM Avo</vt: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2023-11-01T02:21:00Z</dcterms:created>
  <dcterms:modified xsi:type="dcterms:W3CDTF">2023-11-01T05:30:02Z</dcterms:modified>
</cp:coreProperties>
</file>