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6"/>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 id="338" r:id="rId24"/>
    <p:sldId id="33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9" d="100"/>
          <a:sy n="69" d="100"/>
        </p:scale>
        <p:origin x="564" y="-40"/>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70EA774F-4F84-5704-4C84-AA99CFAAE11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14542" y="229602"/>
            <a:ext cx="1220507" cy="1220507"/>
          </a:xfrm>
          <a:prstGeom prst="rect">
            <a:avLst/>
          </a:prstGeom>
        </p:spPr>
      </p:pic>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2023/11/1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7.emf"/><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1.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7.png"/><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7.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9.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slide" Target="slide3.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28.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521</Words>
  <Application>Microsoft Office PowerPoint</Application>
  <PresentationFormat>Widescreen</PresentationFormat>
  <Paragraphs>61</Paragraphs>
  <Slides>21</Slides>
  <Notes>2</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字魂37号-波纹乖乖体</vt:lpstr>
      <vt:lpstr>思源黑体 CN Medium</vt:lpstr>
      <vt:lpstr>思源黑体 CN Normal</vt:lpstr>
      <vt:lpstr>#9Slide07 Soup of Justice</vt:lpstr>
      <vt:lpstr>Arial</vt:lpstr>
      <vt:lpstr>Calibri</vt:lpstr>
      <vt:lpstr>Calibri Light</vt:lpstr>
      <vt:lpstr>Cambria</vt:lpstr>
      <vt:lpstr>Wingdings</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2023-11-01T07:18:08Z</dcterms:created>
  <dcterms:modified xsi:type="dcterms:W3CDTF">2023-11-01T10:58:37Z</dcterms:modified>
</cp:coreProperties>
</file>