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0" r:id="rId5"/>
    <p:sldMasterId id="2147483712" r:id="rId6"/>
  </p:sldMasterIdLst>
  <p:notesMasterIdLst>
    <p:notesMasterId r:id="rId32"/>
  </p:notesMasterIdLst>
  <p:sldIdLst>
    <p:sldId id="257" r:id="rId7"/>
    <p:sldId id="260" r:id="rId8"/>
    <p:sldId id="331" r:id="rId9"/>
    <p:sldId id="333" r:id="rId10"/>
    <p:sldId id="334" r:id="rId11"/>
    <p:sldId id="335" r:id="rId12"/>
    <p:sldId id="336" r:id="rId13"/>
    <p:sldId id="348" r:id="rId14"/>
    <p:sldId id="268" r:id="rId15"/>
    <p:sldId id="269" r:id="rId16"/>
    <p:sldId id="270" r:id="rId17"/>
    <p:sldId id="280" r:id="rId18"/>
    <p:sldId id="350" r:id="rId19"/>
    <p:sldId id="351" r:id="rId20"/>
    <p:sldId id="352" r:id="rId21"/>
    <p:sldId id="354" r:id="rId22"/>
    <p:sldId id="286" r:id="rId23"/>
    <p:sldId id="287" r:id="rId24"/>
    <p:sldId id="355" r:id="rId25"/>
    <p:sldId id="326" r:id="rId26"/>
    <p:sldId id="337" r:id="rId27"/>
    <p:sldId id="356" r:id="rId28"/>
    <p:sldId id="357" r:id="rId29"/>
    <p:sldId id="288" r:id="rId30"/>
    <p:sldId id="441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6CA19-1911-49FF-91E8-9CA420771DC1}"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A0E0D-C8C4-49D9-9E83-A0D645DC77E2}" type="slidenum">
              <a:rPr lang="en-US" smtClean="0"/>
              <a:t>‹#›</a:t>
            </a:fld>
            <a:endParaRPr lang="en-US"/>
          </a:p>
        </p:txBody>
      </p:sp>
    </p:spTree>
    <p:extLst>
      <p:ext uri="{BB962C8B-B14F-4D97-AF65-F5344CB8AC3E}">
        <p14:creationId xmlns:p14="http://schemas.microsoft.com/office/powerpoint/2010/main" val="3032824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B26A0E0D-C8C4-49D9-9E83-A0D645DC77E2}" type="slidenum">
              <a:rPr lang="en-US" smtClean="0"/>
              <a:t>1</a:t>
            </a:fld>
            <a:endParaRPr lang="en-US"/>
          </a:p>
        </p:txBody>
      </p:sp>
    </p:spTree>
    <p:extLst>
      <p:ext uri="{BB962C8B-B14F-4D97-AF65-F5344CB8AC3E}">
        <p14:creationId xmlns:p14="http://schemas.microsoft.com/office/powerpoint/2010/main" val="2551696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a:t>
            </a:r>
            <a:r>
              <a:rPr lang="en-US" baseline="0"/>
              <a:t> vào quả khế để đi đến câu hỏi</a:t>
            </a:r>
          </a:p>
          <a:p>
            <a:r>
              <a:rPr lang="en-US" baseline="0"/>
              <a:t>Tại slide câu hỏi, click vào con chim để quay về slide này</a:t>
            </a:r>
          </a:p>
          <a:p>
            <a:r>
              <a:rPr lang="en-US" baseline="0"/>
              <a:t>Chơi xong thì enter để xuất hiên người nông dân hạnh phúc</a:t>
            </a:r>
          </a:p>
          <a:p>
            <a:r>
              <a:rPr lang="en-US" baseline="0"/>
              <a:t>Click vào người nông dân để đi đến bài tiếp theo</a:t>
            </a:r>
            <a:endParaRPr lang="en-US"/>
          </a:p>
        </p:txBody>
      </p:sp>
    </p:spTree>
    <p:extLst>
      <p:ext uri="{BB962C8B-B14F-4D97-AF65-F5344CB8AC3E}">
        <p14:creationId xmlns:p14="http://schemas.microsoft.com/office/powerpoint/2010/main" val="4087561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49740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64C8CD-D6E0-17A7-625F-CD36EC40928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7523889-59B3-1284-AD46-9BDFE874E8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E3E28DF-55CA-8231-67D3-A427145870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2/14/2024</a:t>
            </a:fld>
            <a:endParaRPr lang="en-US"/>
          </a:p>
        </p:txBody>
      </p:sp>
      <p:sp>
        <p:nvSpPr>
          <p:cNvPr id="5" name="Chỗ dành sẵn cho Chân trang 4">
            <a:extLst>
              <a:ext uri="{FF2B5EF4-FFF2-40B4-BE49-F238E27FC236}">
                <a16:creationId xmlns:a16="http://schemas.microsoft.com/office/drawing/2014/main" id="{118F5DA0-B87B-441B-1837-2293032474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86DC8D8-F5F6-7C13-6ABD-9F1AE90AAA3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498860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8BFA2B-69CA-D762-0FDC-4E0B2B5E788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BF76BF5-C2DB-7D2C-14FD-4B3F6F7F54A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9630E76-9990-6F70-69FB-E901D161674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2/14/2024</a:t>
            </a:fld>
            <a:endParaRPr lang="en-US"/>
          </a:p>
        </p:txBody>
      </p:sp>
      <p:sp>
        <p:nvSpPr>
          <p:cNvPr id="5" name="Chỗ dành sẵn cho Chân trang 4">
            <a:extLst>
              <a:ext uri="{FF2B5EF4-FFF2-40B4-BE49-F238E27FC236}">
                <a16:creationId xmlns:a16="http://schemas.microsoft.com/office/drawing/2014/main" id="{0BEE2092-AF8B-320A-0FBA-6ED8DCD98F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A20FB703-D404-32FF-8233-98EF434A1324}"/>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551524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B4BC8EE-1741-A32A-66D0-FC1627A8074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ED1F3B0-13C9-2BDD-9055-EDD600FBA84B}"/>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92E14F8-CD9D-BE06-F439-0A09704632D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2/14/2024</a:t>
            </a:fld>
            <a:endParaRPr lang="en-US"/>
          </a:p>
        </p:txBody>
      </p:sp>
      <p:sp>
        <p:nvSpPr>
          <p:cNvPr id="5" name="Chỗ dành sẵn cho Chân trang 4">
            <a:extLst>
              <a:ext uri="{FF2B5EF4-FFF2-40B4-BE49-F238E27FC236}">
                <a16:creationId xmlns:a16="http://schemas.microsoft.com/office/drawing/2014/main" id="{0644B3F4-D91E-A361-322F-1B6E3944BC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1270159-CBA2-8482-3772-DA4685BC82F8}"/>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933211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p:txBody>
          <a:bodyPr/>
          <a:lstStyle/>
          <a:p>
            <a:fld id="{F3299EF5-DC63-4F6C-881D-8A47E373558F}" type="datetimeFigureOut">
              <a:rPr lang="en-US" smtClean="0"/>
              <a:t>2/14/2024</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691398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p:txBody>
          <a:bodyPr/>
          <a:lstStyle/>
          <a:p>
            <a:fld id="{F3299EF5-DC63-4F6C-881D-8A47E373558F}" type="datetimeFigureOut">
              <a:rPr lang="en-US" smtClean="0"/>
              <a:t>2/14/2024</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694889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p:txBody>
          <a:bodyPr/>
          <a:lstStyle/>
          <a:p>
            <a:fld id="{F3299EF5-DC63-4F6C-881D-8A47E373558F}" type="datetimeFigureOut">
              <a:rPr lang="en-US" smtClean="0"/>
              <a:t>2/14/2024</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370777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p:txBody>
          <a:bodyPr/>
          <a:lstStyle/>
          <a:p>
            <a:fld id="{F3299EF5-DC63-4F6C-881D-8A47E373558F}" type="datetimeFigureOut">
              <a:rPr lang="en-US" smtClean="0"/>
              <a:t>2/14/2024</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766620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p:txBody>
          <a:bodyPr/>
          <a:lstStyle/>
          <a:p>
            <a:fld id="{F3299EF5-DC63-4F6C-881D-8A47E373558F}" type="datetimeFigureOut">
              <a:rPr lang="en-US" smtClean="0"/>
              <a:t>2/14/2024</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307675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p:txBody>
          <a:bodyPr/>
          <a:lstStyle/>
          <a:p>
            <a:fld id="{F3299EF5-DC63-4F6C-881D-8A47E373558F}" type="datetimeFigureOut">
              <a:rPr lang="en-US" smtClean="0"/>
              <a:t>2/14/2024</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499407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p:txBody>
          <a:bodyPr/>
          <a:lstStyle/>
          <a:p>
            <a:fld id="{F3299EF5-DC63-4F6C-881D-8A47E373558F}" type="datetimeFigureOut">
              <a:rPr lang="en-US" smtClean="0"/>
              <a:t>2/14/2024</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147912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p:txBody>
          <a:bodyPr/>
          <a:lstStyle/>
          <a:p>
            <a:fld id="{F3299EF5-DC63-4F6C-881D-8A47E373558F}" type="datetimeFigureOut">
              <a:rPr lang="en-US" smtClean="0"/>
              <a:t>2/14/2024</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11228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B49828-B6A1-3903-6DA8-2123493F3D9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4819A2C-FA92-7748-E1DC-AA370E5472E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B4A91F7-3373-B1A5-05A9-1FCF0F646CBB}"/>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2/14/2024</a:t>
            </a:fld>
            <a:endParaRPr lang="en-US"/>
          </a:p>
        </p:txBody>
      </p:sp>
      <p:sp>
        <p:nvSpPr>
          <p:cNvPr id="5" name="Chỗ dành sẵn cho Chân trang 4">
            <a:extLst>
              <a:ext uri="{FF2B5EF4-FFF2-40B4-BE49-F238E27FC236}">
                <a16:creationId xmlns:a16="http://schemas.microsoft.com/office/drawing/2014/main" id="{E19A73B6-1869-676B-D142-DE52632440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45D168B-569F-436B-6B39-C6AC0059006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148209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p:txBody>
          <a:bodyPr/>
          <a:lstStyle/>
          <a:p>
            <a:fld id="{F3299EF5-DC63-4F6C-881D-8A47E373558F}" type="datetimeFigureOut">
              <a:rPr lang="en-US" smtClean="0"/>
              <a:t>2/14/2024</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735872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p:txBody>
          <a:bodyPr/>
          <a:lstStyle/>
          <a:p>
            <a:fld id="{F3299EF5-DC63-4F6C-881D-8A47E373558F}" type="datetimeFigureOut">
              <a:rPr lang="en-US" smtClean="0"/>
              <a:t>2/14/2024</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241094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p:txBody>
          <a:bodyPr/>
          <a:lstStyle/>
          <a:p>
            <a:fld id="{F3299EF5-DC63-4F6C-881D-8A47E373558F}" type="datetimeFigureOut">
              <a:rPr lang="en-US" smtClean="0"/>
              <a:t>2/14/2024</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591467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6467" y="560933"/>
            <a:ext cx="7886800" cy="7636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9600" y="1571767"/>
            <a:ext cx="10412800" cy="4475200"/>
          </a:xfrm>
          <a:prstGeom prst="rect">
            <a:avLst/>
          </a:prstGeom>
        </p:spPr>
        <p:txBody>
          <a:bodyPr spcFirstLastPara="1" wrap="square" lIns="121705" tIns="121705" rIns="121705" bIns="121705" anchor="t" anchorCtr="0">
            <a:noAutofit/>
          </a:bodyPr>
          <a:lstStyle>
            <a:lvl1pPr marL="608625" lvl="0" indent="-422656" rtl="0">
              <a:spcBef>
                <a:spcPts val="0"/>
              </a:spcBef>
              <a:spcAft>
                <a:spcPts val="0"/>
              </a:spcAft>
              <a:buClr>
                <a:schemeClr val="accent3"/>
              </a:buClr>
              <a:buSzPts val="1400"/>
              <a:buAutoNum type="arabicPeriod"/>
              <a:defRPr sz="1600"/>
            </a:lvl1pPr>
            <a:lvl2pPr marL="1217249" lvl="1" indent="-422656" rtl="0">
              <a:spcBef>
                <a:spcPts val="0"/>
              </a:spcBef>
              <a:spcAft>
                <a:spcPts val="0"/>
              </a:spcAft>
              <a:buSzPts val="1400"/>
              <a:buAutoNum type="alphaLcPeriod"/>
              <a:defRPr/>
            </a:lvl2pPr>
            <a:lvl3pPr marL="1825874" lvl="2" indent="-422656" rtl="0">
              <a:spcBef>
                <a:spcPts val="0"/>
              </a:spcBef>
              <a:spcAft>
                <a:spcPts val="0"/>
              </a:spcAft>
              <a:buSzPts val="1400"/>
              <a:buAutoNum type="romanLcPeriod"/>
              <a:defRPr/>
            </a:lvl3pPr>
            <a:lvl4pPr marL="2434499" lvl="3" indent="-422656" rtl="0">
              <a:spcBef>
                <a:spcPts val="0"/>
              </a:spcBef>
              <a:spcAft>
                <a:spcPts val="0"/>
              </a:spcAft>
              <a:buSzPts val="1400"/>
              <a:buAutoNum type="arabicPeriod"/>
              <a:defRPr/>
            </a:lvl4pPr>
            <a:lvl5pPr marL="3043123" lvl="4" indent="-422656" rtl="0">
              <a:spcBef>
                <a:spcPts val="0"/>
              </a:spcBef>
              <a:spcAft>
                <a:spcPts val="0"/>
              </a:spcAft>
              <a:buSzPts val="1400"/>
              <a:buAutoNum type="alphaLcPeriod"/>
              <a:defRPr/>
            </a:lvl5pPr>
            <a:lvl6pPr marL="3651748" lvl="5" indent="-422656" rtl="0">
              <a:spcBef>
                <a:spcPts val="0"/>
              </a:spcBef>
              <a:spcAft>
                <a:spcPts val="0"/>
              </a:spcAft>
              <a:buSzPts val="1400"/>
              <a:buAutoNum type="romanLcPeriod"/>
              <a:defRPr/>
            </a:lvl6pPr>
            <a:lvl7pPr marL="4260372" lvl="6" indent="-422656" rtl="0">
              <a:spcBef>
                <a:spcPts val="0"/>
              </a:spcBef>
              <a:spcAft>
                <a:spcPts val="0"/>
              </a:spcAft>
              <a:buSzPts val="1400"/>
              <a:buAutoNum type="arabicPeriod"/>
              <a:defRPr/>
            </a:lvl7pPr>
            <a:lvl8pPr marL="4868997" lvl="7" indent="-422656" rtl="0">
              <a:spcBef>
                <a:spcPts val="0"/>
              </a:spcBef>
              <a:spcAft>
                <a:spcPts val="0"/>
              </a:spcAft>
              <a:buSzPts val="1400"/>
              <a:buAutoNum type="alphaLcPeriod"/>
              <a:defRPr/>
            </a:lvl8pPr>
            <a:lvl9pPr marL="5477622" lvl="8" indent="-422656" rtl="0">
              <a:spcBef>
                <a:spcPts val="0"/>
              </a:spcBef>
              <a:spcAft>
                <a:spcPts val="0"/>
              </a:spcAft>
              <a:buSzPts val="1400"/>
              <a:buAutoNum type="romanLcPeriod"/>
              <a:defRPr/>
            </a:lvl9pPr>
          </a:lstStyle>
          <a:p>
            <a:endParaRPr/>
          </a:p>
        </p:txBody>
      </p:sp>
      <p:sp>
        <p:nvSpPr>
          <p:cNvPr id="100" name="Google Shape;100;p4"/>
          <p:cNvSpPr/>
          <p:nvPr/>
        </p:nvSpPr>
        <p:spPr>
          <a:xfrm>
            <a:off x="-100967" y="5553936"/>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1" name="Google Shape;101;p4"/>
          <p:cNvSpPr/>
          <p:nvPr/>
        </p:nvSpPr>
        <p:spPr>
          <a:xfrm rot="10800000">
            <a:off x="10845037" y="-91483"/>
            <a:ext cx="1448331" cy="133261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02" name="Google Shape;102;p4"/>
          <p:cNvGrpSpPr/>
          <p:nvPr/>
        </p:nvGrpSpPr>
        <p:grpSpPr>
          <a:xfrm>
            <a:off x="45864" y="15432"/>
            <a:ext cx="468719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6" name="Google Shape;126;p4"/>
          <p:cNvSpPr/>
          <p:nvPr/>
        </p:nvSpPr>
        <p:spPr>
          <a:xfrm rot="10800000">
            <a:off x="11596106" y="1373908"/>
            <a:ext cx="116554" cy="7685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27" name="Google Shape;127;p4"/>
          <p:cNvGrpSpPr/>
          <p:nvPr/>
        </p:nvGrpSpPr>
        <p:grpSpPr>
          <a:xfrm>
            <a:off x="7654140" y="2346808"/>
            <a:ext cx="4461187"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60298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234016" y="-38689"/>
            <a:ext cx="3327063" cy="305964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6" name="Google Shape;236;p7"/>
          <p:cNvSpPr txBox="1">
            <a:spLocks noGrp="1"/>
          </p:cNvSpPr>
          <p:nvPr>
            <p:ph type="title"/>
          </p:nvPr>
        </p:nvSpPr>
        <p:spPr>
          <a:xfrm>
            <a:off x="6452200" y="410333"/>
            <a:ext cx="4368800" cy="1007600"/>
          </a:xfrm>
          <a:prstGeom prst="rect">
            <a:avLst/>
          </a:prstGeom>
        </p:spPr>
        <p:txBody>
          <a:bodyPr spcFirstLastPara="1" wrap="square" lIns="121705" tIns="121705" rIns="121705" bIns="121705"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966" y="1290835"/>
            <a:ext cx="6186529" cy="568927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8" name="Google Shape;238;p7"/>
          <p:cNvSpPr txBox="1">
            <a:spLocks noGrp="1"/>
          </p:cNvSpPr>
          <p:nvPr>
            <p:ph type="subTitle" idx="1"/>
          </p:nvPr>
        </p:nvSpPr>
        <p:spPr>
          <a:xfrm>
            <a:off x="6452200" y="1523200"/>
            <a:ext cx="4368800" cy="3811600"/>
          </a:xfrm>
          <a:prstGeom prst="rect">
            <a:avLst/>
          </a:prstGeom>
        </p:spPr>
        <p:txBody>
          <a:bodyPr spcFirstLastPara="1" wrap="square" lIns="121705" tIns="121705" rIns="121705" bIns="121705"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59226" y="4257201"/>
            <a:ext cx="2654262"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050598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11296611" y="6217623"/>
            <a:ext cx="731600" cy="5248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44200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78"/>
        <p:cNvGrpSpPr/>
        <p:nvPr/>
      </p:nvGrpSpPr>
      <p:grpSpPr>
        <a:xfrm>
          <a:off x="0" y="0"/>
          <a:ext cx="0" cy="0"/>
          <a:chOff x="0" y="0"/>
          <a:chExt cx="0" cy="0"/>
        </a:xfrm>
      </p:grpSpPr>
      <p:grpSp>
        <p:nvGrpSpPr>
          <p:cNvPr id="379" name="Google Shape;379;p14"/>
          <p:cNvGrpSpPr/>
          <p:nvPr/>
        </p:nvGrpSpPr>
        <p:grpSpPr>
          <a:xfrm rot="10800000">
            <a:off x="5511635" y="-112633"/>
            <a:ext cx="6816033" cy="7047333"/>
            <a:chOff x="258350" y="-84478"/>
            <a:chExt cx="5112025" cy="5285500"/>
          </a:xfrm>
        </p:grpSpPr>
        <p:sp>
          <p:nvSpPr>
            <p:cNvPr id="380" name="Google Shape;380;p14"/>
            <p:cNvSpPr/>
            <p:nvPr/>
          </p:nvSpPr>
          <p:spPr>
            <a:xfrm rot="5400000">
              <a:off x="297296" y="127943"/>
              <a:ext cx="5285497" cy="486066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4"/>
            <p:cNvSpPr/>
            <p:nvPr/>
          </p:nvSpPr>
          <p:spPr>
            <a:xfrm>
              <a:off x="258350" y="-84478"/>
              <a:ext cx="1585800" cy="528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82" name="Google Shape;382;p14"/>
          <p:cNvSpPr txBox="1">
            <a:spLocks noGrp="1"/>
          </p:cNvSpPr>
          <p:nvPr>
            <p:ph type="ctrTitle"/>
          </p:nvPr>
        </p:nvSpPr>
        <p:spPr>
          <a:xfrm>
            <a:off x="6607767" y="3790567"/>
            <a:ext cx="4077600" cy="7540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5200"/>
              <a:buNone/>
              <a:defRPr sz="4000"/>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sp>
        <p:nvSpPr>
          <p:cNvPr id="383" name="Google Shape;383;p14"/>
          <p:cNvSpPr txBox="1">
            <a:spLocks noGrp="1"/>
          </p:cNvSpPr>
          <p:nvPr>
            <p:ph type="subTitle" idx="1"/>
          </p:nvPr>
        </p:nvSpPr>
        <p:spPr>
          <a:xfrm>
            <a:off x="6718167" y="4385600"/>
            <a:ext cx="3856800" cy="794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Font typeface="Karla Regular"/>
              <a:buNone/>
              <a:defRPr sz="2100">
                <a:latin typeface="Karla Regular"/>
                <a:ea typeface="Karla Regular"/>
                <a:cs typeface="Karla Regular"/>
                <a:sym typeface="Karla Regular"/>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384" name="Google Shape;384;p14"/>
          <p:cNvSpPr txBox="1">
            <a:spLocks noGrp="1"/>
          </p:cNvSpPr>
          <p:nvPr>
            <p:ph type="title" idx="2" hasCustomPrompt="1"/>
          </p:nvPr>
        </p:nvSpPr>
        <p:spPr>
          <a:xfrm>
            <a:off x="7240567" y="2407333"/>
            <a:ext cx="2812000" cy="14504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12000"/>
              <a:buNone/>
              <a:defRPr sz="93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85" name="Google Shape;385;p14"/>
          <p:cNvGrpSpPr/>
          <p:nvPr/>
        </p:nvGrpSpPr>
        <p:grpSpPr>
          <a:xfrm rot="10800000">
            <a:off x="124007" y="123442"/>
            <a:ext cx="4461187" cy="4421127"/>
            <a:chOff x="5740605" y="1760105"/>
            <a:chExt cx="3345890" cy="3315845"/>
          </a:xfrm>
        </p:grpSpPr>
        <p:sp>
          <p:nvSpPr>
            <p:cNvPr id="386" name="Google Shape;386;p1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1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1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398695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7428132" y="15432"/>
            <a:ext cx="468719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23" name="Google Shape;923;p27"/>
          <p:cNvGrpSpPr/>
          <p:nvPr/>
        </p:nvGrpSpPr>
        <p:grpSpPr>
          <a:xfrm flipH="1">
            <a:off x="45864" y="2346808"/>
            <a:ext cx="4461187"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99062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7024335" y="-93795"/>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8" name="Google Shape;948;p28"/>
          <p:cNvSpPr/>
          <p:nvPr/>
        </p:nvSpPr>
        <p:spPr>
          <a:xfrm>
            <a:off x="-100966" y="2057629"/>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9" name="Google Shape;949;p28"/>
          <p:cNvSpPr/>
          <p:nvPr/>
        </p:nvSpPr>
        <p:spPr>
          <a:xfrm rot="-2368478">
            <a:off x="10693012" y="2140320"/>
            <a:ext cx="278024" cy="29155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0" name="Google Shape;950;p28"/>
          <p:cNvSpPr/>
          <p:nvPr/>
        </p:nvSpPr>
        <p:spPr>
          <a:xfrm rot="10800000">
            <a:off x="11555764" y="3694386"/>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1" name="Google Shape;951;p28"/>
          <p:cNvSpPr/>
          <p:nvPr/>
        </p:nvSpPr>
        <p:spPr>
          <a:xfrm rot="10800000">
            <a:off x="9996836" y="61829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2" name="Google Shape;952;p28"/>
          <p:cNvSpPr/>
          <p:nvPr/>
        </p:nvSpPr>
        <p:spPr>
          <a:xfrm rot="10800000">
            <a:off x="1651496" y="363853"/>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3" name="Google Shape;953;p28"/>
          <p:cNvSpPr/>
          <p:nvPr/>
        </p:nvSpPr>
        <p:spPr>
          <a:xfrm rot="10800000">
            <a:off x="160669" y="29406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4" name="Google Shape;954;p28"/>
          <p:cNvSpPr/>
          <p:nvPr/>
        </p:nvSpPr>
        <p:spPr>
          <a:xfrm rot="10800000">
            <a:off x="1581469" y="42036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5" name="Google Shape;955;p28"/>
          <p:cNvSpPr/>
          <p:nvPr/>
        </p:nvSpPr>
        <p:spPr>
          <a:xfrm rot="10800000">
            <a:off x="10300302" y="18599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6" name="Google Shape;956;p28"/>
          <p:cNvSpPr/>
          <p:nvPr/>
        </p:nvSpPr>
        <p:spPr>
          <a:xfrm rot="10800000" flipH="1">
            <a:off x="1326417" y="26168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7" name="Google Shape;957;p28"/>
          <p:cNvSpPr/>
          <p:nvPr/>
        </p:nvSpPr>
        <p:spPr>
          <a:xfrm rot="10800000" flipH="1">
            <a:off x="1529617" y="28200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8" name="Google Shape;958;p28"/>
          <p:cNvSpPr/>
          <p:nvPr/>
        </p:nvSpPr>
        <p:spPr>
          <a:xfrm rot="10800000" flipH="1">
            <a:off x="261484" y="1697213"/>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9" name="Google Shape;959;p28"/>
          <p:cNvSpPr/>
          <p:nvPr/>
        </p:nvSpPr>
        <p:spPr>
          <a:xfrm rot="10800000" flipH="1">
            <a:off x="940251" y="5568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0" name="Google Shape;960;p28"/>
          <p:cNvSpPr/>
          <p:nvPr/>
        </p:nvSpPr>
        <p:spPr>
          <a:xfrm rot="10800000" flipH="1">
            <a:off x="424550" y="493303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1" name="Google Shape;961;p28"/>
          <p:cNvSpPr/>
          <p:nvPr/>
        </p:nvSpPr>
        <p:spPr>
          <a:xfrm rot="10800000" flipH="1">
            <a:off x="643151" y="5154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2" name="Google Shape;962;p28"/>
          <p:cNvSpPr/>
          <p:nvPr/>
        </p:nvSpPr>
        <p:spPr>
          <a:xfrm rot="10800000" flipH="1">
            <a:off x="363284" y="55798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3" name="Google Shape;963;p28"/>
          <p:cNvSpPr/>
          <p:nvPr/>
        </p:nvSpPr>
        <p:spPr>
          <a:xfrm rot="10800000" flipH="1">
            <a:off x="11352150" y="6115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4" name="Google Shape;964;p28"/>
          <p:cNvSpPr/>
          <p:nvPr/>
        </p:nvSpPr>
        <p:spPr>
          <a:xfrm rot="10800000" flipH="1">
            <a:off x="10697884" y="38873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5" name="Google Shape;965;p28"/>
          <p:cNvSpPr/>
          <p:nvPr/>
        </p:nvSpPr>
        <p:spPr>
          <a:xfrm rot="10800000" flipH="1">
            <a:off x="11830417" y="14932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6" name="Google Shape;966;p28"/>
          <p:cNvSpPr/>
          <p:nvPr/>
        </p:nvSpPr>
        <p:spPr>
          <a:xfrm rot="10800000" flipH="1">
            <a:off x="11555751" y="11410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7" name="Google Shape;967;p28"/>
          <p:cNvSpPr/>
          <p:nvPr/>
        </p:nvSpPr>
        <p:spPr>
          <a:xfrm rot="10800000" flipH="1">
            <a:off x="11453951" y="54384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42175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9547636" y="171174"/>
            <a:ext cx="2654263" cy="2466446"/>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87" name="Google Shape;987;p29"/>
          <p:cNvGrpSpPr/>
          <p:nvPr/>
        </p:nvGrpSpPr>
        <p:grpSpPr>
          <a:xfrm rot="10800000" flipH="1">
            <a:off x="90369" y="4316776"/>
            <a:ext cx="2654262"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05" name="Google Shape;1005;p29"/>
          <p:cNvSpPr/>
          <p:nvPr/>
        </p:nvSpPr>
        <p:spPr>
          <a:xfrm flipH="1">
            <a:off x="7024335" y="2137208"/>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06" name="Google Shape;1006;p29"/>
          <p:cNvSpPr/>
          <p:nvPr/>
        </p:nvSpPr>
        <p:spPr>
          <a:xfrm rot="10800000" flipH="1">
            <a:off x="-100966" y="-93794"/>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73963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A12810-270F-62BD-F07E-CB575D0BEB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B4A8A64-1D42-FCCE-E000-A737E82BCE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278355E-F830-62B9-C8DB-003729E4574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2/14/2024</a:t>
            </a:fld>
            <a:endParaRPr lang="en-US"/>
          </a:p>
        </p:txBody>
      </p:sp>
      <p:sp>
        <p:nvSpPr>
          <p:cNvPr id="5" name="Chỗ dành sẵn cho Chân trang 4">
            <a:extLst>
              <a:ext uri="{FF2B5EF4-FFF2-40B4-BE49-F238E27FC236}">
                <a16:creationId xmlns:a16="http://schemas.microsoft.com/office/drawing/2014/main" id="{6BC15977-E666-450F-A6F4-7762798506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59A1F78-0B28-6409-620A-AA0A7B7D4290}"/>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7" name="Picture 373" descr="Logo&#10;&#10;Description automatically generated">
            <a:extLst>
              <a:ext uri="{FF2B5EF4-FFF2-40B4-BE49-F238E27FC236}">
                <a16:creationId xmlns:a16="http://schemas.microsoft.com/office/drawing/2014/main" id="{E61C8CE7-611D-FBE6-AD87-779F3F92D652}"/>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2824012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2/14/2024</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3534447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2/14/2024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949049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04706B-4EC2-4241-A08F-856E1DF1720A}" type="datetimeFigureOut">
              <a:rPr lang="en-GB" smtClean="0"/>
              <a:pPr/>
              <a:t>14/02/2024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0CA0B7-17DD-491B-8152-B34799E506E7}" type="slidenum">
              <a:rPr lang="en-GB" smtClean="0"/>
              <a:pPr/>
              <a:t>‹#›</a:t>
            </a:fld>
            <a:endParaRPr lang="en-GB"/>
          </a:p>
        </p:txBody>
      </p:sp>
    </p:spTree>
    <p:extLst>
      <p:ext uri="{BB962C8B-B14F-4D97-AF65-F5344CB8AC3E}">
        <p14:creationId xmlns:p14="http://schemas.microsoft.com/office/powerpoint/2010/main" val="41520267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text 1">
  <p:cSld name="Title + text 1">
    <p:spTree>
      <p:nvGrpSpPr>
        <p:cNvPr id="1" name="Shape 184"/>
        <p:cNvGrpSpPr/>
        <p:nvPr/>
      </p:nvGrpSpPr>
      <p:grpSpPr>
        <a:xfrm>
          <a:off x="0" y="0"/>
          <a:ext cx="0" cy="0"/>
          <a:chOff x="0" y="0"/>
          <a:chExt cx="0" cy="0"/>
        </a:xfrm>
      </p:grpSpPr>
      <p:grpSp>
        <p:nvGrpSpPr>
          <p:cNvPr id="185" name="Google Shape;185;p19"/>
          <p:cNvGrpSpPr/>
          <p:nvPr/>
        </p:nvGrpSpPr>
        <p:grpSpPr>
          <a:xfrm>
            <a:off x="-203213" y="0"/>
            <a:ext cx="12451880" cy="6961931"/>
            <a:chOff x="-152410" y="0"/>
            <a:chExt cx="9338910" cy="5221448"/>
          </a:xfrm>
        </p:grpSpPr>
        <p:sp>
          <p:nvSpPr>
            <p:cNvPr id="186" name="Google Shape;186;p19"/>
            <p:cNvSpPr/>
            <p:nvPr/>
          </p:nvSpPr>
          <p:spPr>
            <a:xfrm rot="10800000" flipH="1">
              <a:off x="-152410" y="3991667"/>
              <a:ext cx="1579980" cy="1217639"/>
            </a:xfrm>
            <a:custGeom>
              <a:avLst/>
              <a:gdLst/>
              <a:ahLst/>
              <a:cxnLst/>
              <a:rect l="l" t="t" r="r" b="b"/>
              <a:pathLst>
                <a:path w="50612" h="39005" extrusionOk="0">
                  <a:moveTo>
                    <a:pt x="0" y="1"/>
                  </a:moveTo>
                  <a:lnTo>
                    <a:pt x="0" y="38373"/>
                  </a:lnTo>
                  <a:cubicBezTo>
                    <a:pt x="2481" y="38795"/>
                    <a:pt x="4983" y="39004"/>
                    <a:pt x="7479" y="39004"/>
                  </a:cubicBezTo>
                  <a:cubicBezTo>
                    <a:pt x="18546" y="39004"/>
                    <a:pt x="29478" y="34879"/>
                    <a:pt x="37820" y="26821"/>
                  </a:cubicBezTo>
                  <a:cubicBezTo>
                    <a:pt x="46532" y="18405"/>
                    <a:pt x="50612" y="7535"/>
                    <a:pt x="484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nvGrpSpPr>
            <p:cNvPr id="187" name="Google Shape;187;p19"/>
            <p:cNvGrpSpPr/>
            <p:nvPr/>
          </p:nvGrpSpPr>
          <p:grpSpPr>
            <a:xfrm>
              <a:off x="524811" y="1775715"/>
              <a:ext cx="8661689" cy="3445733"/>
              <a:chOff x="524811" y="1775715"/>
              <a:chExt cx="8661689" cy="3445733"/>
            </a:xfrm>
          </p:grpSpPr>
          <p:sp>
            <p:nvSpPr>
              <p:cNvPr id="188" name="Google Shape;188;p19"/>
              <p:cNvSpPr/>
              <p:nvPr/>
            </p:nvSpPr>
            <p:spPr>
              <a:xfrm flipH="1">
                <a:off x="5389067" y="1848905"/>
                <a:ext cx="3797433" cy="3372543"/>
              </a:xfrm>
              <a:custGeom>
                <a:avLst/>
                <a:gdLst/>
                <a:ahLst/>
                <a:cxnLst/>
                <a:rect l="l" t="t" r="r" b="b"/>
                <a:pathLst>
                  <a:path w="13583" h="12063" extrusionOk="0">
                    <a:moveTo>
                      <a:pt x="5144" y="1"/>
                    </a:moveTo>
                    <a:cubicBezTo>
                      <a:pt x="4965" y="1"/>
                      <a:pt x="4788" y="15"/>
                      <a:pt x="4614" y="42"/>
                    </a:cubicBezTo>
                    <a:cubicBezTo>
                      <a:pt x="3179" y="267"/>
                      <a:pt x="2097" y="1206"/>
                      <a:pt x="1028" y="2110"/>
                    </a:cubicBezTo>
                    <a:cubicBezTo>
                      <a:pt x="718" y="2369"/>
                      <a:pt x="358" y="2611"/>
                      <a:pt x="1" y="2856"/>
                    </a:cubicBezTo>
                    <a:lnTo>
                      <a:pt x="1" y="12063"/>
                    </a:lnTo>
                    <a:lnTo>
                      <a:pt x="4213" y="12063"/>
                    </a:lnTo>
                    <a:cubicBezTo>
                      <a:pt x="4399" y="11297"/>
                      <a:pt x="4787" y="10607"/>
                      <a:pt x="5424" y="10147"/>
                    </a:cubicBezTo>
                    <a:cubicBezTo>
                      <a:pt x="6502" y="9357"/>
                      <a:pt x="7956" y="9436"/>
                      <a:pt x="9289" y="9361"/>
                    </a:cubicBezTo>
                    <a:cubicBezTo>
                      <a:pt x="10432" y="9296"/>
                      <a:pt x="11633" y="9058"/>
                      <a:pt x="12470" y="8275"/>
                    </a:cubicBezTo>
                    <a:cubicBezTo>
                      <a:pt x="13307" y="7496"/>
                      <a:pt x="13582" y="6034"/>
                      <a:pt x="12783" y="5217"/>
                    </a:cubicBezTo>
                    <a:cubicBezTo>
                      <a:pt x="11722" y="4135"/>
                      <a:pt x="9616" y="4775"/>
                      <a:pt x="8636" y="3621"/>
                    </a:cubicBezTo>
                    <a:cubicBezTo>
                      <a:pt x="8115" y="3013"/>
                      <a:pt x="8122" y="2118"/>
                      <a:pt x="7755" y="1407"/>
                    </a:cubicBezTo>
                    <a:cubicBezTo>
                      <a:pt x="7277" y="481"/>
                      <a:pt x="6199" y="1"/>
                      <a:pt x="5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189" name="Google Shape;189;p19"/>
              <p:cNvSpPr/>
              <p:nvPr/>
            </p:nvSpPr>
            <p:spPr>
              <a:xfrm>
                <a:off x="524811" y="1775715"/>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sp>
          <p:nvSpPr>
            <p:cNvPr id="190" name="Google Shape;190;p19"/>
            <p:cNvSpPr/>
            <p:nvPr/>
          </p:nvSpPr>
          <p:spPr>
            <a:xfrm>
              <a:off x="4655007" y="0"/>
              <a:ext cx="4130762" cy="644602"/>
            </a:xfrm>
            <a:custGeom>
              <a:avLst/>
              <a:gdLst/>
              <a:ahLst/>
              <a:cxnLst/>
              <a:rect l="l" t="t" r="r" b="b"/>
              <a:pathLst>
                <a:path w="18507" h="2888" extrusionOk="0">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sp>
        <p:nvSpPr>
          <p:cNvPr id="191" name="Google Shape;191;p19"/>
          <p:cNvSpPr txBox="1">
            <a:spLocks noGrp="1"/>
          </p:cNvSpPr>
          <p:nvPr>
            <p:ph type="subTitle" idx="1"/>
          </p:nvPr>
        </p:nvSpPr>
        <p:spPr>
          <a:xfrm>
            <a:off x="951800" y="3405000"/>
            <a:ext cx="1712000" cy="111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2394">
                <a:latin typeface="Black Han Sans"/>
                <a:ea typeface="Black Han Sans"/>
                <a:cs typeface="Black Han Sans"/>
                <a:sym typeface="Black Han Sans"/>
              </a:defRPr>
            </a:lvl1pPr>
            <a:lvl2pPr lvl="1" rtl="0">
              <a:lnSpc>
                <a:spcPct val="100000"/>
              </a:lnSpc>
              <a:spcBef>
                <a:spcPts val="0"/>
              </a:spcBef>
              <a:spcAft>
                <a:spcPts val="0"/>
              </a:spcAft>
              <a:buSzPts val="2100"/>
              <a:buNone/>
              <a:defRPr sz="2793"/>
            </a:lvl2pPr>
            <a:lvl3pPr lvl="2" rtl="0">
              <a:lnSpc>
                <a:spcPct val="100000"/>
              </a:lnSpc>
              <a:spcBef>
                <a:spcPts val="0"/>
              </a:spcBef>
              <a:spcAft>
                <a:spcPts val="0"/>
              </a:spcAft>
              <a:buSzPts val="2100"/>
              <a:buNone/>
              <a:defRPr sz="2793"/>
            </a:lvl3pPr>
            <a:lvl4pPr lvl="3" rtl="0">
              <a:lnSpc>
                <a:spcPct val="100000"/>
              </a:lnSpc>
              <a:spcBef>
                <a:spcPts val="0"/>
              </a:spcBef>
              <a:spcAft>
                <a:spcPts val="0"/>
              </a:spcAft>
              <a:buSzPts val="2100"/>
              <a:buNone/>
              <a:defRPr sz="2793"/>
            </a:lvl4pPr>
            <a:lvl5pPr lvl="4" rtl="0">
              <a:lnSpc>
                <a:spcPct val="100000"/>
              </a:lnSpc>
              <a:spcBef>
                <a:spcPts val="0"/>
              </a:spcBef>
              <a:spcAft>
                <a:spcPts val="0"/>
              </a:spcAft>
              <a:buSzPts val="2100"/>
              <a:buNone/>
              <a:defRPr sz="2793"/>
            </a:lvl5pPr>
            <a:lvl6pPr lvl="5" rtl="0">
              <a:lnSpc>
                <a:spcPct val="100000"/>
              </a:lnSpc>
              <a:spcBef>
                <a:spcPts val="0"/>
              </a:spcBef>
              <a:spcAft>
                <a:spcPts val="0"/>
              </a:spcAft>
              <a:buSzPts val="2100"/>
              <a:buNone/>
              <a:defRPr sz="2793"/>
            </a:lvl6pPr>
            <a:lvl7pPr lvl="6" rtl="0">
              <a:lnSpc>
                <a:spcPct val="100000"/>
              </a:lnSpc>
              <a:spcBef>
                <a:spcPts val="0"/>
              </a:spcBef>
              <a:spcAft>
                <a:spcPts val="0"/>
              </a:spcAft>
              <a:buSzPts val="2100"/>
              <a:buNone/>
              <a:defRPr sz="2793"/>
            </a:lvl7pPr>
            <a:lvl8pPr lvl="7" rtl="0">
              <a:lnSpc>
                <a:spcPct val="100000"/>
              </a:lnSpc>
              <a:spcBef>
                <a:spcPts val="0"/>
              </a:spcBef>
              <a:spcAft>
                <a:spcPts val="0"/>
              </a:spcAft>
              <a:buSzPts val="2100"/>
              <a:buNone/>
              <a:defRPr sz="2793"/>
            </a:lvl8pPr>
            <a:lvl9pPr lvl="8" rtl="0">
              <a:lnSpc>
                <a:spcPct val="100000"/>
              </a:lnSpc>
              <a:spcBef>
                <a:spcPts val="0"/>
              </a:spcBef>
              <a:spcAft>
                <a:spcPts val="0"/>
              </a:spcAft>
              <a:buSzPts val="2100"/>
              <a:buNone/>
              <a:defRPr sz="2793"/>
            </a:lvl9pPr>
          </a:lstStyle>
          <a:p>
            <a:endParaRPr/>
          </a:p>
        </p:txBody>
      </p:sp>
      <p:sp>
        <p:nvSpPr>
          <p:cNvPr id="192" name="Google Shape;192;p19"/>
          <p:cNvSpPr txBox="1">
            <a:spLocks noGrp="1"/>
          </p:cNvSpPr>
          <p:nvPr>
            <p:ph type="body" idx="2"/>
          </p:nvPr>
        </p:nvSpPr>
        <p:spPr>
          <a:xfrm>
            <a:off x="951800" y="4517000"/>
            <a:ext cx="4214400" cy="1449600"/>
          </a:xfrm>
          <a:prstGeom prst="rect">
            <a:avLst/>
          </a:prstGeom>
        </p:spPr>
        <p:txBody>
          <a:bodyPr spcFirstLastPara="1" wrap="square" lIns="91425" tIns="91425" rIns="91425" bIns="91425" anchor="t" anchorCtr="0">
            <a:noAutofit/>
          </a:bodyPr>
          <a:lstStyle>
            <a:lvl1pPr marL="608076" lvl="0" indent="-422275" rtl="0">
              <a:spcBef>
                <a:spcPts val="0"/>
              </a:spcBef>
              <a:spcAft>
                <a:spcPts val="0"/>
              </a:spcAft>
              <a:buSzPts val="1400"/>
              <a:buChar char="●"/>
              <a:defRPr sz="2128"/>
            </a:lvl1pPr>
            <a:lvl2pPr marL="1216152" lvl="1" indent="-422275" rtl="0">
              <a:spcBef>
                <a:spcPts val="2128"/>
              </a:spcBef>
              <a:spcAft>
                <a:spcPts val="0"/>
              </a:spcAft>
              <a:buSzPts val="1400"/>
              <a:buChar char="○"/>
              <a:defRPr/>
            </a:lvl2pPr>
            <a:lvl3pPr marL="1824228" lvl="2" indent="-422275" rtl="0">
              <a:spcBef>
                <a:spcPts val="2128"/>
              </a:spcBef>
              <a:spcAft>
                <a:spcPts val="0"/>
              </a:spcAft>
              <a:buSzPts val="1400"/>
              <a:buChar char="■"/>
              <a:defRPr/>
            </a:lvl3pPr>
            <a:lvl4pPr marL="2432304" lvl="3" indent="-422275" rtl="0">
              <a:spcBef>
                <a:spcPts val="2128"/>
              </a:spcBef>
              <a:spcAft>
                <a:spcPts val="0"/>
              </a:spcAft>
              <a:buSzPts val="1400"/>
              <a:buChar char="●"/>
              <a:defRPr/>
            </a:lvl4pPr>
            <a:lvl5pPr marL="3040380" lvl="4" indent="-422275" rtl="0">
              <a:spcBef>
                <a:spcPts val="2128"/>
              </a:spcBef>
              <a:spcAft>
                <a:spcPts val="0"/>
              </a:spcAft>
              <a:buSzPts val="1400"/>
              <a:buChar char="○"/>
              <a:defRPr/>
            </a:lvl5pPr>
            <a:lvl6pPr marL="3648456" lvl="5" indent="-422275" rtl="0">
              <a:spcBef>
                <a:spcPts val="2128"/>
              </a:spcBef>
              <a:spcAft>
                <a:spcPts val="0"/>
              </a:spcAft>
              <a:buSzPts val="1400"/>
              <a:buChar char="■"/>
              <a:defRPr/>
            </a:lvl6pPr>
            <a:lvl7pPr marL="4256532" lvl="6" indent="-422275" rtl="0">
              <a:spcBef>
                <a:spcPts val="2128"/>
              </a:spcBef>
              <a:spcAft>
                <a:spcPts val="0"/>
              </a:spcAft>
              <a:buSzPts val="1400"/>
              <a:buChar char="●"/>
              <a:defRPr/>
            </a:lvl7pPr>
            <a:lvl8pPr marL="4864608" lvl="7" indent="-422275" rtl="0">
              <a:spcBef>
                <a:spcPts val="2128"/>
              </a:spcBef>
              <a:spcAft>
                <a:spcPts val="0"/>
              </a:spcAft>
              <a:buSzPts val="1400"/>
              <a:buChar char="○"/>
              <a:defRPr/>
            </a:lvl8pPr>
            <a:lvl9pPr marL="5472684" lvl="8" indent="-422275" rtl="0">
              <a:spcBef>
                <a:spcPts val="2128"/>
              </a:spcBef>
              <a:spcAft>
                <a:spcPts val="2128"/>
              </a:spcAft>
              <a:buSzPts val="1400"/>
              <a:buChar char="■"/>
              <a:defRPr/>
            </a:lvl9pPr>
          </a:lstStyle>
          <a:p>
            <a:endParaRPr/>
          </a:p>
        </p:txBody>
      </p:sp>
      <p:sp>
        <p:nvSpPr>
          <p:cNvPr id="193" name="Google Shape;193;p19"/>
          <p:cNvSpPr txBox="1">
            <a:spLocks noGrp="1"/>
          </p:cNvSpPr>
          <p:nvPr>
            <p:ph type="title"/>
          </p:nvPr>
        </p:nvSpPr>
        <p:spPr>
          <a:xfrm>
            <a:off x="951800" y="593367"/>
            <a:ext cx="9052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226066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2024/2/14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234088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2024/2/14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3841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790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descr="Cartoon Background Images - Free Download on Freepik">
            <a:extLst>
              <a:ext uri="{FF2B5EF4-FFF2-40B4-BE49-F238E27FC236}">
                <a16:creationId xmlns:a16="http://schemas.microsoft.com/office/drawing/2014/main" id="{8AAB09C9-DC2E-40DB-A30B-2D185E2581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2008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B652-49BA-67CB-1C1E-CD017ECBA5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19BA41-8082-930B-6C2E-EE71BB8A18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DAD2F-314D-0CD0-7ADF-B8E7BAB62F11}"/>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5" name="Footer Placeholder 4">
            <a:extLst>
              <a:ext uri="{FF2B5EF4-FFF2-40B4-BE49-F238E27FC236}">
                <a16:creationId xmlns:a16="http://schemas.microsoft.com/office/drawing/2014/main" id="{5F83CAFF-0A0C-F457-9CDE-C39BE5F92B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A94CB4-C568-168F-AD68-C9446FA819EC}"/>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3643493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B4EC-D437-86F5-394E-1FE5DA83BDA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38223-04C4-A083-627A-D8984726AD2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8C1977-9A5E-7F06-AAC6-54EE5FDACEAB}"/>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5" name="Footer Placeholder 4">
            <a:extLst>
              <a:ext uri="{FF2B5EF4-FFF2-40B4-BE49-F238E27FC236}">
                <a16:creationId xmlns:a16="http://schemas.microsoft.com/office/drawing/2014/main" id="{B29E245A-D2B0-1278-B75A-CD549B07F5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E4157D-767F-4ABB-1F1B-E5A7A449DAC2}"/>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535864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21D49A-8E78-4620-9C94-562D204F117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7F4C791-C1A3-B7A6-37AF-4CCDC0843C2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091EF532-E41E-F335-9C7D-06ED419F1D4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973E5E6-CE64-10CF-0C1D-B0410975B5B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2/14/2024</a:t>
            </a:fld>
            <a:endParaRPr lang="en-US"/>
          </a:p>
        </p:txBody>
      </p:sp>
      <p:sp>
        <p:nvSpPr>
          <p:cNvPr id="6" name="Chỗ dành sẵn cho Chân trang 5">
            <a:extLst>
              <a:ext uri="{FF2B5EF4-FFF2-40B4-BE49-F238E27FC236}">
                <a16:creationId xmlns:a16="http://schemas.microsoft.com/office/drawing/2014/main" id="{4D8BD102-AAC1-0366-0E9F-B8AF2832E7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3E4D24F-CB4B-23D6-9C27-BCDBB96491D1}"/>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14706207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8FDD-D27D-0C86-05FD-F1109D680E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CBC43F-ECD6-53CA-F67E-4EF78D8C93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68D41-0D79-AAA3-0127-1347BDE1AF5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B01C4-61DD-85E1-079C-0A62AD8C1CDD}"/>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6" name="Footer Placeholder 5">
            <a:extLst>
              <a:ext uri="{FF2B5EF4-FFF2-40B4-BE49-F238E27FC236}">
                <a16:creationId xmlns:a16="http://schemas.microsoft.com/office/drawing/2014/main" id="{E984F3E9-35B1-050D-3D35-0F46AD8207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98EC5A-3E6D-71ED-40EF-C990E206FCD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8494864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DD4F4-2E9B-6AC4-4DF6-F65F4AAA00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FE4B5F0-71A6-3B33-D8A7-26A293E27B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B75B0F-8A0D-A811-832B-D5A5D4F97E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D663B4-B0FE-929A-7D94-E1B8F2A3F25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C6D9EB-DB2D-7829-F666-49B9E44488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BA3C2E-46A4-8694-9851-950CCAD2006C}"/>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8" name="Footer Placeholder 7">
            <a:extLst>
              <a:ext uri="{FF2B5EF4-FFF2-40B4-BE49-F238E27FC236}">
                <a16:creationId xmlns:a16="http://schemas.microsoft.com/office/drawing/2014/main" id="{4E72A99E-2F84-270B-E176-779A6AE931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98B67A6-2783-6856-8983-2176F898E8ED}"/>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5544156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1ABD-648E-D603-AD1F-C7330E8135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A17E4EA-9466-8137-E079-C3AABEE659E9}"/>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4" name="Footer Placeholder 3">
            <a:extLst>
              <a:ext uri="{FF2B5EF4-FFF2-40B4-BE49-F238E27FC236}">
                <a16:creationId xmlns:a16="http://schemas.microsoft.com/office/drawing/2014/main" id="{5AF0AC99-EB73-E813-5AF1-1AB5C12F04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2EDE110-E495-D68E-3FB0-F1B10EAD10A7}"/>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2062484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8A1AF-831A-3605-264B-1FFCDACE3B3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3" name="Footer Placeholder 2">
            <a:extLst>
              <a:ext uri="{FF2B5EF4-FFF2-40B4-BE49-F238E27FC236}">
                <a16:creationId xmlns:a16="http://schemas.microsoft.com/office/drawing/2014/main" id="{9152B55F-94FA-58E5-8A3B-4F7F38B44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E5CF3E-6DC2-DE36-FA20-DDFE8013AE6E}"/>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1880520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B61B-4276-4063-1D54-5F22634CEF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B18684-8893-7082-46E3-38C3E2068FA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9F68C8-13DF-7443-5C32-D2397AB45E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3F6562-A329-7EC4-245F-9C13EAE4046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6" name="Footer Placeholder 5">
            <a:extLst>
              <a:ext uri="{FF2B5EF4-FFF2-40B4-BE49-F238E27FC236}">
                <a16:creationId xmlns:a16="http://schemas.microsoft.com/office/drawing/2014/main" id="{E5F57089-62BE-2F32-680F-DED77D3192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8CA1F09-2AFC-FE01-5672-32CB9874F00B}"/>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41657596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B896-AC80-B18D-F33E-2CBC1C7557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A5E05A-ED7B-26FE-FCA3-3A60473D54A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40B870-74F8-320E-A096-2C42450732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C6EEA2-5EAF-4CFA-8908-F33C5CF3FA8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6" name="Footer Placeholder 5">
            <a:extLst>
              <a:ext uri="{FF2B5EF4-FFF2-40B4-BE49-F238E27FC236}">
                <a16:creationId xmlns:a16="http://schemas.microsoft.com/office/drawing/2014/main" id="{1D784BD3-6A24-348F-559F-34F62BBFCE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8F5F24-1223-71B4-D302-C86FD5CE2A2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6881205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F786-4849-FD31-3537-B5EEEA635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171406-0709-27F7-A743-EBDDCA4FB91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F1971-FEC5-1739-A966-2D057BF261E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5" name="Footer Placeholder 4">
            <a:extLst>
              <a:ext uri="{FF2B5EF4-FFF2-40B4-BE49-F238E27FC236}">
                <a16:creationId xmlns:a16="http://schemas.microsoft.com/office/drawing/2014/main" id="{6F6B173D-4F5F-1ABD-9E42-DDB804548C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21B747-3A26-55DA-3C67-20D60E3906B8}"/>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8575749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E9236C-0FD9-40FE-8AD4-5B20C50FB2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75C9CB-FAF0-2D24-D65D-2C4E87850A2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DECEA-9394-BAA2-B0ED-29709C29740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2/14/2024</a:t>
            </a:fld>
            <a:endParaRPr lang="en-US"/>
          </a:p>
        </p:txBody>
      </p:sp>
      <p:sp>
        <p:nvSpPr>
          <p:cNvPr id="5" name="Footer Placeholder 4">
            <a:extLst>
              <a:ext uri="{FF2B5EF4-FFF2-40B4-BE49-F238E27FC236}">
                <a16:creationId xmlns:a16="http://schemas.microsoft.com/office/drawing/2014/main" id="{E9CD413C-778A-F91B-586E-04B8FEF966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12B456-632D-A7B3-10DA-AED867C3B155}"/>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6625269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6729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30081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7B54D7-503B-96DB-65E6-9B16554F781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8D5A717-E078-C09B-BB46-B340B4C8B7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FFF9E18-2B17-879F-8535-987D1CD1322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4C3181D-B67B-48D3-38BB-69201EF06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E2F5A2E-45C8-CB0E-3C14-62E232EDDD2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E55C96E-BBDC-8305-24A0-5EF8D3D074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2/14/2024</a:t>
            </a:fld>
            <a:endParaRPr lang="en-US"/>
          </a:p>
        </p:txBody>
      </p:sp>
      <p:sp>
        <p:nvSpPr>
          <p:cNvPr id="8" name="Chỗ dành sẵn cho Chân trang 7">
            <a:extLst>
              <a:ext uri="{FF2B5EF4-FFF2-40B4-BE49-F238E27FC236}">
                <a16:creationId xmlns:a16="http://schemas.microsoft.com/office/drawing/2014/main" id="{EC3E4B80-0DC6-0F44-85B1-6F9E9FC8E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23E492CE-DBB1-8A78-5215-3537981F50E7}"/>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4388900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51984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78472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70138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90578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16277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3213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57520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75127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8838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333C13-A10A-0761-8E41-C93BFBE4D0D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D6475DF-23A2-D006-DAB5-C24334E2926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2/14/2024</a:t>
            </a:fld>
            <a:endParaRPr lang="en-US"/>
          </a:p>
        </p:txBody>
      </p:sp>
      <p:sp>
        <p:nvSpPr>
          <p:cNvPr id="4" name="Chỗ dành sẵn cho Chân trang 3">
            <a:extLst>
              <a:ext uri="{FF2B5EF4-FFF2-40B4-BE49-F238E27FC236}">
                <a16:creationId xmlns:a16="http://schemas.microsoft.com/office/drawing/2014/main" id="{698ED622-C16D-3BAB-9127-8B58ED15B6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881BD616-FE07-BEAF-EC24-0353F89E4D0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739179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42D9E0A-CCA8-BF76-233D-C5D123018BF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2/14/2024</a:t>
            </a:fld>
            <a:endParaRPr lang="en-US"/>
          </a:p>
        </p:txBody>
      </p:sp>
      <p:sp>
        <p:nvSpPr>
          <p:cNvPr id="3" name="Chỗ dành sẵn cho Chân trang 2">
            <a:extLst>
              <a:ext uri="{FF2B5EF4-FFF2-40B4-BE49-F238E27FC236}">
                <a16:creationId xmlns:a16="http://schemas.microsoft.com/office/drawing/2014/main" id="{108069FA-1DD0-DEAA-C45E-84AF93E59E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18C158B4-57AE-7405-8118-4BC6D0FF0D2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5" name="Picture 373" descr="Logo&#10;&#10;Description automatically generated">
            <a:extLst>
              <a:ext uri="{FF2B5EF4-FFF2-40B4-BE49-F238E27FC236}">
                <a16:creationId xmlns:a16="http://schemas.microsoft.com/office/drawing/2014/main" id="{148FAD45-8ED7-C378-4A0A-CC371CDCF71D}"/>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113911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366356B-4128-D263-5E7F-78DE60084C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2501B8E-EBC7-E90F-E040-A10372A485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AA58E49-F23B-C2C5-C8BA-1F0D74F762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EA5DEAD-9001-875A-BB55-B1F11E09D1B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2/14/2024</a:t>
            </a:fld>
            <a:endParaRPr lang="en-US"/>
          </a:p>
        </p:txBody>
      </p:sp>
      <p:sp>
        <p:nvSpPr>
          <p:cNvPr id="6" name="Chỗ dành sẵn cho Chân trang 5">
            <a:extLst>
              <a:ext uri="{FF2B5EF4-FFF2-40B4-BE49-F238E27FC236}">
                <a16:creationId xmlns:a16="http://schemas.microsoft.com/office/drawing/2014/main" id="{66410826-39ED-96DB-9DE3-13E181ADE4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48540EDE-D812-8D79-8F78-0B066760457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3603616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7F4138-C269-01BF-B198-9491C3BC17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DC980A1-38DF-2CCE-9A59-5A336A956C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6C5B2F12-E03F-3B4F-7002-4BA06F2F2AB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8BEB82A-BB55-FBF0-F83A-0AF9FF26166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2/14/2024</a:t>
            </a:fld>
            <a:endParaRPr lang="en-US"/>
          </a:p>
        </p:txBody>
      </p:sp>
      <p:sp>
        <p:nvSpPr>
          <p:cNvPr id="6" name="Chỗ dành sẵn cho Chân trang 5">
            <a:extLst>
              <a:ext uri="{FF2B5EF4-FFF2-40B4-BE49-F238E27FC236}">
                <a16:creationId xmlns:a16="http://schemas.microsoft.com/office/drawing/2014/main" id="{976E045C-9996-3FFC-DB5C-B1266FDF7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4CCE455-CEBD-DF3D-B44D-E25234A5DEE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8" name="Picture 373" descr="Logo&#10;&#10;Description automatically generated">
            <a:extLst>
              <a:ext uri="{FF2B5EF4-FFF2-40B4-BE49-F238E27FC236}">
                <a16:creationId xmlns:a16="http://schemas.microsoft.com/office/drawing/2014/main" id="{382D4DAC-0C2B-F6FC-BA3A-CF389EE03BE3}"/>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741342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88C8261C-71F7-017F-77AD-CD90CE56535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28554" y="154615"/>
            <a:ext cx="1461534" cy="1461534"/>
          </a:xfrm>
          <a:prstGeom prst="rect">
            <a:avLst/>
          </a:prstGeom>
        </p:spPr>
      </p:pic>
    </p:spTree>
    <p:extLst>
      <p:ext uri="{BB962C8B-B14F-4D97-AF65-F5344CB8AC3E}">
        <p14:creationId xmlns:p14="http://schemas.microsoft.com/office/powerpoint/2010/main" val="2062074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213B440-7B95-DE3F-55FD-B9B77A2E8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8B978A-CE30-3C97-64A9-9AB46EFC6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001987-8593-19BB-3DAA-08C9F4D3A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t>2/14/2024</a:t>
            </a:fld>
            <a:endParaRPr lang="en-US"/>
          </a:p>
        </p:txBody>
      </p:sp>
      <p:sp>
        <p:nvSpPr>
          <p:cNvPr id="5" name="Chỗ dành sẵn cho Chân trang 4">
            <a:extLst>
              <a:ext uri="{FF2B5EF4-FFF2-40B4-BE49-F238E27FC236}">
                <a16:creationId xmlns:a16="http://schemas.microsoft.com/office/drawing/2014/main" id="{D9AE8255-740C-19F4-7DC5-E55AB0E75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DB95AB4-6CC2-99C3-3B38-650A1E886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t>‹#›</a:t>
            </a:fld>
            <a:endParaRPr lang="en-US"/>
          </a:p>
        </p:txBody>
      </p:sp>
    </p:spTree>
    <p:extLst>
      <p:ext uri="{BB962C8B-B14F-4D97-AF65-F5344CB8AC3E}">
        <p14:creationId xmlns:p14="http://schemas.microsoft.com/office/powerpoint/2010/main" val="1444844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a:buNone/>
              <a:defRPr sz="2700">
                <a:solidFill>
                  <a:schemeClr val="dk1"/>
                </a:solidFill>
                <a:latin typeface="Luckiest Guy"/>
                <a:ea typeface="Luckiest Guy"/>
                <a:cs typeface="Luckiest Guy"/>
                <a:sym typeface="Luckiest Gu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397867"/>
            <a:ext cx="11360800" cy="32988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121705" tIns="121705" rIns="121705" bIns="121705"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4121362"/>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5"/>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71DAD896-F8B7-5D3D-317E-2D2188596B6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411075" y="180975"/>
            <a:ext cx="1257300" cy="1257300"/>
          </a:xfrm>
          <a:prstGeom prst="rect">
            <a:avLst/>
          </a:prstGeom>
        </p:spPr>
      </p:pic>
    </p:spTree>
    <p:extLst>
      <p:ext uri="{BB962C8B-B14F-4D97-AF65-F5344CB8AC3E}">
        <p14:creationId xmlns:p14="http://schemas.microsoft.com/office/powerpoint/2010/main" val="16082921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C0F00F8E-1393-60AF-ED11-D4A14B51A96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57227" y="86216"/>
            <a:ext cx="1224110" cy="1224110"/>
          </a:xfrm>
          <a:prstGeom prst="rect">
            <a:avLst/>
          </a:prstGeom>
        </p:spPr>
      </p:pic>
    </p:spTree>
    <p:extLst>
      <p:ext uri="{BB962C8B-B14F-4D97-AF65-F5344CB8AC3E}">
        <p14:creationId xmlns:p14="http://schemas.microsoft.com/office/powerpoint/2010/main" val="357086752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427833614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12.xml"/><Relationship Id="rId5" Type="http://schemas.openxmlformats.org/officeDocument/2006/relationships/image" Target="../media/image42.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2.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4.wav"/><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audio" Target="NULL"/><Relationship Id="rId4" Type="http://schemas.openxmlformats.org/officeDocument/2006/relationships/audio" Target="../media/audio5.wav"/><Relationship Id="rId9" Type="http://schemas.openxmlformats.org/officeDocument/2006/relationships/audio" Target="NULL"/></Relationships>
</file>

<file path=ppt/slides/_rels/slide1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5.jp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5.jpg"/><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8.jp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5.png"/><Relationship Id="rId1" Type="http://schemas.openxmlformats.org/officeDocument/2006/relationships/slideLayout" Target="../slideLayouts/slideLayout38.xml"/><Relationship Id="rId5" Type="http://schemas.microsoft.com/office/2007/relationships/hdphoto" Target="../media/hdphoto7.wdp"/><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audio" Target="../media/audio6.wav"/><Relationship Id="rId1" Type="http://schemas.openxmlformats.org/officeDocument/2006/relationships/slideLayout" Target="../slideLayouts/slideLayout38.xml"/><Relationship Id="rId6" Type="http://schemas.microsoft.com/office/2007/relationships/hdphoto" Target="../media/hdphoto8.wdp"/><Relationship Id="rId5" Type="http://schemas.openxmlformats.org/officeDocument/2006/relationships/image" Target="../media/image57.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5.png"/><Relationship Id="rId1" Type="http://schemas.openxmlformats.org/officeDocument/2006/relationships/slideLayout" Target="../slideLayouts/slideLayout38.xml"/><Relationship Id="rId5" Type="http://schemas.microsoft.com/office/2007/relationships/hdphoto" Target="../media/hdphoto7.wdp"/><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audio" Target="../media/audio6.wav"/><Relationship Id="rId1" Type="http://schemas.openxmlformats.org/officeDocument/2006/relationships/slideLayout" Target="../slideLayouts/slideLayout38.xml"/><Relationship Id="rId6" Type="http://schemas.microsoft.com/office/2007/relationships/hdphoto" Target="../media/hdphoto8.wdp"/><Relationship Id="rId5" Type="http://schemas.openxmlformats.org/officeDocument/2006/relationships/image" Target="../media/image57.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18" Type="http://schemas.openxmlformats.org/officeDocument/2006/relationships/slide" Target="slide5.xml"/><Relationship Id="rId26" Type="http://schemas.openxmlformats.org/officeDocument/2006/relationships/slide" Target="slide9.xml"/><Relationship Id="rId3" Type="http://schemas.openxmlformats.org/officeDocument/2006/relationships/slideLayout" Target="../slideLayouts/slideLayout25.xml"/><Relationship Id="rId21" Type="http://schemas.openxmlformats.org/officeDocument/2006/relationships/image" Target="../media/image26.png"/><Relationship Id="rId7" Type="http://schemas.openxmlformats.org/officeDocument/2006/relationships/image" Target="../media/image17.gif"/><Relationship Id="rId12" Type="http://schemas.openxmlformats.org/officeDocument/2006/relationships/image" Target="../media/image21.png"/><Relationship Id="rId17" Type="http://schemas.openxmlformats.org/officeDocument/2006/relationships/image" Target="../media/image24.png"/><Relationship Id="rId25" Type="http://schemas.microsoft.com/office/2007/relationships/hdphoto" Target="../media/hdphoto2.wdp"/><Relationship Id="rId2" Type="http://schemas.openxmlformats.org/officeDocument/2006/relationships/audio" Target="../media/media1.mp3"/><Relationship Id="rId16" Type="http://schemas.openxmlformats.org/officeDocument/2006/relationships/slide" Target="slide4.xml"/><Relationship Id="rId20" Type="http://schemas.openxmlformats.org/officeDocument/2006/relationships/slide" Target="slide6.xml"/><Relationship Id="rId29" Type="http://schemas.microsoft.com/office/2007/relationships/hdphoto" Target="../media/hdphoto3.wdp"/><Relationship Id="rId1" Type="http://schemas.microsoft.com/office/2007/relationships/media" Target="../media/media1.mp3"/><Relationship Id="rId6" Type="http://schemas.openxmlformats.org/officeDocument/2006/relationships/image" Target="../media/image16.png"/><Relationship Id="rId11" Type="http://schemas.openxmlformats.org/officeDocument/2006/relationships/image" Target="../media/image20.png"/><Relationship Id="rId24" Type="http://schemas.openxmlformats.org/officeDocument/2006/relationships/image" Target="../media/image28.png"/><Relationship Id="rId5" Type="http://schemas.openxmlformats.org/officeDocument/2006/relationships/image" Target="../media/image15.jpg"/><Relationship Id="rId15" Type="http://schemas.openxmlformats.org/officeDocument/2006/relationships/image" Target="../media/image23.png"/><Relationship Id="rId23" Type="http://schemas.openxmlformats.org/officeDocument/2006/relationships/image" Target="../media/image27.png"/><Relationship Id="rId28" Type="http://schemas.openxmlformats.org/officeDocument/2006/relationships/image" Target="../media/image30.png"/><Relationship Id="rId10" Type="http://schemas.openxmlformats.org/officeDocument/2006/relationships/image" Target="../media/image19.gif"/><Relationship Id="rId19" Type="http://schemas.openxmlformats.org/officeDocument/2006/relationships/image" Target="../media/image25.png"/><Relationship Id="rId4" Type="http://schemas.openxmlformats.org/officeDocument/2006/relationships/notesSlide" Target="../notesSlides/notesSlide2.xml"/><Relationship Id="rId9" Type="http://schemas.microsoft.com/office/2007/relationships/hdphoto" Target="../media/hdphoto1.wdp"/><Relationship Id="rId14" Type="http://schemas.openxmlformats.org/officeDocument/2006/relationships/slide" Target="slide8.xml"/><Relationship Id="rId22" Type="http://schemas.openxmlformats.org/officeDocument/2006/relationships/slide" Target="slide7.xml"/><Relationship Id="rId27"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33.png"/><Relationship Id="rId3" Type="http://schemas.openxmlformats.org/officeDocument/2006/relationships/slideLayout" Target="../slideLayouts/slideLayout25.xml"/><Relationship Id="rId7" Type="http://schemas.openxmlformats.org/officeDocument/2006/relationships/image" Target="../media/image15.jpg"/><Relationship Id="rId12"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31.png"/><Relationship Id="rId5" Type="http://schemas.openxmlformats.org/officeDocument/2006/relationships/audio" Target="../media/audio2.wav"/><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9.gif"/></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4.png"/><Relationship Id="rId3" Type="http://schemas.openxmlformats.org/officeDocument/2006/relationships/slideLayout" Target="../slideLayouts/slideLayout25.xml"/><Relationship Id="rId7" Type="http://schemas.openxmlformats.org/officeDocument/2006/relationships/image" Target="../media/image15.jpg"/><Relationship Id="rId12"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31.png"/><Relationship Id="rId5" Type="http://schemas.openxmlformats.org/officeDocument/2006/relationships/audio" Target="../media/audio2.wav"/><Relationship Id="rId10" Type="http://schemas.openxmlformats.org/officeDocument/2006/relationships/image" Target="../media/image19.gif"/><Relationship Id="rId4" Type="http://schemas.openxmlformats.org/officeDocument/2006/relationships/audio" Target="../media/audio1.wav"/><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5.png"/><Relationship Id="rId3" Type="http://schemas.openxmlformats.org/officeDocument/2006/relationships/slideLayout" Target="../slideLayouts/slideLayout25.xml"/><Relationship Id="rId7" Type="http://schemas.openxmlformats.org/officeDocument/2006/relationships/image" Target="../media/image15.jpg"/><Relationship Id="rId12"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31.png"/><Relationship Id="rId5" Type="http://schemas.openxmlformats.org/officeDocument/2006/relationships/audio" Target="../media/audio2.wav"/><Relationship Id="rId10" Type="http://schemas.openxmlformats.org/officeDocument/2006/relationships/image" Target="../media/image19.gif"/><Relationship Id="rId4" Type="http://schemas.openxmlformats.org/officeDocument/2006/relationships/audio" Target="../media/audio1.wav"/><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6.png"/><Relationship Id="rId3" Type="http://schemas.openxmlformats.org/officeDocument/2006/relationships/slideLayout" Target="../slideLayouts/slideLayout25.xml"/><Relationship Id="rId7" Type="http://schemas.openxmlformats.org/officeDocument/2006/relationships/image" Target="../media/image15.jpg"/><Relationship Id="rId12"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31.png"/><Relationship Id="rId5" Type="http://schemas.openxmlformats.org/officeDocument/2006/relationships/audio" Target="../media/audio2.wav"/><Relationship Id="rId10" Type="http://schemas.openxmlformats.org/officeDocument/2006/relationships/image" Target="../media/image19.gif"/><Relationship Id="rId4" Type="http://schemas.openxmlformats.org/officeDocument/2006/relationships/audio" Target="../media/audio1.wav"/><Relationship Id="rId9"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7.png"/><Relationship Id="rId3" Type="http://schemas.openxmlformats.org/officeDocument/2006/relationships/slideLayout" Target="../slideLayouts/slideLayout25.xml"/><Relationship Id="rId7" Type="http://schemas.openxmlformats.org/officeDocument/2006/relationships/image" Target="../media/image15.jpg"/><Relationship Id="rId12"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31.png"/><Relationship Id="rId5" Type="http://schemas.openxmlformats.org/officeDocument/2006/relationships/audio" Target="../media/audio2.wav"/><Relationship Id="rId10" Type="http://schemas.openxmlformats.org/officeDocument/2006/relationships/image" Target="../media/image19.gif"/><Relationship Id="rId4" Type="http://schemas.openxmlformats.org/officeDocument/2006/relationships/audio" Target="../media/audio1.wav"/><Relationship Id="rId9"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8.jpg"/><Relationship Id="rId1" Type="http://schemas.openxmlformats.org/officeDocument/2006/relationships/slideLayout" Target="../slideLayouts/slideLayout1.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7" name="TextBox 14">
            <a:extLst>
              <a:ext uri="{FF2B5EF4-FFF2-40B4-BE49-F238E27FC236}">
                <a16:creationId xmlns:a16="http://schemas.microsoft.com/office/drawing/2014/main" id="{7036082E-7DAD-B873-660D-98E59958E1B7}"/>
              </a:ext>
            </a:extLst>
          </p:cNvPr>
          <p:cNvSpPr txBox="1"/>
          <p:nvPr/>
        </p:nvSpPr>
        <p:spPr>
          <a:xfrm>
            <a:off x="2884779" y="-120648"/>
            <a:ext cx="642244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22225">
                  <a:solidFill>
                    <a:srgbClr val="FF0000"/>
                  </a:solidFill>
                  <a:prstDash val="solid"/>
                </a:ln>
                <a:solidFill>
                  <a:srgbClr val="ED7D31">
                    <a:lumMod val="40000"/>
                    <a:lumOff val="60000"/>
                  </a:srgbClr>
                </a:solidFill>
                <a:effectLst/>
                <a:uLnTx/>
                <a:uFillTx/>
                <a:latin typeface="UVN Banh Mi" pitchFamily="2" charset="0"/>
                <a:ea typeface="LNTH-LuoLuoNotangYuanTi 1" charset="-128"/>
                <a:cs typeface="LNTH-LuoLuoNotangYuanTi 1" charset="-128"/>
              </a:rPr>
              <a:t>Đạo</a:t>
            </a:r>
            <a:r>
              <a:rPr kumimoji="0" lang="en-US" sz="4800" b="1" i="0" u="none" strike="noStrike" kern="1200" cap="none" spc="0" normalizeH="0" baseline="0" noProof="0" dirty="0">
                <a:ln w="22225">
                  <a:solidFill>
                    <a:srgbClr val="FF0000"/>
                  </a:solidFill>
                  <a:prstDash val="solid"/>
                </a:ln>
                <a:solidFill>
                  <a:srgbClr val="ED7D31">
                    <a:lumMod val="40000"/>
                    <a:lumOff val="60000"/>
                  </a:srgbClr>
                </a:solidFill>
                <a:effectLst/>
                <a:uLnTx/>
                <a:uFillTx/>
                <a:latin typeface="UVN Banh Mi" pitchFamily="2" charset="0"/>
                <a:ea typeface="LNTH-LuoLuoNotangYuanTi 1" charset="-128"/>
                <a:cs typeface="LNTH-LuoLuoNotangYuanTi 1" charset="-128"/>
              </a:rPr>
              <a:t> </a:t>
            </a:r>
            <a:r>
              <a:rPr kumimoji="0" lang="en-US" sz="4800" b="1" i="0" u="none" strike="noStrike" kern="1200" cap="none" spc="0" normalizeH="0" baseline="0" noProof="0" dirty="0" err="1">
                <a:ln w="22225">
                  <a:solidFill>
                    <a:srgbClr val="FF0000"/>
                  </a:solidFill>
                  <a:prstDash val="solid"/>
                </a:ln>
                <a:solidFill>
                  <a:srgbClr val="ED7D31">
                    <a:lumMod val="40000"/>
                    <a:lumOff val="60000"/>
                  </a:srgbClr>
                </a:solidFill>
                <a:effectLst/>
                <a:uLnTx/>
                <a:uFillTx/>
                <a:latin typeface="UVN Banh Mi" pitchFamily="2" charset="0"/>
                <a:ea typeface="LNTH-LuoLuoNotangYuanTi 1" charset="-128"/>
                <a:cs typeface="LNTH-LuoLuoNotangYuanTi 1" charset="-128"/>
              </a:rPr>
              <a:t>đức</a:t>
            </a:r>
            <a:endParaRPr kumimoji="0" lang="en-US" sz="4800" b="1" i="0" u="none" strike="noStrike" kern="1200" cap="none" spc="0" normalizeH="0" baseline="0" noProof="0" dirty="0">
              <a:ln w="22225">
                <a:solidFill>
                  <a:srgbClr val="FF0000"/>
                </a:solidFill>
                <a:prstDash val="solid"/>
              </a:ln>
              <a:solidFill>
                <a:srgbClr val="ED7D31">
                  <a:lumMod val="40000"/>
                  <a:lumOff val="60000"/>
                </a:srgbClr>
              </a:solidFill>
              <a:effectLst/>
              <a:uLnTx/>
              <a:uFillTx/>
              <a:latin typeface="UVN Banh Mi" pitchFamily="2" charset="0"/>
              <a:ea typeface="LNTH-LuoLuoNotangYuanTi 1" charset="-128"/>
              <a:cs typeface="LNTH-LuoLuoNotangYuanTi 1" charset="-128"/>
            </a:endParaRPr>
          </a:p>
        </p:txBody>
      </p:sp>
      <p:pic>
        <p:nvPicPr>
          <p:cNvPr id="2" name="Picture 1">
            <a:extLst>
              <a:ext uri="{FF2B5EF4-FFF2-40B4-BE49-F238E27FC236}">
                <a16:creationId xmlns:a16="http://schemas.microsoft.com/office/drawing/2014/main" id="{47882060-59ED-90D5-197C-9BEA3C948666}"/>
              </a:ext>
            </a:extLst>
          </p:cNvPr>
          <p:cNvPicPr>
            <a:picLocks noChangeAspect="1"/>
          </p:cNvPicPr>
          <p:nvPr/>
        </p:nvPicPr>
        <p:blipFill>
          <a:blip r:embed="rId4"/>
          <a:stretch>
            <a:fillRect/>
          </a:stretch>
        </p:blipFill>
        <p:spPr>
          <a:xfrm>
            <a:off x="4135953" y="890361"/>
            <a:ext cx="4224894" cy="829128"/>
          </a:xfrm>
          <a:prstGeom prst="rect">
            <a:avLst/>
          </a:prstGeom>
        </p:spPr>
      </p:pic>
      <p:pic>
        <p:nvPicPr>
          <p:cNvPr id="6" name="Picture 5">
            <a:extLst>
              <a:ext uri="{FF2B5EF4-FFF2-40B4-BE49-F238E27FC236}">
                <a16:creationId xmlns:a16="http://schemas.microsoft.com/office/drawing/2014/main" id="{F380E82B-44C0-E400-BB68-3817BC4AA5AB}"/>
              </a:ext>
            </a:extLst>
          </p:cNvPr>
          <p:cNvPicPr>
            <a:picLocks noChangeAspect="1"/>
          </p:cNvPicPr>
          <p:nvPr/>
        </p:nvPicPr>
        <p:blipFill>
          <a:blip r:embed="rId5"/>
          <a:stretch>
            <a:fillRect/>
          </a:stretch>
        </p:blipFill>
        <p:spPr>
          <a:xfrm>
            <a:off x="248662" y="1697225"/>
            <a:ext cx="11808975" cy="2987299"/>
          </a:xfrm>
          <a:prstGeom prst="rect">
            <a:avLst/>
          </a:prstGeom>
        </p:spPr>
      </p:pic>
    </p:spTree>
    <p:extLst>
      <p:ext uri="{BB962C8B-B14F-4D97-AF65-F5344CB8AC3E}">
        <p14:creationId xmlns:p14="http://schemas.microsoft.com/office/powerpoint/2010/main" val="3429660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369212" y="1189751"/>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sp>
        <p:nvSpPr>
          <p:cNvPr id="7" name="TextBox 7">
            <a:extLst>
              <a:ext uri="{FF2B5EF4-FFF2-40B4-BE49-F238E27FC236}">
                <a16:creationId xmlns:a16="http://schemas.microsoft.com/office/drawing/2014/main" id="{75BDF79F-BF16-9F40-16F7-A0F225C69047}"/>
              </a:ext>
            </a:extLst>
          </p:cNvPr>
          <p:cNvSpPr txBox="1"/>
          <p:nvPr/>
        </p:nvSpPr>
        <p:spPr>
          <a:xfrm>
            <a:off x="1140339" y="541625"/>
            <a:ext cx="9868888" cy="92519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black"/>
                  </a:solidFill>
                  <a:prstDash val="solid"/>
                </a:ln>
                <a:solidFill>
                  <a:srgbClr val="CC99FF"/>
                </a:solidFill>
                <a:effectLst>
                  <a:outerShdw blurRad="12700" dist="38100" dir="2700000" algn="tl" rotWithShape="0">
                    <a:srgbClr val="FF33CC"/>
                  </a:outerShdw>
                </a:effectLst>
                <a:uLnTx/>
                <a:uFillTx/>
                <a:ea typeface="+mn-ea"/>
                <a:cs typeface="+mn-cs"/>
              </a:rPr>
              <a:t>H</a:t>
            </a:r>
            <a:r>
              <a:rPr kumimoji="0" lang="en-US" sz="6600" b="1" i="0" u="none" strike="noStrike" kern="1200" cap="none" spc="0" normalizeH="0" baseline="0" noProof="0" dirty="0">
                <a:ln w="28575">
                  <a:solidFill>
                    <a:prstClr val="black"/>
                  </a:solidFill>
                  <a:prstDash val="solid"/>
                </a:ln>
                <a:solidFill>
                  <a:srgbClr val="FF9999"/>
                </a:solidFill>
                <a:effectLst>
                  <a:outerShdw blurRad="12700" dist="38100" dir="2700000" algn="tl" rotWithShape="0">
                    <a:srgbClr val="FF33CC"/>
                  </a:outerShdw>
                </a:effectLst>
                <a:uLnTx/>
                <a:uFillTx/>
                <a:ea typeface="+mn-ea"/>
                <a:cs typeface="+mn-cs"/>
              </a:rPr>
              <a:t>O</a:t>
            </a:r>
            <a:r>
              <a:rPr kumimoji="0" lang="en-US" sz="6600" b="1" i="0" u="none" strike="noStrike" kern="1200" cap="none" spc="0" normalizeH="0" baseline="0" noProof="0" dirty="0">
                <a:ln w="28575">
                  <a:solidFill>
                    <a:prstClr val="black"/>
                  </a:solidFill>
                  <a:prstDash val="solid"/>
                </a:ln>
                <a:solidFill>
                  <a:srgbClr val="66FFFF"/>
                </a:solidFill>
                <a:effectLst>
                  <a:outerShdw blurRad="12700" dist="38100" dir="2700000" algn="tl" rotWithShape="0">
                    <a:srgbClr val="FF33CC"/>
                  </a:outerShdw>
                </a:effectLst>
                <a:uLnTx/>
                <a:uFillTx/>
                <a:ea typeface="+mn-ea"/>
                <a:cs typeface="+mn-cs"/>
              </a:rPr>
              <a:t>Ạ</a:t>
            </a:r>
            <a:r>
              <a:rPr kumimoji="0" lang="en-US" sz="6600" b="1" i="0" u="none" strike="noStrike" kern="1200" cap="none" spc="0" normalizeH="0" baseline="0" noProof="0" dirty="0">
                <a:ln w="28575">
                  <a:solidFill>
                    <a:prstClr val="black"/>
                  </a:solidFill>
                  <a:prstDash val="solid"/>
                </a:ln>
                <a:solidFill>
                  <a:srgbClr val="FFCC66"/>
                </a:solidFill>
                <a:effectLst>
                  <a:outerShdw blurRad="12700" dist="38100" dir="2700000" algn="tl" rotWithShape="0">
                    <a:srgbClr val="FF33CC"/>
                  </a:outerShdw>
                </a:effectLst>
                <a:uLnTx/>
                <a:uFillTx/>
                <a:ea typeface="+mn-ea"/>
                <a:cs typeface="+mn-cs"/>
              </a:rPr>
              <a:t>T </a:t>
            </a:r>
            <a:r>
              <a:rPr kumimoji="0" lang="en-US" sz="6600" b="1" i="0" u="none" strike="noStrike" kern="1200" cap="none" spc="0" normalizeH="0" baseline="0" noProof="0" dirty="0">
                <a:ln w="28575">
                  <a:solidFill>
                    <a:prstClr val="black"/>
                  </a:solidFill>
                  <a:prstDash val="solid"/>
                </a:ln>
                <a:solidFill>
                  <a:srgbClr val="99FF99"/>
                </a:solidFill>
                <a:effectLst>
                  <a:outerShdw blurRad="12700" dist="38100" dir="2700000" algn="tl" rotWithShape="0">
                    <a:srgbClr val="FF33CC"/>
                  </a:outerShdw>
                </a:effectLst>
                <a:uLnTx/>
                <a:uFillTx/>
                <a:ea typeface="+mn-ea"/>
                <a:cs typeface="+mn-cs"/>
              </a:rPr>
              <a:t>Đ</a:t>
            </a:r>
            <a:r>
              <a:rPr kumimoji="0" lang="en-US" sz="6600" b="1" i="0" u="none" strike="noStrike" kern="1200" cap="none" spc="0" normalizeH="0" baseline="0" noProof="0" dirty="0">
                <a:ln w="28575">
                  <a:solidFill>
                    <a:prstClr val="black"/>
                  </a:solidFill>
                  <a:prstDash val="solid"/>
                </a:ln>
                <a:solidFill>
                  <a:srgbClr val="FFFF99"/>
                </a:solidFill>
                <a:effectLst>
                  <a:outerShdw blurRad="12700" dist="38100" dir="2700000" algn="tl" rotWithShape="0">
                    <a:srgbClr val="FF33CC"/>
                  </a:outerShdw>
                </a:effectLst>
                <a:uLnTx/>
                <a:uFillTx/>
                <a:ea typeface="+mn-ea"/>
                <a:cs typeface="+mn-cs"/>
              </a:rPr>
              <a:t>Ộ</a:t>
            </a:r>
            <a:r>
              <a:rPr kumimoji="0" lang="en-US" sz="6600" b="1" i="0" u="none" strike="noStrike" kern="1200" cap="none" spc="0" normalizeH="0" baseline="0" noProof="0" dirty="0">
                <a:ln w="28575">
                  <a:solidFill>
                    <a:prstClr val="black"/>
                  </a:solidFill>
                  <a:prstDash val="solid"/>
                </a:ln>
                <a:solidFill>
                  <a:srgbClr val="66FFFF"/>
                </a:solidFill>
                <a:effectLst>
                  <a:outerShdw blurRad="12700" dist="38100" dir="2700000" algn="tl" rotWithShape="0">
                    <a:srgbClr val="FF33CC"/>
                  </a:outerShdw>
                </a:effectLst>
                <a:uLnTx/>
                <a:uFillTx/>
                <a:ea typeface="+mn-ea"/>
                <a:cs typeface="+mn-cs"/>
              </a:rPr>
              <a:t>N</a:t>
            </a:r>
            <a:r>
              <a:rPr kumimoji="0" lang="en-US" sz="6600" b="1" i="0" u="none" strike="noStrike" kern="1200" cap="none" spc="0" normalizeH="0" baseline="0" noProof="0" dirty="0">
                <a:ln w="28575">
                  <a:solidFill>
                    <a:prstClr val="black"/>
                  </a:solidFill>
                  <a:prstDash val="solid"/>
                </a:ln>
                <a:solidFill>
                  <a:srgbClr val="FFCC66"/>
                </a:solidFill>
                <a:effectLst>
                  <a:outerShdw blurRad="12700" dist="38100" dir="2700000" algn="tl" rotWithShape="0">
                    <a:srgbClr val="FF33CC"/>
                  </a:outerShdw>
                </a:effectLst>
                <a:uLnTx/>
                <a:uFillTx/>
                <a:ea typeface="+mn-ea"/>
                <a:cs typeface="+mn-cs"/>
              </a:rPr>
              <a:t>G </a:t>
            </a:r>
            <a:r>
              <a:rPr kumimoji="0" lang="en-US" sz="6600" b="1" i="0" u="none" strike="noStrike" kern="1200" cap="none" spc="0" normalizeH="0" baseline="0" noProof="0" dirty="0">
                <a:ln w="28575">
                  <a:solidFill>
                    <a:prstClr val="black"/>
                  </a:solidFill>
                  <a:prstDash val="solid"/>
                </a:ln>
                <a:solidFill>
                  <a:srgbClr val="CC99FF"/>
                </a:solidFill>
                <a:effectLst>
                  <a:outerShdw blurRad="12700" dist="38100" dir="2700000" algn="tl" rotWithShape="0">
                    <a:srgbClr val="FF33CC"/>
                  </a:outerShdw>
                </a:effectLst>
                <a:uLnTx/>
                <a:uFillTx/>
                <a:ea typeface="+mn-ea"/>
                <a:cs typeface="+mn-cs"/>
              </a:rPr>
              <a:t>3</a:t>
            </a:r>
            <a:endParaRPr kumimoji="0" lang="en-US" sz="6600" b="1" i="0" u="none" strike="noStrike" kern="1200" cap="none" spc="0" normalizeH="0" baseline="0" noProof="0" dirty="0">
              <a:ln w="28575">
                <a:solidFill>
                  <a:prstClr val="black"/>
                </a:solidFill>
                <a:prstDash val="solid"/>
              </a:ln>
              <a:solidFill>
                <a:srgbClr val="FFCC66"/>
              </a:solidFill>
              <a:effectLst>
                <a:outerShdw blurRad="12700" dist="38100" dir="2700000" algn="tl" rotWithShape="0">
                  <a:srgbClr val="FF33CC"/>
                </a:outerShdw>
              </a:effectLst>
              <a:uLnTx/>
              <a:uFillTx/>
              <a:ea typeface="+mn-ea"/>
              <a:cs typeface="+mn-cs"/>
            </a:endParaRPr>
          </a:p>
        </p:txBody>
      </p:sp>
      <p:sp>
        <p:nvSpPr>
          <p:cNvPr id="10" name="Hộp Văn bản 9">
            <a:extLst>
              <a:ext uri="{FF2B5EF4-FFF2-40B4-BE49-F238E27FC236}">
                <a16:creationId xmlns:a16="http://schemas.microsoft.com/office/drawing/2014/main" id="{AB191E2A-423C-AD56-E853-038C0EC8581A}"/>
              </a:ext>
            </a:extLst>
          </p:cNvPr>
          <p:cNvSpPr txBox="1"/>
          <p:nvPr/>
        </p:nvSpPr>
        <p:spPr>
          <a:xfrm>
            <a:off x="2454324" y="1631146"/>
            <a:ext cx="7303980" cy="2585323"/>
          </a:xfrm>
          <a:prstGeom prst="rect">
            <a:avLst/>
          </a:prstGeom>
          <a:noFill/>
        </p:spPr>
        <p:txBody>
          <a:bodyPr wrap="square" rtlCol="0">
            <a:spAutoFit/>
          </a:bodyPr>
          <a:lstStyle/>
          <a:p>
            <a:pPr lvl="0" algn="ctr">
              <a:defRPr/>
            </a:pPr>
            <a:r>
              <a:rPr lang="en-US" sz="5400" b="1" dirty="0" err="1">
                <a:ln w="12700">
                  <a:solidFill>
                    <a:prstClr val="black"/>
                  </a:solidFill>
                </a:ln>
                <a:solidFill>
                  <a:srgbClr val="0070C0"/>
                </a:solidFill>
              </a:rPr>
              <a:t>Khám</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phá</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vì</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sao</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phải</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thực</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hiện</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quyền</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và</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bổn</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phận</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trẻ</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em</a:t>
            </a:r>
            <a:r>
              <a:rPr lang="en-US" sz="5400" b="1" dirty="0">
                <a:ln w="12700">
                  <a:solidFill>
                    <a:prstClr val="black"/>
                  </a:solidFill>
                </a:ln>
                <a:solidFill>
                  <a:srgbClr val="0070C0"/>
                </a:solidFill>
              </a:rPr>
              <a:t> </a:t>
            </a:r>
            <a:endParaRPr kumimoji="0" lang="en-US" sz="5400" b="1" i="0" u="none" strike="noStrike" kern="1200" cap="none" spc="0" normalizeH="0" baseline="0" noProof="0" dirty="0">
              <a:ln w="12700">
                <a:solidFill>
                  <a:prstClr val="black"/>
                </a:solidFill>
              </a:ln>
              <a:solidFill>
                <a:srgbClr val="0070C0"/>
              </a:solidFill>
              <a:effectLst/>
              <a:uLnTx/>
              <a:uFillTx/>
            </a:endParaRPr>
          </a:p>
        </p:txBody>
      </p:sp>
    </p:spTree>
    <p:extLst>
      <p:ext uri="{BB962C8B-B14F-4D97-AF65-F5344CB8AC3E}">
        <p14:creationId xmlns:p14="http://schemas.microsoft.com/office/powerpoint/2010/main" val="357568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09AAB0-5FDE-25E3-F217-E364DB8BCAA6}"/>
              </a:ext>
            </a:extLst>
          </p:cNvPr>
          <p:cNvSpPr/>
          <p:nvPr/>
        </p:nvSpPr>
        <p:spPr>
          <a:xfrm>
            <a:off x="231228" y="420414"/>
            <a:ext cx="11624441" cy="629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2">
            <a:extLst>
              <a:ext uri="{FF2B5EF4-FFF2-40B4-BE49-F238E27FC236}">
                <a16:creationId xmlns:a16="http://schemas.microsoft.com/office/drawing/2014/main" id="{90CA0987-4D52-14EE-899B-E5A2126A5C17}"/>
              </a:ext>
            </a:extLst>
          </p:cNvPr>
          <p:cNvGrpSpPr/>
          <p:nvPr/>
        </p:nvGrpSpPr>
        <p:grpSpPr>
          <a:xfrm>
            <a:off x="386305" y="256856"/>
            <a:ext cx="11439250" cy="804690"/>
            <a:chOff x="1869832" y="3985925"/>
            <a:chExt cx="9304774" cy="1573940"/>
          </a:xfrm>
        </p:grpSpPr>
        <p:sp>
          <p:nvSpPr>
            <p:cNvPr id="4" name="TextBox 3">
              <a:extLst>
                <a:ext uri="{FF2B5EF4-FFF2-40B4-BE49-F238E27FC236}">
                  <a16:creationId xmlns:a16="http://schemas.microsoft.com/office/drawing/2014/main" id="{005E76EB-38C9-08CE-A897-E28F788C2B5B}"/>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DE252F79-7C9D-5CC7-AA92-7CBEB5BB5B71}"/>
                </a:ext>
              </a:extLst>
            </p:cNvPr>
            <p:cNvSpPr txBox="1"/>
            <p:nvPr/>
          </p:nvSpPr>
          <p:spPr>
            <a:xfrm>
              <a:off x="1908130" y="3985925"/>
              <a:ext cx="9228178" cy="80810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Đọc câu chuyện dưới đây và trả lời câu hỏi:</a:t>
              </a:r>
              <a:endPar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8" name="Picture 7">
            <a:extLst>
              <a:ext uri="{FF2B5EF4-FFF2-40B4-BE49-F238E27FC236}">
                <a16:creationId xmlns:a16="http://schemas.microsoft.com/office/drawing/2014/main" id="{C98C89B7-27EC-693C-EF7B-06ED3DF947E7}"/>
              </a:ext>
            </a:extLst>
          </p:cNvPr>
          <p:cNvPicPr>
            <a:picLocks noChangeAspect="1"/>
          </p:cNvPicPr>
          <p:nvPr/>
        </p:nvPicPr>
        <p:blipFill>
          <a:blip r:embed="rId3"/>
          <a:stretch>
            <a:fillRect/>
          </a:stretch>
        </p:blipFill>
        <p:spPr>
          <a:xfrm>
            <a:off x="612474" y="4755059"/>
            <a:ext cx="2596552" cy="1722712"/>
          </a:xfrm>
          <a:prstGeom prst="rect">
            <a:avLst/>
          </a:prstGeom>
        </p:spPr>
      </p:pic>
      <p:sp>
        <p:nvSpPr>
          <p:cNvPr id="9" name="TextBox 8">
            <a:extLst>
              <a:ext uri="{FF2B5EF4-FFF2-40B4-BE49-F238E27FC236}">
                <a16:creationId xmlns:a16="http://schemas.microsoft.com/office/drawing/2014/main" id="{198B7425-EFCA-8364-1248-BF45181671C7}"/>
              </a:ext>
            </a:extLst>
          </p:cNvPr>
          <p:cNvSpPr txBox="1"/>
          <p:nvPr/>
        </p:nvSpPr>
        <p:spPr>
          <a:xfrm>
            <a:off x="683172" y="1082566"/>
            <a:ext cx="10720552" cy="4524315"/>
          </a:xfrm>
          <a:prstGeom prst="rect">
            <a:avLst/>
          </a:prstGeom>
          <a:noFill/>
        </p:spPr>
        <p:txBody>
          <a:bodyPr wrap="square" rtlCol="0">
            <a:spAutoFit/>
          </a:bodyPr>
          <a:lstStyle/>
          <a:p>
            <a:pPr algn="ctr" latinLnBrk="0"/>
            <a:r>
              <a:rPr lang="vi-VN"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Hành trình yêu thương</a:t>
            </a:r>
            <a:endPar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latinLnBrk="0"/>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Tháng 7 năm 2006, người dân ở huyện Núi Thành, tỉnh Quảng Nam phát hiện trong vườn hoang một bé sơ sinh đang thoi thóp với cơ thể lấm máu, bị kiến và súc vật cắn mất một phần cơ thể. Em được đưa vào bệnh viện điều trị và được các bác sĩ đặt tên là Thiện Nhân với mong muốn ghi nhận lòng thiện, điều nhân của những người đã giúp đỡ và cưu mang em.</a:t>
            </a:r>
          </a:p>
          <a:p>
            <a:pPr algn="just" latinLnBrk="0"/>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Sau đó, Thiện Nhân may mắn trở thành con nuôi trong gia đình cô Trần Mai Anh (Hà Nội). Mẹ Mai Anh đã dạy em tập ăn, tập nói, kiên trì, bền bỉ song hành cùng em nhiều năm, tới nhiều quốc gia như I-ta-li-a, Đức, Mỹ… để chạy chữa, tái tạo một phần cơ thể bị mất</a:t>
            </a:r>
          </a:p>
          <a:p>
            <a:pPr algn="just" latinLnBrk="0"/>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Thiện Nhân đã khỏe mạnh và có cuộc sống bình thường như bao bạn bè khác. Thiện Nhân rất mê thể thao, có thể chơi bóng rổ, bóng đá cả ngày mà không chán. Trong học tập, bạn luôn tự giác và tích cực tham gia mọi hoạt động của trường, lớp.</a:t>
            </a:r>
          </a:p>
          <a:p>
            <a:pPr algn="just" latinLnBrk="0"/>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Sự độc lập trong tính cách của Thiện Nhân chính là điều khiến mẹ Mai Anh yêu thích. Bạn thường đặt báo thức để tự thức dậy mỗi sáng mà không cần ai gọi. Khi ở nhà, bạn luôn thể hiện sự quan tâm, chu đáo tới từng thành viên trong gia đình. Mỗi khi có thời gian rảnh, bạn thường giúp mẹ và các anh trai làm những việc như nấu cơm, quét dọn nhà cửa,…</a:t>
            </a:r>
          </a:p>
          <a:p>
            <a:pPr algn="r" latinLnBrk="0"/>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(Theo lời kể của cô Mai Anh – mẹ Thiện Nhân)</a:t>
            </a:r>
          </a:p>
        </p:txBody>
      </p:sp>
    </p:spTree>
    <p:extLst>
      <p:ext uri="{BB962C8B-B14F-4D97-AF65-F5344CB8AC3E}">
        <p14:creationId xmlns:p14="http://schemas.microsoft.com/office/powerpoint/2010/main" val="388434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5" name="椭圆 31">
            <a:extLst>
              <a:ext uri="{FF2B5EF4-FFF2-40B4-BE49-F238E27FC236}">
                <a16:creationId xmlns:a16="http://schemas.microsoft.com/office/drawing/2014/main" id="{071A7399-86A3-7AF8-F900-CC8E4329CAF9}"/>
              </a:ext>
            </a:extLst>
          </p:cNvPr>
          <p:cNvSpPr/>
          <p:nvPr/>
        </p:nvSpPr>
        <p:spPr>
          <a:xfrm rot="10800000" flipH="1">
            <a:off x="220394" y="192024"/>
            <a:ext cx="10441510" cy="121615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4" name="Hộp Văn bản 23">
            <a:extLst>
              <a:ext uri="{FF2B5EF4-FFF2-40B4-BE49-F238E27FC236}">
                <a16:creationId xmlns:a16="http://schemas.microsoft.com/office/drawing/2014/main" id="{0221E497-F5FA-287F-C9FC-A3CE035650F1}"/>
              </a:ext>
            </a:extLst>
          </p:cNvPr>
          <p:cNvSpPr txBox="1"/>
          <p:nvPr/>
        </p:nvSpPr>
        <p:spPr>
          <a:xfrm>
            <a:off x="312872" y="297581"/>
            <a:ext cx="10138720" cy="1077218"/>
          </a:xfrm>
          <a:prstGeom prst="rect">
            <a:avLst/>
          </a:prstGeom>
          <a:noFill/>
        </p:spPr>
        <p:txBody>
          <a:bodyPr wrap="square" rtlCol="0">
            <a:spAutoFit/>
          </a:bodyPr>
          <a:lstStyle/>
          <a:p>
            <a:pPr lvl="0" indent="457200" algn="ctr">
              <a:defRPr/>
            </a:pPr>
            <a:r>
              <a:rPr lang="vi-VN" sz="3200" b="1" dirty="0">
                <a:ln w="0"/>
                <a:solidFill>
                  <a:prstClr val="black"/>
                </a:solidFill>
                <a:latin typeface="Calibri" panose="020F0502020204030204"/>
              </a:rPr>
              <a:t>Theo em, những em nhỏ bị bỏ rơi ngay từ khi mới chào đời đã bị tước đi những quyền gì của trẻ em?</a:t>
            </a:r>
            <a:endParaRPr kumimoji="0" lang="en-US" sz="3200" b="1" i="0" u="none" strike="noStrike" kern="1200" cap="none" spc="0" normalizeH="0" baseline="0" noProof="0" dirty="0">
              <a:ln w="0"/>
              <a:solidFill>
                <a:prstClr val="black"/>
              </a:solidFill>
              <a:effectLst/>
              <a:uLnTx/>
              <a:uFillTx/>
              <a:latin typeface="Calibri" panose="020F0502020204030204"/>
            </a:endParaRPr>
          </a:p>
        </p:txBody>
      </p:sp>
      <p:pic>
        <p:nvPicPr>
          <p:cNvPr id="23" name="Hình ảnh 22" descr="Ảnh có chứa mẫu họa&#10;&#10;Mô tả được tạo tự động">
            <a:extLst>
              <a:ext uri="{FF2B5EF4-FFF2-40B4-BE49-F238E27FC236}">
                <a16:creationId xmlns:a16="http://schemas.microsoft.com/office/drawing/2014/main" id="{D9F01B72-9C22-A465-5734-20F50366A9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sp>
        <p:nvSpPr>
          <p:cNvPr id="2" name="椭圆 31">
            <a:extLst>
              <a:ext uri="{FF2B5EF4-FFF2-40B4-BE49-F238E27FC236}">
                <a16:creationId xmlns:a16="http://schemas.microsoft.com/office/drawing/2014/main" id="{AC4F192C-3ECD-C173-5700-DA8B95E92BD0}"/>
              </a:ext>
            </a:extLst>
          </p:cNvPr>
          <p:cNvSpPr/>
          <p:nvPr/>
        </p:nvSpPr>
        <p:spPr>
          <a:xfrm rot="10800000" flipH="1">
            <a:off x="2167128" y="1773936"/>
            <a:ext cx="9144000" cy="111556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 name="Hộp Văn bản 23">
            <a:extLst>
              <a:ext uri="{FF2B5EF4-FFF2-40B4-BE49-F238E27FC236}">
                <a16:creationId xmlns:a16="http://schemas.microsoft.com/office/drawing/2014/main" id="{2D45BD04-7E92-D4DB-AD05-1190105ACD5E}"/>
              </a:ext>
            </a:extLst>
          </p:cNvPr>
          <p:cNvSpPr txBox="1"/>
          <p:nvPr/>
        </p:nvSpPr>
        <p:spPr>
          <a:xfrm>
            <a:off x="2130552" y="1751477"/>
            <a:ext cx="9171432" cy="1077218"/>
          </a:xfrm>
          <a:prstGeom prst="rect">
            <a:avLst/>
          </a:prstGeom>
          <a:noFill/>
        </p:spPr>
        <p:txBody>
          <a:bodyPr wrap="square" rtlCol="0">
            <a:spAutoFit/>
          </a:bodyPr>
          <a:lstStyle/>
          <a:p>
            <a:pPr lvl="0" indent="457200" algn="ctr">
              <a:defRPr/>
            </a:pPr>
            <a:r>
              <a:rPr lang="vi-VN" sz="3200" b="1" dirty="0">
                <a:ln w="0"/>
                <a:solidFill>
                  <a:prstClr val="black"/>
                </a:solidFill>
                <a:latin typeface="Calibri" panose="020F0502020204030204"/>
              </a:rPr>
              <a:t>Việc làm của cô Mai Anh có ý nghĩa gì đối với Thiện Nhân?</a:t>
            </a:r>
            <a:endParaRPr kumimoji="0" lang="en-US" sz="3200" b="1" i="0" u="none" strike="noStrike" kern="1200" cap="none" spc="0" normalizeH="0" baseline="0" noProof="0" dirty="0">
              <a:ln w="0"/>
              <a:solidFill>
                <a:prstClr val="black"/>
              </a:solidFill>
              <a:effectLst/>
              <a:uLnTx/>
              <a:uFillTx/>
              <a:latin typeface="Calibri" panose="020F0502020204030204"/>
            </a:endParaRPr>
          </a:p>
        </p:txBody>
      </p:sp>
      <p:sp>
        <p:nvSpPr>
          <p:cNvPr id="4" name="椭圆 31">
            <a:extLst>
              <a:ext uri="{FF2B5EF4-FFF2-40B4-BE49-F238E27FC236}">
                <a16:creationId xmlns:a16="http://schemas.microsoft.com/office/drawing/2014/main" id="{18BC494C-7CD8-1D2F-B32E-F6AF25A78928}"/>
              </a:ext>
            </a:extLst>
          </p:cNvPr>
          <p:cNvSpPr/>
          <p:nvPr/>
        </p:nvSpPr>
        <p:spPr>
          <a:xfrm rot="10800000" flipH="1">
            <a:off x="2788920" y="3127248"/>
            <a:ext cx="9144000" cy="123444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5" name="Hộp Văn bản 23">
            <a:extLst>
              <a:ext uri="{FF2B5EF4-FFF2-40B4-BE49-F238E27FC236}">
                <a16:creationId xmlns:a16="http://schemas.microsoft.com/office/drawing/2014/main" id="{8287CB78-D438-C5A6-4603-7D95BD65B742}"/>
              </a:ext>
            </a:extLst>
          </p:cNvPr>
          <p:cNvSpPr txBox="1"/>
          <p:nvPr/>
        </p:nvSpPr>
        <p:spPr>
          <a:xfrm>
            <a:off x="2752344" y="3232805"/>
            <a:ext cx="9171432" cy="1077218"/>
          </a:xfrm>
          <a:prstGeom prst="rect">
            <a:avLst/>
          </a:prstGeom>
          <a:noFill/>
        </p:spPr>
        <p:txBody>
          <a:bodyPr wrap="square" rtlCol="0">
            <a:spAutoFit/>
          </a:bodyPr>
          <a:lstStyle/>
          <a:p>
            <a:pPr lvl="0" indent="457200" algn="ctr">
              <a:defRPr/>
            </a:pPr>
            <a:r>
              <a:rPr lang="vi-VN" sz="3200" b="1" dirty="0">
                <a:ln w="0"/>
                <a:solidFill>
                  <a:prstClr val="black"/>
                </a:solidFill>
                <a:latin typeface="Calibri" panose="020F0502020204030204"/>
              </a:rPr>
              <a:t>Thiện Nhân đã thực hiện tốt những bổn phận gì của trẻ em?</a:t>
            </a:r>
            <a:endParaRPr kumimoji="0" lang="en-US" sz="3200" b="1" i="0" u="none" strike="noStrike" kern="1200" cap="none" spc="0" normalizeH="0" baseline="0" noProof="0" dirty="0">
              <a:ln w="0"/>
              <a:solidFill>
                <a:prstClr val="black"/>
              </a:solidFill>
              <a:effectLst/>
              <a:uLnTx/>
              <a:uFillTx/>
              <a:latin typeface="Calibri" panose="020F0502020204030204"/>
            </a:endParaRPr>
          </a:p>
        </p:txBody>
      </p:sp>
    </p:spTree>
    <p:extLst>
      <p:ext uri="{BB962C8B-B14F-4D97-AF65-F5344CB8AC3E}">
        <p14:creationId xmlns:p14="http://schemas.microsoft.com/office/powerpoint/2010/main" val="1200598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3"/>
                                        </p:tgtEl>
                                        <p:attrNameLst>
                                          <p:attrName>r</p:attrName>
                                        </p:attrNameLst>
                                      </p:cBhvr>
                                    </p:animRot>
                                    <p:animRot by="-240000">
                                      <p:cBhvr>
                                        <p:cTn id="10" dur="200" fill="hold">
                                          <p:stCondLst>
                                            <p:cond delay="200"/>
                                          </p:stCondLst>
                                        </p:cTn>
                                        <p:tgtEl>
                                          <p:spTgt spid="23"/>
                                        </p:tgtEl>
                                        <p:attrNameLst>
                                          <p:attrName>r</p:attrName>
                                        </p:attrNameLst>
                                      </p:cBhvr>
                                    </p:animRot>
                                    <p:animRot by="240000">
                                      <p:cBhvr>
                                        <p:cTn id="11" dur="200" fill="hold">
                                          <p:stCondLst>
                                            <p:cond delay="400"/>
                                          </p:stCondLst>
                                        </p:cTn>
                                        <p:tgtEl>
                                          <p:spTgt spid="23"/>
                                        </p:tgtEl>
                                        <p:attrNameLst>
                                          <p:attrName>r</p:attrName>
                                        </p:attrNameLst>
                                      </p:cBhvr>
                                    </p:animRot>
                                    <p:animRot by="-240000">
                                      <p:cBhvr>
                                        <p:cTn id="12" dur="200" fill="hold">
                                          <p:stCondLst>
                                            <p:cond delay="600"/>
                                          </p:stCondLst>
                                        </p:cTn>
                                        <p:tgtEl>
                                          <p:spTgt spid="23"/>
                                        </p:tgtEl>
                                        <p:attrNameLst>
                                          <p:attrName>r</p:attrName>
                                        </p:attrNameLst>
                                      </p:cBhvr>
                                    </p:animRot>
                                    <p:animRot by="120000">
                                      <p:cBhvr>
                                        <p:cTn id="13" dur="200" fill="hold">
                                          <p:stCondLst>
                                            <p:cond delay="800"/>
                                          </p:stCondLst>
                                        </p:cTn>
                                        <p:tgtEl>
                                          <p:spTgt spid="2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P spid="2" grpId="0" animBg="1"/>
      <p:bldP spid="3" grpId="0"/>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1" y="85725"/>
            <a:ext cx="12115800" cy="6772275"/>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2" name="Picture 61">
            <a:extLst>
              <a:ext uri="{FF2B5EF4-FFF2-40B4-BE49-F238E27FC236}">
                <a16:creationId xmlns:a16="http://schemas.microsoft.com/office/drawing/2014/main" id="{D66C0B0D-9687-40EA-92BB-A26B7A9EEDD6}"/>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63" name="Picture 62" descr="A picture containing text, toy&#10;&#10;Description automatically generated">
            <a:extLst>
              <a:ext uri="{FF2B5EF4-FFF2-40B4-BE49-F238E27FC236}">
                <a16:creationId xmlns:a16="http://schemas.microsoft.com/office/drawing/2014/main" id="{A90E4EB0-C7A3-4544-8C11-8AE61A9ACF4A}"/>
              </a:ext>
            </a:extLst>
          </p:cNvPr>
          <p:cNvPicPr>
            <a:picLocks noChangeAspect="1"/>
          </p:cNvPicPr>
          <p:nvPr/>
        </p:nvPicPr>
        <p:blipFill rotWithShape="1">
          <a:blip r:embed="rId6">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64" name="Picture 63" descr="Shape&#10;&#10;Description automatically generated">
            <a:extLst>
              <a:ext uri="{FF2B5EF4-FFF2-40B4-BE49-F238E27FC236}">
                <a16:creationId xmlns:a16="http://schemas.microsoft.com/office/drawing/2014/main" id="{6427A462-51F5-4D1B-A5CC-FE2D6EC6212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65" name="Picture 64" descr="Shape&#10;&#10;Description automatically generated">
            <a:extLst>
              <a:ext uri="{FF2B5EF4-FFF2-40B4-BE49-F238E27FC236}">
                <a16:creationId xmlns:a16="http://schemas.microsoft.com/office/drawing/2014/main" id="{1082CCB3-6BF9-4A25-A374-0A47AE5DED4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66" name="TextBox 65">
            <a:extLst>
              <a:ext uri="{FF2B5EF4-FFF2-40B4-BE49-F238E27FC236}">
                <a16:creationId xmlns:a16="http://schemas.microsoft.com/office/drawing/2014/main" id="{9F0E0DCA-6351-403C-87E0-EFA3B62B6E86}"/>
              </a:ext>
            </a:extLst>
          </p:cNvPr>
          <p:cNvSpPr txBox="1"/>
          <p:nvPr/>
        </p:nvSpPr>
        <p:spPr>
          <a:xfrm>
            <a:off x="655690" y="2347574"/>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a:ea typeface="+mn-ea"/>
              <a:cs typeface="Calibri" panose="020F0502020204030204" pitchFamily="34" charset="0"/>
            </a:endParaRPr>
          </a:p>
        </p:txBody>
      </p:sp>
      <p:sp>
        <p:nvSpPr>
          <p:cNvPr id="67" name="TextBox 66">
            <a:extLst>
              <a:ext uri="{FF2B5EF4-FFF2-40B4-BE49-F238E27FC236}">
                <a16:creationId xmlns:a16="http://schemas.microsoft.com/office/drawing/2014/main" id="{A2941048-85C1-4564-B382-101801DD8DB0}"/>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a:ea typeface="+mn-ea"/>
              <a:cs typeface="Calibri" panose="020F0502020204030204" pitchFamily="34" charset="0"/>
            </a:endParaRPr>
          </a:p>
        </p:txBody>
      </p:sp>
      <p:pic>
        <p:nvPicPr>
          <p:cNvPr id="68" name="Picture 67">
            <a:extLst>
              <a:ext uri="{FF2B5EF4-FFF2-40B4-BE49-F238E27FC236}">
                <a16:creationId xmlns:a16="http://schemas.microsoft.com/office/drawing/2014/main" id="{F257F791-6961-4FB7-B62A-5F07C8F5923C}"/>
              </a:ext>
            </a:extLst>
          </p:cNvPr>
          <p:cNvPicPr>
            <a:picLocks noChangeAspect="1"/>
          </p:cNvPicPr>
          <p:nvPr/>
        </p:nvPicPr>
        <p:blipFill>
          <a:blip r:embed="rId8"/>
          <a:stretch>
            <a:fillRect/>
          </a:stretch>
        </p:blipFill>
        <p:spPr>
          <a:xfrm>
            <a:off x="3460131" y="222277"/>
            <a:ext cx="5023539" cy="1249788"/>
          </a:xfrm>
          <a:prstGeom prst="rect">
            <a:avLst/>
          </a:prstGeom>
        </p:spPr>
      </p:pic>
    </p:spTree>
    <p:extLst>
      <p:ext uri="{BB962C8B-B14F-4D97-AF65-F5344CB8AC3E}">
        <p14:creationId xmlns:p14="http://schemas.microsoft.com/office/powerpoint/2010/main" val="834035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 presetClass="entr" presetSubtype="4" fill="hold" nodeType="withEffect" p14:presetBounceEnd="60000">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14:bounceEnd="60000">
                                          <p:cBhvr additive="base">
                                            <p:cTn id="10" dur="750" fill="hold"/>
                                            <p:tgtEl>
                                              <p:spTgt spid="63"/>
                                            </p:tgtEl>
                                            <p:attrNameLst>
                                              <p:attrName>ppt_x</p:attrName>
                                            </p:attrNameLst>
                                          </p:cBhvr>
                                          <p:tavLst>
                                            <p:tav tm="0">
                                              <p:val>
                                                <p:strVal val="#ppt_x"/>
                                              </p:val>
                                            </p:tav>
                                            <p:tav tm="100000">
                                              <p:val>
                                                <p:strVal val="#ppt_x"/>
                                              </p:val>
                                            </p:tav>
                                          </p:tavLst>
                                        </p:anim>
                                        <p:anim calcmode="lin" valueType="num" p14:bounceEnd="60000">
                                          <p:cBhvr additive="base">
                                            <p:cTn id="11"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subTnLst>
                                        <p:audio>
                                          <p:cMediaNode>
                                            <p:cTn display="0" masterRel="sameClick">
                                              <p:stCondLst>
                                                <p:cond evt="begin" delay="0">
                                                  <p:tn val="14"/>
                                                </p:cond>
                                              </p:stCondLst>
                                              <p:endCondLst>
                                                <p:cond evt="onStopAudio" delay="0">
                                                  <p:tgtEl>
                                                    <p:sldTgt/>
                                                  </p:tgtEl>
                                                </p:cond>
                                              </p:endCondLst>
                                            </p:cTn>
                                            <p:tgtEl>
                                              <p:sndTgt r:embed="rId4"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Effect transition="in" filter="barn(out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67"/>
                                            </p:tgtEl>
                                            <p:attrNameLst>
                                              <p:attrName>style.visibility</p:attrName>
                                            </p:attrNameLst>
                                          </p:cBhvr>
                                          <p:to>
                                            <p:strVal val="visible"/>
                                          </p:to>
                                        </p:set>
                                        <p:animEffect transition="in" filter="barn(out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 presetClass="entr" presetSubtype="4"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cBhvr additive="base">
                                            <p:cTn id="10" dur="750" fill="hold"/>
                                            <p:tgtEl>
                                              <p:spTgt spid="63"/>
                                            </p:tgtEl>
                                            <p:attrNameLst>
                                              <p:attrName>ppt_x</p:attrName>
                                            </p:attrNameLst>
                                          </p:cBhvr>
                                          <p:tavLst>
                                            <p:tav tm="0">
                                              <p:val>
                                                <p:strVal val="#ppt_x"/>
                                              </p:val>
                                            </p:tav>
                                            <p:tav tm="100000">
                                              <p:val>
                                                <p:strVal val="#ppt_x"/>
                                              </p:val>
                                            </p:tav>
                                          </p:tavLst>
                                        </p:anim>
                                        <p:anim calcmode="lin" valueType="num">
                                          <p:cBhvr additive="base">
                                            <p:cTn id="11"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9"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subTnLst>
                                        <p:audio>
                                          <p:cMediaNode>
                                            <p:cTn display="0" masterRel="sameClick">
                                              <p:stCondLst>
                                                <p:cond evt="begin" delay="0">
                                                  <p:tn val="14"/>
                                                </p:cond>
                                              </p:stCondLst>
                                              <p:endCondLst>
                                                <p:cond evt="onStopAudio" delay="0">
                                                  <p:tgtEl>
                                                    <p:sldTgt/>
                                                  </p:tgtEl>
                                                </p:cond>
                                              </p:endCondLst>
                                            </p:cTn>
                                            <p:tgtEl>
                                              <p:sndTgt r:embed="rId10"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Effect transition="in" filter="barn(out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67"/>
                                            </p:tgtEl>
                                            <p:attrNameLst>
                                              <p:attrName>style.visibility</p:attrName>
                                            </p:attrNameLst>
                                          </p:cBhvr>
                                          <p:to>
                                            <p:strVal val="visible"/>
                                          </p:to>
                                        </p:set>
                                        <p:animEffect transition="in" filter="barn(out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09AAB0-5FDE-25E3-F217-E364DB8BCAA6}"/>
              </a:ext>
            </a:extLst>
          </p:cNvPr>
          <p:cNvSpPr/>
          <p:nvPr/>
        </p:nvSpPr>
        <p:spPr>
          <a:xfrm>
            <a:off x="231228" y="420414"/>
            <a:ext cx="11624441" cy="629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04C1AB0-F5CB-4645-E456-BCAE30AAD343}"/>
              </a:ext>
            </a:extLst>
          </p:cNvPr>
          <p:cNvSpPr/>
          <p:nvPr/>
        </p:nvSpPr>
        <p:spPr>
          <a:xfrm>
            <a:off x="495788" y="823543"/>
            <a:ext cx="11155680" cy="1430560"/>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kern="0" dirty="0">
                <a:solidFill>
                  <a:srgbClr val="002060"/>
                </a:solidFill>
                <a:latin typeface="Calibri" panose="020F0502020204030204" pitchFamily="34" charset="0"/>
                <a:cs typeface="Calibri" panose="020F0502020204030204" pitchFamily="34" charset="0"/>
                <a:sym typeface="Arial"/>
              </a:rPr>
              <a:t>Theo em, những em nhỏ bị bỏ rơi ngay từ khi mới chào đời đã bị tước đi những quyền gì của trẻ em?</a:t>
            </a:r>
          </a:p>
        </p:txBody>
      </p:sp>
      <p:sp>
        <p:nvSpPr>
          <p:cNvPr id="7" name="Rectangle: Rounded Corners 6">
            <a:extLst>
              <a:ext uri="{FF2B5EF4-FFF2-40B4-BE49-F238E27FC236}">
                <a16:creationId xmlns:a16="http://schemas.microsoft.com/office/drawing/2014/main" id="{159556B9-1F84-8440-1B8F-B62FDD5B23A1}"/>
              </a:ext>
            </a:extLst>
          </p:cNvPr>
          <p:cNvSpPr/>
          <p:nvPr/>
        </p:nvSpPr>
        <p:spPr>
          <a:xfrm>
            <a:off x="640568" y="3519378"/>
            <a:ext cx="11155680" cy="322166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defTabSz="1219170">
              <a:buClr>
                <a:srgbClr val="000000"/>
              </a:buClr>
              <a:defRPr/>
            </a:pPr>
            <a:r>
              <a:rPr lang="vi-VN" sz="3300" b="1" kern="0" dirty="0">
                <a:solidFill>
                  <a:srgbClr val="FF0000"/>
                </a:solidFill>
                <a:latin typeface="Calibri" panose="020F0502020204030204" pitchFamily="34" charset="0"/>
                <a:cs typeface="Calibri" panose="020F0502020204030204" pitchFamily="34" charset="0"/>
                <a:sym typeface="Arial"/>
              </a:rPr>
              <a:t>Những em bé bị bỏ rơi ngay từ khi mới chào đời đã bị tước đi những quyền:</a:t>
            </a:r>
            <a:endParaRPr lang="en-US" sz="3300" b="1" kern="0" dirty="0">
              <a:solidFill>
                <a:srgbClr val="FF0000"/>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 typeface="Arial" panose="020B0604020202020204" pitchFamily="34" charset="0"/>
              <a:buChar char="•"/>
              <a:defRPr/>
            </a:pPr>
            <a:r>
              <a:rPr lang="en-US" sz="3300" kern="0" dirty="0">
                <a:solidFill>
                  <a:srgbClr val="FF0000"/>
                </a:solidFill>
                <a:latin typeface="Calibri" panose="020F0502020204030204" pitchFamily="34" charset="0"/>
                <a:cs typeface="Calibri" panose="020F0502020204030204" pitchFamily="34" charset="0"/>
                <a:sym typeface="Arial"/>
              </a:rPr>
              <a:t>Q</a:t>
            </a:r>
            <a:r>
              <a:rPr lang="vi-VN" sz="3300" kern="0" dirty="0">
                <a:solidFill>
                  <a:srgbClr val="FF0000"/>
                </a:solidFill>
                <a:latin typeface="Calibri" panose="020F0502020204030204" pitchFamily="34" charset="0"/>
                <a:cs typeface="Calibri" panose="020F0502020204030204" pitchFamily="34" charset="0"/>
                <a:sym typeface="Arial"/>
              </a:rPr>
              <a:t>uyền sống</a:t>
            </a:r>
            <a:endParaRPr lang="en-US" sz="3300" kern="0" dirty="0">
              <a:solidFill>
                <a:srgbClr val="FF0000"/>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 typeface="Arial" panose="020B0604020202020204" pitchFamily="34" charset="0"/>
              <a:buChar char="•"/>
              <a:defRPr/>
            </a:pPr>
            <a:r>
              <a:rPr lang="en-US" sz="3300" kern="0" dirty="0">
                <a:solidFill>
                  <a:srgbClr val="FF0000"/>
                </a:solidFill>
                <a:latin typeface="Calibri" panose="020F0502020204030204" pitchFamily="34" charset="0"/>
                <a:cs typeface="Calibri" panose="020F0502020204030204" pitchFamily="34" charset="0"/>
                <a:sym typeface="Arial"/>
              </a:rPr>
              <a:t>Q</a:t>
            </a:r>
            <a:r>
              <a:rPr lang="vi-VN" sz="3300" kern="0" dirty="0">
                <a:solidFill>
                  <a:srgbClr val="FF0000"/>
                </a:solidFill>
                <a:latin typeface="Calibri" panose="020F0502020204030204" pitchFamily="34" charset="0"/>
                <a:cs typeface="Calibri" panose="020F0502020204030204" pitchFamily="34" charset="0"/>
                <a:sym typeface="Arial"/>
              </a:rPr>
              <a:t>uyền được khai sinh và có quốc tịch</a:t>
            </a:r>
            <a:endParaRPr lang="en-US" sz="3300" kern="0" dirty="0">
              <a:solidFill>
                <a:srgbClr val="FF0000"/>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 typeface="Arial" panose="020B0604020202020204" pitchFamily="34" charset="0"/>
              <a:buChar char="•"/>
              <a:defRPr/>
            </a:pPr>
            <a:r>
              <a:rPr lang="en-US" sz="3300" kern="0" dirty="0">
                <a:solidFill>
                  <a:srgbClr val="FF0000"/>
                </a:solidFill>
                <a:latin typeface="Calibri" panose="020F0502020204030204" pitchFamily="34" charset="0"/>
                <a:cs typeface="Calibri" panose="020F0502020204030204" pitchFamily="34" charset="0"/>
                <a:sym typeface="Arial"/>
              </a:rPr>
              <a:t>Q</a:t>
            </a:r>
            <a:r>
              <a:rPr lang="vi-VN" sz="3300" kern="0" dirty="0">
                <a:solidFill>
                  <a:srgbClr val="FF0000"/>
                </a:solidFill>
                <a:latin typeface="Calibri" panose="020F0502020204030204" pitchFamily="34" charset="0"/>
                <a:cs typeface="Calibri" panose="020F0502020204030204" pitchFamily="34" charset="0"/>
                <a:sym typeface="Arial"/>
              </a:rPr>
              <a:t>uyền được sống chung với cha mẹ</a:t>
            </a:r>
            <a:endParaRPr lang="en-US" sz="3300" kern="0" dirty="0">
              <a:solidFill>
                <a:srgbClr val="FF0000"/>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 typeface="Arial" panose="020B0604020202020204" pitchFamily="34" charset="0"/>
              <a:buChar char="•"/>
              <a:defRPr/>
            </a:pPr>
            <a:r>
              <a:rPr lang="en-US" sz="3300" kern="0" dirty="0">
                <a:solidFill>
                  <a:srgbClr val="FF0000"/>
                </a:solidFill>
                <a:latin typeface="Calibri" panose="020F0502020204030204" pitchFamily="34" charset="0"/>
                <a:cs typeface="Calibri" panose="020F0502020204030204" pitchFamily="34" charset="0"/>
                <a:sym typeface="Arial"/>
              </a:rPr>
              <a:t>Q</a:t>
            </a:r>
            <a:r>
              <a:rPr lang="vi-VN" sz="3300" kern="0" dirty="0">
                <a:solidFill>
                  <a:srgbClr val="FF0000"/>
                </a:solidFill>
                <a:latin typeface="Calibri" panose="020F0502020204030204" pitchFamily="34" charset="0"/>
                <a:cs typeface="Calibri" panose="020F0502020204030204" pitchFamily="34" charset="0"/>
                <a:sym typeface="Arial"/>
              </a:rPr>
              <a:t>uyền được bảo vệ để không bị bỏ rơi. </a:t>
            </a:r>
            <a:endParaRPr lang="en-US" sz="3300" kern="0" dirty="0">
              <a:solidFill>
                <a:srgbClr val="FF0000"/>
              </a:solidFill>
              <a:latin typeface="Calibri" panose="020F0502020204030204" pitchFamily="34" charset="0"/>
              <a:cs typeface="Calibri" panose="020F0502020204030204" pitchFamily="34" charset="0"/>
              <a:sym typeface="Arial"/>
            </a:endParaRPr>
          </a:p>
        </p:txBody>
      </p:sp>
      <p:sp>
        <p:nvSpPr>
          <p:cNvPr id="10" name="Arrow: Curved Right 9">
            <a:extLst>
              <a:ext uri="{FF2B5EF4-FFF2-40B4-BE49-F238E27FC236}">
                <a16:creationId xmlns:a16="http://schemas.microsoft.com/office/drawing/2014/main" id="{8D5C15ED-D5DD-1F26-93E5-ECB3CA03D809}"/>
              </a:ext>
            </a:extLst>
          </p:cNvPr>
          <p:cNvSpPr/>
          <p:nvPr/>
        </p:nvSpPr>
        <p:spPr>
          <a:xfrm>
            <a:off x="461454" y="2257647"/>
            <a:ext cx="1158240" cy="1362075"/>
          </a:xfrm>
          <a:prstGeom prst="curvedRightArrow">
            <a:avLst/>
          </a:prstGeom>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a:endParaRPr>
          </a:p>
        </p:txBody>
      </p:sp>
    </p:spTree>
    <p:extLst>
      <p:ext uri="{BB962C8B-B14F-4D97-AF65-F5344CB8AC3E}">
        <p14:creationId xmlns:p14="http://schemas.microsoft.com/office/powerpoint/2010/main" val="188499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09AAB0-5FDE-25E3-F217-E364DB8BCAA6}"/>
              </a:ext>
            </a:extLst>
          </p:cNvPr>
          <p:cNvSpPr/>
          <p:nvPr/>
        </p:nvSpPr>
        <p:spPr>
          <a:xfrm>
            <a:off x="231228" y="420414"/>
            <a:ext cx="11624441" cy="629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04C1AB0-F5CB-4645-E456-BCAE30AAD343}"/>
              </a:ext>
            </a:extLst>
          </p:cNvPr>
          <p:cNvSpPr/>
          <p:nvPr/>
        </p:nvSpPr>
        <p:spPr>
          <a:xfrm>
            <a:off x="527685" y="589627"/>
            <a:ext cx="11155680" cy="1430560"/>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Việc làm của cô Mai Anh có ý nghĩa gì đối với Thiện Nhân?</a:t>
            </a:r>
          </a:p>
        </p:txBody>
      </p:sp>
      <p:sp>
        <p:nvSpPr>
          <p:cNvPr id="7" name="Rectangle: Rounded Corners 6">
            <a:extLst>
              <a:ext uri="{FF2B5EF4-FFF2-40B4-BE49-F238E27FC236}">
                <a16:creationId xmlns:a16="http://schemas.microsoft.com/office/drawing/2014/main" id="{159556B9-1F84-8440-1B8F-B62FDD5B23A1}"/>
              </a:ext>
            </a:extLst>
          </p:cNvPr>
          <p:cNvSpPr/>
          <p:nvPr/>
        </p:nvSpPr>
        <p:spPr>
          <a:xfrm>
            <a:off x="672465" y="3211033"/>
            <a:ext cx="11155680" cy="281762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defRPr/>
            </a:pPr>
            <a:r>
              <a:rPr lang="vi-VN" sz="3300" b="1" kern="0" dirty="0">
                <a:solidFill>
                  <a:srgbClr val="FF0000"/>
                </a:solidFill>
                <a:latin typeface="Calibri" panose="020F0502020204030204" pitchFamily="34" charset="0"/>
                <a:cs typeface="Calibri" panose="020F0502020204030204" pitchFamily="34" charset="0"/>
                <a:sym typeface="Arial"/>
              </a:rPr>
              <a:t>Việc làm của cô Mai Anh có ý nghĩa vô cùng to lớn đối với Thiện Nhân. Đó thể hiện tình yêu thương vô bờ bến của cô dành cho em. Nó giúp cuộc đời em trở nên tốt đẹp hơn, tươi sáng hơn. Việc làm của cô cũng giúp Thiện Nhân được có các quyền trẻ em và được pháp luật bảo vệ, công nhận.</a:t>
            </a:r>
            <a:endParaRPr kumimoji="0" lang="en-US" sz="33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
        <p:nvSpPr>
          <p:cNvPr id="10" name="Arrow: Curved Right 9">
            <a:extLst>
              <a:ext uri="{FF2B5EF4-FFF2-40B4-BE49-F238E27FC236}">
                <a16:creationId xmlns:a16="http://schemas.microsoft.com/office/drawing/2014/main" id="{8D5C15ED-D5DD-1F26-93E5-ECB3CA03D809}"/>
              </a:ext>
            </a:extLst>
          </p:cNvPr>
          <p:cNvSpPr/>
          <p:nvPr/>
        </p:nvSpPr>
        <p:spPr>
          <a:xfrm>
            <a:off x="535881" y="1906772"/>
            <a:ext cx="1158240" cy="1362075"/>
          </a:xfrm>
          <a:prstGeom prst="curvedRightArrow">
            <a:avLst/>
          </a:prstGeom>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3637573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09AAB0-5FDE-25E3-F217-E364DB8BCAA6}"/>
              </a:ext>
            </a:extLst>
          </p:cNvPr>
          <p:cNvSpPr/>
          <p:nvPr/>
        </p:nvSpPr>
        <p:spPr>
          <a:xfrm>
            <a:off x="231228" y="420414"/>
            <a:ext cx="11624441" cy="629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04C1AB0-F5CB-4645-E456-BCAE30AAD343}"/>
              </a:ext>
            </a:extLst>
          </p:cNvPr>
          <p:cNvSpPr/>
          <p:nvPr/>
        </p:nvSpPr>
        <p:spPr>
          <a:xfrm>
            <a:off x="517052" y="260017"/>
            <a:ext cx="11155680" cy="1430560"/>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Thiện Nhân đã thực hiện tốt những bổn phận gì của trẻ em?</a:t>
            </a:r>
          </a:p>
        </p:txBody>
      </p:sp>
      <p:sp>
        <p:nvSpPr>
          <p:cNvPr id="7" name="Rectangle: Rounded Corners 6">
            <a:extLst>
              <a:ext uri="{FF2B5EF4-FFF2-40B4-BE49-F238E27FC236}">
                <a16:creationId xmlns:a16="http://schemas.microsoft.com/office/drawing/2014/main" id="{159556B9-1F84-8440-1B8F-B62FDD5B23A1}"/>
              </a:ext>
            </a:extLst>
          </p:cNvPr>
          <p:cNvSpPr/>
          <p:nvPr/>
        </p:nvSpPr>
        <p:spPr>
          <a:xfrm>
            <a:off x="672465" y="3030278"/>
            <a:ext cx="10895758" cy="356190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defRPr/>
            </a:pPr>
            <a:r>
              <a:rPr lang="vi-VN" sz="3200" b="1" kern="0" dirty="0">
                <a:solidFill>
                  <a:srgbClr val="FF0000"/>
                </a:solidFill>
                <a:latin typeface="Calibri" panose="020F0502020204030204" pitchFamily="34" charset="0"/>
                <a:cs typeface="Calibri" panose="020F0502020204030204" pitchFamily="34" charset="0"/>
                <a:sym typeface="Arial"/>
              </a:rPr>
              <a:t>Thiện Nhân đã thưc hiện tốt bổn phận kính trọng, lễ phép, hiếu thảo với ông bà, cha mẹ; yêu thư</a:t>
            </a:r>
            <a:r>
              <a:rPr lang="en-US" sz="3200" b="1" kern="0" dirty="0">
                <a:solidFill>
                  <a:srgbClr val="FF0000"/>
                </a:solidFill>
                <a:latin typeface="Calibri" panose="020F0502020204030204" pitchFamily="34" charset="0"/>
                <a:cs typeface="Calibri" panose="020F0502020204030204" pitchFamily="34" charset="0"/>
                <a:sym typeface="Arial"/>
              </a:rPr>
              <a:t>ơ</a:t>
            </a:r>
            <a:r>
              <a:rPr lang="vi-VN" sz="3200" b="1" kern="0" dirty="0">
                <a:solidFill>
                  <a:srgbClr val="FF0000"/>
                </a:solidFill>
                <a:latin typeface="Calibri" panose="020F0502020204030204" pitchFamily="34" charset="0"/>
                <a:cs typeface="Calibri" panose="020F0502020204030204" pitchFamily="34" charset="0"/>
                <a:sym typeface="Arial"/>
              </a:rPr>
              <a:t>ng, quan tâm, chia s</a:t>
            </a:r>
            <a:r>
              <a:rPr lang="en-US" sz="3200" b="1" kern="0" dirty="0">
                <a:solidFill>
                  <a:srgbClr val="FF0000"/>
                </a:solidFill>
                <a:latin typeface="Calibri" panose="020F0502020204030204" pitchFamily="34" charset="0"/>
                <a:cs typeface="Calibri" panose="020F0502020204030204" pitchFamily="34" charset="0"/>
                <a:sym typeface="Arial"/>
              </a:rPr>
              <a:t>ẻ</a:t>
            </a:r>
            <a:r>
              <a:rPr lang="vi-VN" sz="3200" b="1" kern="0" dirty="0">
                <a:solidFill>
                  <a:srgbClr val="FF0000"/>
                </a:solidFill>
                <a:latin typeface="Calibri" panose="020F0502020204030204" pitchFamily="34" charset="0"/>
                <a:cs typeface="Calibri" panose="020F0502020204030204" pitchFamily="34" charset="0"/>
                <a:sym typeface="Arial"/>
              </a:rPr>
              <a:t> tình cảm với cha mẹ và các thành viên trong gia đ</a:t>
            </a:r>
            <a:r>
              <a:rPr lang="en-US" sz="3200" b="1" kern="0" dirty="0">
                <a:solidFill>
                  <a:srgbClr val="FF0000"/>
                </a:solidFill>
                <a:latin typeface="Calibri" panose="020F0502020204030204" pitchFamily="34" charset="0"/>
                <a:cs typeface="Calibri" panose="020F0502020204030204" pitchFamily="34" charset="0"/>
                <a:sym typeface="Arial"/>
              </a:rPr>
              <a:t>ì</a:t>
            </a:r>
            <a:r>
              <a:rPr lang="vi-VN" sz="3200" b="1" kern="0" dirty="0">
                <a:solidFill>
                  <a:srgbClr val="FF0000"/>
                </a:solidFill>
                <a:latin typeface="Calibri" panose="020F0502020204030204" pitchFamily="34" charset="0"/>
                <a:cs typeface="Calibri" panose="020F0502020204030204" pitchFamily="34" charset="0"/>
                <a:sym typeface="Arial"/>
              </a:rPr>
              <a:t>nh; học tập, rèn luyện, giữ gìn nền nếp gia </a:t>
            </a:r>
            <a:r>
              <a:rPr lang="en-US" sz="3200" b="1" kern="0" dirty="0" err="1">
                <a:solidFill>
                  <a:srgbClr val="FF0000"/>
                </a:solidFill>
                <a:latin typeface="Calibri" panose="020F0502020204030204" pitchFamily="34" charset="0"/>
                <a:cs typeface="Calibri" panose="020F0502020204030204" pitchFamily="34" charset="0"/>
                <a:sym typeface="Arial"/>
              </a:rPr>
              <a:t>đì</a:t>
            </a:r>
            <a:r>
              <a:rPr lang="vi-VN" sz="3200" b="1" kern="0" dirty="0">
                <a:solidFill>
                  <a:srgbClr val="FF0000"/>
                </a:solidFill>
                <a:latin typeface="Calibri" panose="020F0502020204030204" pitchFamily="34" charset="0"/>
                <a:cs typeface="Calibri" panose="020F0502020204030204" pitchFamily="34" charset="0"/>
                <a:sym typeface="Arial"/>
              </a:rPr>
              <a:t>nh, phụ giúp cha mẹ và các thành viên trong gia đình những công việc phù hợp với độ tuổi. </a:t>
            </a:r>
            <a:endParaRPr kumimoji="0" lang="en-US" sz="320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
        <p:nvSpPr>
          <p:cNvPr id="10" name="Arrow: Curved Right 9">
            <a:extLst>
              <a:ext uri="{FF2B5EF4-FFF2-40B4-BE49-F238E27FC236}">
                <a16:creationId xmlns:a16="http://schemas.microsoft.com/office/drawing/2014/main" id="{8D5C15ED-D5DD-1F26-93E5-ECB3CA03D809}"/>
              </a:ext>
            </a:extLst>
          </p:cNvPr>
          <p:cNvSpPr/>
          <p:nvPr/>
        </p:nvSpPr>
        <p:spPr>
          <a:xfrm>
            <a:off x="387025" y="1672856"/>
            <a:ext cx="1158240" cy="1362075"/>
          </a:xfrm>
          <a:prstGeom prst="curvedRightArrow">
            <a:avLst/>
          </a:prstGeom>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1025726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5" name="Picture 314" descr="A picture containing diagram&#10;&#10;Description automatically generated">
            <a:extLst>
              <a:ext uri="{FF2B5EF4-FFF2-40B4-BE49-F238E27FC236}">
                <a16:creationId xmlns:a16="http://schemas.microsoft.com/office/drawing/2014/main" id="{FDA01EC8-355D-0642-5761-A4BDAC01B28E}"/>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1" y="187310"/>
            <a:ext cx="7676707" cy="3948755"/>
          </a:xfrm>
          <a:prstGeom prst="rect">
            <a:avLst/>
          </a:prstGeom>
        </p:spPr>
      </p:pic>
      <p:sp>
        <p:nvSpPr>
          <p:cNvPr id="27" name="Hộp Văn bản 26">
            <a:extLst>
              <a:ext uri="{FF2B5EF4-FFF2-40B4-BE49-F238E27FC236}">
                <a16:creationId xmlns:a16="http://schemas.microsoft.com/office/drawing/2014/main" id="{800F79B7-CF0C-8D15-20B3-AF7E6E89CD52}"/>
              </a:ext>
            </a:extLst>
          </p:cNvPr>
          <p:cNvSpPr txBox="1"/>
          <p:nvPr/>
        </p:nvSpPr>
        <p:spPr>
          <a:xfrm>
            <a:off x="0" y="1168476"/>
            <a:ext cx="7230140" cy="2308324"/>
          </a:xfrm>
          <a:prstGeom prst="rect">
            <a:avLst/>
          </a:prstGeom>
          <a:noFill/>
        </p:spPr>
        <p:txBody>
          <a:bodyPr wrap="square" rtlCol="0">
            <a:spAutoFit/>
          </a:bodyPr>
          <a:lstStyle/>
          <a:p>
            <a:pPr lvl="0" algn="ctr"/>
            <a:r>
              <a:rPr lang="en-US" sz="4800" b="1" dirty="0">
                <a:solidFill>
                  <a:prstClr val="black"/>
                </a:solidFill>
              </a:rPr>
              <a:t>Theo </a:t>
            </a:r>
            <a:r>
              <a:rPr lang="en-US" sz="4800" b="1" dirty="0" err="1">
                <a:solidFill>
                  <a:prstClr val="black"/>
                </a:solidFill>
              </a:rPr>
              <a:t>em</a:t>
            </a:r>
            <a:r>
              <a:rPr lang="en-US" sz="4800" b="1" dirty="0">
                <a:solidFill>
                  <a:prstClr val="black"/>
                </a:solidFill>
              </a:rPr>
              <a:t>, </a:t>
            </a:r>
            <a:r>
              <a:rPr lang="en-US" sz="4800" b="1" dirty="0" err="1">
                <a:solidFill>
                  <a:prstClr val="black"/>
                </a:solidFill>
              </a:rPr>
              <a:t>vì</a:t>
            </a:r>
            <a:r>
              <a:rPr lang="en-US" sz="4800" b="1" dirty="0">
                <a:solidFill>
                  <a:prstClr val="black"/>
                </a:solidFill>
              </a:rPr>
              <a:t> </a:t>
            </a:r>
            <a:r>
              <a:rPr lang="en-US" sz="4800" b="1" dirty="0" err="1">
                <a:solidFill>
                  <a:prstClr val="black"/>
                </a:solidFill>
              </a:rPr>
              <a:t>sao</a:t>
            </a:r>
            <a:r>
              <a:rPr lang="en-US" sz="4800" b="1" dirty="0">
                <a:solidFill>
                  <a:prstClr val="black"/>
                </a:solidFill>
              </a:rPr>
              <a:t> </a:t>
            </a:r>
            <a:r>
              <a:rPr lang="en-US" sz="4800" b="1" dirty="0" err="1">
                <a:solidFill>
                  <a:prstClr val="black"/>
                </a:solidFill>
              </a:rPr>
              <a:t>phải</a:t>
            </a:r>
            <a:r>
              <a:rPr lang="en-US" sz="4800" b="1" dirty="0">
                <a:solidFill>
                  <a:prstClr val="black"/>
                </a:solidFill>
              </a:rPr>
              <a:t> </a:t>
            </a:r>
            <a:r>
              <a:rPr lang="en-US" sz="4800" b="1" dirty="0" err="1">
                <a:solidFill>
                  <a:prstClr val="black"/>
                </a:solidFill>
              </a:rPr>
              <a:t>thực</a:t>
            </a:r>
            <a:r>
              <a:rPr lang="en-US" sz="4800" b="1" dirty="0">
                <a:solidFill>
                  <a:prstClr val="black"/>
                </a:solidFill>
              </a:rPr>
              <a:t> </a:t>
            </a:r>
            <a:r>
              <a:rPr lang="en-US" sz="4800" b="1" dirty="0" err="1">
                <a:solidFill>
                  <a:prstClr val="black"/>
                </a:solidFill>
              </a:rPr>
              <a:t>hiện</a:t>
            </a:r>
            <a:r>
              <a:rPr lang="en-US" sz="4800" b="1" dirty="0">
                <a:solidFill>
                  <a:prstClr val="black"/>
                </a:solidFill>
              </a:rPr>
              <a:t> </a:t>
            </a:r>
            <a:r>
              <a:rPr lang="en-US" sz="4800" b="1" dirty="0" err="1">
                <a:solidFill>
                  <a:prstClr val="black"/>
                </a:solidFill>
              </a:rPr>
              <a:t>quyền</a:t>
            </a:r>
            <a:r>
              <a:rPr lang="en-US" sz="4800" b="1" dirty="0">
                <a:solidFill>
                  <a:prstClr val="black"/>
                </a:solidFill>
              </a:rPr>
              <a:t> </a:t>
            </a:r>
            <a:r>
              <a:rPr lang="en-US" sz="4800" b="1" dirty="0" err="1">
                <a:solidFill>
                  <a:prstClr val="black"/>
                </a:solidFill>
              </a:rPr>
              <a:t>và</a:t>
            </a:r>
            <a:r>
              <a:rPr lang="en-US" sz="4800" b="1" dirty="0">
                <a:solidFill>
                  <a:prstClr val="black"/>
                </a:solidFill>
              </a:rPr>
              <a:t> </a:t>
            </a:r>
            <a:r>
              <a:rPr lang="en-US" sz="4800" b="1" dirty="0" err="1">
                <a:solidFill>
                  <a:prstClr val="black"/>
                </a:solidFill>
              </a:rPr>
              <a:t>bổn</a:t>
            </a:r>
            <a:r>
              <a:rPr lang="en-US" sz="4800" b="1" dirty="0">
                <a:solidFill>
                  <a:prstClr val="black"/>
                </a:solidFill>
              </a:rPr>
              <a:t> </a:t>
            </a:r>
            <a:r>
              <a:rPr lang="en-US" sz="4800" b="1" dirty="0" err="1">
                <a:solidFill>
                  <a:prstClr val="black"/>
                </a:solidFill>
              </a:rPr>
              <a:t>phận</a:t>
            </a:r>
            <a:r>
              <a:rPr lang="en-US" sz="4800" b="1" dirty="0">
                <a:solidFill>
                  <a:prstClr val="black"/>
                </a:solidFill>
              </a:rPr>
              <a:t> </a:t>
            </a:r>
            <a:r>
              <a:rPr lang="en-US" sz="4800" b="1" dirty="0" err="1">
                <a:solidFill>
                  <a:prstClr val="black"/>
                </a:solidFill>
              </a:rPr>
              <a:t>của</a:t>
            </a:r>
            <a:r>
              <a:rPr lang="en-US" sz="4800" b="1" dirty="0">
                <a:solidFill>
                  <a:prstClr val="black"/>
                </a:solidFill>
              </a:rPr>
              <a:t> </a:t>
            </a:r>
            <a:r>
              <a:rPr lang="en-US" sz="4800" b="1" dirty="0" err="1">
                <a:solidFill>
                  <a:prstClr val="black"/>
                </a:solidFill>
              </a:rPr>
              <a:t>trẻ</a:t>
            </a:r>
            <a:r>
              <a:rPr lang="en-US" sz="4800" b="1" dirty="0">
                <a:solidFill>
                  <a:prstClr val="black"/>
                </a:solidFill>
              </a:rPr>
              <a:t> </a:t>
            </a:r>
            <a:r>
              <a:rPr lang="en-US" sz="4800" b="1" dirty="0" err="1">
                <a:solidFill>
                  <a:prstClr val="black"/>
                </a:solidFill>
              </a:rPr>
              <a:t>em</a:t>
            </a:r>
            <a:r>
              <a:rPr lang="en-US" sz="4800" b="1" dirty="0">
                <a:solidFill>
                  <a:prstClr val="black"/>
                </a:solidFill>
              </a:rPr>
              <a:t>?</a:t>
            </a:r>
            <a:endParaRPr kumimoji="0" lang="en-US" sz="4800" b="1" i="0" u="none" strike="noStrike" kern="1200" cap="none" spc="0" normalizeH="0" baseline="0" noProof="0" dirty="0">
              <a:ln>
                <a:noFill/>
              </a:ln>
              <a:solidFill>
                <a:srgbClr val="7030A0"/>
              </a:solidFill>
              <a:effectLst/>
              <a:uLnTx/>
              <a:uFillTx/>
              <a:latin typeface="Calibri" panose="020F0502020204030204"/>
            </a:endParaRPr>
          </a:p>
        </p:txBody>
      </p:sp>
      <p:pic>
        <p:nvPicPr>
          <p:cNvPr id="3" name="Picture 7">
            <a:extLst>
              <a:ext uri="{FF2B5EF4-FFF2-40B4-BE49-F238E27FC236}">
                <a16:creationId xmlns:a16="http://schemas.microsoft.com/office/drawing/2014/main" id="{2DB97F55-D6F0-D010-1750-4D19E8BF2162}"/>
              </a:ext>
            </a:extLst>
          </p:cNvPr>
          <p:cNvPicPr>
            <a:picLocks noChangeAspect="1"/>
          </p:cNvPicPr>
          <p:nvPr/>
        </p:nvPicPr>
        <p:blipFill>
          <a:blip r:embed="rId4"/>
          <a:stretch>
            <a:fillRect/>
          </a:stretch>
        </p:blipFill>
        <p:spPr>
          <a:xfrm>
            <a:off x="7923568" y="1790767"/>
            <a:ext cx="3988715" cy="5099728"/>
          </a:xfrm>
          <a:prstGeom prst="rect">
            <a:avLst/>
          </a:prstGeom>
        </p:spPr>
      </p:pic>
    </p:spTree>
    <p:extLst>
      <p:ext uri="{BB962C8B-B14F-4D97-AF65-F5344CB8AC3E}">
        <p14:creationId xmlns:p14="http://schemas.microsoft.com/office/powerpoint/2010/main" val="65241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8" name="Hình chữ nhật: Góc Tròn 7">
            <a:extLst>
              <a:ext uri="{FF2B5EF4-FFF2-40B4-BE49-F238E27FC236}">
                <a16:creationId xmlns:a16="http://schemas.microsoft.com/office/drawing/2014/main" id="{3A46295F-27A4-3EF8-A7DE-AB63E2D57EBF}"/>
              </a:ext>
            </a:extLst>
          </p:cNvPr>
          <p:cNvSpPr/>
          <p:nvPr/>
        </p:nvSpPr>
        <p:spPr>
          <a:xfrm>
            <a:off x="279717" y="1117811"/>
            <a:ext cx="6955970" cy="5216728"/>
          </a:xfrm>
          <a:prstGeom prst="roundRect">
            <a:avLst/>
          </a:prstGeom>
          <a:solidFill>
            <a:srgbClr val="FFFFCC"/>
          </a:solidFill>
          <a:ln w="28575">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ộp Văn bản 26">
            <a:extLst>
              <a:ext uri="{FF2B5EF4-FFF2-40B4-BE49-F238E27FC236}">
                <a16:creationId xmlns:a16="http://schemas.microsoft.com/office/drawing/2014/main" id="{800F79B7-CF0C-8D15-20B3-AF7E6E89CD52}"/>
              </a:ext>
            </a:extLst>
          </p:cNvPr>
          <p:cNvSpPr txBox="1"/>
          <p:nvPr/>
        </p:nvSpPr>
        <p:spPr>
          <a:xfrm>
            <a:off x="495204" y="1356676"/>
            <a:ext cx="6631320" cy="4801314"/>
          </a:xfrm>
          <a:prstGeom prst="rect">
            <a:avLst/>
          </a:prstGeom>
          <a:noFill/>
        </p:spPr>
        <p:txBody>
          <a:bodyPr wrap="square" rtlCol="0">
            <a:spAutoFit/>
          </a:bodyPr>
          <a:lstStyle/>
          <a:p>
            <a:pPr lvl="0" algn="just"/>
            <a:r>
              <a:rPr lang="vi-VN" sz="3400" dirty="0">
                <a:solidFill>
                  <a:prstClr val="black"/>
                </a:solidFill>
                <a:latin typeface="Calibri" panose="020F0502020204030204"/>
              </a:rPr>
              <a:t>Thực hiện quyền và bổn phận của trẻ em có ý nghĩa rất quan tr</a:t>
            </a:r>
            <a:r>
              <a:rPr lang="en-US" sz="3400" dirty="0">
                <a:solidFill>
                  <a:prstClr val="black"/>
                </a:solidFill>
                <a:latin typeface="Calibri" panose="020F0502020204030204"/>
              </a:rPr>
              <a:t>ọ</a:t>
            </a:r>
            <a:r>
              <a:rPr lang="vi-VN" sz="3400" dirty="0">
                <a:solidFill>
                  <a:prstClr val="black"/>
                </a:solidFill>
                <a:latin typeface="Calibri" panose="020F0502020204030204"/>
              </a:rPr>
              <a:t>ng, là điều kiện cần thiết để cho trẻ em được sống, được phát triển trong bầu không khi hạnh phúc, yêu thương, an toàn, lành mạnh, bình đẳng; được tham gia vào các hoạt động xã hội; được phát triển đ</a:t>
            </a:r>
            <a:r>
              <a:rPr lang="en-US" sz="3400" dirty="0">
                <a:solidFill>
                  <a:prstClr val="black"/>
                </a:solidFill>
                <a:latin typeface="Calibri" panose="020F0502020204030204"/>
              </a:rPr>
              <a:t>ầ</a:t>
            </a:r>
            <a:r>
              <a:rPr lang="vi-VN" sz="3400" dirty="0">
                <a:solidFill>
                  <a:prstClr val="black"/>
                </a:solidFill>
                <a:latin typeface="Calibri" panose="020F0502020204030204"/>
              </a:rPr>
              <a:t>y đủ, toàn diện về thể chất và t</a:t>
            </a:r>
            <a:r>
              <a:rPr lang="en-US" sz="3400" dirty="0" err="1">
                <a:solidFill>
                  <a:prstClr val="black"/>
                </a:solidFill>
                <a:latin typeface="Calibri" panose="020F0502020204030204"/>
              </a:rPr>
              <a:t>i</a:t>
            </a:r>
            <a:r>
              <a:rPr lang="vi-VN" sz="3400" dirty="0">
                <a:solidFill>
                  <a:prstClr val="black"/>
                </a:solidFill>
                <a:latin typeface="Calibri" panose="020F0502020204030204"/>
              </a:rPr>
              <a:t>nh thần</a:t>
            </a:r>
            <a:endParaRPr kumimoji="0" lang="en-US" sz="3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3" name="Picture 7">
            <a:extLst>
              <a:ext uri="{FF2B5EF4-FFF2-40B4-BE49-F238E27FC236}">
                <a16:creationId xmlns:a16="http://schemas.microsoft.com/office/drawing/2014/main" id="{2DB97F55-D6F0-D010-1750-4D19E8BF2162}"/>
              </a:ext>
            </a:extLst>
          </p:cNvPr>
          <p:cNvPicPr>
            <a:picLocks noChangeAspect="1"/>
          </p:cNvPicPr>
          <p:nvPr/>
        </p:nvPicPr>
        <p:blipFill>
          <a:blip r:embed="rId3"/>
          <a:stretch>
            <a:fillRect/>
          </a:stretch>
        </p:blipFill>
        <p:spPr>
          <a:xfrm>
            <a:off x="7923568" y="1790767"/>
            <a:ext cx="3988715" cy="5099728"/>
          </a:xfrm>
          <a:prstGeom prst="rect">
            <a:avLst/>
          </a:prstGeom>
        </p:spPr>
      </p:pic>
      <p:sp>
        <p:nvSpPr>
          <p:cNvPr id="5" name="Rectangle: Rounded Corners 8">
            <a:extLst>
              <a:ext uri="{FF2B5EF4-FFF2-40B4-BE49-F238E27FC236}">
                <a16:creationId xmlns:a16="http://schemas.microsoft.com/office/drawing/2014/main" id="{B4501389-A9E3-E734-495B-AD087AC2A4DC}"/>
              </a:ext>
            </a:extLst>
          </p:cNvPr>
          <p:cNvSpPr/>
          <p:nvPr/>
        </p:nvSpPr>
        <p:spPr>
          <a:xfrm>
            <a:off x="7533495" y="343110"/>
            <a:ext cx="4526219" cy="1754326"/>
          </a:xfrm>
          <a:custGeom>
            <a:avLst/>
            <a:gdLst>
              <a:gd name="connsiteX0" fmla="*/ 0 w 4526219"/>
              <a:gd name="connsiteY0" fmla="*/ 175607 h 1754326"/>
              <a:gd name="connsiteX1" fmla="*/ 193945 w 4526219"/>
              <a:gd name="connsiteY1" fmla="*/ 0 h 1754326"/>
              <a:gd name="connsiteX2" fmla="*/ 4332273 w 4526219"/>
              <a:gd name="connsiteY2" fmla="*/ 0 h 1754326"/>
              <a:gd name="connsiteX3" fmla="*/ 4526219 w 4526219"/>
              <a:gd name="connsiteY3" fmla="*/ 175607 h 1754326"/>
              <a:gd name="connsiteX4" fmla="*/ 4526219 w 4526219"/>
              <a:gd name="connsiteY4" fmla="*/ 1578718 h 1754326"/>
              <a:gd name="connsiteX5" fmla="*/ 4332273 w 4526219"/>
              <a:gd name="connsiteY5" fmla="*/ 1754326 h 1754326"/>
              <a:gd name="connsiteX6" fmla="*/ 193945 w 4526219"/>
              <a:gd name="connsiteY6" fmla="*/ 1754326 h 1754326"/>
              <a:gd name="connsiteX7" fmla="*/ 0 w 4526219"/>
              <a:gd name="connsiteY7" fmla="*/ 1578718 h 1754326"/>
              <a:gd name="connsiteX8" fmla="*/ 0 w 4526219"/>
              <a:gd name="connsiteY8" fmla="*/ 175607 h 1754326"/>
              <a:gd name="connsiteX0" fmla="*/ 0 w 4526219"/>
              <a:gd name="connsiteY0" fmla="*/ 175607 h 1754326"/>
              <a:gd name="connsiteX1" fmla="*/ 193945 w 4526219"/>
              <a:gd name="connsiteY1" fmla="*/ 0 h 1754326"/>
              <a:gd name="connsiteX2" fmla="*/ 4332273 w 4526219"/>
              <a:gd name="connsiteY2" fmla="*/ 0 h 1754326"/>
              <a:gd name="connsiteX3" fmla="*/ 4526219 w 4526219"/>
              <a:gd name="connsiteY3" fmla="*/ 175607 h 1754326"/>
              <a:gd name="connsiteX4" fmla="*/ 4526219 w 4526219"/>
              <a:gd name="connsiteY4" fmla="*/ 1578718 h 1754326"/>
              <a:gd name="connsiteX5" fmla="*/ 4332273 w 4526219"/>
              <a:gd name="connsiteY5" fmla="*/ 1754326 h 1754326"/>
              <a:gd name="connsiteX6" fmla="*/ 193945 w 4526219"/>
              <a:gd name="connsiteY6" fmla="*/ 1754326 h 1754326"/>
              <a:gd name="connsiteX7" fmla="*/ 0 w 4526219"/>
              <a:gd name="connsiteY7" fmla="*/ 1578718 h 1754326"/>
              <a:gd name="connsiteX8" fmla="*/ 0 w 4526219"/>
              <a:gd name="connsiteY8" fmla="*/ 175607 h 1754326"/>
              <a:gd name="connsiteX0" fmla="*/ 0 w 4526219"/>
              <a:gd name="connsiteY0" fmla="*/ 175607 h 1754326"/>
              <a:gd name="connsiteX1" fmla="*/ 193945 w 4526219"/>
              <a:gd name="connsiteY1" fmla="*/ 0 h 1754326"/>
              <a:gd name="connsiteX2" fmla="*/ 4332273 w 4526219"/>
              <a:gd name="connsiteY2" fmla="*/ 0 h 1754326"/>
              <a:gd name="connsiteX3" fmla="*/ 4526219 w 4526219"/>
              <a:gd name="connsiteY3" fmla="*/ 175607 h 1754326"/>
              <a:gd name="connsiteX4" fmla="*/ 4526219 w 4526219"/>
              <a:gd name="connsiteY4" fmla="*/ 1578718 h 1754326"/>
              <a:gd name="connsiteX5" fmla="*/ 4332273 w 4526219"/>
              <a:gd name="connsiteY5" fmla="*/ 1754326 h 1754326"/>
              <a:gd name="connsiteX6" fmla="*/ 193945 w 4526219"/>
              <a:gd name="connsiteY6" fmla="*/ 1754326 h 1754326"/>
              <a:gd name="connsiteX7" fmla="*/ 0 w 4526219"/>
              <a:gd name="connsiteY7" fmla="*/ 1578718 h 1754326"/>
              <a:gd name="connsiteX8" fmla="*/ 0 w 4526219"/>
              <a:gd name="connsiteY8" fmla="*/ 175607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6219" h="1754326" fill="none" extrusionOk="0">
                <a:moveTo>
                  <a:pt x="0" y="175607"/>
                </a:moveTo>
                <a:cubicBezTo>
                  <a:pt x="2641" y="101531"/>
                  <a:pt x="122610" y="-24047"/>
                  <a:pt x="193945" y="0"/>
                </a:cubicBezTo>
                <a:cubicBezTo>
                  <a:pt x="1661355" y="74802"/>
                  <a:pt x="3418099" y="-180645"/>
                  <a:pt x="4332273" y="0"/>
                </a:cubicBezTo>
                <a:cubicBezTo>
                  <a:pt x="4412257" y="-4097"/>
                  <a:pt x="4549770" y="62250"/>
                  <a:pt x="4526219" y="175607"/>
                </a:cubicBezTo>
                <a:cubicBezTo>
                  <a:pt x="4569495" y="756204"/>
                  <a:pt x="4601285" y="1000211"/>
                  <a:pt x="4526219" y="1578718"/>
                </a:cubicBezTo>
                <a:cubicBezTo>
                  <a:pt x="4508452" y="1692684"/>
                  <a:pt x="4474459" y="1753194"/>
                  <a:pt x="4332273" y="1754326"/>
                </a:cubicBezTo>
                <a:cubicBezTo>
                  <a:pt x="3402039" y="1710739"/>
                  <a:pt x="2136762" y="1731502"/>
                  <a:pt x="193945" y="1754326"/>
                </a:cubicBezTo>
                <a:cubicBezTo>
                  <a:pt x="82234" y="1727554"/>
                  <a:pt x="450" y="1694309"/>
                  <a:pt x="0" y="1578718"/>
                </a:cubicBezTo>
                <a:cubicBezTo>
                  <a:pt x="-122878" y="971172"/>
                  <a:pt x="98073" y="604276"/>
                  <a:pt x="0" y="175607"/>
                </a:cubicBezTo>
                <a:close/>
              </a:path>
              <a:path w="4526219" h="1754326" stroke="0" extrusionOk="0">
                <a:moveTo>
                  <a:pt x="0" y="175607"/>
                </a:moveTo>
                <a:cubicBezTo>
                  <a:pt x="-22974" y="82069"/>
                  <a:pt x="108559" y="-19258"/>
                  <a:pt x="193945" y="0"/>
                </a:cubicBezTo>
                <a:cubicBezTo>
                  <a:pt x="1538828" y="-296410"/>
                  <a:pt x="2276952" y="128734"/>
                  <a:pt x="4332273" y="0"/>
                </a:cubicBezTo>
                <a:cubicBezTo>
                  <a:pt x="4420260" y="-270"/>
                  <a:pt x="4527098" y="111901"/>
                  <a:pt x="4526219" y="175607"/>
                </a:cubicBezTo>
                <a:cubicBezTo>
                  <a:pt x="4625162" y="583181"/>
                  <a:pt x="4663051" y="1079671"/>
                  <a:pt x="4526219" y="1578718"/>
                </a:cubicBezTo>
                <a:cubicBezTo>
                  <a:pt x="4526253" y="1688915"/>
                  <a:pt x="4413895" y="1748701"/>
                  <a:pt x="4332273" y="1754326"/>
                </a:cubicBezTo>
                <a:cubicBezTo>
                  <a:pt x="2690391" y="1727546"/>
                  <a:pt x="648418" y="1787430"/>
                  <a:pt x="193945" y="1754326"/>
                </a:cubicBezTo>
                <a:cubicBezTo>
                  <a:pt x="94877" y="1715345"/>
                  <a:pt x="-7655" y="1654981"/>
                  <a:pt x="0" y="1578718"/>
                </a:cubicBezTo>
                <a:cubicBezTo>
                  <a:pt x="-147555" y="1104740"/>
                  <a:pt x="-141547" y="735935"/>
                  <a:pt x="0" y="175607"/>
                </a:cubicBezTo>
                <a:close/>
              </a:path>
              <a:path w="4526219" h="1754326" fill="none" stroke="0" extrusionOk="0">
                <a:moveTo>
                  <a:pt x="0" y="175607"/>
                </a:moveTo>
                <a:cubicBezTo>
                  <a:pt x="-5934" y="69205"/>
                  <a:pt x="104925" y="-4118"/>
                  <a:pt x="193945" y="0"/>
                </a:cubicBezTo>
                <a:cubicBezTo>
                  <a:pt x="1472404" y="142072"/>
                  <a:pt x="3408407" y="-21058"/>
                  <a:pt x="4332273" y="0"/>
                </a:cubicBezTo>
                <a:cubicBezTo>
                  <a:pt x="4428624" y="4455"/>
                  <a:pt x="4558627" y="75220"/>
                  <a:pt x="4526219" y="175607"/>
                </a:cubicBezTo>
                <a:cubicBezTo>
                  <a:pt x="4501910" y="831252"/>
                  <a:pt x="4627109" y="1009228"/>
                  <a:pt x="4526219" y="1578718"/>
                </a:cubicBezTo>
                <a:cubicBezTo>
                  <a:pt x="4519404" y="1703780"/>
                  <a:pt x="4448863" y="1735038"/>
                  <a:pt x="4332273" y="1754326"/>
                </a:cubicBezTo>
                <a:cubicBezTo>
                  <a:pt x="3084253" y="1655515"/>
                  <a:pt x="2280313" y="1640502"/>
                  <a:pt x="193945" y="1754326"/>
                </a:cubicBezTo>
                <a:cubicBezTo>
                  <a:pt x="84061" y="1739892"/>
                  <a:pt x="21664" y="1686720"/>
                  <a:pt x="0" y="1578718"/>
                </a:cubicBezTo>
                <a:cubicBezTo>
                  <a:pt x="-82662" y="1059409"/>
                  <a:pt x="-74052" y="705860"/>
                  <a:pt x="0" y="175607"/>
                </a:cubicBezTo>
                <a:close/>
              </a:path>
              <a:path w="4526219" h="1754326" fill="none" stroke="0" extrusionOk="0">
                <a:moveTo>
                  <a:pt x="0" y="175607"/>
                </a:moveTo>
                <a:cubicBezTo>
                  <a:pt x="378" y="78163"/>
                  <a:pt x="113680" y="-10774"/>
                  <a:pt x="193945" y="0"/>
                </a:cubicBezTo>
                <a:cubicBezTo>
                  <a:pt x="1509783" y="234052"/>
                  <a:pt x="3446211" y="-140944"/>
                  <a:pt x="4332273" y="0"/>
                </a:cubicBezTo>
                <a:cubicBezTo>
                  <a:pt x="4416469" y="-1910"/>
                  <a:pt x="4557936" y="82385"/>
                  <a:pt x="4526219" y="175607"/>
                </a:cubicBezTo>
                <a:cubicBezTo>
                  <a:pt x="4530230" y="804063"/>
                  <a:pt x="4600435" y="996285"/>
                  <a:pt x="4526219" y="1578718"/>
                </a:cubicBezTo>
                <a:cubicBezTo>
                  <a:pt x="4510939" y="1691480"/>
                  <a:pt x="4447166" y="1741307"/>
                  <a:pt x="4332273" y="1754326"/>
                </a:cubicBezTo>
                <a:cubicBezTo>
                  <a:pt x="3253410" y="1510381"/>
                  <a:pt x="2186511" y="1656773"/>
                  <a:pt x="193945" y="1754326"/>
                </a:cubicBezTo>
                <a:cubicBezTo>
                  <a:pt x="76603" y="1720322"/>
                  <a:pt x="12467" y="1689926"/>
                  <a:pt x="0" y="1578718"/>
                </a:cubicBezTo>
                <a:cubicBezTo>
                  <a:pt x="-127471" y="1049450"/>
                  <a:pt x="105593" y="637289"/>
                  <a:pt x="0" y="175607"/>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D69EBD3-31A2-D3E8-1354-1DAEB9085D2E}"/>
              </a:ext>
            </a:extLst>
          </p:cNvPr>
          <p:cNvPicPr>
            <a:picLocks noChangeAspect="1"/>
          </p:cNvPicPr>
          <p:nvPr/>
        </p:nvPicPr>
        <p:blipFill>
          <a:blip r:embed="rId4"/>
          <a:stretch>
            <a:fillRect/>
          </a:stretch>
        </p:blipFill>
        <p:spPr>
          <a:xfrm>
            <a:off x="7576088" y="585855"/>
            <a:ext cx="4078577" cy="1603387"/>
          </a:xfrm>
          <a:prstGeom prst="rect">
            <a:avLst/>
          </a:prstGeom>
        </p:spPr>
      </p:pic>
    </p:spTree>
    <p:extLst>
      <p:ext uri="{BB962C8B-B14F-4D97-AF65-F5344CB8AC3E}">
        <p14:creationId xmlns:p14="http://schemas.microsoft.com/office/powerpoint/2010/main" val="3551056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28308" y="2501428"/>
            <a:ext cx="6342857" cy="4247619"/>
          </a:xfrm>
          <a:prstGeom prst="rect">
            <a:avLst/>
          </a:prstGeom>
        </p:spPr>
      </p:pic>
      <p:pic>
        <p:nvPicPr>
          <p:cNvPr id="4" name="Picture 3">
            <a:extLst>
              <a:ext uri="{FF2B5EF4-FFF2-40B4-BE49-F238E27FC236}">
                <a16:creationId xmlns:a16="http://schemas.microsoft.com/office/drawing/2014/main" id="{9CEC4870-24EA-855E-9AB2-E607DB404718}"/>
              </a:ext>
            </a:extLst>
          </p:cNvPr>
          <p:cNvPicPr>
            <a:picLocks noChangeAspect="1"/>
          </p:cNvPicPr>
          <p:nvPr/>
        </p:nvPicPr>
        <p:blipFill>
          <a:blip r:embed="rId4"/>
          <a:stretch>
            <a:fillRect/>
          </a:stretch>
        </p:blipFill>
        <p:spPr>
          <a:xfrm>
            <a:off x="5604086" y="1519087"/>
            <a:ext cx="6108721" cy="2139881"/>
          </a:xfrm>
          <a:prstGeom prst="rect">
            <a:avLst/>
          </a:prstGeom>
        </p:spPr>
      </p:pic>
    </p:spTree>
    <p:extLst>
      <p:ext uri="{BB962C8B-B14F-4D97-AF65-F5344CB8AC3E}">
        <p14:creationId xmlns:p14="http://schemas.microsoft.com/office/powerpoint/2010/main" val="3437065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6" name="Rectangle: Rounded Corners 8">
            <a:extLst>
              <a:ext uri="{FF2B5EF4-FFF2-40B4-BE49-F238E27FC236}">
                <a16:creationId xmlns:a16="http://schemas.microsoft.com/office/drawing/2014/main" id="{5319B61D-C9EF-3553-1F7E-91EC494B09E4}"/>
              </a:ext>
            </a:extLst>
          </p:cNvPr>
          <p:cNvSpPr/>
          <p:nvPr/>
        </p:nvSpPr>
        <p:spPr>
          <a:xfrm>
            <a:off x="1783079" y="828674"/>
            <a:ext cx="8256272" cy="2743733"/>
          </a:xfrm>
          <a:custGeom>
            <a:avLst/>
            <a:gdLst>
              <a:gd name="connsiteX0" fmla="*/ 0 w 8847115"/>
              <a:gd name="connsiteY0" fmla="*/ 305002 h 3046988"/>
              <a:gd name="connsiteX1" fmla="*/ 379092 w 8847115"/>
              <a:gd name="connsiteY1" fmla="*/ 0 h 3046988"/>
              <a:gd name="connsiteX2" fmla="*/ 8468021 w 8847115"/>
              <a:gd name="connsiteY2" fmla="*/ 0 h 3046988"/>
              <a:gd name="connsiteX3" fmla="*/ 8847115 w 8847115"/>
              <a:gd name="connsiteY3" fmla="*/ 305002 h 3046988"/>
              <a:gd name="connsiteX4" fmla="*/ 8847115 w 8847115"/>
              <a:gd name="connsiteY4" fmla="*/ 2741984 h 3046988"/>
              <a:gd name="connsiteX5" fmla="*/ 8468021 w 8847115"/>
              <a:gd name="connsiteY5" fmla="*/ 3046988 h 3046988"/>
              <a:gd name="connsiteX6" fmla="*/ 379092 w 8847115"/>
              <a:gd name="connsiteY6" fmla="*/ 3046988 h 3046988"/>
              <a:gd name="connsiteX7" fmla="*/ 0 w 8847115"/>
              <a:gd name="connsiteY7" fmla="*/ 2741984 h 3046988"/>
              <a:gd name="connsiteX8" fmla="*/ 0 w 8847115"/>
              <a:gd name="connsiteY8" fmla="*/ 305002 h 3046988"/>
              <a:gd name="connsiteX0" fmla="*/ 0 w 8847115"/>
              <a:gd name="connsiteY0" fmla="*/ 305002 h 3046988"/>
              <a:gd name="connsiteX1" fmla="*/ 379092 w 8847115"/>
              <a:gd name="connsiteY1" fmla="*/ 0 h 3046988"/>
              <a:gd name="connsiteX2" fmla="*/ 8468021 w 8847115"/>
              <a:gd name="connsiteY2" fmla="*/ 0 h 3046988"/>
              <a:gd name="connsiteX3" fmla="*/ 8847115 w 8847115"/>
              <a:gd name="connsiteY3" fmla="*/ 305002 h 3046988"/>
              <a:gd name="connsiteX4" fmla="*/ 8847115 w 8847115"/>
              <a:gd name="connsiteY4" fmla="*/ 2741984 h 3046988"/>
              <a:gd name="connsiteX5" fmla="*/ 8468021 w 8847115"/>
              <a:gd name="connsiteY5" fmla="*/ 3046988 h 3046988"/>
              <a:gd name="connsiteX6" fmla="*/ 379092 w 8847115"/>
              <a:gd name="connsiteY6" fmla="*/ 3046988 h 3046988"/>
              <a:gd name="connsiteX7" fmla="*/ 0 w 8847115"/>
              <a:gd name="connsiteY7" fmla="*/ 2741984 h 3046988"/>
              <a:gd name="connsiteX8" fmla="*/ 0 w 8847115"/>
              <a:gd name="connsiteY8" fmla="*/ 305002 h 3046988"/>
              <a:gd name="connsiteX0" fmla="*/ 0 w 8847115"/>
              <a:gd name="connsiteY0" fmla="*/ 305002 h 3046988"/>
              <a:gd name="connsiteX1" fmla="*/ 379092 w 8847115"/>
              <a:gd name="connsiteY1" fmla="*/ 0 h 3046988"/>
              <a:gd name="connsiteX2" fmla="*/ 8468021 w 8847115"/>
              <a:gd name="connsiteY2" fmla="*/ 0 h 3046988"/>
              <a:gd name="connsiteX3" fmla="*/ 8847115 w 8847115"/>
              <a:gd name="connsiteY3" fmla="*/ 305002 h 3046988"/>
              <a:gd name="connsiteX4" fmla="*/ 8847115 w 8847115"/>
              <a:gd name="connsiteY4" fmla="*/ 2741984 h 3046988"/>
              <a:gd name="connsiteX5" fmla="*/ 8468021 w 8847115"/>
              <a:gd name="connsiteY5" fmla="*/ 3046988 h 3046988"/>
              <a:gd name="connsiteX6" fmla="*/ 379092 w 8847115"/>
              <a:gd name="connsiteY6" fmla="*/ 3046988 h 3046988"/>
              <a:gd name="connsiteX7" fmla="*/ 0 w 8847115"/>
              <a:gd name="connsiteY7" fmla="*/ 2741984 h 3046988"/>
              <a:gd name="connsiteX8" fmla="*/ 0 w 8847115"/>
              <a:gd name="connsiteY8" fmla="*/ 305002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7115" h="3046988" fill="none" extrusionOk="0">
                <a:moveTo>
                  <a:pt x="0" y="305002"/>
                </a:moveTo>
                <a:cubicBezTo>
                  <a:pt x="6454" y="191319"/>
                  <a:pt x="217985" y="-27928"/>
                  <a:pt x="379092" y="0"/>
                </a:cubicBezTo>
                <a:cubicBezTo>
                  <a:pt x="3239820" y="130078"/>
                  <a:pt x="6707821" y="-374680"/>
                  <a:pt x="8468021" y="0"/>
                </a:cubicBezTo>
                <a:cubicBezTo>
                  <a:pt x="8635835" y="-5596"/>
                  <a:pt x="8905519" y="97323"/>
                  <a:pt x="8847115" y="305002"/>
                </a:cubicBezTo>
                <a:cubicBezTo>
                  <a:pt x="8914868" y="1317807"/>
                  <a:pt x="9033847" y="1784860"/>
                  <a:pt x="8847115" y="2741984"/>
                </a:cubicBezTo>
                <a:cubicBezTo>
                  <a:pt x="8812889" y="2940507"/>
                  <a:pt x="8723812" y="3045697"/>
                  <a:pt x="8468021" y="3046988"/>
                </a:cubicBezTo>
                <a:cubicBezTo>
                  <a:pt x="6728230" y="2979644"/>
                  <a:pt x="4189148" y="3007919"/>
                  <a:pt x="379092" y="3046988"/>
                </a:cubicBezTo>
                <a:cubicBezTo>
                  <a:pt x="160647" y="2998294"/>
                  <a:pt x="711" y="2935880"/>
                  <a:pt x="0" y="2741984"/>
                </a:cubicBezTo>
                <a:cubicBezTo>
                  <a:pt x="-247035" y="1659515"/>
                  <a:pt x="155984" y="1058913"/>
                  <a:pt x="0" y="305002"/>
                </a:cubicBezTo>
                <a:close/>
              </a:path>
              <a:path w="8847115" h="3046988" stroke="0" extrusionOk="0">
                <a:moveTo>
                  <a:pt x="0" y="305002"/>
                </a:moveTo>
                <a:cubicBezTo>
                  <a:pt x="-43704" y="143856"/>
                  <a:pt x="214735" y="-42311"/>
                  <a:pt x="379092" y="0"/>
                </a:cubicBezTo>
                <a:cubicBezTo>
                  <a:pt x="3007456" y="-539994"/>
                  <a:pt x="4458628" y="222765"/>
                  <a:pt x="8468021" y="0"/>
                </a:cubicBezTo>
                <a:cubicBezTo>
                  <a:pt x="8633123" y="-1889"/>
                  <a:pt x="8851035" y="186587"/>
                  <a:pt x="8847115" y="305002"/>
                </a:cubicBezTo>
                <a:cubicBezTo>
                  <a:pt x="9064304" y="1022884"/>
                  <a:pt x="9158299" y="1959534"/>
                  <a:pt x="8847115" y="2741984"/>
                </a:cubicBezTo>
                <a:cubicBezTo>
                  <a:pt x="8869970" y="2940739"/>
                  <a:pt x="8650528" y="3041152"/>
                  <a:pt x="8468021" y="3046988"/>
                </a:cubicBezTo>
                <a:cubicBezTo>
                  <a:pt x="5242561" y="3002871"/>
                  <a:pt x="1265290" y="3063922"/>
                  <a:pt x="379092" y="3046988"/>
                </a:cubicBezTo>
                <a:cubicBezTo>
                  <a:pt x="182188" y="2981667"/>
                  <a:pt x="-13705" y="2875750"/>
                  <a:pt x="0" y="2741984"/>
                </a:cubicBezTo>
                <a:cubicBezTo>
                  <a:pt x="-277213" y="1912481"/>
                  <a:pt x="-235434" y="1284085"/>
                  <a:pt x="0" y="305002"/>
                </a:cubicBezTo>
                <a:close/>
              </a:path>
              <a:path w="8847115" h="3046988" fill="none" stroke="0" extrusionOk="0">
                <a:moveTo>
                  <a:pt x="0" y="305002"/>
                </a:moveTo>
                <a:cubicBezTo>
                  <a:pt x="-14443" y="115937"/>
                  <a:pt x="188613" y="-7499"/>
                  <a:pt x="379092" y="0"/>
                </a:cubicBezTo>
                <a:cubicBezTo>
                  <a:pt x="2891214" y="232463"/>
                  <a:pt x="6601120" y="81807"/>
                  <a:pt x="8468021" y="0"/>
                </a:cubicBezTo>
                <a:cubicBezTo>
                  <a:pt x="8655586" y="8476"/>
                  <a:pt x="8895156" y="134464"/>
                  <a:pt x="8847115" y="305002"/>
                </a:cubicBezTo>
                <a:cubicBezTo>
                  <a:pt x="8824961" y="1467753"/>
                  <a:pt x="9009151" y="1734670"/>
                  <a:pt x="8847115" y="2741984"/>
                </a:cubicBezTo>
                <a:cubicBezTo>
                  <a:pt x="8820345" y="2941712"/>
                  <a:pt x="8696728" y="3009422"/>
                  <a:pt x="8468021" y="3046988"/>
                </a:cubicBezTo>
                <a:cubicBezTo>
                  <a:pt x="6187540" y="2779923"/>
                  <a:pt x="4437766" y="2954282"/>
                  <a:pt x="379092" y="3046988"/>
                </a:cubicBezTo>
                <a:cubicBezTo>
                  <a:pt x="164164" y="3023712"/>
                  <a:pt x="43662" y="2931155"/>
                  <a:pt x="0" y="2741984"/>
                </a:cubicBezTo>
                <a:cubicBezTo>
                  <a:pt x="-110970" y="1873904"/>
                  <a:pt x="-81626" y="1183439"/>
                  <a:pt x="0" y="305002"/>
                </a:cubicBezTo>
                <a:close/>
              </a:path>
              <a:path w="8847115" h="3046988" fill="none" stroke="0" extrusionOk="0">
                <a:moveTo>
                  <a:pt x="0" y="305002"/>
                </a:moveTo>
                <a:cubicBezTo>
                  <a:pt x="1635" y="142214"/>
                  <a:pt x="226322" y="-14523"/>
                  <a:pt x="379092" y="0"/>
                </a:cubicBezTo>
                <a:cubicBezTo>
                  <a:pt x="2982052" y="371185"/>
                  <a:pt x="6685346" y="-226037"/>
                  <a:pt x="8468021" y="0"/>
                </a:cubicBezTo>
                <a:cubicBezTo>
                  <a:pt x="8625938" y="-2852"/>
                  <a:pt x="8895415" y="127970"/>
                  <a:pt x="8847115" y="305002"/>
                </a:cubicBezTo>
                <a:cubicBezTo>
                  <a:pt x="8860650" y="1361479"/>
                  <a:pt x="9033735" y="1755114"/>
                  <a:pt x="8847115" y="2741984"/>
                </a:cubicBezTo>
                <a:cubicBezTo>
                  <a:pt x="8815398" y="2941795"/>
                  <a:pt x="8705768" y="3035747"/>
                  <a:pt x="8468021" y="3046988"/>
                </a:cubicBezTo>
                <a:cubicBezTo>
                  <a:pt x="6375548" y="2899300"/>
                  <a:pt x="4283817" y="2818096"/>
                  <a:pt x="379092" y="3046988"/>
                </a:cubicBezTo>
                <a:cubicBezTo>
                  <a:pt x="159942" y="3006761"/>
                  <a:pt x="23252" y="2935262"/>
                  <a:pt x="0" y="2741984"/>
                </a:cubicBezTo>
                <a:cubicBezTo>
                  <a:pt x="-244405" y="1824110"/>
                  <a:pt x="173682" y="1106394"/>
                  <a:pt x="0" y="305002"/>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6272" h="2743733" fill="none" extrusionOk="0">
                        <a:moveTo>
                          <a:pt x="0" y="274646"/>
                        </a:moveTo>
                        <a:cubicBezTo>
                          <a:pt x="6275" y="174807"/>
                          <a:pt x="227525" y="-42888"/>
                          <a:pt x="353774" y="0"/>
                        </a:cubicBezTo>
                        <a:cubicBezTo>
                          <a:pt x="3196476" y="119834"/>
                          <a:pt x="6390513" y="-533893"/>
                          <a:pt x="7902495" y="0"/>
                        </a:cubicBezTo>
                        <a:cubicBezTo>
                          <a:pt x="8025586" y="-10631"/>
                          <a:pt x="8316036" y="83352"/>
                          <a:pt x="8256272" y="274646"/>
                        </a:cubicBezTo>
                        <a:cubicBezTo>
                          <a:pt x="8327231" y="1182956"/>
                          <a:pt x="8466080" y="1648223"/>
                          <a:pt x="8256272" y="2469084"/>
                        </a:cubicBezTo>
                        <a:cubicBezTo>
                          <a:pt x="8222744" y="2649535"/>
                          <a:pt x="8161683" y="2741834"/>
                          <a:pt x="7902495" y="2743733"/>
                        </a:cubicBezTo>
                        <a:cubicBezTo>
                          <a:pt x="6495161" y="2699719"/>
                          <a:pt x="3543199" y="2671813"/>
                          <a:pt x="353774" y="2743733"/>
                        </a:cubicBezTo>
                        <a:cubicBezTo>
                          <a:pt x="145755" y="2673275"/>
                          <a:pt x="896" y="2654760"/>
                          <a:pt x="0" y="2469084"/>
                        </a:cubicBezTo>
                        <a:cubicBezTo>
                          <a:pt x="-254687" y="1442758"/>
                          <a:pt x="234974" y="913254"/>
                          <a:pt x="0" y="274646"/>
                        </a:cubicBezTo>
                        <a:close/>
                      </a:path>
                      <a:path w="8256272" h="2743733" stroke="0" extrusionOk="0">
                        <a:moveTo>
                          <a:pt x="0" y="274646"/>
                        </a:moveTo>
                        <a:cubicBezTo>
                          <a:pt x="-64540" y="149033"/>
                          <a:pt x="201383" y="-40455"/>
                          <a:pt x="353774" y="0"/>
                        </a:cubicBezTo>
                        <a:cubicBezTo>
                          <a:pt x="2812349" y="-531353"/>
                          <a:pt x="4016703" y="408855"/>
                          <a:pt x="7902495" y="0"/>
                        </a:cubicBezTo>
                        <a:cubicBezTo>
                          <a:pt x="8046421" y="-3713"/>
                          <a:pt x="8256431" y="185037"/>
                          <a:pt x="8256272" y="274646"/>
                        </a:cubicBezTo>
                        <a:cubicBezTo>
                          <a:pt x="8508292" y="935704"/>
                          <a:pt x="8578635" y="1821291"/>
                          <a:pt x="8256272" y="2469084"/>
                        </a:cubicBezTo>
                        <a:cubicBezTo>
                          <a:pt x="8297769" y="2654423"/>
                          <a:pt x="8051019" y="2734044"/>
                          <a:pt x="7902495" y="2743733"/>
                        </a:cubicBezTo>
                        <a:cubicBezTo>
                          <a:pt x="4772481" y="2715437"/>
                          <a:pt x="1184113" y="2842503"/>
                          <a:pt x="353774" y="2743733"/>
                        </a:cubicBezTo>
                        <a:cubicBezTo>
                          <a:pt x="171881" y="2682012"/>
                          <a:pt x="-13616" y="2587702"/>
                          <a:pt x="0" y="2469084"/>
                        </a:cubicBezTo>
                        <a:cubicBezTo>
                          <a:pt x="-276201" y="1744925"/>
                          <a:pt x="-272954" y="1146526"/>
                          <a:pt x="0" y="274646"/>
                        </a:cubicBezTo>
                        <a:close/>
                      </a:path>
                      <a:path w="8256272" h="2743733" fill="none" stroke="0" extrusionOk="0">
                        <a:moveTo>
                          <a:pt x="0" y="274646"/>
                        </a:moveTo>
                        <a:cubicBezTo>
                          <a:pt x="-34453" y="82231"/>
                          <a:pt x="157911" y="-7102"/>
                          <a:pt x="353774" y="0"/>
                        </a:cubicBezTo>
                        <a:cubicBezTo>
                          <a:pt x="2993911" y="81563"/>
                          <a:pt x="6050856" y="267486"/>
                          <a:pt x="7902495" y="0"/>
                        </a:cubicBezTo>
                        <a:cubicBezTo>
                          <a:pt x="8095985" y="17290"/>
                          <a:pt x="8314425" y="116662"/>
                          <a:pt x="8256272" y="274646"/>
                        </a:cubicBezTo>
                        <a:cubicBezTo>
                          <a:pt x="8252991" y="1337327"/>
                          <a:pt x="8417771" y="1568516"/>
                          <a:pt x="8256272" y="2469084"/>
                        </a:cubicBezTo>
                        <a:cubicBezTo>
                          <a:pt x="8242112" y="2665088"/>
                          <a:pt x="8116912" y="2708573"/>
                          <a:pt x="7902495" y="2743733"/>
                        </a:cubicBezTo>
                        <a:cubicBezTo>
                          <a:pt x="5682139" y="2568919"/>
                          <a:pt x="4089621" y="2931547"/>
                          <a:pt x="353774" y="2743733"/>
                        </a:cubicBezTo>
                        <a:cubicBezTo>
                          <a:pt x="158706" y="2734021"/>
                          <a:pt x="50721" y="2644276"/>
                          <a:pt x="0" y="2469084"/>
                        </a:cubicBezTo>
                        <a:cubicBezTo>
                          <a:pt x="-64926" y="1711293"/>
                          <a:pt x="-154936" y="1132923"/>
                          <a:pt x="0" y="274646"/>
                        </a:cubicBezTo>
                        <a:close/>
                      </a:path>
                      <a:path w="8256272" h="2743733" fill="none" stroke="0" extrusionOk="0">
                        <a:moveTo>
                          <a:pt x="0" y="274646"/>
                        </a:moveTo>
                        <a:cubicBezTo>
                          <a:pt x="-8429" y="139773"/>
                          <a:pt x="206602" y="4443"/>
                          <a:pt x="353774" y="0"/>
                        </a:cubicBezTo>
                        <a:cubicBezTo>
                          <a:pt x="2661915" y="292865"/>
                          <a:pt x="6388997" y="-344946"/>
                          <a:pt x="7902495" y="0"/>
                        </a:cubicBezTo>
                        <a:cubicBezTo>
                          <a:pt x="8056347" y="-25341"/>
                          <a:pt x="8309357" y="147333"/>
                          <a:pt x="8256272" y="274646"/>
                        </a:cubicBezTo>
                        <a:cubicBezTo>
                          <a:pt x="8263559" y="1291261"/>
                          <a:pt x="8454412" y="1579766"/>
                          <a:pt x="8256272" y="2469084"/>
                        </a:cubicBezTo>
                        <a:cubicBezTo>
                          <a:pt x="8222445" y="2630629"/>
                          <a:pt x="8107286" y="2738434"/>
                          <a:pt x="7902495" y="2743733"/>
                        </a:cubicBezTo>
                        <a:cubicBezTo>
                          <a:pt x="6099629" y="2890549"/>
                          <a:pt x="4062785" y="2570923"/>
                          <a:pt x="353774" y="2743733"/>
                        </a:cubicBezTo>
                        <a:cubicBezTo>
                          <a:pt x="152862" y="2710679"/>
                          <a:pt x="9766" y="2629207"/>
                          <a:pt x="0" y="2469084"/>
                        </a:cubicBezTo>
                        <a:cubicBezTo>
                          <a:pt x="-205642" y="1671711"/>
                          <a:pt x="279704" y="1022240"/>
                          <a:pt x="0" y="274646"/>
                        </a:cubicBezTo>
                        <a:close/>
                      </a:path>
                      <a:path w="8256272" h="2743733" fill="none" stroke="0" extrusionOk="0">
                        <a:moveTo>
                          <a:pt x="0" y="274646"/>
                        </a:moveTo>
                        <a:cubicBezTo>
                          <a:pt x="5622" y="168054"/>
                          <a:pt x="218806" y="-12381"/>
                          <a:pt x="353774" y="0"/>
                        </a:cubicBezTo>
                        <a:cubicBezTo>
                          <a:pt x="2910616" y="373187"/>
                          <a:pt x="6540492" y="-508411"/>
                          <a:pt x="7902495" y="0"/>
                        </a:cubicBezTo>
                        <a:cubicBezTo>
                          <a:pt x="8055004" y="-4804"/>
                          <a:pt x="8317484" y="96834"/>
                          <a:pt x="8256272" y="274646"/>
                        </a:cubicBezTo>
                        <a:cubicBezTo>
                          <a:pt x="8313921" y="1227631"/>
                          <a:pt x="8439738" y="1612552"/>
                          <a:pt x="8256272" y="2469084"/>
                        </a:cubicBezTo>
                        <a:cubicBezTo>
                          <a:pt x="8212999" y="2666879"/>
                          <a:pt x="8126116" y="2726440"/>
                          <a:pt x="7902495" y="2743733"/>
                        </a:cubicBezTo>
                        <a:cubicBezTo>
                          <a:pt x="6266798" y="2447820"/>
                          <a:pt x="3942992" y="2565443"/>
                          <a:pt x="353774" y="2743733"/>
                        </a:cubicBezTo>
                        <a:cubicBezTo>
                          <a:pt x="144110" y="2687359"/>
                          <a:pt x="5162" y="2644055"/>
                          <a:pt x="0" y="2469084"/>
                        </a:cubicBezTo>
                        <a:cubicBezTo>
                          <a:pt x="-339763" y="1564431"/>
                          <a:pt x="247664" y="956524"/>
                          <a:pt x="0" y="27464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CB45FA1-99DD-89EF-9696-BC951D3B2082}"/>
              </a:ext>
            </a:extLst>
          </p:cNvPr>
          <p:cNvPicPr>
            <a:picLocks noChangeAspect="1"/>
          </p:cNvPicPr>
          <p:nvPr/>
        </p:nvPicPr>
        <p:blipFill>
          <a:blip r:embed="rId3"/>
          <a:stretch>
            <a:fillRect/>
          </a:stretch>
        </p:blipFill>
        <p:spPr>
          <a:xfrm>
            <a:off x="2179760" y="1099878"/>
            <a:ext cx="7413379" cy="1591194"/>
          </a:xfrm>
          <a:prstGeom prst="rect">
            <a:avLst/>
          </a:prstGeom>
        </p:spPr>
      </p:pic>
      <p:pic>
        <p:nvPicPr>
          <p:cNvPr id="3" name="Hình ảnh 5" descr="Ảnh có chứa đồ chơi, LEGO&#10;&#10;Mô tả được tạo tự động">
            <a:extLst>
              <a:ext uri="{FF2B5EF4-FFF2-40B4-BE49-F238E27FC236}">
                <a16:creationId xmlns:a16="http://schemas.microsoft.com/office/drawing/2014/main" id="{E4E7EEE0-AEA3-46E6-456C-7C0ACAB4F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857158" y="2610381"/>
            <a:ext cx="6342857" cy="4247619"/>
          </a:xfrm>
          <a:prstGeom prst="rect">
            <a:avLst/>
          </a:prstGeom>
        </p:spPr>
      </p:pic>
    </p:spTree>
    <p:extLst>
      <p:ext uri="{BB962C8B-B14F-4D97-AF65-F5344CB8AC3E}">
        <p14:creationId xmlns:p14="http://schemas.microsoft.com/office/powerpoint/2010/main" val="2799889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id="{E4CA1A88-8DBC-8C69-5823-94C92FAA3089}"/>
              </a:ext>
            </a:extLst>
          </p:cNvPr>
          <p:cNvSpPr/>
          <p:nvPr/>
        </p:nvSpPr>
        <p:spPr>
          <a:xfrm>
            <a:off x="1416198" y="513316"/>
            <a:ext cx="6515100" cy="4152900"/>
          </a:xfrm>
          <a:prstGeom prst="wedgeEllipseCallout">
            <a:avLst>
              <a:gd name="adj1" fmla="val 59868"/>
              <a:gd name="adj2" fmla="val 1418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1E2E32-818E-5755-43C6-859BB7A67F45}"/>
              </a:ext>
            </a:extLst>
          </p:cNvPr>
          <p:cNvSpPr/>
          <p:nvPr/>
        </p:nvSpPr>
        <p:spPr>
          <a:xfrm>
            <a:off x="1711843" y="1412666"/>
            <a:ext cx="5890436" cy="2308324"/>
          </a:xfrm>
          <a:prstGeom prst="rect">
            <a:avLst/>
          </a:prstGeom>
          <a:noFill/>
        </p:spPr>
        <p:txBody>
          <a:bodyPr wrap="square" lIns="91440" tIns="45720" rIns="91440" bIns="45720">
            <a:spAutoFit/>
          </a:bodyPr>
          <a:lstStyle/>
          <a:p>
            <a:pPr lvl="0" algn="ctr">
              <a:defRPr/>
            </a:pPr>
            <a:r>
              <a:rPr lang="vi-VN" sz="4800" b="1" dirty="0">
                <a:ln>
                  <a:solidFill>
                    <a:srgbClr val="FF53AD"/>
                  </a:solidFill>
                </a:ln>
                <a:solidFill>
                  <a:srgbClr val="FF0066"/>
                </a:solidFill>
                <a:latin typeface="Calibri" panose="020F0502020204030204" pitchFamily="34" charset="0"/>
                <a:cs typeface="Calibri" panose="020F0502020204030204" pitchFamily="34" charset="0"/>
              </a:rPr>
              <a:t>Theo em, vì sao phải thực hiện quyền và bổn phận của trẻ em?</a:t>
            </a:r>
            <a:endParaRPr kumimoji="0" lang="en-US" sz="4800" b="1" i="0" u="none" strike="noStrike" kern="1200" cap="none" spc="0" normalizeH="0" baseline="0" noProof="0" dirty="0">
              <a:ln w="0">
                <a:solidFill>
                  <a:srgbClr val="FF53AD"/>
                </a:solidFill>
              </a:ln>
              <a:solidFill>
                <a:srgbClr val="FF0066"/>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41055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598558" y="647699"/>
            <a:ext cx="7411967" cy="5125779"/>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Phải thực hiện quyền và bổn phận của trẻ em vì: </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Đ</a:t>
            </a: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ể bảo đảm lợi ích tốt nhất của trẻ em trong các quyết định liên quan đến trẻ em</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g</a:t>
            </a: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iúp các em ý thức được những bổn phận của mình để có trách nhiệm hơn với xã hội.</a:t>
            </a:r>
            <a:endParaRPr kumimoji="0" lang="en-US" sz="4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9999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id="{E4CA1A88-8DBC-8C69-5823-94C92FAA3089}"/>
              </a:ext>
            </a:extLst>
          </p:cNvPr>
          <p:cNvSpPr/>
          <p:nvPr/>
        </p:nvSpPr>
        <p:spPr>
          <a:xfrm>
            <a:off x="1416198" y="513316"/>
            <a:ext cx="6515100" cy="4152900"/>
          </a:xfrm>
          <a:prstGeom prst="wedgeEllipseCallout">
            <a:avLst>
              <a:gd name="adj1" fmla="val 59868"/>
              <a:gd name="adj2" fmla="val 1418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1E2E32-818E-5755-43C6-859BB7A67F45}"/>
              </a:ext>
            </a:extLst>
          </p:cNvPr>
          <p:cNvSpPr/>
          <p:nvPr/>
        </p:nvSpPr>
        <p:spPr>
          <a:xfrm>
            <a:off x="1775638" y="1104321"/>
            <a:ext cx="5890436" cy="304698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solidFill>
                    <a:srgbClr val="FF53AD"/>
                  </a:solidFill>
                </a:ln>
                <a:solidFill>
                  <a:srgbClr val="FF0066"/>
                </a:solidFill>
                <a:effectLst/>
                <a:uLnTx/>
                <a:uFillTx/>
                <a:latin typeface="Calibri" panose="020F0502020204030204" pitchFamily="34" charset="0"/>
                <a:ea typeface="+mn-ea"/>
                <a:cs typeface="Calibri" panose="020F0502020204030204" pitchFamily="34" charset="0"/>
              </a:rPr>
              <a:t>Em hãy nêu thêm ý nghĩa của việc thực hiện quyền và bổn phận của trẻ em.</a:t>
            </a:r>
            <a:endParaRPr kumimoji="0" lang="en-US" sz="4800" b="1" i="0" u="none" strike="noStrike" kern="1200" cap="none" spc="0" normalizeH="0" baseline="0" noProof="0" dirty="0">
              <a:ln w="0">
                <a:solidFill>
                  <a:srgbClr val="FF53AD"/>
                </a:solidFill>
              </a:ln>
              <a:solidFill>
                <a:srgbClr val="FF0066"/>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94962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598558" y="647699"/>
            <a:ext cx="7411967" cy="549792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Ý nghĩa của việc thực hiện quyền và bổn phận của trẻ em: </a:t>
            </a:r>
          </a:p>
          <a:p>
            <a:pPr marL="571500" lvl="0" indent="-571500" algn="just">
              <a:buFont typeface="Arial" panose="020B0604020202020204" pitchFamily="34" charset="0"/>
              <a:buChar cha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Là điều kiện cần thiết để trẻ em phát triển đầy đủ, toàn diện về thể chất và tinh thần. </a:t>
            </a:r>
          </a:p>
          <a:p>
            <a:pPr marL="571500" lvl="0" indent="-571500" algn="just">
              <a:buFont typeface="Arial" panose="020B0604020202020204" pitchFamily="34" charset="0"/>
              <a:buChar cha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Thực hiện quyền trẻ em đảm bảo cho trẻ em được sống, phát triển trong bầu không khí hạnh phúc, yêu thương, lành mạnh...</a:t>
            </a:r>
          </a:p>
        </p:txBody>
      </p:sp>
    </p:spTree>
    <p:extLst>
      <p:ext uri="{BB962C8B-B14F-4D97-AF65-F5344CB8AC3E}">
        <p14:creationId xmlns:p14="http://schemas.microsoft.com/office/powerpoint/2010/main" val="1038204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CADFC3D6-83EF-CCA3-1165-93402EFDE2C5}"/>
              </a:ext>
            </a:extLst>
          </p:cNvPr>
          <p:cNvSpPr/>
          <p:nvPr/>
        </p:nvSpPr>
        <p:spPr>
          <a:xfrm>
            <a:off x="1573618" y="839972"/>
            <a:ext cx="9229061" cy="1533558"/>
          </a:xfrm>
          <a:custGeom>
            <a:avLst/>
            <a:gdLst>
              <a:gd name="connsiteX0" fmla="*/ 0 w 5459896"/>
              <a:gd name="connsiteY0" fmla="*/ 190204 h 1141200"/>
              <a:gd name="connsiteX1" fmla="*/ 190204 w 5459896"/>
              <a:gd name="connsiteY1" fmla="*/ 0 h 1141200"/>
              <a:gd name="connsiteX2" fmla="*/ 5269692 w 5459896"/>
              <a:gd name="connsiteY2" fmla="*/ 0 h 1141200"/>
              <a:gd name="connsiteX3" fmla="*/ 5459896 w 5459896"/>
              <a:gd name="connsiteY3" fmla="*/ 190204 h 1141200"/>
              <a:gd name="connsiteX4" fmla="*/ 5459896 w 5459896"/>
              <a:gd name="connsiteY4" fmla="*/ 950996 h 1141200"/>
              <a:gd name="connsiteX5" fmla="*/ 5269692 w 5459896"/>
              <a:gd name="connsiteY5" fmla="*/ 1141200 h 1141200"/>
              <a:gd name="connsiteX6" fmla="*/ 190204 w 5459896"/>
              <a:gd name="connsiteY6" fmla="*/ 1141200 h 1141200"/>
              <a:gd name="connsiteX7" fmla="*/ 0 w 5459896"/>
              <a:gd name="connsiteY7" fmla="*/ 950996 h 1141200"/>
              <a:gd name="connsiteX8" fmla="*/ 0 w 5459896"/>
              <a:gd name="connsiteY8" fmla="*/ 190204 h 11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59896" h="1141200" fill="none" extrusionOk="0">
                <a:moveTo>
                  <a:pt x="0" y="190204"/>
                </a:moveTo>
                <a:cubicBezTo>
                  <a:pt x="-1446" y="89165"/>
                  <a:pt x="94567" y="10055"/>
                  <a:pt x="190204" y="0"/>
                </a:cubicBezTo>
                <a:cubicBezTo>
                  <a:pt x="1908962" y="-104888"/>
                  <a:pt x="4613803" y="-23247"/>
                  <a:pt x="5269692" y="0"/>
                </a:cubicBezTo>
                <a:cubicBezTo>
                  <a:pt x="5375849" y="1768"/>
                  <a:pt x="5456012" y="97306"/>
                  <a:pt x="5459896" y="190204"/>
                </a:cubicBezTo>
                <a:cubicBezTo>
                  <a:pt x="5461589" y="399294"/>
                  <a:pt x="5412697" y="698159"/>
                  <a:pt x="5459896" y="950996"/>
                </a:cubicBezTo>
                <a:cubicBezTo>
                  <a:pt x="5462068" y="1055764"/>
                  <a:pt x="5372051" y="1136232"/>
                  <a:pt x="5269692" y="1141200"/>
                </a:cubicBezTo>
                <a:cubicBezTo>
                  <a:pt x="3204966" y="1189166"/>
                  <a:pt x="726344" y="1067621"/>
                  <a:pt x="190204" y="1141200"/>
                </a:cubicBezTo>
                <a:cubicBezTo>
                  <a:pt x="89458" y="1151442"/>
                  <a:pt x="-4884" y="1060085"/>
                  <a:pt x="0" y="950996"/>
                </a:cubicBezTo>
                <a:cubicBezTo>
                  <a:pt x="67132" y="645398"/>
                  <a:pt x="28111" y="476784"/>
                  <a:pt x="0" y="190204"/>
                </a:cubicBezTo>
                <a:close/>
              </a:path>
              <a:path w="5459896" h="1141200" stroke="0" extrusionOk="0">
                <a:moveTo>
                  <a:pt x="0" y="190204"/>
                </a:moveTo>
                <a:cubicBezTo>
                  <a:pt x="5162" y="82957"/>
                  <a:pt x="84650" y="17043"/>
                  <a:pt x="190204" y="0"/>
                </a:cubicBezTo>
                <a:cubicBezTo>
                  <a:pt x="2715547" y="-27212"/>
                  <a:pt x="4556974" y="-33425"/>
                  <a:pt x="5269692" y="0"/>
                </a:cubicBezTo>
                <a:cubicBezTo>
                  <a:pt x="5364880" y="-12994"/>
                  <a:pt x="5462677" y="80674"/>
                  <a:pt x="5459896" y="190204"/>
                </a:cubicBezTo>
                <a:cubicBezTo>
                  <a:pt x="5511184" y="564187"/>
                  <a:pt x="5433537" y="598314"/>
                  <a:pt x="5459896" y="950996"/>
                </a:cubicBezTo>
                <a:cubicBezTo>
                  <a:pt x="5477833" y="1062205"/>
                  <a:pt x="5384676" y="1136393"/>
                  <a:pt x="5269692" y="1141200"/>
                </a:cubicBezTo>
                <a:cubicBezTo>
                  <a:pt x="3558991" y="1071906"/>
                  <a:pt x="1614951" y="1273746"/>
                  <a:pt x="190204" y="1141200"/>
                </a:cubicBezTo>
                <a:cubicBezTo>
                  <a:pt x="91182" y="1154598"/>
                  <a:pt x="16600" y="1050762"/>
                  <a:pt x="0" y="950996"/>
                </a:cubicBezTo>
                <a:cubicBezTo>
                  <a:pt x="-3703" y="661645"/>
                  <a:pt x="-59362" y="422341"/>
                  <a:pt x="0" y="190204"/>
                </a:cubicBezTo>
                <a:close/>
              </a:path>
            </a:pathLst>
          </a:custGeom>
          <a:solidFill>
            <a:schemeClr val="accent4">
              <a:lumMod val="40000"/>
              <a:lumOff val="60000"/>
            </a:schemeClr>
          </a:solidFill>
          <a:ln w="28575">
            <a:solidFill>
              <a:schemeClr val="accent4">
                <a:lumMod val="75000"/>
              </a:schemeClr>
            </a:solidFill>
            <a:prstDash val="solid"/>
            <a:extLst>
              <a:ext uri="{C807C97D-BFC1-408E-A445-0C87EB9F89A2}">
                <ask:lineSketchStyleProps xmlns:ask="http://schemas.microsoft.com/office/drawing/2018/sketchyshapes" sd="790207800">
                  <a:custGeom>
                    <a:avLst/>
                    <a:gdLst>
                      <a:gd name="connsiteX0" fmla="*/ 0 w 9229061"/>
                      <a:gd name="connsiteY0" fmla="*/ 255598 h 1533558"/>
                      <a:gd name="connsiteX1" fmla="*/ 321508 w 9229061"/>
                      <a:gd name="connsiteY1" fmla="*/ 0 h 1533558"/>
                      <a:gd name="connsiteX2" fmla="*/ 8907552 w 9229061"/>
                      <a:gd name="connsiteY2" fmla="*/ 0 h 1533558"/>
                      <a:gd name="connsiteX3" fmla="*/ 9229061 w 9229061"/>
                      <a:gd name="connsiteY3" fmla="*/ 255598 h 1533558"/>
                      <a:gd name="connsiteX4" fmla="*/ 9229061 w 9229061"/>
                      <a:gd name="connsiteY4" fmla="*/ 1277959 h 1533558"/>
                      <a:gd name="connsiteX5" fmla="*/ 8907552 w 9229061"/>
                      <a:gd name="connsiteY5" fmla="*/ 1533558 h 1533558"/>
                      <a:gd name="connsiteX6" fmla="*/ 321508 w 9229061"/>
                      <a:gd name="connsiteY6" fmla="*/ 1533558 h 1533558"/>
                      <a:gd name="connsiteX7" fmla="*/ 0 w 9229061"/>
                      <a:gd name="connsiteY7" fmla="*/ 1277959 h 1533558"/>
                      <a:gd name="connsiteX8" fmla="*/ 0 w 9229061"/>
                      <a:gd name="connsiteY8" fmla="*/ 255598 h 1533558"/>
                      <a:gd name="connsiteX0" fmla="*/ 0 w 9229061"/>
                      <a:gd name="connsiteY0" fmla="*/ 255598 h 1533558"/>
                      <a:gd name="connsiteX1" fmla="*/ 321508 w 9229061"/>
                      <a:gd name="connsiteY1" fmla="*/ 0 h 1533558"/>
                      <a:gd name="connsiteX2" fmla="*/ 8907552 w 9229061"/>
                      <a:gd name="connsiteY2" fmla="*/ 0 h 1533558"/>
                      <a:gd name="connsiteX3" fmla="*/ 9229061 w 9229061"/>
                      <a:gd name="connsiteY3" fmla="*/ 255598 h 1533558"/>
                      <a:gd name="connsiteX4" fmla="*/ 9229061 w 9229061"/>
                      <a:gd name="connsiteY4" fmla="*/ 1277959 h 1533558"/>
                      <a:gd name="connsiteX5" fmla="*/ 8907552 w 9229061"/>
                      <a:gd name="connsiteY5" fmla="*/ 1533558 h 1533558"/>
                      <a:gd name="connsiteX6" fmla="*/ 321508 w 9229061"/>
                      <a:gd name="connsiteY6" fmla="*/ 1533558 h 1533558"/>
                      <a:gd name="connsiteX7" fmla="*/ 0 w 9229061"/>
                      <a:gd name="connsiteY7" fmla="*/ 1277959 h 1533558"/>
                      <a:gd name="connsiteX8" fmla="*/ 0 w 9229061"/>
                      <a:gd name="connsiteY8" fmla="*/ 255598 h 153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29061" h="1533558" fill="none" extrusionOk="0">
                        <a:moveTo>
                          <a:pt x="0" y="255598"/>
                        </a:moveTo>
                        <a:cubicBezTo>
                          <a:pt x="-7233" y="133095"/>
                          <a:pt x="181928" y="37104"/>
                          <a:pt x="321508" y="0"/>
                        </a:cubicBezTo>
                        <a:cubicBezTo>
                          <a:pt x="3203612" y="-35152"/>
                          <a:pt x="7874086" y="-96413"/>
                          <a:pt x="8907552" y="0"/>
                        </a:cubicBezTo>
                        <a:cubicBezTo>
                          <a:pt x="9096585" y="17650"/>
                          <a:pt x="9220188" y="137975"/>
                          <a:pt x="9229061" y="255598"/>
                        </a:cubicBezTo>
                        <a:cubicBezTo>
                          <a:pt x="9225466" y="524251"/>
                          <a:pt x="9159494" y="972278"/>
                          <a:pt x="9229061" y="1277959"/>
                        </a:cubicBezTo>
                        <a:cubicBezTo>
                          <a:pt x="9258850" y="1415396"/>
                          <a:pt x="9069576" y="1506559"/>
                          <a:pt x="8907552" y="1533558"/>
                        </a:cubicBezTo>
                        <a:cubicBezTo>
                          <a:pt x="5342390" y="1527537"/>
                          <a:pt x="1377346" y="1445175"/>
                          <a:pt x="321508" y="1533558"/>
                        </a:cubicBezTo>
                        <a:cubicBezTo>
                          <a:pt x="152449" y="1550263"/>
                          <a:pt x="-19526" y="1433880"/>
                          <a:pt x="0" y="1277959"/>
                        </a:cubicBezTo>
                        <a:cubicBezTo>
                          <a:pt x="114639" y="864381"/>
                          <a:pt x="54013" y="629253"/>
                          <a:pt x="0" y="255598"/>
                        </a:cubicBezTo>
                        <a:close/>
                      </a:path>
                      <a:path w="9229061" h="1533558" stroke="0" extrusionOk="0">
                        <a:moveTo>
                          <a:pt x="0" y="255598"/>
                        </a:moveTo>
                        <a:cubicBezTo>
                          <a:pt x="29748" y="112096"/>
                          <a:pt x="130160" y="11180"/>
                          <a:pt x="321508" y="0"/>
                        </a:cubicBezTo>
                        <a:cubicBezTo>
                          <a:pt x="3407486" y="165541"/>
                          <a:pt x="5320854" y="163070"/>
                          <a:pt x="8907552" y="0"/>
                        </a:cubicBezTo>
                        <a:cubicBezTo>
                          <a:pt x="9067205" y="-12851"/>
                          <a:pt x="9224248" y="110308"/>
                          <a:pt x="9229061" y="255598"/>
                        </a:cubicBezTo>
                        <a:cubicBezTo>
                          <a:pt x="9316179" y="760325"/>
                          <a:pt x="9194131" y="796102"/>
                          <a:pt x="9229061" y="1277959"/>
                        </a:cubicBezTo>
                        <a:cubicBezTo>
                          <a:pt x="9272475" y="1445784"/>
                          <a:pt x="9126832" y="1545854"/>
                          <a:pt x="8907552" y="1533558"/>
                        </a:cubicBezTo>
                        <a:cubicBezTo>
                          <a:pt x="5845508" y="1569870"/>
                          <a:pt x="2594729" y="1345657"/>
                          <a:pt x="321508" y="1533558"/>
                        </a:cubicBezTo>
                        <a:cubicBezTo>
                          <a:pt x="155524" y="1554065"/>
                          <a:pt x="26080" y="1389998"/>
                          <a:pt x="0" y="1277959"/>
                        </a:cubicBezTo>
                        <a:cubicBezTo>
                          <a:pt x="55108" y="900172"/>
                          <a:pt x="-147523" y="603070"/>
                          <a:pt x="0" y="255598"/>
                        </a:cubicBezTo>
                        <a:close/>
                      </a:path>
                      <a:path w="9229061" h="1533558" fill="none" stroke="0" extrusionOk="0">
                        <a:moveTo>
                          <a:pt x="0" y="255598"/>
                        </a:moveTo>
                        <a:cubicBezTo>
                          <a:pt x="3691" y="117205"/>
                          <a:pt x="159620" y="21253"/>
                          <a:pt x="321508" y="0"/>
                        </a:cubicBezTo>
                        <a:cubicBezTo>
                          <a:pt x="3186247" y="-143530"/>
                          <a:pt x="7943224" y="-121713"/>
                          <a:pt x="8907552" y="0"/>
                        </a:cubicBezTo>
                        <a:cubicBezTo>
                          <a:pt x="9084158" y="-1361"/>
                          <a:pt x="9225136" y="126501"/>
                          <a:pt x="9229061" y="255598"/>
                        </a:cubicBezTo>
                        <a:cubicBezTo>
                          <a:pt x="9242789" y="491950"/>
                          <a:pt x="9147914" y="908610"/>
                          <a:pt x="9229061" y="1277959"/>
                        </a:cubicBezTo>
                        <a:cubicBezTo>
                          <a:pt x="9238523" y="1420737"/>
                          <a:pt x="9103392" y="1515841"/>
                          <a:pt x="8907552" y="1533558"/>
                        </a:cubicBezTo>
                        <a:cubicBezTo>
                          <a:pt x="5492173" y="1488318"/>
                          <a:pt x="1217851" y="1319298"/>
                          <a:pt x="321508" y="1533558"/>
                        </a:cubicBezTo>
                        <a:cubicBezTo>
                          <a:pt x="152063" y="1549208"/>
                          <a:pt x="8279" y="1419293"/>
                          <a:pt x="0" y="1277959"/>
                        </a:cubicBezTo>
                        <a:cubicBezTo>
                          <a:pt x="89505" y="884857"/>
                          <a:pt x="68780" y="665999"/>
                          <a:pt x="0" y="25559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3498EF0-CC9F-FD01-494C-6D25F404EA51}"/>
              </a:ext>
            </a:extLst>
          </p:cNvPr>
          <p:cNvPicPr>
            <a:picLocks noChangeAspect="1"/>
          </p:cNvPicPr>
          <p:nvPr/>
        </p:nvPicPr>
        <p:blipFill>
          <a:blip r:embed="rId3"/>
          <a:stretch>
            <a:fillRect/>
          </a:stretch>
        </p:blipFill>
        <p:spPr>
          <a:xfrm>
            <a:off x="2442109" y="742911"/>
            <a:ext cx="7626757" cy="2139881"/>
          </a:xfrm>
          <a:prstGeom prst="rect">
            <a:avLst/>
          </a:prstGeom>
        </p:spPr>
      </p:pic>
    </p:spTree>
    <p:extLst>
      <p:ext uri="{BB962C8B-B14F-4D97-AF65-F5344CB8AC3E}">
        <p14:creationId xmlns:p14="http://schemas.microsoft.com/office/powerpoint/2010/main" val="170396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1026" name="Picture 2" descr="Tree Cartoon Wallpapers - Top Free Tree Cartoon Backgrounds -  WallpaperAcc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1" y="304800"/>
            <a:ext cx="5938715" cy="62564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53507" y="1542697"/>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draw cartoon star fruit Archives - How to draw step by step"/>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a:off x="8798546" y="3200400"/>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draw cartoon star fruit Archives - How to draw step by step"/>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flipH="1">
            <a:off x="6284464" y="3687124"/>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rd GIFs - Get the best GIF on GIPHY"/>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082583" y="179547"/>
            <a:ext cx="3435012" cy="2497541"/>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15081" y="2197962"/>
            <a:ext cx="3551238" cy="2038350"/>
          </a:xfrm>
          <a:prstGeom prst="cloudCallout">
            <a:avLst>
              <a:gd name="adj1" fmla="val 61523"/>
              <a:gd name="adj2" fmla="val -617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defRPr/>
            </a:pPr>
            <a:r>
              <a:rPr lang="en-US" sz="3600" b="1" kern="0" dirty="0">
                <a:solidFill>
                  <a:srgbClr val="000000"/>
                </a:solidFill>
                <a:latin typeface="UTM Cookies" pitchFamily="18" charset="0"/>
                <a:sym typeface="Arial"/>
              </a:rPr>
              <a:t>ĂN KHẾ </a:t>
            </a:r>
          </a:p>
          <a:p>
            <a:pPr algn="ctr">
              <a:buClr>
                <a:srgbClr val="000000"/>
              </a:buClr>
              <a:defRPr/>
            </a:pPr>
            <a:r>
              <a:rPr lang="en-US" sz="3600" b="1" kern="0" dirty="0">
                <a:solidFill>
                  <a:srgbClr val="000000"/>
                </a:solidFill>
                <a:latin typeface="UTM Cookies" pitchFamily="18" charset="0"/>
                <a:sym typeface="Arial"/>
              </a:rPr>
              <a:t>TRẢ VÀNG</a:t>
            </a:r>
          </a:p>
        </p:txBody>
      </p:sp>
      <p:pic>
        <p:nvPicPr>
          <p:cNvPr id="2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649200" y="2765113"/>
            <a:ext cx="609600" cy="609600"/>
          </a:xfrm>
          <a:prstGeom prst="rect">
            <a:avLst/>
          </a:prstGeom>
        </p:spPr>
      </p:pic>
      <p:pic>
        <p:nvPicPr>
          <p:cNvPr id="1039"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0763" y="3800270"/>
            <a:ext cx="2477546" cy="285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Welcome to Bask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8958" y="5292726"/>
            <a:ext cx="2463484" cy="12969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khế 1">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04793" y="2150600"/>
            <a:ext cx="835025"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khế 2">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74758" y="102120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khế 2">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33575" y="2153775"/>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khế 4">
            <a:hlinkClick r:id="rId20"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10727" y="2252889"/>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khế 5">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074757" y="304616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841540" y="1981932"/>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993940" y="1447801"/>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32040" y="1514476"/>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48552" y="1546683"/>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65064" y="1945218"/>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hlinkClick r:id="rId26"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617448" y="3774475"/>
            <a:ext cx="2086845" cy="295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924051" y="405360"/>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001888" y="-15554"/>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400169" y="4462617"/>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609854" y="405360"/>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09124" y="-441069"/>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217464" y="2097618"/>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14109" r="85396">
                        <a14:foregroundMark x1="22277" y1="22819" x2="48020" y2="38255"/>
                        <a14:foregroundMark x1="16089" y1="2013" x2="22277" y2="16779"/>
                        <a14:foregroundMark x1="24010" y1="18792" x2="33168" y2="24161"/>
                        <a14:foregroundMark x1="36386" y1="27517" x2="50990" y2="30872"/>
                        <a14:foregroundMark x1="50990" y1="30872" x2="67079" y2="25503"/>
                        <a14:foregroundMark x1="68317" y1="24832" x2="79208" y2="14094"/>
                        <a14:foregroundMark x1="79950" y1="14094" x2="83416" y2="671"/>
                        <a14:foregroundMark x1="81436" y1="22819" x2="72277" y2="72483"/>
                        <a14:foregroundMark x1="83416" y1="14765" x2="71287" y2="83221"/>
                        <a14:foregroundMark x1="71040" y1="36242" x2="60149" y2="95973"/>
                        <a14:foregroundMark x1="48020" y1="44295" x2="45050" y2="91275"/>
                        <a14:foregroundMark x1="18812" y1="23490" x2="34158" y2="88591"/>
                        <a14:foregroundMark x1="25990" y1="77181" x2="28960" y2="85906"/>
                        <a14:foregroundMark x1="15842" y1="10067" x2="23267" y2="74497"/>
                        <a14:foregroundMark x1="32178" y1="91275" x2="43317" y2="97315"/>
                        <a14:foregroundMark x1="82921" y1="25503" x2="75495" y2="83893"/>
                        <a14:foregroundMark x1="82178" y1="36242" x2="81188" y2="61745"/>
                        <a14:foregroundMark x1="79455" y1="67114" x2="75248" y2="77181"/>
                        <a14:foregroundMark x1="73515" y1="79866" x2="69059" y2="92617"/>
                        <a14:backgroundMark x1="32426" y1="12752" x2="67327" y2="12752"/>
                        <a14:backgroundMark x1="21287" y1="5369" x2="31683" y2="16107"/>
                      </a14:backgroundRemoval>
                    </a14:imgEffect>
                  </a14:imgLayer>
                </a14:imgProps>
              </a:ext>
              <a:ext uri="{28A0092B-C50C-407E-A947-70E740481C1C}">
                <a14:useLocalDpi xmlns:a14="http://schemas.microsoft.com/office/drawing/2010/main" val="0"/>
              </a:ext>
            </a:extLst>
          </a:blip>
          <a:srcRect/>
          <a:stretch>
            <a:fillRect/>
          </a:stretch>
        </p:blipFill>
        <p:spPr bwMode="auto">
          <a:xfrm>
            <a:off x="558959" y="5694303"/>
            <a:ext cx="2462213"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653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52"/>
                                        </p:tgtEl>
                                        <p:attrNameLst>
                                          <p:attrName>style.visibility</p:attrName>
                                        </p:attrNameLst>
                                      </p:cBhvr>
                                      <p:to>
                                        <p:strVal val="visible"/>
                                      </p:to>
                                    </p:set>
                                    <p:animEffect transition="in" filter="fade">
                                      <p:cBhvr>
                                        <p:cTn id="11" dur="500"/>
                                        <p:tgtEl>
                                          <p:spTgt spid="1052"/>
                                        </p:tgtEl>
                                      </p:cBhvr>
                                    </p:animEffect>
                                  </p:childTnLst>
                                </p:cTn>
                              </p:par>
                              <p:par>
                                <p:cTn id="12" presetID="9" presetClass="exit" presetSubtype="0" fill="hold" nodeType="withEffect">
                                  <p:stCondLst>
                                    <p:cond delay="0"/>
                                  </p:stCondLst>
                                  <p:childTnLst>
                                    <p:animEffect transition="out" filter="dissolve">
                                      <p:cBhvr>
                                        <p:cTn id="13" dur="500"/>
                                        <p:tgtEl>
                                          <p:spTgt spid="1039"/>
                                        </p:tgtEl>
                                      </p:cBhvr>
                                    </p:animEffect>
                                    <p:set>
                                      <p:cBhvr>
                                        <p:cTn id="14" dur="1" fill="hold">
                                          <p:stCondLst>
                                            <p:cond delay="499"/>
                                          </p:stCondLst>
                                        </p:cTn>
                                        <p:tgtEl>
                                          <p:spTgt spid="1039"/>
                                        </p:tgtEl>
                                        <p:attrNameLst>
                                          <p:attrName>style.visibility</p:attrName>
                                        </p:attrNameLst>
                                      </p:cBhvr>
                                      <p:to>
                                        <p:strVal val="hidden"/>
                                      </p:to>
                                    </p:set>
                                  </p:childTnLst>
                                </p:cTn>
                              </p:par>
                            </p:childTnLst>
                          </p:cTn>
                        </p:par>
                        <p:par>
                          <p:cTn id="15" fill="hold">
                            <p:stCondLst>
                              <p:cond delay="500"/>
                            </p:stCondLst>
                            <p:childTnLst>
                              <p:par>
                                <p:cTn id="16"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17" dur="2000" fill="hold"/>
                                        <p:tgtEl>
                                          <p:spTgt spid="37"/>
                                        </p:tgtEl>
                                        <p:attrNameLst>
                                          <p:attrName>ppt_x</p:attrName>
                                          <p:attrName>ppt_y</p:attrName>
                                        </p:attrNameLst>
                                      </p:cBhvr>
                                      <p:rCtr x="-10675" y="22917"/>
                                    </p:animMotion>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042"/>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042"/>
                                        </p:tgtEl>
                                      </p:cBhvr>
                                    </p:animEffect>
                                    <p:set>
                                      <p:cBhvr>
                                        <p:cTn id="27" dur="1" fill="hold">
                                          <p:stCondLst>
                                            <p:cond delay="499"/>
                                          </p:stCondLst>
                                        </p:cTn>
                                        <p:tgtEl>
                                          <p:spTgt spid="1042"/>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048"/>
                                        </p:tgtEl>
                                        <p:attrNameLst>
                                          <p:attrName>style.visibility</p:attrName>
                                        </p:attrNameLst>
                                      </p:cBhvr>
                                      <p:to>
                                        <p:strVal val="visible"/>
                                      </p:to>
                                    </p:set>
                                    <p:animEffect transition="in" filter="fade">
                                      <p:cBhvr>
                                        <p:cTn id="31" dur="500"/>
                                        <p:tgtEl>
                                          <p:spTgt spid="1048"/>
                                        </p:tgtEl>
                                      </p:cBhvr>
                                    </p:animEffect>
                                  </p:childTnLst>
                                </p:cTn>
                              </p:par>
                            </p:childTnLst>
                          </p:cTn>
                        </p:par>
                        <p:par>
                          <p:cTn id="32" fill="hold">
                            <p:stCondLst>
                              <p:cond delay="1000"/>
                            </p:stCondLst>
                            <p:childTnLst>
                              <p:par>
                                <p:cTn id="33" presetID="0" presetClass="path" presetSubtype="0" accel="50000" decel="50000" fill="hold" nodeType="afterEffect">
                                  <p:stCondLst>
                                    <p:cond delay="0"/>
                                  </p:stCondLst>
                                  <p:childTnLst>
                                    <p:animMotion origin="layout" path="M 1.58966E-6 -4.85549E-6 C -0.00718 0.00486 -0.01214 0.01295 -0.01788 0.02128 C -0.02101 0.02567 -0.02154 0.02428 -0.02389 0.0296 C -0.02871 0.04024 -0.03511 0.05573 -0.04177 0.06336 C -0.0462 0.07561 -0.05247 0.0837 -0.05847 0.09295 C -0.06317 0.10012 -0.06643 0.10821 -0.07139 0.11422 C -0.07283 0.11769 -0.07426 0.12209 -0.07622 0.12486 C -0.07935 0.12925 -0.08575 0.13735 -0.08575 0.13758 C -0.08914 0.14659 -0.09489 0.15469 -0.10011 0.1607 C -0.10298 0.16787 -0.10637 0.17526 -0.10963 0.18174 C -0.11146 0.18544 -0.11407 0.18821 -0.11564 0.19237 C -0.1172 0.19654 -0.12034 0.20509 -0.12034 0.20532 C -0.12073 0.20787 -0.1206 0.2111 -0.12151 0.21365 C -0.12229 0.21573 -0.12412 0.21596 -0.12516 0.21781 C -0.12778 0.2222 -0.1296 0.22798 -0.13234 0.23261 C -0.13521 0.2481 -0.13287 0.24209 -0.13822 0.25157 C -0.1407 0.26405 -0.14435 0.27376 -0.14787 0.28532 C -0.15075 0.3059 -0.14827 0.29781 -0.15375 0.31076 C -0.15466 0.31561 -0.15479 0.32116 -0.15623 0.32555 C -0.15701 0.3281 -0.15884 0.32948 -0.15975 0.33203 C -0.16341 0.34128 -0.16393 0.35122 -0.17045 0.35515 C -0.17241 0.35862 -0.17489 0.36162 -0.17646 0.36579 C -0.17724 0.36787 -0.17776 0.37041 -0.17881 0.37203 C -0.18102 0.3755 -0.18598 0.38058 -0.18598 0.38081 C -0.18703 0.39584 -0.18677 0.39816 -0.19186 0.4081 C -0.19368 0.4229 -0.19525 0.43399 -0.19786 0.4481 C -0.19864 0.45226 -0.19943 0.45665 -0.20021 0.46081 C -0.2006 0.4629 -0.20139 0.46729 -0.20139 0.46752 C -0.20256 0.47492 -0.2237 0.54405 -0.22475 0.55029 " pathEditMode="relative" rAng="0" ptsTypes="fffffffffffffffffffffffffffff">
                                      <p:cBhvr>
                                        <p:cTn id="34" dur="2000" fill="hold"/>
                                        <p:tgtEl>
                                          <p:spTgt spid="1048"/>
                                        </p:tgtEl>
                                        <p:attrNameLst>
                                          <p:attrName>ppt_x</p:attrName>
                                          <p:attrName>ppt_y</p:attrName>
                                        </p:attrNameLst>
                                      </p:cBhvr>
                                      <p:rCtr x="-11237" y="27514"/>
                                    </p:animMotion>
                                  </p:childTnLst>
                                </p:cTn>
                              </p:par>
                            </p:childTnLst>
                          </p:cTn>
                        </p:par>
                      </p:childTnLst>
                    </p:cTn>
                  </p:par>
                </p:childTnLst>
              </p:cTn>
              <p:nextCondLst>
                <p:cond evt="onClick" delay="0">
                  <p:tgtEl>
                    <p:spTgt spid="1042"/>
                  </p:tgtEl>
                </p:cond>
              </p:nextCondLst>
            </p:seq>
            <p:seq concurrent="1" nextAc="seek">
              <p:cTn id="35" restart="whenNotActive" fill="hold" evtFilter="cancelBubble" nodeType="interactiveSeq">
                <p:stCondLst>
                  <p:cond evt="onClick" delay="0">
                    <p:tgtEl>
                      <p:spTgt spid="104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045"/>
                                        </p:tgtEl>
                                      </p:cBhvr>
                                    </p:animEffect>
                                    <p:set>
                                      <p:cBhvr>
                                        <p:cTn id="40" dur="1" fill="hold">
                                          <p:stCondLst>
                                            <p:cond delay="499"/>
                                          </p:stCondLst>
                                        </p:cTn>
                                        <p:tgtEl>
                                          <p:spTgt spid="1045"/>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childTnLst>
                          </p:cTn>
                        </p:par>
                        <p:par>
                          <p:cTn id="45" fill="hold">
                            <p:stCondLst>
                              <p:cond delay="1000"/>
                            </p:stCondLst>
                            <p:childTnLst>
                              <p:par>
                                <p:cTn id="46" presetID="0" presetClass="path" presetSubtype="0" accel="50000" decel="50000" fill="hold" nodeType="afterEffect">
                                  <p:stCondLst>
                                    <p:cond delay="0"/>
                                  </p:stCondLst>
                                  <p:childTnLst>
                                    <p:animMotion origin="layout" path="M 0.00352 -4.81481E-6 C -0.00365 0.00487 -0.0086 0.01297 -0.01434 0.0213 C -0.01747 0.0257 -0.01799 0.02431 -0.02034 0.02963 C -0.02517 0.04028 -0.03156 0.05579 -0.03821 0.06343 C -0.04264 0.0757 -0.0489 0.0838 -0.0549 0.09306 C -0.0596 0.10024 -0.06286 0.10811 -0.06781 0.11413 C -0.06925 0.1176 -0.07068 0.122 -0.07264 0.12477 C -0.07577 0.12917 -0.08229 0.13727 -0.08229 0.1375 C -0.08568 0.14653 -0.09142 0.15463 -0.09663 0.16065 C -0.0995 0.16783 -0.10289 0.17524 -0.10615 0.18172 C -0.10798 0.18542 -0.11059 0.1882 -0.11215 0.19237 C -0.11372 0.19653 -0.11685 0.2051 -0.11685 0.20533 C -0.11724 0.20788 -0.11711 0.21112 -0.11802 0.21366 C -0.1188 0.21575 -0.12063 0.21598 -0.12167 0.21783 C -0.12428 0.22223 -0.12611 0.22801 -0.12884 0.23264 C -0.13171 0.24815 -0.12937 0.24213 -0.13471 0.25163 C -0.13719 0.26413 -0.14084 0.27385 -0.14436 0.28542 C -0.14723 0.30579 -0.14476 0.29792 -0.15023 0.31065 C -0.15115 0.31551 -0.15128 0.32107 -0.15271 0.32547 C -0.15349 0.32801 -0.15532 0.3294 -0.15623 0.33195 C -0.15988 0.34121 -0.1604 0.35116 -0.16693 0.3551 C -0.16888 0.35857 -0.17136 0.36158 -0.17292 0.36575 C -0.17371 0.36783 -0.17423 0.37038 -0.17527 0.372 C -0.17749 0.37547 -0.18244 0.38056 -0.18244 0.38079 C -0.18349 0.39584 -0.18323 0.39815 -0.18831 0.40811 C -0.19014 0.42292 -0.1917 0.43403 -0.19431 0.44815 C -0.19509 0.45232 -0.19588 0.45672 -0.19666 0.46088 C -0.19705 0.46297 -0.19783 0.46737 -0.19783 0.4676 C -0.19901 0.475 -0.1887 0.59352 -0.18975 0.59977 " pathEditMode="relative" rAng="0" ptsTypes="fffffffffffffffffffffffffffff">
                                      <p:cBhvr>
                                        <p:cTn id="47" dur="2000" fill="hold"/>
                                        <p:tgtEl>
                                          <p:spTgt spid="40"/>
                                        </p:tgtEl>
                                        <p:attrNameLst>
                                          <p:attrName>ppt_x</p:attrName>
                                          <p:attrName>ppt_y</p:attrName>
                                        </p:attrNameLst>
                                      </p:cBhvr>
                                      <p:rCtr x="-10133" y="29977"/>
                                    </p:animMotion>
                                  </p:childTnLst>
                                </p:cTn>
                              </p:par>
                            </p:childTnLst>
                          </p:cTn>
                        </p:par>
                      </p:childTnLst>
                    </p:cTn>
                  </p:par>
                </p:childTnLst>
              </p:cTn>
              <p:nextCondLst>
                <p:cond evt="onClick" delay="0">
                  <p:tgtEl>
                    <p:spTgt spid="1045"/>
                  </p:tgtEl>
                </p:cond>
              </p:nextCondLst>
            </p:seq>
            <p:seq concurrent="1" nextAc="seek">
              <p:cTn id="48" restart="whenNotActive" fill="hold" evtFilter="cancelBubble" nodeType="interactiveSeq">
                <p:stCondLst>
                  <p:cond evt="onClick" delay="0">
                    <p:tgtEl>
                      <p:spTgt spid="1043"/>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043"/>
                                        </p:tgtEl>
                                      </p:cBhvr>
                                    </p:animEffect>
                                    <p:set>
                                      <p:cBhvr>
                                        <p:cTn id="53" dur="1" fill="hold">
                                          <p:stCondLst>
                                            <p:cond delay="499"/>
                                          </p:stCondLst>
                                        </p:cTn>
                                        <p:tgtEl>
                                          <p:spTgt spid="1043"/>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par>
                                <p:cTn id="58" presetID="0" presetClass="path" presetSubtype="0" accel="50000" decel="50000" fill="hold" nodeType="withEffect">
                                  <p:stCondLst>
                                    <p:cond delay="0"/>
                                  </p:stCondLst>
                                  <p:childTnLst>
                                    <p:animMotion origin="layout" path="M -2.08796E-6 2.96296E-6 C -0.00639 0.00301 -0.01135 0.0081 -0.01748 0.01203 C -0.02414 0.03032 -0.01553 0.00902 -0.02414 0.02384 C -0.02662 0.02824 -0.02845 0.03379 -0.03093 0.03819 C -0.03275 0.04791 -0.0351 0.0493 -0.04032 0.05254 C -0.04228 0.05787 -0.04384 0.06296 -0.04698 0.06666 C -0.04815 0.06805 -0.04972 0.06805 -0.05102 0.06921 C -0.05494 0.07315 -0.06342 0.08171 -0.06707 0.08819 C -0.06981 0.09305 -0.07203 0.09884 -0.07516 0.10254 C -0.0779 0.10578 -0.08326 0.11203 -0.08326 0.11227 C -0.08587 0.12615 -0.08247 0.11296 -0.08861 0.12384 C -0.08978 0.12592 -0.09004 0.12893 -0.09122 0.13102 C -0.09369 0.13541 -0.09683 0.13842 -0.09931 0.14282 C -0.10218 0.1581 -0.10792 0.15602 -0.11562 0.15949 C -0.11836 0.16088 -0.1224 0.16458 -0.12488 0.16666 C -0.13363 0.18264 -0.12306 0.16597 -0.13558 0.17615 C -0.14681 0.18518 -0.14107 0.18541 -0.15307 0.19051 C -0.15881 0.20092 -0.16442 0.20671 -0.17186 0.21203 C -0.17278 0.21527 -0.1733 0.21875 -0.17447 0.22152 C -0.17552 0.2243 -0.17747 0.22592 -0.17852 0.2287 C -0.1793 0.23078 -0.17917 0.23379 -0.17982 0.23588 C -0.18139 0.24074 -0.18413 0.24467 -0.18517 0.25 C -0.18844 0.26713 -0.18635 0.26018 -0.19065 0.27152 C -0.19261 0.28541 -0.19405 0.29652 -0.19731 0.30949 C -0.19809 0.31273 -0.19901 0.3162 -0.20005 0.31921 C -0.20175 0.32407 -0.2054 0.33333 -0.2054 0.33356 C -0.20866 0.35115 -0.20671 0.34328 -0.21075 0.35717 C -0.21219 0.36782 -0.21271 0.37268 -0.21884 0.37615 C -0.22119 0.38935 -0.22263 0.40277 -0.2268 0.41435 C -0.22811 0.42315 -0.23085 0.4294 -0.23215 0.43819 C -0.23502 0.45671 -0.23555 0.47338 -0.24024 0.49051 C -0.24207 0.49722 -0.2405 0.50602 -0.24298 0.51203 C -0.24403 0.51458 -0.24651 0.51365 -0.24833 0.51435 C -0.25055 0.52662 -0.25512 0.57338 -0.25656 0.58518 " pathEditMode="relative" rAng="0" ptsTypes="ffffffffffffffffffffffffffffffffff">
                                      <p:cBhvr>
                                        <p:cTn id="59" dur="2000" fill="hold"/>
                                        <p:tgtEl>
                                          <p:spTgt spid="41"/>
                                        </p:tgtEl>
                                        <p:attrNameLst>
                                          <p:attrName>ppt_x</p:attrName>
                                          <p:attrName>ppt_y</p:attrName>
                                        </p:attrNameLst>
                                      </p:cBhvr>
                                      <p:rCtr x="-12828" y="29259"/>
                                    </p:animMotion>
                                  </p:childTnLst>
                                </p:cTn>
                              </p:par>
                            </p:childTnLst>
                          </p:cTn>
                        </p:par>
                      </p:childTnLst>
                    </p:cTn>
                  </p:par>
                </p:childTnLst>
              </p:cTn>
              <p:nextCondLst>
                <p:cond evt="onClick" delay="0">
                  <p:tgtEl>
                    <p:spTgt spid="1043"/>
                  </p:tgtEl>
                </p:cond>
              </p:nextCondLst>
            </p:seq>
            <p:seq concurrent="1" nextAc="seek">
              <p:cTn id="60" restart="whenNotActive" fill="hold" evtFilter="cancelBubble" nodeType="interactiveSeq">
                <p:stCondLst>
                  <p:cond evt="onClick" delay="0">
                    <p:tgtEl>
                      <p:spTgt spid="1046"/>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046"/>
                                        </p:tgtEl>
                                      </p:cBhvr>
                                    </p:animEffect>
                                    <p:set>
                                      <p:cBhvr>
                                        <p:cTn id="65" dur="1" fill="hold">
                                          <p:stCondLst>
                                            <p:cond delay="499"/>
                                          </p:stCondLst>
                                        </p:cTn>
                                        <p:tgtEl>
                                          <p:spTgt spid="1046"/>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fade">
                                      <p:cBhvr>
                                        <p:cTn id="69" dur="500"/>
                                        <p:tgtEl>
                                          <p:spTgt spid="42"/>
                                        </p:tgtEl>
                                      </p:cBhvr>
                                    </p:animEffect>
                                  </p:childTnLst>
                                </p:cTn>
                              </p:par>
                            </p:childTnLst>
                          </p:cTn>
                        </p:par>
                        <p:par>
                          <p:cTn id="70" fill="hold">
                            <p:stCondLst>
                              <p:cond delay="1000"/>
                            </p:stCondLst>
                            <p:childTnLst>
                              <p:par>
                                <p:cTn id="71" presetID="0" presetClass="path" presetSubtype="0" accel="50000" decel="50000" fill="hold" nodeType="afterEffect">
                                  <p:stCondLst>
                                    <p:cond delay="0"/>
                                  </p:stCondLst>
                                  <p:childTnLst>
                                    <p:animMotion origin="layout" path="M 2.24455E-7 -7.40741E-6 C -0.00183 0.00161 -0.00379 0.00254 -0.00535 0.00486 C -0.01331 0.01666 -0.00274 0.00902 -0.01214 0.01435 C -0.01305 0.01666 -0.01357 0.01944 -0.01475 0.02152 C -0.01592 0.02361 -0.01775 0.02407 -0.01879 0.02615 C -0.02388 0.03634 -0.02206 0.0405 -0.02819 0.04536 C -0.0308 0.04745 -0.03354 0.04837 -0.03628 0.04999 C -0.03759 0.05069 -0.04033 0.05231 -0.04033 0.05231 C -0.04594 0.06782 -0.04476 0.08425 -0.05233 0.09768 C -0.05572 0.11435 -0.05116 0.09467 -0.05768 0.11203 C -0.05847 0.11411 -0.05833 0.11689 -0.05912 0.11898 C -0.06055 0.12268 -0.06264 0.12546 -0.06447 0.1287 C -0.0676 0.14004 -0.0693 0.14467 -0.07517 0.15231 C -0.08365 0.1824 -0.0723 0.14606 -0.08195 0.16666 C -0.08326 0.16944 -0.08339 0.17337 -0.08456 0.17615 C -0.08561 0.17893 -0.08731 0.18101 -0.08861 0.18333 C -0.09109 0.19675 -0.0954 0.20902 -0.10205 0.21666 C -0.10518 0.23379 -0.11523 0.24467 -0.12084 0.25948 C -0.12267 0.26967 -0.12672 0.27291 -0.13154 0.2787 C -0.13963 0.29907 -0.12841 0.27268 -0.13833 0.2905 C -0.1429 0.29884 -0.13937 0.29583 -0.14224 0.30486 C -0.14564 0.3155 -0.14916 0.32453 -0.15569 0.3287 C -0.16795 0.34976 -0.15373 0.32314 -0.16104 0.34282 C -0.16391 0.35046 -0.16874 0.35694 -0.17187 0.36435 C -0.18022 0.38356 -0.17343 0.3743 -0.18126 0.38333 C -0.19066 0.40925 -0.17657 0.37222 -0.18792 0.39536 C -0.19001 0.39953 -0.19144 0.40486 -0.19327 0.40948 C -0.19418 0.4118 -0.19601 0.41666 -0.19601 0.41666 C -0.19914 0.43425 -0.19666 0.42754 -0.20266 0.43819 C -0.20606 0.45555 -0.20684 0.46759 -0.21741 0.47384 C -0.22015 0.47708 -0.22446 0.47777 -0.2255 0.48333 C -0.2272 0.49282 -0.2255 0.48981 -0.23085 0.49282 C -0.23529 0.50439 -0.24403 0.5081 -0.25108 0.51435 C -0.25251 0.52245 -0.25499 0.52708 -0.25499 0.53564 " pathEditMode="relative" ptsTypes="fffffffffffffffffffffffffffffffffA">
                                      <p:cBhvr>
                                        <p:cTn id="72" dur="2000" fill="hold"/>
                                        <p:tgtEl>
                                          <p:spTgt spid="42"/>
                                        </p:tgtEl>
                                        <p:attrNameLst>
                                          <p:attrName>ppt_x</p:attrName>
                                          <p:attrName>ppt_y</p:attrName>
                                        </p:attrNameLst>
                                      </p:cBhvr>
                                    </p:animMotion>
                                  </p:childTnLst>
                                </p:cTn>
                              </p:par>
                            </p:childTnLst>
                          </p:cTn>
                        </p:par>
                      </p:childTnLst>
                    </p:cTn>
                  </p:par>
                </p:childTnLst>
              </p:cTn>
              <p:nextCondLst>
                <p:cond evt="onClick" delay="0">
                  <p:tgtEl>
                    <p:spTgt spid="1046"/>
                  </p:tgtEl>
                </p:cond>
              </p:nextCondLst>
            </p:seq>
            <p:seq concurrent="1" nextAc="seek">
              <p:cTn id="73" restart="whenNotActive" fill="hold" evtFilter="cancelBubble" nodeType="interactiveSeq">
                <p:stCondLst>
                  <p:cond evt="onClick" delay="0">
                    <p:tgtEl>
                      <p:spTgt spid="1044"/>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044"/>
                                        </p:tgtEl>
                                      </p:cBhvr>
                                    </p:animEffect>
                                    <p:set>
                                      <p:cBhvr>
                                        <p:cTn id="78" dur="1" fill="hold">
                                          <p:stCondLst>
                                            <p:cond delay="499"/>
                                          </p:stCondLst>
                                        </p:cTn>
                                        <p:tgtEl>
                                          <p:spTgt spid="1044"/>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childTnLst>
                                </p:cTn>
                              </p:par>
                            </p:childTnLst>
                          </p:cTn>
                        </p:par>
                        <p:par>
                          <p:cTn id="83" fill="hold">
                            <p:stCondLst>
                              <p:cond delay="1000"/>
                            </p:stCondLst>
                            <p:childTnLst>
                              <p:par>
                                <p:cTn id="84"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85" dur="2000" fill="hold"/>
                                        <p:tgtEl>
                                          <p:spTgt spid="43"/>
                                        </p:tgtEl>
                                        <p:attrNameLst>
                                          <p:attrName>ppt_x</p:attrName>
                                          <p:attrName>ppt_y</p:attrName>
                                        </p:attrNameLst>
                                      </p:cBhvr>
                                      <p:rCtr x="-10675" y="22917"/>
                                    </p:animMotion>
                                  </p:childTnLst>
                                </p:cTn>
                              </p:par>
                            </p:childTnLst>
                          </p:cTn>
                        </p:par>
                      </p:childTnLst>
                    </p:cTn>
                  </p:par>
                </p:childTnLst>
              </p:cTn>
              <p:nextCondLst>
                <p:cond evt="onClick" delay="0">
                  <p:tgtEl>
                    <p:spTgt spid="1044"/>
                  </p:tgtEl>
                </p:cond>
              </p:nextCondLst>
            </p:seq>
            <p:audio>
              <p:cMediaNode vol="3774">
                <p:cTn id="86"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pic>
        <p:nvPicPr>
          <p:cNvPr id="1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649200" y="2765113"/>
            <a:ext cx="609600" cy="609600"/>
          </a:xfrm>
          <a:prstGeom prst="rect">
            <a:avLst/>
          </a:prstGeom>
        </p:spPr>
      </p:pic>
      <p:sp>
        <p:nvSpPr>
          <p:cNvPr id="5" name="Rectangle 4">
            <a:extLst>
              <a:ext uri="{FF2B5EF4-FFF2-40B4-BE49-F238E27FC236}">
                <a16:creationId xmlns:a16="http://schemas.microsoft.com/office/drawing/2014/main" id="{7F711850-9295-1E15-C86C-D9ADB8782B9C}"/>
              </a:ext>
            </a:extLst>
          </p:cNvPr>
          <p:cNvSpPr/>
          <p:nvPr/>
        </p:nvSpPr>
        <p:spPr>
          <a:xfrm>
            <a:off x="5137184" y="2070271"/>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A.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tài</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sản</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6" name="Rectangle 5">
            <a:extLst>
              <a:ext uri="{FF2B5EF4-FFF2-40B4-BE49-F238E27FC236}">
                <a16:creationId xmlns:a16="http://schemas.microsoft.com/office/drawing/2014/main" id="{D990DA54-11D9-6500-93F5-3BD713E90F38}"/>
              </a:ext>
            </a:extLst>
          </p:cNvPr>
          <p:cNvSpPr/>
          <p:nvPr/>
        </p:nvSpPr>
        <p:spPr>
          <a:xfrm>
            <a:off x="5137184" y="3522517"/>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B.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sống</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7" name="Picture 6">
            <a:extLst>
              <a:ext uri="{FF2B5EF4-FFF2-40B4-BE49-F238E27FC236}">
                <a16:creationId xmlns:a16="http://schemas.microsoft.com/office/drawing/2014/main" id="{E3BD7443-3E9F-171A-A339-5FC57EE381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97572" y="2301742"/>
            <a:ext cx="796700" cy="781372"/>
          </a:xfrm>
          <a:prstGeom prst="rect">
            <a:avLst/>
          </a:prstGeom>
          <a:noFill/>
        </p:spPr>
      </p:pic>
      <p:pic>
        <p:nvPicPr>
          <p:cNvPr id="8" name="Picture 7">
            <a:extLst>
              <a:ext uri="{FF2B5EF4-FFF2-40B4-BE49-F238E27FC236}">
                <a16:creationId xmlns:a16="http://schemas.microsoft.com/office/drawing/2014/main" id="{8E06B84C-857A-0BB5-2633-D399DE3BC34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97573" y="3771840"/>
            <a:ext cx="806143" cy="776989"/>
          </a:xfrm>
          <a:prstGeom prst="rect">
            <a:avLst/>
          </a:prstGeom>
          <a:noFill/>
        </p:spPr>
      </p:pic>
      <p:sp>
        <p:nvSpPr>
          <p:cNvPr id="13" name="Rectangle 12">
            <a:extLst>
              <a:ext uri="{FF2B5EF4-FFF2-40B4-BE49-F238E27FC236}">
                <a16:creationId xmlns:a16="http://schemas.microsoft.com/office/drawing/2014/main" id="{B108A3C2-378A-4CB5-BCC6-18818B9106BF}"/>
              </a:ext>
            </a:extLst>
          </p:cNvPr>
          <p:cNvSpPr/>
          <p:nvPr/>
        </p:nvSpPr>
        <p:spPr>
          <a:xfrm>
            <a:off x="5137184" y="5006079"/>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C.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giữ</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gìn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phát</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huy</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bản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sắc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09648B47-CDAB-EC62-66A3-F15D11F4B84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97573" y="5142879"/>
            <a:ext cx="806143" cy="776989"/>
          </a:xfrm>
          <a:prstGeom prst="rect">
            <a:avLst/>
          </a:prstGeom>
          <a:noFill/>
        </p:spPr>
      </p:pic>
      <p:sp>
        <p:nvSpPr>
          <p:cNvPr id="15" name="Rectangle: Rounded Corners 14">
            <a:extLst>
              <a:ext uri="{FF2B5EF4-FFF2-40B4-BE49-F238E27FC236}">
                <a16:creationId xmlns:a16="http://schemas.microsoft.com/office/drawing/2014/main" id="{63E740F1-9044-86D9-1261-B34A66A5CE3D}"/>
              </a:ext>
            </a:extLst>
          </p:cNvPr>
          <p:cNvSpPr/>
          <p:nvPr/>
        </p:nvSpPr>
        <p:spPr>
          <a:xfrm>
            <a:off x="1125805" y="198025"/>
            <a:ext cx="9940390" cy="791543"/>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quyền</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9" name="Picture 8">
            <a:extLst>
              <a:ext uri="{FF2B5EF4-FFF2-40B4-BE49-F238E27FC236}">
                <a16:creationId xmlns:a16="http://schemas.microsoft.com/office/drawing/2014/main" id="{B253D716-EF8E-70AF-46AD-E50F97067C0F}"/>
              </a:ext>
            </a:extLst>
          </p:cNvPr>
          <p:cNvPicPr>
            <a:picLocks noChangeAspect="1"/>
          </p:cNvPicPr>
          <p:nvPr/>
        </p:nvPicPr>
        <p:blipFill>
          <a:blip r:embed="rId13"/>
          <a:stretch>
            <a:fillRect/>
          </a:stretch>
        </p:blipFill>
        <p:spPr>
          <a:xfrm>
            <a:off x="180974" y="2257425"/>
            <a:ext cx="4871417" cy="3519487"/>
          </a:xfrm>
          <a:prstGeom prst="rect">
            <a:avLst/>
          </a:prstGeom>
        </p:spPr>
      </p:pic>
    </p:spTree>
    <p:extLst>
      <p:ext uri="{BB962C8B-B14F-4D97-AF65-F5344CB8AC3E}">
        <p14:creationId xmlns:p14="http://schemas.microsoft.com/office/powerpoint/2010/main" val="10352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12"/>
                                        </p:tgtEl>
                                      </p:cBhvr>
                                    </p:cmd>
                                  </p:childTnLst>
                                </p:cTn>
                              </p:par>
                              <p:par>
                                <p:cTn id="7" presetID="16" presetClass="entr" presetSubtype="21"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barn(inVertical)">
                                      <p:cBhvr>
                                        <p:cTn id="9" dur="500"/>
                                        <p:tgtEl>
                                          <p:spTgt spid="1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74">
                <p:cTn id="25" repeatCount="indefinite" fill="hold" display="0">
                  <p:stCondLst>
                    <p:cond delay="indefinite"/>
                  </p:stCondLst>
                  <p:endCondLst>
                    <p:cond evt="onStopAudio" delay="0">
                      <p:tgtEl>
                        <p:sldTgt/>
                      </p:tgtEl>
                    </p:cond>
                  </p:endCondLst>
                </p:cTn>
                <p:tgtEl>
                  <p:spTgt spid="12"/>
                </p:tgtEl>
              </p:cMediaNode>
            </p:audio>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5"/>
                                        </p:tgtEl>
                                        <p:attrNameLst>
                                          <p:attrName>fillcolor</p:attrName>
                                        </p:attrNameLst>
                                      </p:cBhvr>
                                      <p:to>
                                        <a:schemeClr val="bg2"/>
                                      </p:to>
                                    </p:animClr>
                                    <p:set>
                                      <p:cBhvr>
                                        <p:cTn id="31" dur="250" fill="hold"/>
                                        <p:tgtEl>
                                          <p:spTgt spid="5"/>
                                        </p:tgtEl>
                                        <p:attrNameLst>
                                          <p:attrName>fill.type</p:attrName>
                                        </p:attrNameLst>
                                      </p:cBhvr>
                                      <p:to>
                                        <p:strVal val="solid"/>
                                      </p:to>
                                    </p:set>
                                    <p:set>
                                      <p:cBhvr>
                                        <p:cTn id="32" dur="250" fill="hold"/>
                                        <p:tgtEl>
                                          <p:spTgt spid="5"/>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3" presetID="1" presetClass="emph" presetSubtype="2" fill="hold" nodeType="withEffect">
                                  <p:stCondLst>
                                    <p:cond delay="500"/>
                                  </p:stCondLst>
                                  <p:childTnLst>
                                    <p:animClr clrSpc="rgb" dir="cw">
                                      <p:cBhvr>
                                        <p:cTn id="34" dur="250" fill="hold"/>
                                        <p:tgtEl>
                                          <p:spTgt spid="5"/>
                                        </p:tgtEl>
                                        <p:attrNameLst>
                                          <p:attrName>fillcolor</p:attrName>
                                        </p:attrNameLst>
                                      </p:cBhvr>
                                      <p:to>
                                        <a:srgbClr val="FFFF00"/>
                                      </p:to>
                                    </p:animClr>
                                    <p:set>
                                      <p:cBhvr>
                                        <p:cTn id="35" dur="250" fill="hold"/>
                                        <p:tgtEl>
                                          <p:spTgt spid="5"/>
                                        </p:tgtEl>
                                        <p:attrNameLst>
                                          <p:attrName>fill.type</p:attrName>
                                        </p:attrNameLst>
                                      </p:cBhvr>
                                      <p:to>
                                        <p:strVal val="solid"/>
                                      </p:to>
                                    </p:set>
                                    <p:set>
                                      <p:cBhvr>
                                        <p:cTn id="36" dur="250" fill="hold"/>
                                        <p:tgtEl>
                                          <p:spTgt spid="5"/>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7"/>
                                        </p:tgtEl>
                                        <p:attrNameLst>
                                          <p:attrName>style.visibility</p:attrName>
                                        </p:attrNameLst>
                                      </p:cBhvr>
                                      <p:to>
                                        <p:strVal val="visible"/>
                                      </p:to>
                                    </p:set>
                                    <p:anim calcmode="lin" valueType="num">
                                      <p:cBhvr>
                                        <p:cTn id="39" dur="250" fill="hold"/>
                                        <p:tgtEl>
                                          <p:spTgt spid="7"/>
                                        </p:tgtEl>
                                        <p:attrNameLst>
                                          <p:attrName>ppt_w</p:attrName>
                                        </p:attrNameLst>
                                      </p:cBhvr>
                                      <p:tavLst>
                                        <p:tav tm="0">
                                          <p:val>
                                            <p:strVal val="4*#ppt_w"/>
                                          </p:val>
                                        </p:tav>
                                        <p:tav tm="100000">
                                          <p:val>
                                            <p:strVal val="#ppt_w"/>
                                          </p:val>
                                        </p:tav>
                                      </p:tavLst>
                                    </p:anim>
                                    <p:anim calcmode="lin" valueType="num">
                                      <p:cBhvr>
                                        <p:cTn id="4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6"/>
                                        </p:tgtEl>
                                        <p:attrNameLst>
                                          <p:attrName>fillcolor</p:attrName>
                                        </p:attrNameLst>
                                      </p:cBhvr>
                                      <p:to>
                                        <a:schemeClr val="accent1"/>
                                      </p:to>
                                    </p:animClr>
                                    <p:set>
                                      <p:cBhvr>
                                        <p:cTn id="46" dur="250" fill="hold"/>
                                        <p:tgtEl>
                                          <p:spTgt spid="6"/>
                                        </p:tgtEl>
                                        <p:attrNameLst>
                                          <p:attrName>fill.type</p:attrName>
                                        </p:attrNameLst>
                                      </p:cBhvr>
                                      <p:to>
                                        <p:strVal val="solid"/>
                                      </p:to>
                                    </p:set>
                                    <p:set>
                                      <p:cBhvr>
                                        <p:cTn id="47" dur="250" fill="hold"/>
                                        <p:tgtEl>
                                          <p:spTgt spid="6"/>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1" presetClass="emph" presetSubtype="2" fill="hold" nodeType="withEffect">
                                  <p:stCondLst>
                                    <p:cond delay="500"/>
                                  </p:stCondLst>
                                  <p:childTnLst>
                                    <p:animClr clrSpc="rgb" dir="cw">
                                      <p:cBhvr>
                                        <p:cTn id="49" dur="250" fill="hold"/>
                                        <p:tgtEl>
                                          <p:spTgt spid="6"/>
                                        </p:tgtEl>
                                        <p:attrNameLst>
                                          <p:attrName>fillcolor</p:attrName>
                                        </p:attrNameLst>
                                      </p:cBhvr>
                                      <p:to>
                                        <a:schemeClr val="accent1"/>
                                      </p:to>
                                    </p:animClr>
                                    <p:set>
                                      <p:cBhvr>
                                        <p:cTn id="50" dur="250" fill="hold"/>
                                        <p:tgtEl>
                                          <p:spTgt spid="6"/>
                                        </p:tgtEl>
                                        <p:attrNameLst>
                                          <p:attrName>fill.type</p:attrName>
                                        </p:attrNameLst>
                                      </p:cBhvr>
                                      <p:to>
                                        <p:strVal val="solid"/>
                                      </p:to>
                                    </p:set>
                                    <p:set>
                                      <p:cBhvr>
                                        <p:cTn id="51" dur="250" fill="hold"/>
                                        <p:tgtEl>
                                          <p:spTgt spid="6"/>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8"/>
                                        </p:tgtEl>
                                        <p:attrNameLst>
                                          <p:attrName>style.visibility</p:attrName>
                                        </p:attrNameLst>
                                      </p:cBhvr>
                                      <p:to>
                                        <p:strVal val="visible"/>
                                      </p:to>
                                    </p:set>
                                    <p:anim calcmode="lin" valueType="num">
                                      <p:cBhvr>
                                        <p:cTn id="54" dur="250" fill="hold"/>
                                        <p:tgtEl>
                                          <p:spTgt spid="8"/>
                                        </p:tgtEl>
                                        <p:attrNameLst>
                                          <p:attrName>ppt_w</p:attrName>
                                        </p:attrNameLst>
                                      </p:cBhvr>
                                      <p:tavLst>
                                        <p:tav tm="0">
                                          <p:val>
                                            <p:strVal val="4*#ppt_w"/>
                                          </p:val>
                                        </p:tav>
                                        <p:tav tm="100000">
                                          <p:val>
                                            <p:strVal val="#ppt_w"/>
                                          </p:val>
                                        </p:tav>
                                      </p:tavLst>
                                    </p:anim>
                                    <p:anim calcmode="lin" valueType="num">
                                      <p:cBhvr>
                                        <p:cTn id="55"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6"/>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13"/>
                                        </p:tgtEl>
                                        <p:attrNameLst>
                                          <p:attrName>fillcolor</p:attrName>
                                        </p:attrNameLst>
                                      </p:cBhvr>
                                      <p:to>
                                        <a:schemeClr val="accent1"/>
                                      </p:to>
                                    </p:animClr>
                                    <p:set>
                                      <p:cBhvr>
                                        <p:cTn id="61" dur="250" fill="hold"/>
                                        <p:tgtEl>
                                          <p:spTgt spid="13"/>
                                        </p:tgtEl>
                                        <p:attrNameLst>
                                          <p:attrName>fill.type</p:attrName>
                                        </p:attrNameLst>
                                      </p:cBhvr>
                                      <p:to>
                                        <p:strVal val="solid"/>
                                      </p:to>
                                    </p:set>
                                    <p:set>
                                      <p:cBhvr>
                                        <p:cTn id="62" dur="250" fill="hold"/>
                                        <p:tgtEl>
                                          <p:spTgt spid="1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3" presetID="1" presetClass="emph" presetSubtype="2" fill="hold" nodeType="withEffect">
                                  <p:stCondLst>
                                    <p:cond delay="500"/>
                                  </p:stCondLst>
                                  <p:childTnLst>
                                    <p:animClr clrSpc="rgb" dir="cw">
                                      <p:cBhvr>
                                        <p:cTn id="64" dur="250" fill="hold"/>
                                        <p:tgtEl>
                                          <p:spTgt spid="13"/>
                                        </p:tgtEl>
                                        <p:attrNameLst>
                                          <p:attrName>fillcolor</p:attrName>
                                        </p:attrNameLst>
                                      </p:cBhvr>
                                      <p:to>
                                        <a:schemeClr val="accent1"/>
                                      </p:to>
                                    </p:animClr>
                                    <p:set>
                                      <p:cBhvr>
                                        <p:cTn id="65" dur="250" fill="hold"/>
                                        <p:tgtEl>
                                          <p:spTgt spid="13"/>
                                        </p:tgtEl>
                                        <p:attrNameLst>
                                          <p:attrName>fill.type</p:attrName>
                                        </p:attrNameLst>
                                      </p:cBhvr>
                                      <p:to>
                                        <p:strVal val="solid"/>
                                      </p:to>
                                    </p:set>
                                    <p:set>
                                      <p:cBhvr>
                                        <p:cTn id="66" dur="250" fill="hold"/>
                                        <p:tgtEl>
                                          <p:spTgt spid="13"/>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14"/>
                                        </p:tgtEl>
                                        <p:attrNameLst>
                                          <p:attrName>style.visibility</p:attrName>
                                        </p:attrNameLst>
                                      </p:cBhvr>
                                      <p:to>
                                        <p:strVal val="visible"/>
                                      </p:to>
                                    </p:set>
                                    <p:anim calcmode="lin" valueType="num">
                                      <p:cBhvr>
                                        <p:cTn id="69" dur="250" fill="hold"/>
                                        <p:tgtEl>
                                          <p:spTgt spid="14"/>
                                        </p:tgtEl>
                                        <p:attrNameLst>
                                          <p:attrName>ppt_w</p:attrName>
                                        </p:attrNameLst>
                                      </p:cBhvr>
                                      <p:tavLst>
                                        <p:tav tm="0">
                                          <p:val>
                                            <p:strVal val="4*#ppt_w"/>
                                          </p:val>
                                        </p:tav>
                                        <p:tav tm="100000">
                                          <p:val>
                                            <p:strVal val="#ppt_w"/>
                                          </p:val>
                                        </p:tav>
                                      </p:tavLst>
                                    </p:anim>
                                    <p:anim calcmode="lin" valueType="num">
                                      <p:cBhvr>
                                        <p:cTn id="7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3"/>
                  </p:tgtEl>
                </p:cond>
              </p:nextCondLst>
            </p:seq>
          </p:childTnLst>
        </p:cTn>
      </p:par>
    </p:tnLst>
    <p:bldLst>
      <p:bldP spid="5" grpId="0" animBg="1"/>
      <p:bldP spid="6" grpId="0" animBg="1"/>
      <p:bldP spid="13"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10"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9200" y="2765113"/>
            <a:ext cx="609600" cy="609600"/>
          </a:xfrm>
          <a:prstGeom prst="rect">
            <a:avLst/>
          </a:prstGeom>
        </p:spPr>
      </p:pic>
      <p:pic>
        <p:nvPicPr>
          <p:cNvPr id="17" name="Picture 12" descr="Bird GIFs - Get the best GIF on GIPHY">
            <a:hlinkClick r:id="rId9" action="ppaction://hlinksldjump"/>
            <a:extLst>
              <a:ext uri="{FF2B5EF4-FFF2-40B4-BE49-F238E27FC236}">
                <a16:creationId xmlns:a16="http://schemas.microsoft.com/office/drawing/2014/main" id="{0AFE4DD3-7DE1-063B-F639-D3368F38264E}"/>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78281E9-ACBD-FA11-7AB0-CE5A7A632AA4}"/>
              </a:ext>
            </a:extLst>
          </p:cNvPr>
          <p:cNvSpPr/>
          <p:nvPr/>
        </p:nvSpPr>
        <p:spPr>
          <a:xfrm>
            <a:off x="5525468" y="2327446"/>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A.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được</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khai</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sinh</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và</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có</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quốc</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tịch</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19" name="Rectangle 18">
            <a:extLst>
              <a:ext uri="{FF2B5EF4-FFF2-40B4-BE49-F238E27FC236}">
                <a16:creationId xmlns:a16="http://schemas.microsoft.com/office/drawing/2014/main" id="{9770294D-6D98-CA6D-64CE-11E17CD4C492}"/>
              </a:ext>
            </a:extLst>
          </p:cNvPr>
          <p:cNvSpPr/>
          <p:nvPr/>
        </p:nvSpPr>
        <p:spPr>
          <a:xfrm>
            <a:off x="5525468" y="3779692"/>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B. </a:t>
            </a:r>
            <a:r>
              <a:rPr lang="vi-VN" sz="4000" kern="0" dirty="0">
                <a:solidFill>
                  <a:srgbClr val="000000"/>
                </a:solidFill>
                <a:ea typeface="Arial-Rounded" pitchFamily="34" charset="0"/>
                <a:cs typeface="Arial" panose="020B0604020202020204" pitchFamily="34" charset="0"/>
                <a:sym typeface="Arial"/>
              </a:rPr>
              <a:t>Quyền được giáo dục, học tập</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20" name="Picture 19">
            <a:extLst>
              <a:ext uri="{FF2B5EF4-FFF2-40B4-BE49-F238E27FC236}">
                <a16:creationId xmlns:a16="http://schemas.microsoft.com/office/drawing/2014/main" id="{53CC21D0-3597-A123-0A42-542FC1A667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85856" y="2558917"/>
            <a:ext cx="796700" cy="781372"/>
          </a:xfrm>
          <a:prstGeom prst="rect">
            <a:avLst/>
          </a:prstGeom>
          <a:noFill/>
        </p:spPr>
      </p:pic>
      <p:pic>
        <p:nvPicPr>
          <p:cNvPr id="21" name="Picture 20">
            <a:extLst>
              <a:ext uri="{FF2B5EF4-FFF2-40B4-BE49-F238E27FC236}">
                <a16:creationId xmlns:a16="http://schemas.microsoft.com/office/drawing/2014/main" id="{A1C26274-2C93-C78F-0A3E-26FEE3B2850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85857" y="4029015"/>
            <a:ext cx="806143" cy="776989"/>
          </a:xfrm>
          <a:prstGeom prst="rect">
            <a:avLst/>
          </a:prstGeom>
          <a:noFill/>
        </p:spPr>
      </p:pic>
      <p:sp>
        <p:nvSpPr>
          <p:cNvPr id="22" name="Rectangle 21">
            <a:extLst>
              <a:ext uri="{FF2B5EF4-FFF2-40B4-BE49-F238E27FC236}">
                <a16:creationId xmlns:a16="http://schemas.microsoft.com/office/drawing/2014/main" id="{92D6A417-FDCF-F9E7-D545-B8D05525E0C7}"/>
              </a:ext>
            </a:extLst>
          </p:cNvPr>
          <p:cNvSpPr/>
          <p:nvPr/>
        </p:nvSpPr>
        <p:spPr>
          <a:xfrm>
            <a:off x="5525468" y="5263254"/>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C. </a:t>
            </a:r>
            <a:r>
              <a:rPr lang="vi-VN" sz="4000" kern="0" dirty="0">
                <a:solidFill>
                  <a:srgbClr val="000000"/>
                </a:solidFill>
                <a:ea typeface="Arial-Rounded" pitchFamily="34" charset="0"/>
                <a:cs typeface="Arial" panose="020B0604020202020204" pitchFamily="34" charset="0"/>
                <a:sym typeface="Arial"/>
              </a:rPr>
              <a:t>Quyền được chăm sóc, nuôi dưỡng</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23" name="Picture 22">
            <a:extLst>
              <a:ext uri="{FF2B5EF4-FFF2-40B4-BE49-F238E27FC236}">
                <a16:creationId xmlns:a16="http://schemas.microsoft.com/office/drawing/2014/main" id="{5B71409C-91C0-2081-D701-5D2D04D975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85857" y="5400054"/>
            <a:ext cx="806143" cy="776989"/>
          </a:xfrm>
          <a:prstGeom prst="rect">
            <a:avLst/>
          </a:prstGeom>
          <a:noFill/>
        </p:spPr>
      </p:pic>
      <p:sp>
        <p:nvSpPr>
          <p:cNvPr id="24" name="Rectangle: Rounded Corners 23">
            <a:extLst>
              <a:ext uri="{FF2B5EF4-FFF2-40B4-BE49-F238E27FC236}">
                <a16:creationId xmlns:a16="http://schemas.microsoft.com/office/drawing/2014/main" id="{530FB632-B8CE-4873-E40B-7E62AC58A454}"/>
              </a:ext>
            </a:extLst>
          </p:cNvPr>
          <p:cNvSpPr/>
          <p:nvPr/>
        </p:nvSpPr>
        <p:spPr>
          <a:xfrm>
            <a:off x="1173430" y="484860"/>
            <a:ext cx="9940390" cy="919238"/>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quyền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4" name="Picture 3">
            <a:extLst>
              <a:ext uri="{FF2B5EF4-FFF2-40B4-BE49-F238E27FC236}">
                <a16:creationId xmlns:a16="http://schemas.microsoft.com/office/drawing/2014/main" id="{6367C415-74EE-DB98-5F08-61BD3AF2D36B}"/>
              </a:ext>
            </a:extLst>
          </p:cNvPr>
          <p:cNvPicPr>
            <a:picLocks noChangeAspect="1"/>
          </p:cNvPicPr>
          <p:nvPr/>
        </p:nvPicPr>
        <p:blipFill>
          <a:blip r:embed="rId13"/>
          <a:stretch>
            <a:fillRect/>
          </a:stretch>
        </p:blipFill>
        <p:spPr>
          <a:xfrm>
            <a:off x="147637" y="2628900"/>
            <a:ext cx="4757100" cy="3371850"/>
          </a:xfrm>
          <a:prstGeom prst="rect">
            <a:avLst/>
          </a:prstGeom>
        </p:spPr>
      </p:pic>
    </p:spTree>
    <p:extLst>
      <p:ext uri="{BB962C8B-B14F-4D97-AF65-F5344CB8AC3E}">
        <p14:creationId xmlns:p14="http://schemas.microsoft.com/office/powerpoint/2010/main" val="356266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10"/>
                                        </p:tgtEl>
                                      </p:cBhvr>
                                    </p:cmd>
                                  </p:childTnLst>
                                </p:cTn>
                              </p:par>
                              <p:par>
                                <p:cTn id="7" presetID="16" presetClass="entr" presetSubtype="21"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barn(inVertical)">
                                      <p:cBhvr>
                                        <p:cTn id="9" dur="500"/>
                                        <p:tgtEl>
                                          <p:spTgt spid="2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0.70"/>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strVal val="#ppt_w*0.70"/>
                                          </p:val>
                                        </p:tav>
                                        <p:tav tm="100000">
                                          <p:val>
                                            <p:strVal val="#ppt_w"/>
                                          </p:val>
                                        </p:tav>
                                      </p:tavLst>
                                    </p:anim>
                                    <p:anim calcmode="lin" valueType="num">
                                      <p:cBhvr>
                                        <p:cTn id="18" dur="1000" fill="hold"/>
                                        <p:tgtEl>
                                          <p:spTgt spid="19"/>
                                        </p:tgtEl>
                                        <p:attrNameLst>
                                          <p:attrName>ppt_h</p:attrName>
                                        </p:attrNameLst>
                                      </p:cBhvr>
                                      <p:tavLst>
                                        <p:tav tm="0">
                                          <p:val>
                                            <p:strVal val="#ppt_h"/>
                                          </p:val>
                                        </p:tav>
                                        <p:tav tm="100000">
                                          <p:val>
                                            <p:strVal val="#ppt_h"/>
                                          </p:val>
                                        </p:tav>
                                      </p:tavLst>
                                    </p:anim>
                                    <p:animEffect transition="in" filter="fade">
                                      <p:cBhvr>
                                        <p:cTn id="19" dur="1000"/>
                                        <p:tgtEl>
                                          <p:spTgt spid="19"/>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strVal val="#ppt_w*0.70"/>
                                          </p:val>
                                        </p:tav>
                                        <p:tav tm="100000">
                                          <p:val>
                                            <p:strVal val="#ppt_w"/>
                                          </p:val>
                                        </p:tav>
                                      </p:tavLst>
                                    </p:anim>
                                    <p:anim calcmode="lin" valueType="num">
                                      <p:cBhvr>
                                        <p:cTn id="23" dur="1000" fill="hold"/>
                                        <p:tgtEl>
                                          <p:spTgt spid="22"/>
                                        </p:tgtEl>
                                        <p:attrNameLst>
                                          <p:attrName>ppt_h</p:attrName>
                                        </p:attrNameLst>
                                      </p:cBhvr>
                                      <p:tavLst>
                                        <p:tav tm="0">
                                          <p:val>
                                            <p:strVal val="#ppt_h"/>
                                          </p:val>
                                        </p:tav>
                                        <p:tav tm="100000">
                                          <p:val>
                                            <p:strVal val="#ppt_h"/>
                                          </p:val>
                                        </p:tav>
                                      </p:tavLst>
                                    </p:anim>
                                    <p:animEffect transition="in" filter="fade">
                                      <p:cBhvr>
                                        <p:cTn id="2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74">
                <p:cTn id="25" repeatCount="indefinite" fill="hold" display="0">
                  <p:stCondLst>
                    <p:cond delay="indefinite"/>
                  </p:stCondLst>
                  <p:endCondLst>
                    <p:cond evt="onStopAudio" delay="0">
                      <p:tgtEl>
                        <p:sldTgt/>
                      </p:tgtEl>
                    </p:cond>
                  </p:endCondLst>
                </p:cTn>
                <p:tgtEl>
                  <p:spTgt spid="10"/>
                </p:tgtEl>
              </p:cMediaNode>
            </p:audio>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8"/>
                                        </p:tgtEl>
                                        <p:attrNameLst>
                                          <p:attrName>fillcolor</p:attrName>
                                        </p:attrNameLst>
                                      </p:cBhvr>
                                      <p:to>
                                        <a:schemeClr val="bg2"/>
                                      </p:to>
                                    </p:animClr>
                                    <p:set>
                                      <p:cBhvr>
                                        <p:cTn id="31" dur="250" fill="hold"/>
                                        <p:tgtEl>
                                          <p:spTgt spid="18"/>
                                        </p:tgtEl>
                                        <p:attrNameLst>
                                          <p:attrName>fill.type</p:attrName>
                                        </p:attrNameLst>
                                      </p:cBhvr>
                                      <p:to>
                                        <p:strVal val="solid"/>
                                      </p:to>
                                    </p:set>
                                    <p:set>
                                      <p:cBhvr>
                                        <p:cTn id="32" dur="250" fill="hold"/>
                                        <p:tgtEl>
                                          <p:spTgt spid="18"/>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3" presetID="1" presetClass="emph" presetSubtype="2" fill="hold" nodeType="withEffect">
                                  <p:stCondLst>
                                    <p:cond delay="500"/>
                                  </p:stCondLst>
                                  <p:childTnLst>
                                    <p:animClr clrSpc="rgb" dir="cw">
                                      <p:cBhvr>
                                        <p:cTn id="34" dur="250" fill="hold"/>
                                        <p:tgtEl>
                                          <p:spTgt spid="18"/>
                                        </p:tgtEl>
                                        <p:attrNameLst>
                                          <p:attrName>fillcolor</p:attrName>
                                        </p:attrNameLst>
                                      </p:cBhvr>
                                      <p:to>
                                        <a:srgbClr val="FFFF00"/>
                                      </p:to>
                                    </p:animClr>
                                    <p:set>
                                      <p:cBhvr>
                                        <p:cTn id="35" dur="250" fill="hold"/>
                                        <p:tgtEl>
                                          <p:spTgt spid="18"/>
                                        </p:tgtEl>
                                        <p:attrNameLst>
                                          <p:attrName>fill.type</p:attrName>
                                        </p:attrNameLst>
                                      </p:cBhvr>
                                      <p:to>
                                        <p:strVal val="solid"/>
                                      </p:to>
                                    </p:set>
                                    <p:set>
                                      <p:cBhvr>
                                        <p:cTn id="36" dur="250" fill="hold"/>
                                        <p:tgtEl>
                                          <p:spTgt spid="18"/>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20"/>
                                        </p:tgtEl>
                                        <p:attrNameLst>
                                          <p:attrName>style.visibility</p:attrName>
                                        </p:attrNameLst>
                                      </p:cBhvr>
                                      <p:to>
                                        <p:strVal val="visible"/>
                                      </p:to>
                                    </p:set>
                                    <p:anim calcmode="lin" valueType="num">
                                      <p:cBhvr>
                                        <p:cTn id="39" dur="250" fill="hold"/>
                                        <p:tgtEl>
                                          <p:spTgt spid="20"/>
                                        </p:tgtEl>
                                        <p:attrNameLst>
                                          <p:attrName>ppt_w</p:attrName>
                                        </p:attrNameLst>
                                      </p:cBhvr>
                                      <p:tavLst>
                                        <p:tav tm="0">
                                          <p:val>
                                            <p:strVal val="4*#ppt_w"/>
                                          </p:val>
                                        </p:tav>
                                        <p:tav tm="100000">
                                          <p:val>
                                            <p:strVal val="#ppt_w"/>
                                          </p:val>
                                        </p:tav>
                                      </p:tavLst>
                                    </p:anim>
                                    <p:anim calcmode="lin" valueType="num">
                                      <p:cBhvr>
                                        <p:cTn id="4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9"/>
                                        </p:tgtEl>
                                        <p:attrNameLst>
                                          <p:attrName>fillcolor</p:attrName>
                                        </p:attrNameLst>
                                      </p:cBhvr>
                                      <p:to>
                                        <a:schemeClr val="accent1"/>
                                      </p:to>
                                    </p:animClr>
                                    <p:set>
                                      <p:cBhvr>
                                        <p:cTn id="46" dur="250" fill="hold"/>
                                        <p:tgtEl>
                                          <p:spTgt spid="19"/>
                                        </p:tgtEl>
                                        <p:attrNameLst>
                                          <p:attrName>fill.type</p:attrName>
                                        </p:attrNameLst>
                                      </p:cBhvr>
                                      <p:to>
                                        <p:strVal val="solid"/>
                                      </p:to>
                                    </p:set>
                                    <p:set>
                                      <p:cBhvr>
                                        <p:cTn id="47" dur="250" fill="hold"/>
                                        <p:tgtEl>
                                          <p:spTgt spid="19"/>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1" presetClass="emph" presetSubtype="2" fill="hold" nodeType="withEffect">
                                  <p:stCondLst>
                                    <p:cond delay="500"/>
                                  </p:stCondLst>
                                  <p:childTnLst>
                                    <p:animClr clrSpc="rgb" dir="cw">
                                      <p:cBhvr>
                                        <p:cTn id="49" dur="250" fill="hold"/>
                                        <p:tgtEl>
                                          <p:spTgt spid="19"/>
                                        </p:tgtEl>
                                        <p:attrNameLst>
                                          <p:attrName>fillcolor</p:attrName>
                                        </p:attrNameLst>
                                      </p:cBhvr>
                                      <p:to>
                                        <a:schemeClr val="accent1"/>
                                      </p:to>
                                    </p:animClr>
                                    <p:set>
                                      <p:cBhvr>
                                        <p:cTn id="50" dur="250" fill="hold"/>
                                        <p:tgtEl>
                                          <p:spTgt spid="19"/>
                                        </p:tgtEl>
                                        <p:attrNameLst>
                                          <p:attrName>fill.type</p:attrName>
                                        </p:attrNameLst>
                                      </p:cBhvr>
                                      <p:to>
                                        <p:strVal val="solid"/>
                                      </p:to>
                                    </p:set>
                                    <p:set>
                                      <p:cBhvr>
                                        <p:cTn id="51" dur="250" fill="hold"/>
                                        <p:tgtEl>
                                          <p:spTgt spid="19"/>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21"/>
                                        </p:tgtEl>
                                        <p:attrNameLst>
                                          <p:attrName>style.visibility</p:attrName>
                                        </p:attrNameLst>
                                      </p:cBhvr>
                                      <p:to>
                                        <p:strVal val="visible"/>
                                      </p:to>
                                    </p:set>
                                    <p:anim calcmode="lin" valueType="num">
                                      <p:cBhvr>
                                        <p:cTn id="54" dur="250" fill="hold"/>
                                        <p:tgtEl>
                                          <p:spTgt spid="21"/>
                                        </p:tgtEl>
                                        <p:attrNameLst>
                                          <p:attrName>ppt_w</p:attrName>
                                        </p:attrNameLst>
                                      </p:cBhvr>
                                      <p:tavLst>
                                        <p:tav tm="0">
                                          <p:val>
                                            <p:strVal val="4*#ppt_w"/>
                                          </p:val>
                                        </p:tav>
                                        <p:tav tm="100000">
                                          <p:val>
                                            <p:strVal val="#ppt_w"/>
                                          </p:val>
                                        </p:tav>
                                      </p:tavLst>
                                    </p:anim>
                                    <p:anim calcmode="lin" valueType="num">
                                      <p:cBhvr>
                                        <p:cTn id="55"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22"/>
                                        </p:tgtEl>
                                        <p:attrNameLst>
                                          <p:attrName>fillcolor</p:attrName>
                                        </p:attrNameLst>
                                      </p:cBhvr>
                                      <p:to>
                                        <a:schemeClr val="accent1"/>
                                      </p:to>
                                    </p:animClr>
                                    <p:set>
                                      <p:cBhvr>
                                        <p:cTn id="61" dur="250" fill="hold"/>
                                        <p:tgtEl>
                                          <p:spTgt spid="22"/>
                                        </p:tgtEl>
                                        <p:attrNameLst>
                                          <p:attrName>fill.type</p:attrName>
                                        </p:attrNameLst>
                                      </p:cBhvr>
                                      <p:to>
                                        <p:strVal val="solid"/>
                                      </p:to>
                                    </p:set>
                                    <p:set>
                                      <p:cBhvr>
                                        <p:cTn id="62" dur="250" fill="hold"/>
                                        <p:tgtEl>
                                          <p:spTgt spid="2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3" presetID="1" presetClass="emph" presetSubtype="2" fill="hold" nodeType="withEffect">
                                  <p:stCondLst>
                                    <p:cond delay="500"/>
                                  </p:stCondLst>
                                  <p:childTnLst>
                                    <p:animClr clrSpc="rgb" dir="cw">
                                      <p:cBhvr>
                                        <p:cTn id="64" dur="250" fill="hold"/>
                                        <p:tgtEl>
                                          <p:spTgt spid="22"/>
                                        </p:tgtEl>
                                        <p:attrNameLst>
                                          <p:attrName>fillcolor</p:attrName>
                                        </p:attrNameLst>
                                      </p:cBhvr>
                                      <p:to>
                                        <a:schemeClr val="accent1"/>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23"/>
                                        </p:tgtEl>
                                        <p:attrNameLst>
                                          <p:attrName>style.visibility</p:attrName>
                                        </p:attrNameLst>
                                      </p:cBhvr>
                                      <p:to>
                                        <p:strVal val="visible"/>
                                      </p:to>
                                    </p:set>
                                    <p:anim calcmode="lin" valueType="num">
                                      <p:cBhvr>
                                        <p:cTn id="69" dur="250" fill="hold"/>
                                        <p:tgtEl>
                                          <p:spTgt spid="23"/>
                                        </p:tgtEl>
                                        <p:attrNameLst>
                                          <p:attrName>ppt_w</p:attrName>
                                        </p:attrNameLst>
                                      </p:cBhvr>
                                      <p:tavLst>
                                        <p:tav tm="0">
                                          <p:val>
                                            <p:strVal val="4*#ppt_w"/>
                                          </p:val>
                                        </p:tav>
                                        <p:tav tm="100000">
                                          <p:val>
                                            <p:strVal val="#ppt_w"/>
                                          </p:val>
                                        </p:tav>
                                      </p:tavLst>
                                    </p:anim>
                                    <p:anim calcmode="lin" valueType="num">
                                      <p:cBhvr>
                                        <p:cTn id="7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22"/>
                  </p:tgtEl>
                </p:cond>
              </p:nextCondLst>
            </p:seq>
          </p:childTnLst>
        </p:cTn>
      </p:par>
    </p:tnLst>
    <p:bldLst>
      <p:bldP spid="18" grpId="0" animBg="1"/>
      <p:bldP spid="19" grpId="0" animBg="1"/>
      <p:bldP spid="22"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10"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9200" y="2765113"/>
            <a:ext cx="609600" cy="609600"/>
          </a:xfrm>
          <a:prstGeom prst="rect">
            <a:avLst/>
          </a:prstGeom>
        </p:spPr>
      </p:pic>
      <p:pic>
        <p:nvPicPr>
          <p:cNvPr id="5" name="Picture 12" descr="Bird GIFs - Get the best GIF on GIPHY">
            <a:hlinkClick r:id="rId9" action="ppaction://hlinksldjump"/>
            <a:extLst>
              <a:ext uri="{FF2B5EF4-FFF2-40B4-BE49-F238E27FC236}">
                <a16:creationId xmlns:a16="http://schemas.microsoft.com/office/drawing/2014/main" id="{50F6164E-4A67-771D-C7C2-AD8B1F71ECEA}"/>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E64CC31-DAB4-49E8-981A-55BA525AC0CF}"/>
              </a:ext>
            </a:extLst>
          </p:cNvPr>
          <p:cNvSpPr/>
          <p:nvPr/>
        </p:nvSpPr>
        <p:spPr>
          <a:xfrm>
            <a:off x="5276849" y="5060390"/>
            <a:ext cx="6649925"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C.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được</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học</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tập</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giáo</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dục</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12" name="Rectangle 11">
            <a:extLst>
              <a:ext uri="{FF2B5EF4-FFF2-40B4-BE49-F238E27FC236}">
                <a16:creationId xmlns:a16="http://schemas.microsoft.com/office/drawing/2014/main" id="{42185914-BE39-71C1-C462-A29BEAD5705C}"/>
              </a:ext>
            </a:extLst>
          </p:cNvPr>
          <p:cNvSpPr/>
          <p:nvPr/>
        </p:nvSpPr>
        <p:spPr>
          <a:xfrm>
            <a:off x="5381625" y="3613822"/>
            <a:ext cx="654515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B. </a:t>
            </a:r>
            <a:r>
              <a:rPr lang="vi-VN" sz="4000" kern="0" dirty="0">
                <a:solidFill>
                  <a:srgbClr val="000000"/>
                </a:solidFill>
                <a:ea typeface="Arial-Rounded" pitchFamily="34" charset="0"/>
                <a:cs typeface="Arial" panose="020B0604020202020204" pitchFamily="34" charset="0"/>
                <a:sym typeface="Arial"/>
              </a:rPr>
              <a:t>Quyền được chăm sóc, nuôi dưỡng</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3" name="Picture 12">
            <a:extLst>
              <a:ext uri="{FF2B5EF4-FFF2-40B4-BE49-F238E27FC236}">
                <a16:creationId xmlns:a16="http://schemas.microsoft.com/office/drawing/2014/main" id="{C31A777C-EC2A-E4A4-58BF-DEA313AE3EC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78547" y="5219606"/>
            <a:ext cx="796700" cy="781372"/>
          </a:xfrm>
          <a:prstGeom prst="rect">
            <a:avLst/>
          </a:prstGeom>
          <a:noFill/>
        </p:spPr>
      </p:pic>
      <p:pic>
        <p:nvPicPr>
          <p:cNvPr id="14" name="Picture 13">
            <a:extLst>
              <a:ext uri="{FF2B5EF4-FFF2-40B4-BE49-F238E27FC236}">
                <a16:creationId xmlns:a16="http://schemas.microsoft.com/office/drawing/2014/main" id="{56EC0B4E-3FF2-3CD2-25D1-594CF6A106A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78548" y="3790890"/>
            <a:ext cx="806143" cy="776989"/>
          </a:xfrm>
          <a:prstGeom prst="rect">
            <a:avLst/>
          </a:prstGeom>
          <a:noFill/>
        </p:spPr>
      </p:pic>
      <p:sp>
        <p:nvSpPr>
          <p:cNvPr id="15" name="Rectangle 14">
            <a:extLst>
              <a:ext uri="{FF2B5EF4-FFF2-40B4-BE49-F238E27FC236}">
                <a16:creationId xmlns:a16="http://schemas.microsoft.com/office/drawing/2014/main" id="{19CC3840-0C0A-2518-64F1-E264B483B69F}"/>
              </a:ext>
            </a:extLst>
          </p:cNvPr>
          <p:cNvSpPr/>
          <p:nvPr/>
        </p:nvSpPr>
        <p:spPr>
          <a:xfrm>
            <a:off x="5305425" y="2202466"/>
            <a:ext cx="662135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A.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tài</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sản</a:t>
            </a:r>
            <a:endParaRPr lang="vi-VN" sz="4000" kern="0" dirty="0">
              <a:solidFill>
                <a:srgbClr val="000000"/>
              </a:solidFill>
              <a:ea typeface="Arial-Rounded" pitchFamily="34" charset="0"/>
              <a:cs typeface="Arial" panose="020B0604020202020204" pitchFamily="34" charset="0"/>
              <a:sym typeface="Arial"/>
            </a:endParaRPr>
          </a:p>
        </p:txBody>
      </p:sp>
      <p:pic>
        <p:nvPicPr>
          <p:cNvPr id="16" name="Picture 15">
            <a:extLst>
              <a:ext uri="{FF2B5EF4-FFF2-40B4-BE49-F238E27FC236}">
                <a16:creationId xmlns:a16="http://schemas.microsoft.com/office/drawing/2014/main" id="{E1D023BB-3C0A-9F43-D2DE-FCA90207E71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78548" y="2267011"/>
            <a:ext cx="806143" cy="776989"/>
          </a:xfrm>
          <a:prstGeom prst="rect">
            <a:avLst/>
          </a:prstGeom>
          <a:noFill/>
        </p:spPr>
      </p:pic>
      <p:sp>
        <p:nvSpPr>
          <p:cNvPr id="17" name="Rectangle: Rounded Corners 16">
            <a:extLst>
              <a:ext uri="{FF2B5EF4-FFF2-40B4-BE49-F238E27FC236}">
                <a16:creationId xmlns:a16="http://schemas.microsoft.com/office/drawing/2014/main" id="{D526E391-3172-A47A-57BE-981482F9E8F7}"/>
              </a:ext>
            </a:extLst>
          </p:cNvPr>
          <p:cNvSpPr/>
          <p:nvPr/>
        </p:nvSpPr>
        <p:spPr>
          <a:xfrm>
            <a:off x="1100858" y="508876"/>
            <a:ext cx="9940390" cy="791543"/>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quyền</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6" name="Picture 5">
            <a:extLst>
              <a:ext uri="{FF2B5EF4-FFF2-40B4-BE49-F238E27FC236}">
                <a16:creationId xmlns:a16="http://schemas.microsoft.com/office/drawing/2014/main" id="{EF918A28-8B3E-81FD-4294-F30842E1529D}"/>
              </a:ext>
            </a:extLst>
          </p:cNvPr>
          <p:cNvPicPr>
            <a:picLocks noChangeAspect="1"/>
          </p:cNvPicPr>
          <p:nvPr/>
        </p:nvPicPr>
        <p:blipFill>
          <a:blip r:embed="rId13"/>
          <a:stretch>
            <a:fillRect/>
          </a:stretch>
        </p:blipFill>
        <p:spPr>
          <a:xfrm>
            <a:off x="0" y="2505075"/>
            <a:ext cx="5143500" cy="3028950"/>
          </a:xfrm>
          <a:prstGeom prst="rect">
            <a:avLst/>
          </a:prstGeom>
        </p:spPr>
      </p:pic>
    </p:spTree>
    <p:extLst>
      <p:ext uri="{BB962C8B-B14F-4D97-AF65-F5344CB8AC3E}">
        <p14:creationId xmlns:p14="http://schemas.microsoft.com/office/powerpoint/2010/main" val="63341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10"/>
                                        </p:tgtEl>
                                      </p:cBhvr>
                                    </p:cmd>
                                  </p:childTnLst>
                                </p:cTn>
                              </p:par>
                              <p:par>
                                <p:cTn id="7" presetID="16" presetClass="entr" presetSubtype="21"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inVertical)">
                                      <p:cBhvr>
                                        <p:cTn id="9" dur="500"/>
                                        <p:tgtEl>
                                          <p:spTgt spid="1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strVal val="#ppt_w*0.70"/>
                                          </p:val>
                                        </p:tav>
                                        <p:tav tm="100000">
                                          <p:val>
                                            <p:strVal val="#ppt_w"/>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animEffect transition="in" filter="fade">
                                      <p:cBhvr>
                                        <p:cTn id="19" dur="1000"/>
                                        <p:tgtEl>
                                          <p:spTgt spid="12"/>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strVal val="#ppt_w*0.70"/>
                                          </p:val>
                                        </p:tav>
                                        <p:tav tm="100000">
                                          <p:val>
                                            <p:strVal val="#ppt_w"/>
                                          </p:val>
                                        </p:tav>
                                      </p:tavLst>
                                    </p:anim>
                                    <p:anim calcmode="lin" valueType="num">
                                      <p:cBhvr>
                                        <p:cTn id="23" dur="1000" fill="hold"/>
                                        <p:tgtEl>
                                          <p:spTgt spid="15"/>
                                        </p:tgtEl>
                                        <p:attrNameLst>
                                          <p:attrName>ppt_h</p:attrName>
                                        </p:attrNameLst>
                                      </p:cBhvr>
                                      <p:tavLst>
                                        <p:tav tm="0">
                                          <p:val>
                                            <p:strVal val="#ppt_h"/>
                                          </p:val>
                                        </p:tav>
                                        <p:tav tm="100000">
                                          <p:val>
                                            <p:strVal val="#ppt_h"/>
                                          </p:val>
                                        </p:tav>
                                      </p:tavLst>
                                    </p:anim>
                                    <p:animEffect transition="in" filter="fade">
                                      <p:cBhvr>
                                        <p:cTn id="2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74">
                <p:cTn id="25" repeatCount="indefinite" fill="hold" display="0">
                  <p:stCondLst>
                    <p:cond delay="indefinite"/>
                  </p:stCondLst>
                  <p:endCondLst>
                    <p:cond evt="onStopAudio" delay="0">
                      <p:tgtEl>
                        <p:sldTgt/>
                      </p:tgtEl>
                    </p:cond>
                  </p:endCondLst>
                </p:cTn>
                <p:tgtEl>
                  <p:spTgt spid="10"/>
                </p:tgtEl>
              </p:cMediaNode>
            </p:audio>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1"/>
                                        </p:tgtEl>
                                        <p:attrNameLst>
                                          <p:attrName>fillcolor</p:attrName>
                                        </p:attrNameLst>
                                      </p:cBhvr>
                                      <p:to>
                                        <a:schemeClr val="bg2"/>
                                      </p:to>
                                    </p:animClr>
                                    <p:set>
                                      <p:cBhvr>
                                        <p:cTn id="31" dur="250" fill="hold"/>
                                        <p:tgtEl>
                                          <p:spTgt spid="11"/>
                                        </p:tgtEl>
                                        <p:attrNameLst>
                                          <p:attrName>fill.type</p:attrName>
                                        </p:attrNameLst>
                                      </p:cBhvr>
                                      <p:to>
                                        <p:strVal val="solid"/>
                                      </p:to>
                                    </p:set>
                                    <p:set>
                                      <p:cBhvr>
                                        <p:cTn id="32" dur="250" fill="hold"/>
                                        <p:tgtEl>
                                          <p:spTgt spid="11"/>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3" presetID="1" presetClass="emph" presetSubtype="2" fill="hold" nodeType="withEffect">
                                  <p:stCondLst>
                                    <p:cond delay="500"/>
                                  </p:stCondLst>
                                  <p:childTnLst>
                                    <p:animClr clrSpc="rgb" dir="cw">
                                      <p:cBhvr>
                                        <p:cTn id="34" dur="250" fill="hold"/>
                                        <p:tgtEl>
                                          <p:spTgt spid="11"/>
                                        </p:tgtEl>
                                        <p:attrNameLst>
                                          <p:attrName>fillcolor</p:attrName>
                                        </p:attrNameLst>
                                      </p:cBhvr>
                                      <p:to>
                                        <a:srgbClr val="FFFF00"/>
                                      </p:to>
                                    </p:animClr>
                                    <p:set>
                                      <p:cBhvr>
                                        <p:cTn id="35" dur="250" fill="hold"/>
                                        <p:tgtEl>
                                          <p:spTgt spid="11"/>
                                        </p:tgtEl>
                                        <p:attrNameLst>
                                          <p:attrName>fill.type</p:attrName>
                                        </p:attrNameLst>
                                      </p:cBhvr>
                                      <p:to>
                                        <p:strVal val="solid"/>
                                      </p:to>
                                    </p:set>
                                    <p:set>
                                      <p:cBhvr>
                                        <p:cTn id="36" dur="250" fill="hold"/>
                                        <p:tgtEl>
                                          <p:spTgt spid="11"/>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13"/>
                                        </p:tgtEl>
                                        <p:attrNameLst>
                                          <p:attrName>style.visibility</p:attrName>
                                        </p:attrNameLst>
                                      </p:cBhvr>
                                      <p:to>
                                        <p:strVal val="visible"/>
                                      </p:to>
                                    </p:set>
                                    <p:anim calcmode="lin" valueType="num">
                                      <p:cBhvr>
                                        <p:cTn id="39" dur="250" fill="hold"/>
                                        <p:tgtEl>
                                          <p:spTgt spid="13"/>
                                        </p:tgtEl>
                                        <p:attrNameLst>
                                          <p:attrName>ppt_w</p:attrName>
                                        </p:attrNameLst>
                                      </p:cBhvr>
                                      <p:tavLst>
                                        <p:tav tm="0">
                                          <p:val>
                                            <p:strVal val="4*#ppt_w"/>
                                          </p:val>
                                        </p:tav>
                                        <p:tav tm="100000">
                                          <p:val>
                                            <p:strVal val="#ppt_w"/>
                                          </p:val>
                                        </p:tav>
                                      </p:tavLst>
                                    </p:anim>
                                    <p:anim calcmode="lin" valueType="num">
                                      <p:cBhvr>
                                        <p:cTn id="4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2"/>
                                        </p:tgtEl>
                                        <p:attrNameLst>
                                          <p:attrName>fillcolor</p:attrName>
                                        </p:attrNameLst>
                                      </p:cBhvr>
                                      <p:to>
                                        <a:schemeClr val="accent1"/>
                                      </p:to>
                                    </p:animClr>
                                    <p:set>
                                      <p:cBhvr>
                                        <p:cTn id="46" dur="250" fill="hold"/>
                                        <p:tgtEl>
                                          <p:spTgt spid="12"/>
                                        </p:tgtEl>
                                        <p:attrNameLst>
                                          <p:attrName>fill.type</p:attrName>
                                        </p:attrNameLst>
                                      </p:cBhvr>
                                      <p:to>
                                        <p:strVal val="solid"/>
                                      </p:to>
                                    </p:set>
                                    <p:set>
                                      <p:cBhvr>
                                        <p:cTn id="47" dur="25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1" presetClass="emph" presetSubtype="2" fill="hold" nodeType="withEffect">
                                  <p:stCondLst>
                                    <p:cond delay="500"/>
                                  </p:stCondLst>
                                  <p:childTnLst>
                                    <p:animClr clrSpc="rgb" dir="cw">
                                      <p:cBhvr>
                                        <p:cTn id="49" dur="250" fill="hold"/>
                                        <p:tgtEl>
                                          <p:spTgt spid="12"/>
                                        </p:tgtEl>
                                        <p:attrNameLst>
                                          <p:attrName>fillcolor</p:attrName>
                                        </p:attrNameLst>
                                      </p:cBhvr>
                                      <p:to>
                                        <a:schemeClr val="accent1"/>
                                      </p:to>
                                    </p:animClr>
                                    <p:set>
                                      <p:cBhvr>
                                        <p:cTn id="50" dur="250" fill="hold"/>
                                        <p:tgtEl>
                                          <p:spTgt spid="12"/>
                                        </p:tgtEl>
                                        <p:attrNameLst>
                                          <p:attrName>fill.type</p:attrName>
                                        </p:attrNameLst>
                                      </p:cBhvr>
                                      <p:to>
                                        <p:strVal val="solid"/>
                                      </p:to>
                                    </p:set>
                                    <p:set>
                                      <p:cBhvr>
                                        <p:cTn id="51" dur="250" fill="hold"/>
                                        <p:tgtEl>
                                          <p:spTgt spid="12"/>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14"/>
                                        </p:tgtEl>
                                        <p:attrNameLst>
                                          <p:attrName>style.visibility</p:attrName>
                                        </p:attrNameLst>
                                      </p:cBhvr>
                                      <p:to>
                                        <p:strVal val="visible"/>
                                      </p:to>
                                    </p:set>
                                    <p:anim calcmode="lin" valueType="num">
                                      <p:cBhvr>
                                        <p:cTn id="54" dur="250" fill="hold"/>
                                        <p:tgtEl>
                                          <p:spTgt spid="14"/>
                                        </p:tgtEl>
                                        <p:attrNameLst>
                                          <p:attrName>ppt_w</p:attrName>
                                        </p:attrNameLst>
                                      </p:cBhvr>
                                      <p:tavLst>
                                        <p:tav tm="0">
                                          <p:val>
                                            <p:strVal val="4*#ppt_w"/>
                                          </p:val>
                                        </p:tav>
                                        <p:tav tm="100000">
                                          <p:val>
                                            <p:strVal val="#ppt_w"/>
                                          </p:val>
                                        </p:tav>
                                      </p:tavLst>
                                    </p:anim>
                                    <p:anim calcmode="lin" valueType="num">
                                      <p:cBhvr>
                                        <p:cTn id="5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15"/>
                                        </p:tgtEl>
                                        <p:attrNameLst>
                                          <p:attrName>fillcolor</p:attrName>
                                        </p:attrNameLst>
                                      </p:cBhvr>
                                      <p:to>
                                        <a:schemeClr val="accent1"/>
                                      </p:to>
                                    </p:animClr>
                                    <p:set>
                                      <p:cBhvr>
                                        <p:cTn id="61" dur="250" fill="hold"/>
                                        <p:tgtEl>
                                          <p:spTgt spid="15"/>
                                        </p:tgtEl>
                                        <p:attrNameLst>
                                          <p:attrName>fill.type</p:attrName>
                                        </p:attrNameLst>
                                      </p:cBhvr>
                                      <p:to>
                                        <p:strVal val="solid"/>
                                      </p:to>
                                    </p:set>
                                    <p:set>
                                      <p:cBhvr>
                                        <p:cTn id="62" dur="250" fill="hold"/>
                                        <p:tgtEl>
                                          <p:spTgt spid="15"/>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3" presetID="1" presetClass="emph" presetSubtype="2" fill="hold" nodeType="withEffect">
                                  <p:stCondLst>
                                    <p:cond delay="500"/>
                                  </p:stCondLst>
                                  <p:childTnLst>
                                    <p:animClr clrSpc="rgb" dir="cw">
                                      <p:cBhvr>
                                        <p:cTn id="64" dur="250" fill="hold"/>
                                        <p:tgtEl>
                                          <p:spTgt spid="15"/>
                                        </p:tgtEl>
                                        <p:attrNameLst>
                                          <p:attrName>fillcolor</p:attrName>
                                        </p:attrNameLst>
                                      </p:cBhvr>
                                      <p:to>
                                        <a:schemeClr val="accent1"/>
                                      </p:to>
                                    </p:animClr>
                                    <p:set>
                                      <p:cBhvr>
                                        <p:cTn id="65" dur="250" fill="hold"/>
                                        <p:tgtEl>
                                          <p:spTgt spid="15"/>
                                        </p:tgtEl>
                                        <p:attrNameLst>
                                          <p:attrName>fill.type</p:attrName>
                                        </p:attrNameLst>
                                      </p:cBhvr>
                                      <p:to>
                                        <p:strVal val="solid"/>
                                      </p:to>
                                    </p:set>
                                    <p:set>
                                      <p:cBhvr>
                                        <p:cTn id="66" dur="250" fill="hold"/>
                                        <p:tgtEl>
                                          <p:spTgt spid="15"/>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16"/>
                                        </p:tgtEl>
                                        <p:attrNameLst>
                                          <p:attrName>style.visibility</p:attrName>
                                        </p:attrNameLst>
                                      </p:cBhvr>
                                      <p:to>
                                        <p:strVal val="visible"/>
                                      </p:to>
                                    </p:set>
                                    <p:anim calcmode="lin" valueType="num">
                                      <p:cBhvr>
                                        <p:cTn id="69" dur="250" fill="hold"/>
                                        <p:tgtEl>
                                          <p:spTgt spid="16"/>
                                        </p:tgtEl>
                                        <p:attrNameLst>
                                          <p:attrName>ppt_w</p:attrName>
                                        </p:attrNameLst>
                                      </p:cBhvr>
                                      <p:tavLst>
                                        <p:tav tm="0">
                                          <p:val>
                                            <p:strVal val="4*#ppt_w"/>
                                          </p:val>
                                        </p:tav>
                                        <p:tav tm="100000">
                                          <p:val>
                                            <p:strVal val="#ppt_w"/>
                                          </p:val>
                                        </p:tav>
                                      </p:tavLst>
                                    </p:anim>
                                    <p:anim calcmode="lin" valueType="num">
                                      <p:cBhvr>
                                        <p:cTn id="7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5"/>
                  </p:tgtEl>
                </p:cond>
              </p:nextCondLst>
            </p:seq>
          </p:childTnLst>
        </p:cTn>
      </p:par>
    </p:tnLst>
    <p:bldLst>
      <p:bldP spid="11" grpId="0" animBg="1"/>
      <p:bldP spid="12" grpId="0" animBg="1"/>
      <p:bldP spid="15"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10"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9200" y="2765113"/>
            <a:ext cx="609600" cy="609600"/>
          </a:xfrm>
          <a:prstGeom prst="rect">
            <a:avLst/>
          </a:prstGeom>
        </p:spPr>
      </p:pic>
      <p:pic>
        <p:nvPicPr>
          <p:cNvPr id="17" name="Picture 12" descr="Bird GIFs - Get the best GIF on GIPHY">
            <a:hlinkClick r:id="rId9" action="ppaction://hlinksldjump"/>
            <a:extLst>
              <a:ext uri="{FF2B5EF4-FFF2-40B4-BE49-F238E27FC236}">
                <a16:creationId xmlns:a16="http://schemas.microsoft.com/office/drawing/2014/main" id="{D4E11E2B-6309-42F6-71DE-F1A520170FD6}"/>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034536AC-579D-D754-2B15-EE48648D1B1B}"/>
              </a:ext>
            </a:extLst>
          </p:cNvPr>
          <p:cNvSpPr/>
          <p:nvPr/>
        </p:nvSpPr>
        <p:spPr>
          <a:xfrm>
            <a:off x="5020769" y="5146115"/>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ea typeface="Arial-Rounded" pitchFamily="34" charset="0"/>
                <a:cs typeface="Arial" panose="020B0604020202020204" pitchFamily="34" charset="0"/>
                <a:sym typeface="Arial"/>
              </a:rPr>
              <a:t>C. </a:t>
            </a:r>
            <a:r>
              <a:rPr lang="vi-VN" sz="4000" kern="0" dirty="0">
                <a:solidFill>
                  <a:srgbClr val="000000"/>
                </a:solidFill>
                <a:ea typeface="Arial-Rounded" pitchFamily="34" charset="0"/>
                <a:cs typeface="Arial" panose="020B0604020202020204" pitchFamily="34" charset="0"/>
                <a:sym typeface="Arial"/>
              </a:rPr>
              <a:t>Giúp đỡ người khó khăn.</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19" name="Rectangle 18">
            <a:extLst>
              <a:ext uri="{FF2B5EF4-FFF2-40B4-BE49-F238E27FC236}">
                <a16:creationId xmlns:a16="http://schemas.microsoft.com/office/drawing/2014/main" id="{E5510B5C-5BF8-C5BB-CE6C-93BE61185E7A}"/>
              </a:ext>
            </a:extLst>
          </p:cNvPr>
          <p:cNvSpPr/>
          <p:nvPr/>
        </p:nvSpPr>
        <p:spPr>
          <a:xfrm>
            <a:off x="5020769" y="3699547"/>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buClr>
                <a:srgbClr val="000000"/>
              </a:buClr>
            </a:pPr>
            <a:r>
              <a:rPr lang="en-US" sz="4000" kern="0" dirty="0">
                <a:solidFill>
                  <a:srgbClr val="000000"/>
                </a:solidFill>
                <a:ea typeface="Arial-Rounded" pitchFamily="34" charset="0"/>
                <a:cs typeface="Arial" panose="020B0604020202020204" pitchFamily="34" charset="0"/>
                <a:sym typeface="Arial"/>
              </a:rPr>
              <a:t>A. </a:t>
            </a:r>
            <a:r>
              <a:rPr lang="vi-VN" sz="4000" kern="0" dirty="0">
                <a:solidFill>
                  <a:srgbClr val="000000"/>
                </a:solidFill>
                <a:ea typeface="Arial-Rounded" pitchFamily="34" charset="0"/>
                <a:cs typeface="Arial" panose="020B0604020202020204" pitchFamily="34" charset="0"/>
                <a:sym typeface="Arial"/>
              </a:rPr>
              <a:t>Yêu quê hương, đất nước.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20" name="Picture 19">
            <a:extLst>
              <a:ext uri="{FF2B5EF4-FFF2-40B4-BE49-F238E27FC236}">
                <a16:creationId xmlns:a16="http://schemas.microsoft.com/office/drawing/2014/main" id="{223EE5ED-077C-71F5-777E-9D9B8234E4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92822" y="5305331"/>
            <a:ext cx="796700" cy="781372"/>
          </a:xfrm>
          <a:prstGeom prst="rect">
            <a:avLst/>
          </a:prstGeom>
          <a:noFill/>
        </p:spPr>
      </p:pic>
      <p:pic>
        <p:nvPicPr>
          <p:cNvPr id="21" name="Picture 20">
            <a:extLst>
              <a:ext uri="{FF2B5EF4-FFF2-40B4-BE49-F238E27FC236}">
                <a16:creationId xmlns:a16="http://schemas.microsoft.com/office/drawing/2014/main" id="{CCFC7C65-E8B2-E7D9-2A46-09788C28836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2823" y="3876615"/>
            <a:ext cx="806143" cy="776989"/>
          </a:xfrm>
          <a:prstGeom prst="rect">
            <a:avLst/>
          </a:prstGeom>
          <a:noFill/>
        </p:spPr>
      </p:pic>
      <p:sp>
        <p:nvSpPr>
          <p:cNvPr id="22" name="Rectangle 21">
            <a:extLst>
              <a:ext uri="{FF2B5EF4-FFF2-40B4-BE49-F238E27FC236}">
                <a16:creationId xmlns:a16="http://schemas.microsoft.com/office/drawing/2014/main" id="{FD1F8D3E-5A7C-7BAF-5AF8-30C15CAFCD39}"/>
              </a:ext>
            </a:extLst>
          </p:cNvPr>
          <p:cNvSpPr/>
          <p:nvPr/>
        </p:nvSpPr>
        <p:spPr>
          <a:xfrm>
            <a:off x="5020769" y="2288191"/>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A. </a:t>
            </a:r>
            <a:r>
              <a:rPr lang="vi-VN" sz="4000" kern="0" dirty="0">
                <a:solidFill>
                  <a:srgbClr val="000000"/>
                </a:solidFill>
                <a:ea typeface="Arial-Rounded" pitchFamily="34" charset="0"/>
                <a:cs typeface="Arial" panose="020B0604020202020204" pitchFamily="34" charset="0"/>
                <a:sym typeface="Arial"/>
              </a:rPr>
              <a:t>Tôn trọng đồ vật, quyền riêng tư của người khác.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23" name="Picture 22">
            <a:extLst>
              <a:ext uri="{FF2B5EF4-FFF2-40B4-BE49-F238E27FC236}">
                <a16:creationId xmlns:a16="http://schemas.microsoft.com/office/drawing/2014/main" id="{92DB4A49-E71F-E761-6EA2-DA8BEA0F36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2823" y="2352736"/>
            <a:ext cx="806143" cy="776989"/>
          </a:xfrm>
          <a:prstGeom prst="rect">
            <a:avLst/>
          </a:prstGeom>
          <a:noFill/>
        </p:spPr>
      </p:pic>
      <p:sp>
        <p:nvSpPr>
          <p:cNvPr id="24" name="Rectangle: Rounded Corners 23">
            <a:extLst>
              <a:ext uri="{FF2B5EF4-FFF2-40B4-BE49-F238E27FC236}">
                <a16:creationId xmlns:a16="http://schemas.microsoft.com/office/drawing/2014/main" id="{7FCC431B-A707-EB60-41F2-28D66A01199B}"/>
              </a:ext>
            </a:extLst>
          </p:cNvPr>
          <p:cNvSpPr/>
          <p:nvPr/>
        </p:nvSpPr>
        <p:spPr>
          <a:xfrm>
            <a:off x="1125805" y="198025"/>
            <a:ext cx="9940390" cy="919238"/>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bổn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phận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6" name="Picture 5">
            <a:extLst>
              <a:ext uri="{FF2B5EF4-FFF2-40B4-BE49-F238E27FC236}">
                <a16:creationId xmlns:a16="http://schemas.microsoft.com/office/drawing/2014/main" id="{A3FB1BFA-9CB2-826C-E510-2E8B135CF6AC}"/>
              </a:ext>
            </a:extLst>
          </p:cNvPr>
          <p:cNvPicPr>
            <a:picLocks noChangeAspect="1"/>
          </p:cNvPicPr>
          <p:nvPr/>
        </p:nvPicPr>
        <p:blipFill>
          <a:blip r:embed="rId13"/>
          <a:stretch>
            <a:fillRect/>
          </a:stretch>
        </p:blipFill>
        <p:spPr>
          <a:xfrm>
            <a:off x="400050" y="2443162"/>
            <a:ext cx="4267200" cy="3629025"/>
          </a:xfrm>
          <a:prstGeom prst="rect">
            <a:avLst/>
          </a:prstGeom>
        </p:spPr>
      </p:pic>
    </p:spTree>
    <p:extLst>
      <p:ext uri="{BB962C8B-B14F-4D97-AF65-F5344CB8AC3E}">
        <p14:creationId xmlns:p14="http://schemas.microsoft.com/office/powerpoint/2010/main" val="50315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10"/>
                                        </p:tgtEl>
                                      </p:cBhvr>
                                    </p:cmd>
                                  </p:childTnLst>
                                </p:cTn>
                              </p:par>
                              <p:par>
                                <p:cTn id="7" presetID="16" presetClass="entr" presetSubtype="21"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barn(inVertical)">
                                      <p:cBhvr>
                                        <p:cTn id="9" dur="500"/>
                                        <p:tgtEl>
                                          <p:spTgt spid="2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0.70"/>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strVal val="#ppt_w*0.70"/>
                                          </p:val>
                                        </p:tav>
                                        <p:tav tm="100000">
                                          <p:val>
                                            <p:strVal val="#ppt_w"/>
                                          </p:val>
                                        </p:tav>
                                      </p:tavLst>
                                    </p:anim>
                                    <p:anim calcmode="lin" valueType="num">
                                      <p:cBhvr>
                                        <p:cTn id="18" dur="1000" fill="hold"/>
                                        <p:tgtEl>
                                          <p:spTgt spid="19"/>
                                        </p:tgtEl>
                                        <p:attrNameLst>
                                          <p:attrName>ppt_h</p:attrName>
                                        </p:attrNameLst>
                                      </p:cBhvr>
                                      <p:tavLst>
                                        <p:tav tm="0">
                                          <p:val>
                                            <p:strVal val="#ppt_h"/>
                                          </p:val>
                                        </p:tav>
                                        <p:tav tm="100000">
                                          <p:val>
                                            <p:strVal val="#ppt_h"/>
                                          </p:val>
                                        </p:tav>
                                      </p:tavLst>
                                    </p:anim>
                                    <p:animEffect transition="in" filter="fade">
                                      <p:cBhvr>
                                        <p:cTn id="19" dur="1000"/>
                                        <p:tgtEl>
                                          <p:spTgt spid="19"/>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strVal val="#ppt_w*0.70"/>
                                          </p:val>
                                        </p:tav>
                                        <p:tav tm="100000">
                                          <p:val>
                                            <p:strVal val="#ppt_w"/>
                                          </p:val>
                                        </p:tav>
                                      </p:tavLst>
                                    </p:anim>
                                    <p:anim calcmode="lin" valueType="num">
                                      <p:cBhvr>
                                        <p:cTn id="23" dur="1000" fill="hold"/>
                                        <p:tgtEl>
                                          <p:spTgt spid="22"/>
                                        </p:tgtEl>
                                        <p:attrNameLst>
                                          <p:attrName>ppt_h</p:attrName>
                                        </p:attrNameLst>
                                      </p:cBhvr>
                                      <p:tavLst>
                                        <p:tav tm="0">
                                          <p:val>
                                            <p:strVal val="#ppt_h"/>
                                          </p:val>
                                        </p:tav>
                                        <p:tav tm="100000">
                                          <p:val>
                                            <p:strVal val="#ppt_h"/>
                                          </p:val>
                                        </p:tav>
                                      </p:tavLst>
                                    </p:anim>
                                    <p:animEffect transition="in" filter="fade">
                                      <p:cBhvr>
                                        <p:cTn id="2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74">
                <p:cTn id="25" repeatCount="indefinite" fill="hold" display="0">
                  <p:stCondLst>
                    <p:cond delay="indefinite"/>
                  </p:stCondLst>
                  <p:endCondLst>
                    <p:cond evt="onStopAudio" delay="0">
                      <p:tgtEl>
                        <p:sldTgt/>
                      </p:tgtEl>
                    </p:cond>
                  </p:endCondLst>
                </p:cTn>
                <p:tgtEl>
                  <p:spTgt spid="10"/>
                </p:tgtEl>
              </p:cMediaNode>
            </p:audio>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8"/>
                                        </p:tgtEl>
                                        <p:attrNameLst>
                                          <p:attrName>fillcolor</p:attrName>
                                        </p:attrNameLst>
                                      </p:cBhvr>
                                      <p:to>
                                        <a:schemeClr val="bg2"/>
                                      </p:to>
                                    </p:animClr>
                                    <p:set>
                                      <p:cBhvr>
                                        <p:cTn id="31" dur="250" fill="hold"/>
                                        <p:tgtEl>
                                          <p:spTgt spid="18"/>
                                        </p:tgtEl>
                                        <p:attrNameLst>
                                          <p:attrName>fill.type</p:attrName>
                                        </p:attrNameLst>
                                      </p:cBhvr>
                                      <p:to>
                                        <p:strVal val="solid"/>
                                      </p:to>
                                    </p:set>
                                    <p:set>
                                      <p:cBhvr>
                                        <p:cTn id="32" dur="250" fill="hold"/>
                                        <p:tgtEl>
                                          <p:spTgt spid="18"/>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3" presetID="1" presetClass="emph" presetSubtype="2" fill="hold" nodeType="withEffect">
                                  <p:stCondLst>
                                    <p:cond delay="500"/>
                                  </p:stCondLst>
                                  <p:childTnLst>
                                    <p:animClr clrSpc="rgb" dir="cw">
                                      <p:cBhvr>
                                        <p:cTn id="34" dur="250" fill="hold"/>
                                        <p:tgtEl>
                                          <p:spTgt spid="18"/>
                                        </p:tgtEl>
                                        <p:attrNameLst>
                                          <p:attrName>fillcolor</p:attrName>
                                        </p:attrNameLst>
                                      </p:cBhvr>
                                      <p:to>
                                        <a:srgbClr val="FFFF00"/>
                                      </p:to>
                                    </p:animClr>
                                    <p:set>
                                      <p:cBhvr>
                                        <p:cTn id="35" dur="250" fill="hold"/>
                                        <p:tgtEl>
                                          <p:spTgt spid="18"/>
                                        </p:tgtEl>
                                        <p:attrNameLst>
                                          <p:attrName>fill.type</p:attrName>
                                        </p:attrNameLst>
                                      </p:cBhvr>
                                      <p:to>
                                        <p:strVal val="solid"/>
                                      </p:to>
                                    </p:set>
                                    <p:set>
                                      <p:cBhvr>
                                        <p:cTn id="36" dur="250" fill="hold"/>
                                        <p:tgtEl>
                                          <p:spTgt spid="18"/>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20"/>
                                        </p:tgtEl>
                                        <p:attrNameLst>
                                          <p:attrName>style.visibility</p:attrName>
                                        </p:attrNameLst>
                                      </p:cBhvr>
                                      <p:to>
                                        <p:strVal val="visible"/>
                                      </p:to>
                                    </p:set>
                                    <p:anim calcmode="lin" valueType="num">
                                      <p:cBhvr>
                                        <p:cTn id="39" dur="250" fill="hold"/>
                                        <p:tgtEl>
                                          <p:spTgt spid="20"/>
                                        </p:tgtEl>
                                        <p:attrNameLst>
                                          <p:attrName>ppt_w</p:attrName>
                                        </p:attrNameLst>
                                      </p:cBhvr>
                                      <p:tavLst>
                                        <p:tav tm="0">
                                          <p:val>
                                            <p:strVal val="4*#ppt_w"/>
                                          </p:val>
                                        </p:tav>
                                        <p:tav tm="100000">
                                          <p:val>
                                            <p:strVal val="#ppt_w"/>
                                          </p:val>
                                        </p:tav>
                                      </p:tavLst>
                                    </p:anim>
                                    <p:anim calcmode="lin" valueType="num">
                                      <p:cBhvr>
                                        <p:cTn id="4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9"/>
                                        </p:tgtEl>
                                        <p:attrNameLst>
                                          <p:attrName>fillcolor</p:attrName>
                                        </p:attrNameLst>
                                      </p:cBhvr>
                                      <p:to>
                                        <a:schemeClr val="accent1"/>
                                      </p:to>
                                    </p:animClr>
                                    <p:set>
                                      <p:cBhvr>
                                        <p:cTn id="46" dur="250" fill="hold"/>
                                        <p:tgtEl>
                                          <p:spTgt spid="19"/>
                                        </p:tgtEl>
                                        <p:attrNameLst>
                                          <p:attrName>fill.type</p:attrName>
                                        </p:attrNameLst>
                                      </p:cBhvr>
                                      <p:to>
                                        <p:strVal val="solid"/>
                                      </p:to>
                                    </p:set>
                                    <p:set>
                                      <p:cBhvr>
                                        <p:cTn id="47" dur="250" fill="hold"/>
                                        <p:tgtEl>
                                          <p:spTgt spid="19"/>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1" presetClass="emph" presetSubtype="2" fill="hold" nodeType="withEffect">
                                  <p:stCondLst>
                                    <p:cond delay="500"/>
                                  </p:stCondLst>
                                  <p:childTnLst>
                                    <p:animClr clrSpc="rgb" dir="cw">
                                      <p:cBhvr>
                                        <p:cTn id="49" dur="250" fill="hold"/>
                                        <p:tgtEl>
                                          <p:spTgt spid="19"/>
                                        </p:tgtEl>
                                        <p:attrNameLst>
                                          <p:attrName>fillcolor</p:attrName>
                                        </p:attrNameLst>
                                      </p:cBhvr>
                                      <p:to>
                                        <a:schemeClr val="accent1"/>
                                      </p:to>
                                    </p:animClr>
                                    <p:set>
                                      <p:cBhvr>
                                        <p:cTn id="50" dur="250" fill="hold"/>
                                        <p:tgtEl>
                                          <p:spTgt spid="19"/>
                                        </p:tgtEl>
                                        <p:attrNameLst>
                                          <p:attrName>fill.type</p:attrName>
                                        </p:attrNameLst>
                                      </p:cBhvr>
                                      <p:to>
                                        <p:strVal val="solid"/>
                                      </p:to>
                                    </p:set>
                                    <p:set>
                                      <p:cBhvr>
                                        <p:cTn id="51" dur="250" fill="hold"/>
                                        <p:tgtEl>
                                          <p:spTgt spid="19"/>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21"/>
                                        </p:tgtEl>
                                        <p:attrNameLst>
                                          <p:attrName>style.visibility</p:attrName>
                                        </p:attrNameLst>
                                      </p:cBhvr>
                                      <p:to>
                                        <p:strVal val="visible"/>
                                      </p:to>
                                    </p:set>
                                    <p:anim calcmode="lin" valueType="num">
                                      <p:cBhvr>
                                        <p:cTn id="54" dur="250" fill="hold"/>
                                        <p:tgtEl>
                                          <p:spTgt spid="21"/>
                                        </p:tgtEl>
                                        <p:attrNameLst>
                                          <p:attrName>ppt_w</p:attrName>
                                        </p:attrNameLst>
                                      </p:cBhvr>
                                      <p:tavLst>
                                        <p:tav tm="0">
                                          <p:val>
                                            <p:strVal val="4*#ppt_w"/>
                                          </p:val>
                                        </p:tav>
                                        <p:tav tm="100000">
                                          <p:val>
                                            <p:strVal val="#ppt_w"/>
                                          </p:val>
                                        </p:tav>
                                      </p:tavLst>
                                    </p:anim>
                                    <p:anim calcmode="lin" valueType="num">
                                      <p:cBhvr>
                                        <p:cTn id="55"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22"/>
                                        </p:tgtEl>
                                        <p:attrNameLst>
                                          <p:attrName>fillcolor</p:attrName>
                                        </p:attrNameLst>
                                      </p:cBhvr>
                                      <p:to>
                                        <a:schemeClr val="accent1"/>
                                      </p:to>
                                    </p:animClr>
                                    <p:set>
                                      <p:cBhvr>
                                        <p:cTn id="61" dur="250" fill="hold"/>
                                        <p:tgtEl>
                                          <p:spTgt spid="22"/>
                                        </p:tgtEl>
                                        <p:attrNameLst>
                                          <p:attrName>fill.type</p:attrName>
                                        </p:attrNameLst>
                                      </p:cBhvr>
                                      <p:to>
                                        <p:strVal val="solid"/>
                                      </p:to>
                                    </p:set>
                                    <p:set>
                                      <p:cBhvr>
                                        <p:cTn id="62" dur="250" fill="hold"/>
                                        <p:tgtEl>
                                          <p:spTgt spid="2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3" presetID="1" presetClass="emph" presetSubtype="2" fill="hold" nodeType="withEffect">
                                  <p:stCondLst>
                                    <p:cond delay="500"/>
                                  </p:stCondLst>
                                  <p:childTnLst>
                                    <p:animClr clrSpc="rgb" dir="cw">
                                      <p:cBhvr>
                                        <p:cTn id="64" dur="250" fill="hold"/>
                                        <p:tgtEl>
                                          <p:spTgt spid="22"/>
                                        </p:tgtEl>
                                        <p:attrNameLst>
                                          <p:attrName>fillcolor</p:attrName>
                                        </p:attrNameLst>
                                      </p:cBhvr>
                                      <p:to>
                                        <a:schemeClr val="accent1"/>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23"/>
                                        </p:tgtEl>
                                        <p:attrNameLst>
                                          <p:attrName>style.visibility</p:attrName>
                                        </p:attrNameLst>
                                      </p:cBhvr>
                                      <p:to>
                                        <p:strVal val="visible"/>
                                      </p:to>
                                    </p:set>
                                    <p:anim calcmode="lin" valueType="num">
                                      <p:cBhvr>
                                        <p:cTn id="69" dur="250" fill="hold"/>
                                        <p:tgtEl>
                                          <p:spTgt spid="23"/>
                                        </p:tgtEl>
                                        <p:attrNameLst>
                                          <p:attrName>ppt_w</p:attrName>
                                        </p:attrNameLst>
                                      </p:cBhvr>
                                      <p:tavLst>
                                        <p:tav tm="0">
                                          <p:val>
                                            <p:strVal val="4*#ppt_w"/>
                                          </p:val>
                                        </p:tav>
                                        <p:tav tm="100000">
                                          <p:val>
                                            <p:strVal val="#ppt_w"/>
                                          </p:val>
                                        </p:tav>
                                      </p:tavLst>
                                    </p:anim>
                                    <p:anim calcmode="lin" valueType="num">
                                      <p:cBhvr>
                                        <p:cTn id="7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22"/>
                  </p:tgtEl>
                </p:cond>
              </p:nextCondLst>
            </p:seq>
          </p:childTnLst>
        </p:cTn>
      </p:par>
    </p:tnLst>
    <p:bldLst>
      <p:bldP spid="18" grpId="0" animBg="1"/>
      <p:bldP spid="19" grpId="0" animBg="1"/>
      <p:bldP spid="22"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6DF21E-D0FB-A296-EAAE-E25A24622804}"/>
              </a:ext>
            </a:extLst>
          </p:cNvPr>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6" name="Nhac-chuong-bao-thuc-nhe-nhang-www_nhacchuongvui_com.mp3">
            <a:hlinkClick r:id="" action="ppaction://media"/>
            <a:extLst>
              <a:ext uri="{FF2B5EF4-FFF2-40B4-BE49-F238E27FC236}">
                <a16:creationId xmlns:a16="http://schemas.microsoft.com/office/drawing/2014/main" id="{A5D36BE8-B3AB-6DD3-8E0C-FCD4F96E6B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9200" y="2765113"/>
            <a:ext cx="609600" cy="609600"/>
          </a:xfrm>
          <a:prstGeom prst="rect">
            <a:avLst/>
          </a:prstGeom>
        </p:spPr>
      </p:pic>
      <p:pic>
        <p:nvPicPr>
          <p:cNvPr id="7" name="Picture 12" descr="Bird GIFs - Get the best GIF on GIPHY">
            <a:hlinkClick r:id="rId9" action="ppaction://hlinksldjump"/>
            <a:extLst>
              <a:ext uri="{FF2B5EF4-FFF2-40B4-BE49-F238E27FC236}">
                <a16:creationId xmlns:a16="http://schemas.microsoft.com/office/drawing/2014/main" id="{907BA47B-FD14-F519-752A-2D8F7F10FAF9}"/>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E87AFF9-3BFA-4FE0-BAB8-07F50CD8E855}"/>
              </a:ext>
            </a:extLst>
          </p:cNvPr>
          <p:cNvSpPr/>
          <p:nvPr/>
        </p:nvSpPr>
        <p:spPr>
          <a:xfrm>
            <a:off x="5087444" y="3764990"/>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defRPr/>
            </a:pPr>
            <a:r>
              <a:rPr lang="en-US" sz="4000" kern="0" dirty="0">
                <a:solidFill>
                  <a:srgbClr val="000000"/>
                </a:solidFill>
                <a:ea typeface="Arial-Rounded" pitchFamily="34" charset="0"/>
                <a:cs typeface="Arial" panose="020B0604020202020204" pitchFamily="34" charset="0"/>
                <a:sym typeface="Arial"/>
              </a:rPr>
              <a:t>B. </a:t>
            </a:r>
            <a:r>
              <a:rPr lang="vi-VN" sz="4000" kern="0" dirty="0">
                <a:solidFill>
                  <a:srgbClr val="000000"/>
                </a:solidFill>
                <a:ea typeface="Arial-Rounded" pitchFamily="34" charset="0"/>
                <a:cs typeface="Arial" panose="020B0604020202020204" pitchFamily="34" charset="0"/>
                <a:sym typeface="Arial"/>
              </a:rPr>
              <a:t>Chấp hành quy định về an toàn giao</a:t>
            </a:r>
            <a:r>
              <a:rPr lang="en-US" sz="4000" kern="0" dirty="0">
                <a:solidFill>
                  <a:srgbClr val="000000"/>
                </a:solidFill>
                <a:ea typeface="Arial-Rounded" pitchFamily="34" charset="0"/>
                <a:cs typeface="Arial" panose="020B0604020202020204" pitchFamily="34" charset="0"/>
                <a:sym typeface="Arial"/>
              </a:rPr>
              <a:t> </a:t>
            </a:r>
            <a:r>
              <a:rPr lang="en-US" sz="4000" kern="0" dirty="0" err="1">
                <a:solidFill>
                  <a:srgbClr val="000000"/>
                </a:solidFill>
                <a:ea typeface="Arial-Rounded" pitchFamily="34" charset="0"/>
                <a:cs typeface="Arial" panose="020B0604020202020204" pitchFamily="34" charset="0"/>
                <a:sym typeface="Arial"/>
              </a:rPr>
              <a:t>thông</a:t>
            </a:r>
            <a:r>
              <a:rPr lang="en-US" sz="4000" kern="0" dirty="0">
                <a:solidFill>
                  <a:srgbClr val="000000"/>
                </a:solidFill>
                <a:ea typeface="Arial-Rounded" pitchFamily="34" charset="0"/>
                <a:cs typeface="Arial" panose="020B0604020202020204" pitchFamily="34" charset="0"/>
                <a:sym typeface="Arial"/>
              </a:rPr>
              <a:t>.</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9" name="Rectangle 8">
            <a:extLst>
              <a:ext uri="{FF2B5EF4-FFF2-40B4-BE49-F238E27FC236}">
                <a16:creationId xmlns:a16="http://schemas.microsoft.com/office/drawing/2014/main" id="{5C2B5AD7-A0A5-37C4-5479-0D77C3931E19}"/>
              </a:ext>
            </a:extLst>
          </p:cNvPr>
          <p:cNvSpPr/>
          <p:nvPr/>
        </p:nvSpPr>
        <p:spPr>
          <a:xfrm>
            <a:off x="5087444" y="5214022"/>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buClr>
                <a:srgbClr val="000000"/>
              </a:buClr>
            </a:pPr>
            <a:r>
              <a:rPr lang="en-US" sz="4000" kern="0" dirty="0">
                <a:solidFill>
                  <a:srgbClr val="000000"/>
                </a:solidFill>
                <a:ea typeface="Arial-Rounded" pitchFamily="34" charset="0"/>
                <a:cs typeface="Arial" panose="020B0604020202020204" pitchFamily="34" charset="0"/>
                <a:sym typeface="Arial"/>
              </a:rPr>
              <a:t>C. </a:t>
            </a:r>
            <a:r>
              <a:rPr lang="vi-VN" sz="4000" kern="0" dirty="0">
                <a:solidFill>
                  <a:srgbClr val="000000"/>
                </a:solidFill>
                <a:ea typeface="Arial-Rounded" pitchFamily="34" charset="0"/>
                <a:cs typeface="Arial" panose="020B0604020202020204" pitchFamily="34" charset="0"/>
                <a:sym typeface="Arial"/>
              </a:rPr>
              <a:t>Yêu quê hương, đất nước.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1" name="Picture 10">
            <a:extLst>
              <a:ext uri="{FF2B5EF4-FFF2-40B4-BE49-F238E27FC236}">
                <a16:creationId xmlns:a16="http://schemas.microsoft.com/office/drawing/2014/main" id="{056CCE9F-543C-CBF5-018C-A10F2885E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59497" y="3924206"/>
            <a:ext cx="796700" cy="781372"/>
          </a:xfrm>
          <a:prstGeom prst="rect">
            <a:avLst/>
          </a:prstGeom>
          <a:noFill/>
        </p:spPr>
      </p:pic>
      <p:pic>
        <p:nvPicPr>
          <p:cNvPr id="13" name="Picture 12">
            <a:extLst>
              <a:ext uri="{FF2B5EF4-FFF2-40B4-BE49-F238E27FC236}">
                <a16:creationId xmlns:a16="http://schemas.microsoft.com/office/drawing/2014/main" id="{07494BE7-C24E-20F3-A9BA-1FE376D8675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59498" y="5391090"/>
            <a:ext cx="806143" cy="776989"/>
          </a:xfrm>
          <a:prstGeom prst="rect">
            <a:avLst/>
          </a:prstGeom>
          <a:noFill/>
        </p:spPr>
      </p:pic>
      <p:sp>
        <p:nvSpPr>
          <p:cNvPr id="17" name="Rectangle 16">
            <a:extLst>
              <a:ext uri="{FF2B5EF4-FFF2-40B4-BE49-F238E27FC236}">
                <a16:creationId xmlns:a16="http://schemas.microsoft.com/office/drawing/2014/main" id="{B987132E-01CC-E993-BD19-D0287A7096BE}"/>
              </a:ext>
            </a:extLst>
          </p:cNvPr>
          <p:cNvSpPr/>
          <p:nvPr/>
        </p:nvSpPr>
        <p:spPr>
          <a:xfrm>
            <a:off x="5020769" y="2288191"/>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A. </a:t>
            </a:r>
            <a:r>
              <a:rPr lang="vi-VN" sz="4000" kern="0" dirty="0">
                <a:solidFill>
                  <a:srgbClr val="000000"/>
                </a:solidFill>
                <a:ea typeface="Arial-Rounded" pitchFamily="34" charset="0"/>
                <a:cs typeface="Arial" panose="020B0604020202020204" pitchFamily="34" charset="0"/>
                <a:sym typeface="Arial"/>
              </a:rPr>
              <a:t>Tôn trọng đồ vật, quyền riêng tư của người khác.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8" name="Picture 17">
            <a:extLst>
              <a:ext uri="{FF2B5EF4-FFF2-40B4-BE49-F238E27FC236}">
                <a16:creationId xmlns:a16="http://schemas.microsoft.com/office/drawing/2014/main" id="{7C968D20-C6C9-5996-3885-79698278989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2823" y="2352736"/>
            <a:ext cx="806143" cy="776989"/>
          </a:xfrm>
          <a:prstGeom prst="rect">
            <a:avLst/>
          </a:prstGeom>
          <a:noFill/>
        </p:spPr>
      </p:pic>
      <p:sp>
        <p:nvSpPr>
          <p:cNvPr id="19" name="Rectangle: Rounded Corners 18">
            <a:extLst>
              <a:ext uri="{FF2B5EF4-FFF2-40B4-BE49-F238E27FC236}">
                <a16:creationId xmlns:a16="http://schemas.microsoft.com/office/drawing/2014/main" id="{C01B2167-81DB-BD18-F4D6-F68691A334F6}"/>
              </a:ext>
            </a:extLst>
          </p:cNvPr>
          <p:cNvSpPr/>
          <p:nvPr/>
        </p:nvSpPr>
        <p:spPr>
          <a:xfrm>
            <a:off x="1125805" y="198025"/>
            <a:ext cx="9940390" cy="919238"/>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bổn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phận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22" name="Picture 21">
            <a:extLst>
              <a:ext uri="{FF2B5EF4-FFF2-40B4-BE49-F238E27FC236}">
                <a16:creationId xmlns:a16="http://schemas.microsoft.com/office/drawing/2014/main" id="{511789EA-C6E5-056E-68F1-AA7CC233874A}"/>
              </a:ext>
            </a:extLst>
          </p:cNvPr>
          <p:cNvPicPr>
            <a:picLocks noChangeAspect="1"/>
          </p:cNvPicPr>
          <p:nvPr/>
        </p:nvPicPr>
        <p:blipFill>
          <a:blip r:embed="rId13"/>
          <a:stretch>
            <a:fillRect/>
          </a:stretch>
        </p:blipFill>
        <p:spPr>
          <a:xfrm>
            <a:off x="119062" y="1943100"/>
            <a:ext cx="4676775" cy="4248150"/>
          </a:xfrm>
          <a:prstGeom prst="rect">
            <a:avLst/>
          </a:prstGeom>
        </p:spPr>
      </p:pic>
    </p:spTree>
    <p:extLst>
      <p:ext uri="{BB962C8B-B14F-4D97-AF65-F5344CB8AC3E}">
        <p14:creationId xmlns:p14="http://schemas.microsoft.com/office/powerpoint/2010/main" val="102108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6"/>
                                        </p:tgtEl>
                                      </p:cBhvr>
                                    </p:cmd>
                                  </p:childTnLst>
                                </p:cTn>
                              </p:par>
                              <p:par>
                                <p:cTn id="7" presetID="16" presetClass="entr" presetSubtype="21"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barn(inVertical)">
                                      <p:cBhvr>
                                        <p:cTn id="9" dur="500"/>
                                        <p:tgtEl>
                                          <p:spTgt spid="1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strVal val="#ppt_w*0.70"/>
                                          </p:val>
                                        </p:tav>
                                        <p:tav tm="100000">
                                          <p:val>
                                            <p:strVal val="#ppt_w"/>
                                          </p:val>
                                        </p:tav>
                                      </p:tavLst>
                                    </p:anim>
                                    <p:anim calcmode="lin" valueType="num">
                                      <p:cBhvr>
                                        <p:cTn id="23" dur="1000" fill="hold"/>
                                        <p:tgtEl>
                                          <p:spTgt spid="17"/>
                                        </p:tgtEl>
                                        <p:attrNameLst>
                                          <p:attrName>ppt_h</p:attrName>
                                        </p:attrNameLst>
                                      </p:cBhvr>
                                      <p:tavLst>
                                        <p:tav tm="0">
                                          <p:val>
                                            <p:strVal val="#ppt_h"/>
                                          </p:val>
                                        </p:tav>
                                        <p:tav tm="100000">
                                          <p:val>
                                            <p:strVal val="#ppt_h"/>
                                          </p:val>
                                        </p:tav>
                                      </p:tavLst>
                                    </p:anim>
                                    <p:animEffect transition="in" filter="fade">
                                      <p:cBhvr>
                                        <p:cTn id="2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8"/>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8"/>
                                        </p:tgtEl>
                                        <p:attrNameLst>
                                          <p:attrName>fillcolor</p:attrName>
                                        </p:attrNameLst>
                                      </p:cBhvr>
                                      <p:to>
                                        <a:schemeClr val="bg2"/>
                                      </p:to>
                                    </p:animClr>
                                    <p:set>
                                      <p:cBhvr>
                                        <p:cTn id="30" dur="250" fill="hold"/>
                                        <p:tgtEl>
                                          <p:spTgt spid="8"/>
                                        </p:tgtEl>
                                        <p:attrNameLst>
                                          <p:attrName>fill.type</p:attrName>
                                        </p:attrNameLst>
                                      </p:cBhvr>
                                      <p:to>
                                        <p:strVal val="solid"/>
                                      </p:to>
                                    </p:set>
                                    <p:set>
                                      <p:cBhvr>
                                        <p:cTn id="31" dur="250" fill="hold"/>
                                        <p:tgtEl>
                                          <p:spTgt spid="8"/>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4" name="click.wav"/>
                                        </p:tgtEl>
                                      </p:cMediaNode>
                                    </p:audio>
                                  </p:subTnLst>
                                </p:cTn>
                              </p:par>
                              <p:par>
                                <p:cTn id="32" presetID="1" presetClass="emph" presetSubtype="2" fill="hold" nodeType="withEffect">
                                  <p:stCondLst>
                                    <p:cond delay="500"/>
                                  </p:stCondLst>
                                  <p:childTnLst>
                                    <p:animClr clrSpc="rgb" dir="cw">
                                      <p:cBhvr>
                                        <p:cTn id="33" dur="250" fill="hold"/>
                                        <p:tgtEl>
                                          <p:spTgt spid="8"/>
                                        </p:tgtEl>
                                        <p:attrNameLst>
                                          <p:attrName>fillcolor</p:attrName>
                                        </p:attrNameLst>
                                      </p:cBhvr>
                                      <p:to>
                                        <a:srgbClr val="FFFF00"/>
                                      </p:to>
                                    </p:animClr>
                                    <p:set>
                                      <p:cBhvr>
                                        <p:cTn id="34" dur="250" fill="hold"/>
                                        <p:tgtEl>
                                          <p:spTgt spid="8"/>
                                        </p:tgtEl>
                                        <p:attrNameLst>
                                          <p:attrName>fill.type</p:attrName>
                                        </p:attrNameLst>
                                      </p:cBhvr>
                                      <p:to>
                                        <p:strVal val="solid"/>
                                      </p:to>
                                    </p:set>
                                    <p:set>
                                      <p:cBhvr>
                                        <p:cTn id="35" dur="250" fill="hold"/>
                                        <p:tgtEl>
                                          <p:spTgt spid="8"/>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50" fill="hold"/>
                                        <p:tgtEl>
                                          <p:spTgt spid="11"/>
                                        </p:tgtEl>
                                        <p:attrNameLst>
                                          <p:attrName>ppt_w</p:attrName>
                                        </p:attrNameLst>
                                      </p:cBhvr>
                                      <p:tavLst>
                                        <p:tav tm="0">
                                          <p:val>
                                            <p:strVal val="4*#ppt_w"/>
                                          </p:val>
                                        </p:tav>
                                        <p:tav tm="100000">
                                          <p:val>
                                            <p:strVal val="#ppt_w"/>
                                          </p:val>
                                        </p:tav>
                                      </p:tavLst>
                                    </p:anim>
                                    <p:anim calcmode="lin" valueType="num">
                                      <p:cBhvr>
                                        <p:cTn id="39"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9"/>
                                        </p:tgtEl>
                                        <p:attrNameLst>
                                          <p:attrName>fillcolor</p:attrName>
                                        </p:attrNameLst>
                                      </p:cBhvr>
                                      <p:to>
                                        <a:schemeClr val="accent1"/>
                                      </p:to>
                                    </p:animClr>
                                    <p:set>
                                      <p:cBhvr>
                                        <p:cTn id="45" dur="250" fill="hold"/>
                                        <p:tgtEl>
                                          <p:spTgt spid="9"/>
                                        </p:tgtEl>
                                        <p:attrNameLst>
                                          <p:attrName>fill.type</p:attrName>
                                        </p:attrNameLst>
                                      </p:cBhvr>
                                      <p:to>
                                        <p:strVal val="solid"/>
                                      </p:to>
                                    </p:set>
                                    <p:set>
                                      <p:cBhvr>
                                        <p:cTn id="46" dur="250" fill="hold"/>
                                        <p:tgtEl>
                                          <p:spTgt spid="9"/>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lick.wav"/>
                                        </p:tgtEl>
                                      </p:cMediaNode>
                                    </p:audio>
                                  </p:subTnLst>
                                </p:cTn>
                              </p:par>
                              <p:par>
                                <p:cTn id="47" presetID="1" presetClass="emph" presetSubtype="2" fill="hold" nodeType="withEffect">
                                  <p:stCondLst>
                                    <p:cond delay="500"/>
                                  </p:stCondLst>
                                  <p:childTnLst>
                                    <p:animClr clrSpc="rgb" dir="cw">
                                      <p:cBhvr>
                                        <p:cTn id="48" dur="250" fill="hold"/>
                                        <p:tgtEl>
                                          <p:spTgt spid="9"/>
                                        </p:tgtEl>
                                        <p:attrNameLst>
                                          <p:attrName>fillcolor</p:attrName>
                                        </p:attrNameLst>
                                      </p:cBhvr>
                                      <p:to>
                                        <a:schemeClr val="accent1"/>
                                      </p:to>
                                    </p:animClr>
                                    <p:set>
                                      <p:cBhvr>
                                        <p:cTn id="49" dur="250" fill="hold"/>
                                        <p:tgtEl>
                                          <p:spTgt spid="9"/>
                                        </p:tgtEl>
                                        <p:attrNameLst>
                                          <p:attrName>fill.type</p:attrName>
                                        </p:attrNameLst>
                                      </p:cBhvr>
                                      <p:to>
                                        <p:strVal val="solid"/>
                                      </p:to>
                                    </p:set>
                                    <p:set>
                                      <p:cBhvr>
                                        <p:cTn id="50" dur="250" fill="hold"/>
                                        <p:tgtEl>
                                          <p:spTgt spid="9"/>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3"/>
                                        </p:tgtEl>
                                        <p:attrNameLst>
                                          <p:attrName>style.visibility</p:attrName>
                                        </p:attrNameLst>
                                      </p:cBhvr>
                                      <p:to>
                                        <p:strVal val="visible"/>
                                      </p:to>
                                    </p:set>
                                    <p:anim calcmode="lin" valueType="num">
                                      <p:cBhvr>
                                        <p:cTn id="53" dur="250" fill="hold"/>
                                        <p:tgtEl>
                                          <p:spTgt spid="13"/>
                                        </p:tgtEl>
                                        <p:attrNameLst>
                                          <p:attrName>ppt_w</p:attrName>
                                        </p:attrNameLst>
                                      </p:cBhvr>
                                      <p:tavLst>
                                        <p:tav tm="0">
                                          <p:val>
                                            <p:strVal val="4*#ppt_w"/>
                                          </p:val>
                                        </p:tav>
                                        <p:tav tm="100000">
                                          <p:val>
                                            <p:strVal val="#ppt_w"/>
                                          </p:val>
                                        </p:tav>
                                      </p:tavLst>
                                    </p:anim>
                                    <p:anim calcmode="lin" valueType="num">
                                      <p:cBhvr>
                                        <p:cTn id="54"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7"/>
                                        </p:tgtEl>
                                        <p:attrNameLst>
                                          <p:attrName>fillcolor</p:attrName>
                                        </p:attrNameLst>
                                      </p:cBhvr>
                                      <p:to>
                                        <a:schemeClr val="accent1"/>
                                      </p:to>
                                    </p:animClr>
                                    <p:set>
                                      <p:cBhvr>
                                        <p:cTn id="60" dur="250" fill="hold"/>
                                        <p:tgtEl>
                                          <p:spTgt spid="17"/>
                                        </p:tgtEl>
                                        <p:attrNameLst>
                                          <p:attrName>fill.type</p:attrName>
                                        </p:attrNameLst>
                                      </p:cBhvr>
                                      <p:to>
                                        <p:strVal val="solid"/>
                                      </p:to>
                                    </p:set>
                                    <p:set>
                                      <p:cBhvr>
                                        <p:cTn id="61" dur="250" fill="hold"/>
                                        <p:tgtEl>
                                          <p:spTgt spid="1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par>
                                <p:cTn id="62" presetID="1" presetClass="emph" presetSubtype="2" fill="hold" nodeType="withEffect">
                                  <p:stCondLst>
                                    <p:cond delay="500"/>
                                  </p:stCondLst>
                                  <p:childTnLst>
                                    <p:animClr clrSpc="rgb" dir="cw">
                                      <p:cBhvr>
                                        <p:cTn id="63" dur="250" fill="hold"/>
                                        <p:tgtEl>
                                          <p:spTgt spid="17"/>
                                        </p:tgtEl>
                                        <p:attrNameLst>
                                          <p:attrName>fillcolor</p:attrName>
                                        </p:attrNameLst>
                                      </p:cBhvr>
                                      <p:to>
                                        <a:schemeClr val="accent1"/>
                                      </p:to>
                                    </p:animClr>
                                    <p:set>
                                      <p:cBhvr>
                                        <p:cTn id="64" dur="250" fill="hold"/>
                                        <p:tgtEl>
                                          <p:spTgt spid="17"/>
                                        </p:tgtEl>
                                        <p:attrNameLst>
                                          <p:attrName>fill.type</p:attrName>
                                        </p:attrNameLst>
                                      </p:cBhvr>
                                      <p:to>
                                        <p:strVal val="solid"/>
                                      </p:to>
                                    </p:set>
                                    <p:set>
                                      <p:cBhvr>
                                        <p:cTn id="65" dur="250" fill="hold"/>
                                        <p:tgtEl>
                                          <p:spTgt spid="1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8"/>
                                        </p:tgtEl>
                                        <p:attrNameLst>
                                          <p:attrName>style.visibility</p:attrName>
                                        </p:attrNameLst>
                                      </p:cBhvr>
                                      <p:to>
                                        <p:strVal val="visible"/>
                                      </p:to>
                                    </p:set>
                                    <p:anim calcmode="lin" valueType="num">
                                      <p:cBhvr>
                                        <p:cTn id="68" dur="250" fill="hold"/>
                                        <p:tgtEl>
                                          <p:spTgt spid="18"/>
                                        </p:tgtEl>
                                        <p:attrNameLst>
                                          <p:attrName>ppt_w</p:attrName>
                                        </p:attrNameLst>
                                      </p:cBhvr>
                                      <p:tavLst>
                                        <p:tav tm="0">
                                          <p:val>
                                            <p:strVal val="4*#ppt_w"/>
                                          </p:val>
                                        </p:tav>
                                        <p:tav tm="100000">
                                          <p:val>
                                            <p:strVal val="#ppt_w"/>
                                          </p:val>
                                        </p:tav>
                                      </p:tavLst>
                                    </p:anim>
                                    <p:anim calcmode="lin" valueType="num">
                                      <p:cBhvr>
                                        <p:cTn id="6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7"/>
                  </p:tgtEl>
                </p:cond>
              </p:nextCondLst>
            </p:seq>
            <p:audio>
              <p:cMediaNode vol="3774">
                <p:cTn id="70" repeatCount="indefinite" fill="hold" display="0">
                  <p:stCondLst>
                    <p:cond delay="indefinite"/>
                  </p:stCondLst>
                  <p:endCondLst>
                    <p:cond evt="onStopAudio" delay="0">
                      <p:tgtEl>
                        <p:sldTgt/>
                      </p:tgtEl>
                    </p:cond>
                  </p:endCondLst>
                </p:cTn>
                <p:tgtEl>
                  <p:spTgt spid="6"/>
                </p:tgtEl>
              </p:cMediaNode>
            </p:audio>
          </p:childTnLst>
        </p:cTn>
      </p:par>
    </p:tnLst>
    <p:bldLst>
      <p:bldP spid="8" grpId="0" animBg="1"/>
      <p:bldP spid="9" grpId="0" animBg="1"/>
      <p:bldP spid="17"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28308" y="2501428"/>
            <a:ext cx="6342857" cy="4247619"/>
          </a:xfrm>
          <a:prstGeom prst="rect">
            <a:avLst/>
          </a:prstGeom>
        </p:spPr>
      </p:pic>
      <p:pic>
        <p:nvPicPr>
          <p:cNvPr id="2" name="Picture 1">
            <a:extLst>
              <a:ext uri="{FF2B5EF4-FFF2-40B4-BE49-F238E27FC236}">
                <a16:creationId xmlns:a16="http://schemas.microsoft.com/office/drawing/2014/main" id="{F7E73928-9E43-4E42-3393-16D9461698D4}"/>
              </a:ext>
            </a:extLst>
          </p:cNvPr>
          <p:cNvPicPr>
            <a:picLocks noChangeAspect="1"/>
          </p:cNvPicPr>
          <p:nvPr/>
        </p:nvPicPr>
        <p:blipFill>
          <a:blip r:embed="rId4"/>
          <a:stretch>
            <a:fillRect/>
          </a:stretch>
        </p:blipFill>
        <p:spPr>
          <a:xfrm>
            <a:off x="5510508" y="1598613"/>
            <a:ext cx="6352583" cy="1450974"/>
          </a:xfrm>
          <a:prstGeom prst="rect">
            <a:avLst/>
          </a:prstGeom>
        </p:spPr>
      </p:pic>
    </p:spTree>
    <p:extLst>
      <p:ext uri="{BB962C8B-B14F-4D97-AF65-F5344CB8AC3E}">
        <p14:creationId xmlns:p14="http://schemas.microsoft.com/office/powerpoint/2010/main" val="1129269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1304</Words>
  <Application>Microsoft Office PowerPoint</Application>
  <PresentationFormat>Widescreen</PresentationFormat>
  <Paragraphs>69</Paragraphs>
  <Slides>25</Slides>
  <Notes>3</Notes>
  <HiddenSlides>0</HiddenSlides>
  <MMClips>6</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25</vt:i4>
      </vt:variant>
    </vt:vector>
  </HeadingPairs>
  <TitlesOfParts>
    <vt:vector size="45" baseType="lpstr">
      <vt:lpstr>Black Han Sans</vt:lpstr>
      <vt:lpstr>等线</vt:lpstr>
      <vt:lpstr>等线 Light</vt:lpstr>
      <vt:lpstr>DFPOP1-W9</vt:lpstr>
      <vt:lpstr>Karla Regular</vt:lpstr>
      <vt:lpstr>Luckiest Guy</vt:lpstr>
      <vt:lpstr>Arial</vt:lpstr>
      <vt:lpstr>Calibri</vt:lpstr>
      <vt:lpstr>Calibri Light</vt:lpstr>
      <vt:lpstr>Cambria</vt:lpstr>
      <vt:lpstr>Karla</vt:lpstr>
      <vt:lpstr>Times New Roman</vt:lpstr>
      <vt:lpstr>UTM Cookies</vt:lpstr>
      <vt:lpstr>UVN Banh Mi</vt:lpstr>
      <vt:lpstr>Chủ đề Office</vt:lpstr>
      <vt:lpstr>1_Chủ đề Office</vt:lpstr>
      <vt:lpstr>Building Siblings Relationships by Slidesgo</vt:lpstr>
      <vt:lpstr>自定义设计方案</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32</cp:revision>
  <dcterms:created xsi:type="dcterms:W3CDTF">2024-02-06T03:16:57Z</dcterms:created>
  <dcterms:modified xsi:type="dcterms:W3CDTF">2024-02-14T10:10:24Z</dcterms:modified>
</cp:coreProperties>
</file>