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</p:sldMasterIdLst>
  <p:notesMasterIdLst>
    <p:notesMasterId r:id="rId24"/>
  </p:notesMasterIdLst>
  <p:sldIdLst>
    <p:sldId id="271" r:id="rId3"/>
    <p:sldId id="279" r:id="rId4"/>
    <p:sldId id="302" r:id="rId5"/>
    <p:sldId id="1074" r:id="rId6"/>
    <p:sldId id="1075" r:id="rId7"/>
    <p:sldId id="1076" r:id="rId8"/>
    <p:sldId id="1077" r:id="rId9"/>
    <p:sldId id="1087" r:id="rId10"/>
    <p:sldId id="1071" r:id="rId11"/>
    <p:sldId id="1080" r:id="rId12"/>
    <p:sldId id="305" r:id="rId13"/>
    <p:sldId id="1078" r:id="rId14"/>
    <p:sldId id="1079" r:id="rId15"/>
    <p:sldId id="1081" r:id="rId16"/>
    <p:sldId id="1082" r:id="rId17"/>
    <p:sldId id="1083" r:id="rId18"/>
    <p:sldId id="1084" r:id="rId19"/>
    <p:sldId id="1085" r:id="rId20"/>
    <p:sldId id="1086" r:id="rId21"/>
    <p:sldId id="1089" r:id="rId22"/>
    <p:sldId id="3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8373" autoAdjust="0"/>
  </p:normalViewPr>
  <p:slideViewPr>
    <p:cSldViewPr snapToGrid="0">
      <p:cViewPr varScale="1">
        <p:scale>
          <a:sx n="66" d="100"/>
          <a:sy n="66" d="100"/>
        </p:scale>
        <p:origin x="6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B7990-37FF-4E9B-BFFA-24A32BDB67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05822-6A89-4ED1-883D-157BC7D49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2024/10/10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/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>
              <a:fillRect/>
            </a:stretch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/>
          <a:srcRect t="52531"/>
          <a:stretch>
            <a:fillRect/>
          </a:stretch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5614" y="781652"/>
            <a:ext cx="549297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8C79D-B2EE-814C-22ED-7E93FE41A2C3}"/>
              </a:ext>
            </a:extLst>
          </p:cNvPr>
          <p:cNvSpPr txBox="1"/>
          <p:nvPr/>
        </p:nvSpPr>
        <p:spPr>
          <a:xfrm>
            <a:off x="385011" y="423512"/>
            <a:ext cx="9933271" cy="1706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470" marR="82550"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Tranh vẽ gì?</a:t>
            </a:r>
          </a:p>
          <a:p>
            <a:r>
              <a:rPr lang="vi-VN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2. Nêu những biểu hiện của sự cảm thông, giúp đỡ người có hoàn cảnh khó khăn trong từng tranh.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5F8E7-29BB-ED91-98BF-4F4D24457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3" y="673769"/>
            <a:ext cx="4933048" cy="4908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990B6-B546-8D37-AECA-1CD771B5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73769"/>
            <a:ext cx="5347702" cy="49088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9AC12-6905-96CB-C91A-25B87FC8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40" y="1067394"/>
            <a:ext cx="5451107" cy="4658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A8A21-DD24-188C-C5E6-B9056CF7E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91" y="1104367"/>
            <a:ext cx="5451107" cy="46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B5F8F-B909-D97E-FF86-9F25F2C4C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8" y="838199"/>
            <a:ext cx="4893739" cy="4475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2D5E1-AC34-3373-EE6F-F2077672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389" y="838199"/>
            <a:ext cx="5318722" cy="44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483EE-C04D-E596-CBE4-47B374D818E2}"/>
              </a:ext>
            </a:extLst>
          </p:cNvPr>
          <p:cNvSpPr txBox="1"/>
          <p:nvPr/>
        </p:nvSpPr>
        <p:spPr>
          <a:xfrm>
            <a:off x="336884" y="904056"/>
            <a:ext cx="10963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00"/>
              </a:spcBef>
              <a:spcAft>
                <a:spcPts val="100"/>
              </a:spcAft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8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9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4098A-A46E-21D1-1BC7-CF63EE929C09}"/>
              </a:ext>
            </a:extLst>
          </p:cNvPr>
          <p:cNvSpPr txBox="1"/>
          <p:nvPr/>
        </p:nvSpPr>
        <p:spPr>
          <a:xfrm>
            <a:off x="3619099" y="192505"/>
            <a:ext cx="431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60DCF-97AD-48E3-1C3A-5DF86A2AB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28210" r="18805" b="2807"/>
          <a:stretch/>
        </p:blipFill>
        <p:spPr>
          <a:xfrm>
            <a:off x="596767" y="1357163"/>
            <a:ext cx="4783756" cy="3450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3A4A4-A033-CAF1-4309-1FEA10A4E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9" r="4141" b="11720"/>
          <a:stretch/>
        </p:blipFill>
        <p:spPr>
          <a:xfrm>
            <a:off x="6314173" y="1357163"/>
            <a:ext cx="4937760" cy="34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4BB9C-9CE7-DE74-F792-B43573D6C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20212" r="8890" b="9192"/>
          <a:stretch/>
        </p:blipFill>
        <p:spPr>
          <a:xfrm>
            <a:off x="298384" y="1715703"/>
            <a:ext cx="5486400" cy="3426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F3FCD-39D3-CE44-A00B-01FD0F3AF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4532" r="9684" b="-1837"/>
          <a:stretch/>
        </p:blipFill>
        <p:spPr>
          <a:xfrm>
            <a:off x="5996539" y="1790299"/>
            <a:ext cx="5486400" cy="3426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A3FED-B2F5-DBA0-E603-481B90D61662}"/>
              </a:ext>
            </a:extLst>
          </p:cNvPr>
          <p:cNvSpPr txBox="1"/>
          <p:nvPr/>
        </p:nvSpPr>
        <p:spPr>
          <a:xfrm>
            <a:off x="3619099" y="192505"/>
            <a:ext cx="431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5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8B499-F04B-A676-C8BA-C3E1BE7B6785}"/>
              </a:ext>
            </a:extLst>
          </p:cNvPr>
          <p:cNvSpPr txBox="1"/>
          <p:nvPr/>
        </p:nvSpPr>
        <p:spPr>
          <a:xfrm>
            <a:off x="3619099" y="192505"/>
            <a:ext cx="431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9B7-ED79-0C05-C21E-ACA227932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3894" r="8343"/>
          <a:stretch/>
        </p:blipFill>
        <p:spPr>
          <a:xfrm>
            <a:off x="433138" y="1814362"/>
            <a:ext cx="5034012" cy="351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F80ED-6A48-D07F-A587-C6B0DBE3F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15860" r="8544" b="4001"/>
          <a:stretch/>
        </p:blipFill>
        <p:spPr>
          <a:xfrm>
            <a:off x="5986913" y="1814363"/>
            <a:ext cx="5771949" cy="35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357" y="-61"/>
            <a:ext cx="1916103" cy="1667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6" y="-22"/>
            <a:ext cx="1787980" cy="1787980"/>
          </a:xfrm>
          <a:prstGeom prst="rect">
            <a:avLst/>
          </a:prstGeom>
        </p:spPr>
      </p:pic>
      <p:pic>
        <p:nvPicPr>
          <p:cNvPr id="5" name="Picture 4" descr="A group of children wearing clothing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40" y="-249555"/>
            <a:ext cx="6483985" cy="2037715"/>
          </a:xfrm>
          <a:prstGeom prst="rect">
            <a:avLst/>
          </a:prstGeom>
        </p:spPr>
      </p:pic>
      <p:pic>
        <p:nvPicPr>
          <p:cNvPr id="3" name="Bầu Và Bí-Bé Bào Ngư (online-video-cutter.com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" y="1905000"/>
            <a:ext cx="10963275" cy="49523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1EF8E44-F4B9-FAB1-1EB1-BE9A5292A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773" y="250257"/>
            <a:ext cx="10674416" cy="61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7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/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>
              <a:fillRect/>
            </a:stretch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/>
          <a:srcRect t="52531"/>
          <a:stretch>
            <a:fillRect/>
          </a:stretch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833" y="548050"/>
            <a:ext cx="6175783" cy="4828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7176BB-3ED5-3D55-AA03-C8E01539C49F}"/>
              </a:ext>
            </a:extLst>
          </p:cNvPr>
          <p:cNvGrpSpPr/>
          <p:nvPr/>
        </p:nvGrpSpPr>
        <p:grpSpPr>
          <a:xfrm>
            <a:off x="288235" y="76200"/>
            <a:ext cx="11743344" cy="1213586"/>
            <a:chOff x="1437865" y="76200"/>
            <a:chExt cx="9449619" cy="16064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697FD-13E0-AD47-729D-D7EE4554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7865" y="76200"/>
              <a:ext cx="9449619" cy="16064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6A5657-C4EB-2D34-050A-E0B033A8CA27}"/>
                </a:ext>
              </a:extLst>
            </p:cNvPr>
            <p:cNvSpPr txBox="1"/>
            <p:nvPr/>
          </p:nvSpPr>
          <p:spPr>
            <a:xfrm>
              <a:off x="1843502" y="228600"/>
              <a:ext cx="8633484" cy="99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1. a) Em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C1894B-B9AD-87F3-50FE-7D2411BB8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5" y="1506103"/>
            <a:ext cx="4600421" cy="2443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11645-65D8-3C53-B852-CB22559D4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614" y="1532296"/>
            <a:ext cx="4346422" cy="2385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229FE-75FE-9834-320D-A41247F1D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54" y="4161348"/>
            <a:ext cx="4589330" cy="262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19F1C-8347-03C5-F00E-483B03134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74" y="4159992"/>
            <a:ext cx="4450962" cy="2621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DED28-DFCE-F2ED-96FD-8C5971AA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579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F17D3-6F30-F8A0-B102-40FC37D43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061" y="1783197"/>
            <a:ext cx="6897756" cy="4190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19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1B856-5163-F519-E0B3-26B01336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590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52C37-E075-F435-ECA8-053955403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808" y="1174283"/>
            <a:ext cx="7729087" cy="48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3E81E-B53F-1F91-2A54-4A1C4261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686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08D15-6E64-1E19-8C30-F3FC67CA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41" y="1212783"/>
            <a:ext cx="8604985" cy="4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2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DDF42C-04DF-1238-2190-8FC3BCE5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763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F0BE4-FB60-9E08-E600-E6E822A6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1" y="1395663"/>
            <a:ext cx="8523170" cy="4889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26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2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66CAB-4BAA-4A8E-F4CD-4EFE44E354ED}"/>
              </a:ext>
            </a:extLst>
          </p:cNvPr>
          <p:cNvSpPr txBox="1"/>
          <p:nvPr/>
        </p:nvSpPr>
        <p:spPr>
          <a:xfrm>
            <a:off x="351796" y="104775"/>
            <a:ext cx="11150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100"/>
              </a:spcBef>
              <a:spcAft>
                <a:spcPts val="1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06306-0B61-8311-006A-269EF991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419225"/>
            <a:ext cx="369570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5FAA11-FAEB-5FDF-5691-8DEB6593D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1514475"/>
            <a:ext cx="35052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D936E-8365-50B7-F445-9D04A1173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62" y="1447800"/>
            <a:ext cx="3705225" cy="240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9CD39-639A-3CD9-223F-F6D583328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525" y="3948112"/>
            <a:ext cx="3619500" cy="2333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01BB0-95FC-F0D3-525C-55C78C57A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943350"/>
            <a:ext cx="356235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12F96-16D3-FD56-FE83-6D331A46B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887" y="3810000"/>
            <a:ext cx="39338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380</TotalTime>
  <Words>113</Words>
  <Application>Microsoft Office PowerPoint</Application>
  <PresentationFormat>Widescreen</PresentationFormat>
  <Paragraphs>14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黑体</vt:lpstr>
      <vt:lpstr>Arial</vt:lpstr>
      <vt:lpstr>Calibri</vt:lpstr>
      <vt:lpstr>Times New Roman</vt:lpstr>
      <vt:lpstr>字魂59号-创粗黑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63</cp:revision>
  <dcterms:created xsi:type="dcterms:W3CDTF">2023-07-25T11:51:00Z</dcterms:created>
  <dcterms:modified xsi:type="dcterms:W3CDTF">2024-10-10T08:19:39Z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B55A9C6D50CA40859896BAA881C3EAFB_12</vt:lpwstr>
  </property>
  <property fmtid="{D5CDD505-2E9C-101B-9397-08002B2CF9AE}" pid="3" name="KSOProductBuildVer">
    <vt:lpwstr>1033-12.2.0.18283</vt:lpwstr>
  </property>
</Properties>
</file>