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  <p:sldMasterId id="2147483707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4" r:id="rId9"/>
    <p:sldId id="320" r:id="rId10"/>
    <p:sldId id="330" r:id="rId11"/>
    <p:sldId id="318" r:id="rId12"/>
    <p:sldId id="337" r:id="rId13"/>
    <p:sldId id="338" r:id="rId14"/>
    <p:sldId id="342" r:id="rId15"/>
    <p:sldId id="343" r:id="rId16"/>
    <p:sldId id="344" r:id="rId17"/>
    <p:sldId id="345" r:id="rId18"/>
    <p:sldId id="346" r:id="rId19"/>
    <p:sldId id="339" r:id="rId20"/>
    <p:sldId id="321" r:id="rId21"/>
    <p:sldId id="322" r:id="rId22"/>
    <p:sldId id="347" r:id="rId23"/>
    <p:sldId id="348" r:id="rId24"/>
    <p:sldId id="350" r:id="rId25"/>
    <p:sldId id="351" r:id="rId26"/>
    <p:sldId id="352" r:id="rId27"/>
    <p:sldId id="353" r:id="rId28"/>
    <p:sldId id="2007577261" r:id="rId29"/>
    <p:sldId id="2007577262" r:id="rId30"/>
    <p:sldId id="354" r:id="rId31"/>
    <p:sldId id="280" r:id="rId32"/>
    <p:sldId id="333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50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8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7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3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26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31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559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9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42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5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8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5C737-ECD4-4204-A245-28E096C1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57F41E-8F0E-4215-A580-D638FC6BD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9BBCE-FD8F-46F3-90BF-4FA43506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689A6A-B207-4EE7-B099-F0F0838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D2BD4D-65C8-408D-9AE1-9497C965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83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40092-FEC3-4BD5-9D37-482A155C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07B602-6592-4504-A993-D3AA9184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D5FFC-E626-4B98-9DA2-5440B9C7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25D2E-CA79-4537-B6FC-A2437F1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75E199-5641-4BCA-8273-400AF592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94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BFF4F-1F70-4F67-8D2A-726033B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365704-1B80-49B1-A6BD-EED5EDC2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5B1A7-6E5D-4D0F-821E-27AD80C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2ACF56-66A1-42A8-A1AC-ADC5EEB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0C1BDA-C80B-4761-AFA3-8DF7F8E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262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493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7730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28A3C-37D9-4326-B42D-E98C84D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A16A80-B26F-4572-B8AB-682D8C01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317E15-A8FF-4EA0-8E79-593267E2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8C262F-E4DF-4E0D-8AD2-45CBCCF3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6096A-7584-4AFF-AC38-6AD09D2C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448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511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A7834-A7E7-4979-A1CE-395C0B7F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820D9F-9ABF-4358-A236-A553B055A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2980-88EA-41B1-8689-37583CFF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56A80-5719-404F-86EC-C7A14B5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F12CDA-E115-40D5-AE7A-03383F8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7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92D3D-C81B-422D-BAC5-52640208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F6A914-89BA-43A2-A07F-7C67EA1EF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9293AD-BBFC-48E3-BC91-91701D0EE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49AE36-FFB9-4B5E-8587-4E758C24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2316C1-5D0C-4369-8516-28B9350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D2F6E4-EC51-49B7-A98A-DDDF0D91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4514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7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02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59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89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1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0589D-098E-4E33-A88A-E891238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0C50AB-0EF4-4584-9C6E-69C529D4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77A18A-811E-458A-9096-69FAD5CA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8F77FC-60B2-4C5A-B2FC-898F07E92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AF0EA-57C4-4B86-8529-F771B5FC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8F4B8B-8870-4BF5-AE58-6732FC3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B488A6-AED5-4969-AFB7-892F017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A3394F-FBD9-4B7C-AA33-13ED2EF0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691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14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06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02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20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77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3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275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524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3D988-DFBF-4D39-A0BA-5B23704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77B4CD-B4A7-48D4-A346-6A475DC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4D1BD-5F3A-4BC9-B9B3-90E26116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E88D57-5137-4BC2-B69C-921158EE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522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8520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18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35650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565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0340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8172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203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673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72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0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43FA4A-4456-4BE5-AE23-D050FC5A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835767-614C-453B-B086-2AB6C53E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FFDCAF-E558-4956-9727-D6D5C396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319926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1479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37B19-8C91-4CA5-9726-3DFEC94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20029B-2513-4F21-ACC3-9BC359AF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7BA421-14BE-4DC3-B0E9-543C8BBA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987677-7055-4FCC-BC01-07466A34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8889EA-9B29-485F-B5F0-F19E0E58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2DE2C5-F07D-49B0-9D00-DACA123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928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1614C-AEDB-4748-8AE4-3A1FB13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53FB88-3C29-4512-AEBE-F379CDB1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4D9247-CC0F-4DAF-A6E5-095E5F9C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D9D56E-6BE1-4FB4-910C-ED4A3A5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108DB-A460-414D-AFFF-4B1A1EB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B22B0B-B244-4BE5-8127-7D3645C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3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A668BC-471D-4365-9EB1-23BC06B9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A6514F-F66D-424B-A658-43A9B7DE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3C250-4C9D-4462-8489-87A210B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4FAAC-FD61-4CE4-A16E-853953E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3E4ED-688E-4ED0-BBF5-65AF940A6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45AE8A-D763-96E6-FE04-6D756AD6D3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142876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20599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7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7.png"/><Relationship Id="rId4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9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29C653-A7FC-4816-9F44-1B1C8CF0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8547151" y="806666"/>
            <a:ext cx="3985868" cy="60513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3F0CF-CD76-4F5C-AD62-893B33978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A8FA30-5420-4133-9C34-6BD353726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" y="0"/>
            <a:ext cx="4203201" cy="26822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6DADB8-E2B8-4CBF-B94D-EF443CE45A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86" y="0"/>
            <a:ext cx="2261590" cy="22615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695011-2EB8-4878-94DD-53A9FF068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1" y="3859903"/>
            <a:ext cx="1847664" cy="207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0E3C2-52C8-2AFB-97B3-D22FF3AF1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737" y="1012515"/>
            <a:ext cx="3564730" cy="1280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AA2B1-8A33-9DB2-BBFE-4AD785B22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31" y="1882940"/>
            <a:ext cx="9400847" cy="2566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9596BB-7CA8-178B-A021-F0714990A755}"/>
              </a:ext>
            </a:extLst>
          </p:cNvPr>
          <p:cNvSpPr txBox="1"/>
          <p:nvPr/>
        </p:nvSpPr>
        <p:spPr>
          <a:xfrm>
            <a:off x="2896585" y="3741692"/>
            <a:ext cx="5453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vi-VN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 1</a:t>
            </a:r>
            <a:endParaRPr lang="en-US" sz="6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984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BCC3-A9B6-2F89-3CC7-88AD0B6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705A2-3B5A-421B-3572-AEB020F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30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BFE31-6897-5DA1-6D05-0D15CF0F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703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044C-23AB-1100-225A-E9029B0A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198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961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3D4A-D32E-E0B2-F121-13469503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2BC969-B602-3DAE-2F57-3DE596E0EEA9}"/>
              </a:ext>
            </a:extLst>
          </p:cNvPr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9DE2B-73BD-1F3D-0BAE-FF01F636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9" y="1826343"/>
            <a:ext cx="682717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DDE23-99D5-60F8-531C-48F57433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2" y="1982805"/>
            <a:ext cx="4275461" cy="46627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2D960-B3B8-37EE-F4E3-0096EB68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826343"/>
            <a:ext cx="652593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B607B-BD41-E188-3F12-C18797A0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75" y="762863"/>
            <a:ext cx="4761389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AE18D-A48B-E5E8-745F-EC673F50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05AB2D5-FEEA-3F4C-3694-5AD07C8F25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tình, vì dù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55739-D284-4887-64D2-79DFC147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5C9A359-134B-2B34-0ACD-B8DCF75C96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59D9F6-077B-444E-9DD0-0AAAA1B1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>
            <a:off x="-1" y="5029201"/>
            <a:ext cx="12192001" cy="1828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843BC2-4527-48EE-BD97-24A7C6EA9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72634" b="61389"/>
          <a:stretch/>
        </p:blipFill>
        <p:spPr>
          <a:xfrm>
            <a:off x="-762001" y="462013"/>
            <a:ext cx="4939365" cy="63959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80CBC6-85F4-453A-BD13-FE13BF27CF81}"/>
              </a:ext>
            </a:extLst>
          </p:cNvPr>
          <p:cNvSpPr txBox="1"/>
          <p:nvPr/>
        </p:nvSpPr>
        <p:spPr>
          <a:xfrm>
            <a:off x="3686340" y="1690647"/>
            <a:ext cx="943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đạt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40EF2E-91FD-4217-B574-8F37B2425C9E}"/>
              </a:ext>
            </a:extLst>
          </p:cNvPr>
          <p:cNvSpPr/>
          <p:nvPr/>
        </p:nvSpPr>
        <p:spPr>
          <a:xfrm>
            <a:off x="4975225" y="961982"/>
            <a:ext cx="6883400" cy="407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0EF4B1-0F42-4738-A4A0-80DCE8CB3078}"/>
              </a:ext>
            </a:extLst>
          </p:cNvPr>
          <p:cNvSpPr txBox="1"/>
          <p:nvPr/>
        </p:nvSpPr>
        <p:spPr>
          <a:xfrm>
            <a:off x="5219700" y="1228634"/>
            <a:ext cx="6496050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Nêu được một số biểu hiện của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vì sao phải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Tích cực, tự giác tham gia hoạt động lao động phù hợp với khả năng của bản thân.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Qúy trọng người yêu lao động, không đồng tình với những biểu hiện lười lao động</a:t>
            </a:r>
          </a:p>
        </p:txBody>
      </p:sp>
    </p:spTree>
    <p:extLst>
      <p:ext uri="{BB962C8B-B14F-4D97-AF65-F5344CB8AC3E}">
        <p14:creationId xmlns:p14="http://schemas.microsoft.com/office/powerpoint/2010/main" val="3150680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D4C1-3F36-8E15-54BB-05F94205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FAA827-422B-9F62-2B6F-FF76F9175D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2103-8CE8-7ABE-41DE-E50A2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13F8E32-E8E3-0D5D-E983-A83379A56B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4BF7-BBFE-D1CB-1102-64509C01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A5FEF77-7AC9-29AD-AE15-ECE0D3AA25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m làm việc nhà">
            <a:hlinkClick r:id="" action="ppaction://media"/>
            <a:extLst>
              <a:ext uri="{FF2B5EF4-FFF2-40B4-BE49-F238E27FC236}">
                <a16:creationId xmlns:a16="http://schemas.microsoft.com/office/drawing/2014/main" id="{2C5874CA-966D-E553-8321-8B8FDF096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3096"/>
            <a:ext cx="12221945" cy="78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59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FE43B94-F53C-456E-CCC9-03B9D862CA55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CDE319-9200-A6CE-B271-53B818004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62F5A7-5045-A14F-3C0D-F4D23D4812D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7D82DE-FAC9-B8FB-85F3-4F2A861A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362709B-C7CB-3D9C-5D36-305DDB13B6EE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3F05440-BE5B-30B6-2F39-731F7E7F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0C79193-E386-3CBB-A46E-7B53C87042B5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A1FD58-9A4A-9319-F65D-B89A2951D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83B2EB-9FA4-B8F3-2B22-3966CA4C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12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29" grpId="0" uiExpand="1" build="p"/>
      <p:bldP spid="31" grpId="0" uiExpand="1" build="p"/>
      <p:bldP spid="3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983BBC-8147-4ADA-8864-6CF65AE631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" y="381001"/>
            <a:ext cx="2427981" cy="1549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A614292-0743-460C-84C8-8CD936840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9001409" y="2341832"/>
            <a:ext cx="2974691" cy="4516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A6B692-577D-4977-9930-19E77DB0F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3889" b="38611"/>
          <a:stretch/>
        </p:blipFill>
        <p:spPr>
          <a:xfrm>
            <a:off x="-1029266" y="1826082"/>
            <a:ext cx="5374112" cy="58947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330CCE-7004-43B6-87D1-F417663DC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5" t="22010" r="6888" b="59154"/>
          <a:stretch/>
        </p:blipFill>
        <p:spPr>
          <a:xfrm>
            <a:off x="3434444" y="4399104"/>
            <a:ext cx="1854200" cy="25733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63F1CB5-B030-477C-BA0C-940711F8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095998" y="3699135"/>
            <a:ext cx="3656355" cy="331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4D4FD-FC0E-4F94-2E5D-8D9B2C12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17" y="1319531"/>
            <a:ext cx="970567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EAA1D99-3E3A-465D-9E26-81007196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 flipH="1"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CD6AC709-7A1D-08C1-FC98-1E83E85F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2673" y="348313"/>
            <a:ext cx="8339329" cy="6648420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E621C301-C63E-73D4-C0DE-F5C1E0B434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514" y="3128929"/>
            <a:ext cx="5719487" cy="386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095B7-1C57-8CC6-5A00-5EA95C29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394" y="1808348"/>
            <a:ext cx="630381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44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quét nhà">
            <a:hlinkClick r:id="" action="ppaction://media"/>
            <a:extLst>
              <a:ext uri="{FF2B5EF4-FFF2-40B4-BE49-F238E27FC236}">
                <a16:creationId xmlns:a16="http://schemas.microsoft.com/office/drawing/2014/main" id="{DA41F790-8188-17CD-87F1-63B98DD7E4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80472"/>
            <a:ext cx="12192001" cy="66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53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DACB8F-81A8-FA4E-F084-F76751669444}"/>
              </a:ext>
            </a:extLst>
          </p:cNvPr>
          <p:cNvSpPr/>
          <p:nvPr/>
        </p:nvSpPr>
        <p:spPr>
          <a:xfrm>
            <a:off x="1284268" y="934153"/>
            <a:ext cx="10141689" cy="1355751"/>
          </a:xfrm>
          <a:custGeom>
            <a:avLst/>
            <a:gdLst>
              <a:gd name="connsiteX0" fmla="*/ 0 w 10141689"/>
              <a:gd name="connsiteY0" fmla="*/ 225963 h 1355751"/>
              <a:gd name="connsiteX1" fmla="*/ 225963 w 10141689"/>
              <a:gd name="connsiteY1" fmla="*/ 0 h 1355751"/>
              <a:gd name="connsiteX2" fmla="*/ 9915726 w 10141689"/>
              <a:gd name="connsiteY2" fmla="*/ 0 h 1355751"/>
              <a:gd name="connsiteX3" fmla="*/ 10141689 w 10141689"/>
              <a:gd name="connsiteY3" fmla="*/ 225963 h 1355751"/>
              <a:gd name="connsiteX4" fmla="*/ 10141689 w 10141689"/>
              <a:gd name="connsiteY4" fmla="*/ 1129788 h 1355751"/>
              <a:gd name="connsiteX5" fmla="*/ 9915726 w 10141689"/>
              <a:gd name="connsiteY5" fmla="*/ 1355751 h 1355751"/>
              <a:gd name="connsiteX6" fmla="*/ 225963 w 10141689"/>
              <a:gd name="connsiteY6" fmla="*/ 1355751 h 1355751"/>
              <a:gd name="connsiteX7" fmla="*/ 0 w 10141689"/>
              <a:gd name="connsiteY7" fmla="*/ 1129788 h 1355751"/>
              <a:gd name="connsiteX8" fmla="*/ 0 w 10141689"/>
              <a:gd name="connsiteY8" fmla="*/ 225963 h 13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1689" h="1355751" fill="none" extrusionOk="0">
                <a:moveTo>
                  <a:pt x="0" y="225963"/>
                </a:moveTo>
                <a:cubicBezTo>
                  <a:pt x="802" y="122889"/>
                  <a:pt x="108488" y="12287"/>
                  <a:pt x="225963" y="0"/>
                </a:cubicBezTo>
                <a:cubicBezTo>
                  <a:pt x="1693709" y="72427"/>
                  <a:pt x="5576819" y="61419"/>
                  <a:pt x="9915726" y="0"/>
                </a:cubicBezTo>
                <a:cubicBezTo>
                  <a:pt x="10037771" y="-18938"/>
                  <a:pt x="10119077" y="94327"/>
                  <a:pt x="10141689" y="225963"/>
                </a:cubicBezTo>
                <a:cubicBezTo>
                  <a:pt x="10206889" y="381145"/>
                  <a:pt x="10081298" y="924530"/>
                  <a:pt x="10141689" y="1129788"/>
                </a:cubicBezTo>
                <a:cubicBezTo>
                  <a:pt x="10145252" y="1236499"/>
                  <a:pt x="10037035" y="1351842"/>
                  <a:pt x="9915726" y="1355751"/>
                </a:cubicBezTo>
                <a:cubicBezTo>
                  <a:pt x="5382170" y="1385578"/>
                  <a:pt x="2748482" y="1276445"/>
                  <a:pt x="225963" y="1355751"/>
                </a:cubicBezTo>
                <a:cubicBezTo>
                  <a:pt x="105521" y="1355259"/>
                  <a:pt x="-8388" y="1256243"/>
                  <a:pt x="0" y="1129788"/>
                </a:cubicBezTo>
                <a:cubicBezTo>
                  <a:pt x="-40881" y="952261"/>
                  <a:pt x="-25906" y="509673"/>
                  <a:pt x="0" y="225963"/>
                </a:cubicBezTo>
                <a:close/>
              </a:path>
              <a:path w="10141689" h="1355751" stroke="0" extrusionOk="0">
                <a:moveTo>
                  <a:pt x="0" y="225963"/>
                </a:moveTo>
                <a:cubicBezTo>
                  <a:pt x="19408" y="106457"/>
                  <a:pt x="104704" y="7370"/>
                  <a:pt x="225963" y="0"/>
                </a:cubicBezTo>
                <a:cubicBezTo>
                  <a:pt x="2043498" y="123000"/>
                  <a:pt x="7802965" y="-96860"/>
                  <a:pt x="9915726" y="0"/>
                </a:cubicBezTo>
                <a:cubicBezTo>
                  <a:pt x="10033232" y="-5556"/>
                  <a:pt x="10143881" y="96748"/>
                  <a:pt x="10141689" y="225963"/>
                </a:cubicBezTo>
                <a:cubicBezTo>
                  <a:pt x="10199242" y="377754"/>
                  <a:pt x="10086601" y="895523"/>
                  <a:pt x="10141689" y="1129788"/>
                </a:cubicBezTo>
                <a:cubicBezTo>
                  <a:pt x="10127368" y="1259772"/>
                  <a:pt x="10034194" y="1354715"/>
                  <a:pt x="9915726" y="1355751"/>
                </a:cubicBezTo>
                <a:cubicBezTo>
                  <a:pt x="8432011" y="1195044"/>
                  <a:pt x="1644731" y="1395418"/>
                  <a:pt x="225963" y="1355751"/>
                </a:cubicBezTo>
                <a:cubicBezTo>
                  <a:pt x="82947" y="1352071"/>
                  <a:pt x="-9584" y="1250242"/>
                  <a:pt x="0" y="1129788"/>
                </a:cubicBezTo>
                <a:cubicBezTo>
                  <a:pt x="-76242" y="918428"/>
                  <a:pt x="-42202" y="624515"/>
                  <a:pt x="0" y="22596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nhỏ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hát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424700" y="331894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E777B-95BC-46FC-FFEA-DBC935CF2592}"/>
              </a:ext>
            </a:extLst>
          </p:cNvPr>
          <p:cNvSpPr txBox="1"/>
          <p:nvPr/>
        </p:nvSpPr>
        <p:spPr>
          <a:xfrm>
            <a:off x="2212188" y="2456929"/>
            <a:ext cx="741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7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AC21C-6720-4642-F1CF-952AE447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4845BCCA-5525-51A6-BFA6-ABC549A66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0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578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3DCB665B-9A34-6993-4F48-E75AF833ACB9}"/>
              </a:ext>
            </a:extLst>
          </p:cNvPr>
          <p:cNvSpPr/>
          <p:nvPr/>
        </p:nvSpPr>
        <p:spPr>
          <a:xfrm>
            <a:off x="6498852" y="86628"/>
            <a:ext cx="5471769" cy="3681664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5A9F2C7-ED68-CA81-E782-9171A70BDAA3}"/>
              </a:ext>
            </a:extLst>
          </p:cNvPr>
          <p:cNvSpPr/>
          <p:nvPr/>
        </p:nvSpPr>
        <p:spPr>
          <a:xfrm>
            <a:off x="6527728" y="3782729"/>
            <a:ext cx="5471769" cy="2945330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24704-94A2-BF95-2704-42A4D939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85" y="3533199"/>
            <a:ext cx="3048667" cy="332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5C550-98C2-B817-C9E5-C8B59083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23" y="357972"/>
            <a:ext cx="4456496" cy="33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648</Words>
  <Application>Microsoft Office PowerPoint</Application>
  <PresentationFormat>Widescreen</PresentationFormat>
  <Paragraphs>48</Paragraphs>
  <Slides>29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等线</vt:lpstr>
      <vt:lpstr>等线 Light</vt:lpstr>
      <vt:lpstr>Arial</vt:lpstr>
      <vt:lpstr>Bellota Text</vt:lpstr>
      <vt:lpstr>Calibri</vt:lpstr>
      <vt:lpstr>Cambria</vt:lpstr>
      <vt:lpstr>Chau Philomene One</vt:lpstr>
      <vt:lpstr>Georgia</vt:lpstr>
      <vt:lpstr>inpin heiti</vt:lpstr>
      <vt:lpstr>Poller One</vt:lpstr>
      <vt:lpstr>Times New Roman</vt:lpstr>
      <vt:lpstr>Wingdings</vt:lpstr>
      <vt:lpstr>字魂36号-正文宋楷</vt:lpstr>
      <vt:lpstr>Office 主题​​</vt:lpstr>
      <vt:lpstr>Cooperative Learning Activities for Pre-K by Slidesgo</vt:lpstr>
      <vt:lpstr>1_Simple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58</cp:revision>
  <dcterms:created xsi:type="dcterms:W3CDTF">2018-04-23T07:53:19Z</dcterms:created>
  <dcterms:modified xsi:type="dcterms:W3CDTF">2024-11-14T18:12:25Z</dcterms:modified>
</cp:coreProperties>
</file>