
<file path=[Content_Types].xml><?xml version="1.0" encoding="utf-8"?>
<Types xmlns="http://schemas.openxmlformats.org/package/2006/content-types">
  <Default Extension="png" ContentType="image/png"/>
  <Default Extension="svg" ContentType="image/svg+xml"/>
  <Default Extension="mp3" ContentType="audio/mpeg"/>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8" r:id="rId2"/>
    <p:sldMasterId id="2147483730" r:id="rId3"/>
    <p:sldMasterId id="2147483742" r:id="rId4"/>
    <p:sldMasterId id="2147483754" r:id="rId5"/>
  </p:sldMasterIdLst>
  <p:notesMasterIdLst>
    <p:notesMasterId r:id="rId45"/>
  </p:notesMasterIdLst>
  <p:sldIdLst>
    <p:sldId id="363" r:id="rId6"/>
    <p:sldId id="258" r:id="rId7"/>
    <p:sldId id="268" r:id="rId8"/>
    <p:sldId id="269" r:id="rId9"/>
    <p:sldId id="364" r:id="rId10"/>
    <p:sldId id="271" r:id="rId11"/>
    <p:sldId id="272" r:id="rId12"/>
    <p:sldId id="273" r:id="rId13"/>
    <p:sldId id="274" r:id="rId14"/>
    <p:sldId id="275" r:id="rId15"/>
    <p:sldId id="313" r:id="rId16"/>
    <p:sldId id="315" r:id="rId17"/>
    <p:sldId id="317" r:id="rId18"/>
    <p:sldId id="257" r:id="rId19"/>
    <p:sldId id="341" r:id="rId20"/>
    <p:sldId id="320" r:id="rId21"/>
    <p:sldId id="343" r:id="rId22"/>
    <p:sldId id="344" r:id="rId23"/>
    <p:sldId id="345" r:id="rId24"/>
    <p:sldId id="347" r:id="rId25"/>
    <p:sldId id="348" r:id="rId26"/>
    <p:sldId id="342" r:id="rId27"/>
    <p:sldId id="349" r:id="rId28"/>
    <p:sldId id="350" r:id="rId29"/>
    <p:sldId id="351" r:id="rId30"/>
    <p:sldId id="352" r:id="rId31"/>
    <p:sldId id="353" r:id="rId32"/>
    <p:sldId id="355" r:id="rId33"/>
    <p:sldId id="356" r:id="rId34"/>
    <p:sldId id="325" r:id="rId35"/>
    <p:sldId id="357" r:id="rId36"/>
    <p:sldId id="358" r:id="rId37"/>
    <p:sldId id="359" r:id="rId38"/>
    <p:sldId id="270" r:id="rId39"/>
    <p:sldId id="284" r:id="rId40"/>
    <p:sldId id="360" r:id="rId41"/>
    <p:sldId id="361" r:id="rId42"/>
    <p:sldId id="362" r:id="rId43"/>
    <p:sldId id="336"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4B82DA-6777-4115-A74E-16D93E432947}" v="3" dt="2024-01-27T13:47:54.5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8" d="100"/>
          <a:sy n="68" d="100"/>
        </p:scale>
        <p:origin x="774"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 Id="rId51"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ần hiếu" userId="b235355b-11a8-4434-93eb-90082d25528e" providerId="ADAL" clId="{D056DC71-69C3-4F6B-9F77-CC8DFC3CC1C9}"/>
    <pc:docChg chg="undo custSel modSld">
      <pc:chgData name="trần hiếu" userId="b235355b-11a8-4434-93eb-90082d25528e" providerId="ADAL" clId="{D056DC71-69C3-4F6B-9F77-CC8DFC3CC1C9}" dt="2024-01-24T08:17:53.597" v="134" actId="403"/>
      <pc:docMkLst>
        <pc:docMk/>
      </pc:docMkLst>
      <pc:sldChg chg="modSp mod">
        <pc:chgData name="trần hiếu" userId="b235355b-11a8-4434-93eb-90082d25528e" providerId="ADAL" clId="{D056DC71-69C3-4F6B-9F77-CC8DFC3CC1C9}" dt="2024-01-24T08:05:35.657" v="15" actId="207"/>
        <pc:sldMkLst>
          <pc:docMk/>
          <pc:sldMk cId="951857311" sldId="268"/>
        </pc:sldMkLst>
        <pc:spChg chg="mod">
          <ac:chgData name="trần hiếu" userId="b235355b-11a8-4434-93eb-90082d25528e" providerId="ADAL" clId="{D056DC71-69C3-4F6B-9F77-CC8DFC3CC1C9}" dt="2024-01-24T08:05:35.657" v="15" actId="207"/>
          <ac:spMkLst>
            <pc:docMk/>
            <pc:sldMk cId="951857311" sldId="268"/>
            <ac:spMk id="4" creationId="{00000000-0000-0000-0000-000000000000}"/>
          </ac:spMkLst>
        </pc:spChg>
        <pc:spChg chg="mod">
          <ac:chgData name="trần hiếu" userId="b235355b-11a8-4434-93eb-90082d25528e" providerId="ADAL" clId="{D056DC71-69C3-4F6B-9F77-CC8DFC3CC1C9}" dt="2024-01-24T08:04:54.897" v="10" actId="20577"/>
          <ac:spMkLst>
            <pc:docMk/>
            <pc:sldMk cId="951857311" sldId="268"/>
            <ac:spMk id="5" creationId="{00000000-0000-0000-0000-000000000000}"/>
          </ac:spMkLst>
        </pc:spChg>
        <pc:spChg chg="mod">
          <ac:chgData name="trần hiếu" userId="b235355b-11a8-4434-93eb-90082d25528e" providerId="ADAL" clId="{D056DC71-69C3-4F6B-9F77-CC8DFC3CC1C9}" dt="2024-01-24T08:04:48.997" v="8" actId="1076"/>
          <ac:spMkLst>
            <pc:docMk/>
            <pc:sldMk cId="951857311" sldId="268"/>
            <ac:spMk id="26" creationId="{00000000-0000-0000-0000-000000000000}"/>
          </ac:spMkLst>
        </pc:spChg>
        <pc:picChg chg="mod">
          <ac:chgData name="trần hiếu" userId="b235355b-11a8-4434-93eb-90082d25528e" providerId="ADAL" clId="{D056DC71-69C3-4F6B-9F77-CC8DFC3CC1C9}" dt="2024-01-24T08:04:49.987" v="9" actId="1076"/>
          <ac:picMkLst>
            <pc:docMk/>
            <pc:sldMk cId="951857311" sldId="268"/>
            <ac:picMk id="10" creationId="{00000000-0000-0000-0000-000000000000}"/>
          </ac:picMkLst>
        </pc:picChg>
      </pc:sldChg>
      <pc:sldChg chg="modSp mod">
        <pc:chgData name="trần hiếu" userId="b235355b-11a8-4434-93eb-90082d25528e" providerId="ADAL" clId="{D056DC71-69C3-4F6B-9F77-CC8DFC3CC1C9}" dt="2024-01-24T08:06:49.568" v="30" actId="122"/>
        <pc:sldMkLst>
          <pc:docMk/>
          <pc:sldMk cId="4282215652" sldId="269"/>
        </pc:sldMkLst>
        <pc:spChg chg="mod">
          <ac:chgData name="trần hiếu" userId="b235355b-11a8-4434-93eb-90082d25528e" providerId="ADAL" clId="{D056DC71-69C3-4F6B-9F77-CC8DFC3CC1C9}" dt="2024-01-24T08:06:49.568" v="30" actId="122"/>
          <ac:spMkLst>
            <pc:docMk/>
            <pc:sldMk cId="4282215652" sldId="269"/>
            <ac:spMk id="4" creationId="{00000000-0000-0000-0000-000000000000}"/>
          </ac:spMkLst>
        </pc:spChg>
        <pc:spChg chg="mod">
          <ac:chgData name="trần hiếu" userId="b235355b-11a8-4434-93eb-90082d25528e" providerId="ADAL" clId="{D056DC71-69C3-4F6B-9F77-CC8DFC3CC1C9}" dt="2024-01-24T08:06:25.072" v="23" actId="20577"/>
          <ac:spMkLst>
            <pc:docMk/>
            <pc:sldMk cId="4282215652" sldId="269"/>
            <ac:spMk id="5" creationId="{00000000-0000-0000-0000-000000000000}"/>
          </ac:spMkLst>
        </pc:spChg>
        <pc:picChg chg="mod">
          <ac:chgData name="trần hiếu" userId="b235355b-11a8-4434-93eb-90082d25528e" providerId="ADAL" clId="{D056DC71-69C3-4F6B-9F77-CC8DFC3CC1C9}" dt="2024-01-24T08:06:23.038" v="22" actId="1076"/>
          <ac:picMkLst>
            <pc:docMk/>
            <pc:sldMk cId="4282215652" sldId="269"/>
            <ac:picMk id="7" creationId="{00000000-0000-0000-0000-000000000000}"/>
          </ac:picMkLst>
        </pc:picChg>
      </pc:sldChg>
      <pc:sldChg chg="modSp mod">
        <pc:chgData name="trần hiếu" userId="b235355b-11a8-4434-93eb-90082d25528e" providerId="ADAL" clId="{D056DC71-69C3-4F6B-9F77-CC8DFC3CC1C9}" dt="2024-01-24T08:10:27.507" v="65" actId="403"/>
        <pc:sldMkLst>
          <pc:docMk/>
          <pc:sldMk cId="1345382186" sldId="271"/>
        </pc:sldMkLst>
        <pc:spChg chg="mod">
          <ac:chgData name="trần hiếu" userId="b235355b-11a8-4434-93eb-90082d25528e" providerId="ADAL" clId="{D056DC71-69C3-4F6B-9F77-CC8DFC3CC1C9}" dt="2024-01-24T08:10:27.507" v="65" actId="403"/>
          <ac:spMkLst>
            <pc:docMk/>
            <pc:sldMk cId="1345382186" sldId="271"/>
            <ac:spMk id="4" creationId="{00000000-0000-0000-0000-000000000000}"/>
          </ac:spMkLst>
        </pc:spChg>
        <pc:spChg chg="mod">
          <ac:chgData name="trần hiếu" userId="b235355b-11a8-4434-93eb-90082d25528e" providerId="ADAL" clId="{D056DC71-69C3-4F6B-9F77-CC8DFC3CC1C9}" dt="2024-01-24T08:09:30.280" v="60" actId="20577"/>
          <ac:spMkLst>
            <pc:docMk/>
            <pc:sldMk cId="1345382186" sldId="271"/>
            <ac:spMk id="5" creationId="{00000000-0000-0000-0000-000000000000}"/>
          </ac:spMkLst>
        </pc:spChg>
      </pc:sldChg>
      <pc:sldChg chg="modSp mod">
        <pc:chgData name="trần hiếu" userId="b235355b-11a8-4434-93eb-90082d25528e" providerId="ADAL" clId="{D056DC71-69C3-4F6B-9F77-CC8DFC3CC1C9}" dt="2024-01-24T08:13:00.287" v="97" actId="20577"/>
        <pc:sldMkLst>
          <pc:docMk/>
          <pc:sldMk cId="3751347351" sldId="272"/>
        </pc:sldMkLst>
        <pc:spChg chg="mod">
          <ac:chgData name="trần hiếu" userId="b235355b-11a8-4434-93eb-90082d25528e" providerId="ADAL" clId="{D056DC71-69C3-4F6B-9F77-CC8DFC3CC1C9}" dt="2024-01-24T08:12:48.937" v="91" actId="1076"/>
          <ac:spMkLst>
            <pc:docMk/>
            <pc:sldMk cId="3751347351" sldId="272"/>
            <ac:spMk id="2" creationId="{00000000-0000-0000-0000-000000000000}"/>
          </ac:spMkLst>
        </pc:spChg>
        <pc:spChg chg="mod">
          <ac:chgData name="trần hiếu" userId="b235355b-11a8-4434-93eb-90082d25528e" providerId="ADAL" clId="{D056DC71-69C3-4F6B-9F77-CC8DFC3CC1C9}" dt="2024-01-24T08:12:38.698" v="90" actId="403"/>
          <ac:spMkLst>
            <pc:docMk/>
            <pc:sldMk cId="3751347351" sldId="272"/>
            <ac:spMk id="4" creationId="{00000000-0000-0000-0000-000000000000}"/>
          </ac:spMkLst>
        </pc:spChg>
        <pc:spChg chg="mod">
          <ac:chgData name="trần hiếu" userId="b235355b-11a8-4434-93eb-90082d25528e" providerId="ADAL" clId="{D056DC71-69C3-4F6B-9F77-CC8DFC3CC1C9}" dt="2024-01-24T08:13:00.287" v="97" actId="20577"/>
          <ac:spMkLst>
            <pc:docMk/>
            <pc:sldMk cId="3751347351" sldId="272"/>
            <ac:spMk id="5" creationId="{00000000-0000-0000-0000-000000000000}"/>
          </ac:spMkLst>
        </pc:spChg>
        <pc:picChg chg="mod">
          <ac:chgData name="trần hiếu" userId="b235355b-11a8-4434-93eb-90082d25528e" providerId="ADAL" clId="{D056DC71-69C3-4F6B-9F77-CC8DFC3CC1C9}" dt="2024-01-24T08:11:59.777" v="83" actId="1076"/>
          <ac:picMkLst>
            <pc:docMk/>
            <pc:sldMk cId="3751347351" sldId="272"/>
            <ac:picMk id="8" creationId="{00000000-0000-0000-0000-000000000000}"/>
          </ac:picMkLst>
        </pc:picChg>
      </pc:sldChg>
      <pc:sldChg chg="modSp mod modAnim">
        <pc:chgData name="trần hiếu" userId="b235355b-11a8-4434-93eb-90082d25528e" providerId="ADAL" clId="{D056DC71-69C3-4F6B-9F77-CC8DFC3CC1C9}" dt="2024-01-24T08:15:07.738" v="114" actId="403"/>
        <pc:sldMkLst>
          <pc:docMk/>
          <pc:sldMk cId="472731347" sldId="273"/>
        </pc:sldMkLst>
        <pc:spChg chg="mod">
          <ac:chgData name="trần hiếu" userId="b235355b-11a8-4434-93eb-90082d25528e" providerId="ADAL" clId="{D056DC71-69C3-4F6B-9F77-CC8DFC3CC1C9}" dt="2024-01-24T08:15:07.738" v="114" actId="403"/>
          <ac:spMkLst>
            <pc:docMk/>
            <pc:sldMk cId="472731347" sldId="273"/>
            <ac:spMk id="4" creationId="{00000000-0000-0000-0000-000000000000}"/>
          </ac:spMkLst>
        </pc:spChg>
        <pc:spChg chg="mod">
          <ac:chgData name="trần hiếu" userId="b235355b-11a8-4434-93eb-90082d25528e" providerId="ADAL" clId="{D056DC71-69C3-4F6B-9F77-CC8DFC3CC1C9}" dt="2024-01-24T08:14:23.447" v="105" actId="20577"/>
          <ac:spMkLst>
            <pc:docMk/>
            <pc:sldMk cId="472731347" sldId="273"/>
            <ac:spMk id="5" creationId="{00000000-0000-0000-0000-000000000000}"/>
          </ac:spMkLst>
        </pc:spChg>
        <pc:picChg chg="mod">
          <ac:chgData name="trần hiếu" userId="b235355b-11a8-4434-93eb-90082d25528e" providerId="ADAL" clId="{D056DC71-69C3-4F6B-9F77-CC8DFC3CC1C9}" dt="2024-01-24T08:14:25.949" v="106" actId="1076"/>
          <ac:picMkLst>
            <pc:docMk/>
            <pc:sldMk cId="472731347" sldId="273"/>
            <ac:picMk id="27" creationId="{00000000-0000-0000-0000-000000000000}"/>
          </ac:picMkLst>
        </pc:picChg>
      </pc:sldChg>
      <pc:sldChg chg="modSp mod">
        <pc:chgData name="trần hiếu" userId="b235355b-11a8-4434-93eb-90082d25528e" providerId="ADAL" clId="{D056DC71-69C3-4F6B-9F77-CC8DFC3CC1C9}" dt="2024-01-24T08:16:39.867" v="125" actId="403"/>
        <pc:sldMkLst>
          <pc:docMk/>
          <pc:sldMk cId="3889469231" sldId="274"/>
        </pc:sldMkLst>
        <pc:spChg chg="mod">
          <ac:chgData name="trần hiếu" userId="b235355b-11a8-4434-93eb-90082d25528e" providerId="ADAL" clId="{D056DC71-69C3-4F6B-9F77-CC8DFC3CC1C9}" dt="2024-01-24T08:16:39.867" v="125" actId="403"/>
          <ac:spMkLst>
            <pc:docMk/>
            <pc:sldMk cId="3889469231" sldId="274"/>
            <ac:spMk id="4" creationId="{00000000-0000-0000-0000-000000000000}"/>
          </ac:spMkLst>
        </pc:spChg>
        <pc:spChg chg="mod">
          <ac:chgData name="trần hiếu" userId="b235355b-11a8-4434-93eb-90082d25528e" providerId="ADAL" clId="{D056DC71-69C3-4F6B-9F77-CC8DFC3CC1C9}" dt="2024-01-24T08:15:56.247" v="120" actId="1076"/>
          <ac:spMkLst>
            <pc:docMk/>
            <pc:sldMk cId="3889469231" sldId="274"/>
            <ac:spMk id="5" creationId="{00000000-0000-0000-0000-000000000000}"/>
          </ac:spMkLst>
        </pc:spChg>
      </pc:sldChg>
      <pc:sldChg chg="modSp mod">
        <pc:chgData name="trần hiếu" userId="b235355b-11a8-4434-93eb-90082d25528e" providerId="ADAL" clId="{D056DC71-69C3-4F6B-9F77-CC8DFC3CC1C9}" dt="2024-01-24T08:17:53.597" v="134" actId="403"/>
        <pc:sldMkLst>
          <pc:docMk/>
          <pc:sldMk cId="284384964" sldId="275"/>
        </pc:sldMkLst>
        <pc:spChg chg="mod">
          <ac:chgData name="trần hiếu" userId="b235355b-11a8-4434-93eb-90082d25528e" providerId="ADAL" clId="{D056DC71-69C3-4F6B-9F77-CC8DFC3CC1C9}" dt="2024-01-24T08:17:53.597" v="134" actId="403"/>
          <ac:spMkLst>
            <pc:docMk/>
            <pc:sldMk cId="284384964" sldId="275"/>
            <ac:spMk id="4" creationId="{00000000-0000-0000-0000-000000000000}"/>
          </ac:spMkLst>
        </pc:spChg>
        <pc:spChg chg="mod">
          <ac:chgData name="trần hiếu" userId="b235355b-11a8-4434-93eb-90082d25528e" providerId="ADAL" clId="{D056DC71-69C3-4F6B-9F77-CC8DFC3CC1C9}" dt="2024-01-24T08:17:30.818" v="129" actId="1076"/>
          <ac:spMkLst>
            <pc:docMk/>
            <pc:sldMk cId="284384964" sldId="275"/>
            <ac:spMk id="5" creationId="{00000000-0000-0000-0000-000000000000}"/>
          </ac:spMkLst>
        </pc:spChg>
      </pc:sldChg>
      <pc:sldChg chg="modSp">
        <pc:chgData name="trần hiếu" userId="b235355b-11a8-4434-93eb-90082d25528e" providerId="ADAL" clId="{D056DC71-69C3-4F6B-9F77-CC8DFC3CC1C9}" dt="2024-01-24T08:08:03.380" v="41" actId="207"/>
        <pc:sldMkLst>
          <pc:docMk/>
          <pc:sldMk cId="700840591" sldId="364"/>
        </pc:sldMkLst>
        <pc:spChg chg="mod">
          <ac:chgData name="trần hiếu" userId="b235355b-11a8-4434-93eb-90082d25528e" providerId="ADAL" clId="{D056DC71-69C3-4F6B-9F77-CC8DFC3CC1C9}" dt="2024-01-24T08:08:03.380" v="41" actId="207"/>
          <ac:spMkLst>
            <pc:docMk/>
            <pc:sldMk cId="700840591" sldId="364"/>
            <ac:spMk id="4" creationId="{00000000-0000-0000-0000-000000000000}"/>
          </ac:spMkLst>
        </pc:spChg>
        <pc:spChg chg="mod">
          <ac:chgData name="trần hiếu" userId="b235355b-11a8-4434-93eb-90082d25528e" providerId="ADAL" clId="{D056DC71-69C3-4F6B-9F77-CC8DFC3CC1C9}" dt="2024-01-24T08:07:39.308" v="36" actId="404"/>
          <ac:spMkLst>
            <pc:docMk/>
            <pc:sldMk cId="700840591" sldId="364"/>
            <ac:spMk id="5" creationId="{00000000-0000-0000-0000-000000000000}"/>
          </ac:spMkLst>
        </pc:spChg>
      </pc:sldChg>
    </pc:docChg>
  </pc:docChgLst>
  <pc:docChgLst>
    <pc:chgData name="trần hiếu" userId="b235355b-11a8-4434-93eb-90082d25528e" providerId="ADAL" clId="{FB4B82DA-6777-4115-A74E-16D93E432947}"/>
    <pc:docChg chg="modSld">
      <pc:chgData name="trần hiếu" userId="b235355b-11a8-4434-93eb-90082d25528e" providerId="ADAL" clId="{FB4B82DA-6777-4115-A74E-16D93E432947}" dt="2024-01-27T13:47:54.588" v="2" actId="20577"/>
      <pc:docMkLst>
        <pc:docMk/>
      </pc:docMkLst>
      <pc:sldChg chg="modSp">
        <pc:chgData name="trần hiếu" userId="b235355b-11a8-4434-93eb-90082d25528e" providerId="ADAL" clId="{FB4B82DA-6777-4115-A74E-16D93E432947}" dt="2024-01-27T13:47:54.588" v="2" actId="20577"/>
        <pc:sldMkLst>
          <pc:docMk/>
          <pc:sldMk cId="2819449307" sldId="270"/>
        </pc:sldMkLst>
        <pc:spChg chg="mod">
          <ac:chgData name="trần hiếu" userId="b235355b-11a8-4434-93eb-90082d25528e" providerId="ADAL" clId="{FB4B82DA-6777-4115-A74E-16D93E432947}" dt="2024-01-27T13:47:54.588" v="2" actId="20577"/>
          <ac:spMkLst>
            <pc:docMk/>
            <pc:sldMk cId="2819449307" sldId="270"/>
            <ac:spMk id="2" creationId="{C8AB01C4-998D-6F3C-43CF-F460641130E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04832B-EB2D-4F8A-8A07-C2BDACC24001}" type="datetimeFigureOut">
              <a:rPr lang="en-US" smtClean="0"/>
              <a:t>2/13/2025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9CCEDA-E65C-456E-B001-9A7323654AD8}" type="slidenum">
              <a:rPr lang="en-US" smtClean="0"/>
              <a:t>‹#›</a:t>
            </a:fld>
            <a:endParaRPr lang="en-US"/>
          </a:p>
        </p:txBody>
      </p:sp>
    </p:spTree>
    <p:extLst>
      <p:ext uri="{BB962C8B-B14F-4D97-AF65-F5344CB8AC3E}">
        <p14:creationId xmlns:p14="http://schemas.microsoft.com/office/powerpoint/2010/main" val="784803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169CCEDA-E65C-456E-B001-9A7323654AD8}" type="slidenum">
              <a:rPr lang="en-US" smtClean="0"/>
              <a:t>11</a:t>
            </a:fld>
            <a:endParaRPr lang="en-US"/>
          </a:p>
        </p:txBody>
      </p:sp>
    </p:spTree>
    <p:extLst>
      <p:ext uri="{BB962C8B-B14F-4D97-AF65-F5344CB8AC3E}">
        <p14:creationId xmlns:p14="http://schemas.microsoft.com/office/powerpoint/2010/main" val="165341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3340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002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9CCEDA-E65C-456E-B001-9A7323654AD8}" type="slidenum">
              <a:rPr lang="en-US" smtClean="0"/>
              <a:t>21</a:t>
            </a:fld>
            <a:endParaRPr lang="en-US"/>
          </a:p>
        </p:txBody>
      </p:sp>
    </p:spTree>
    <p:extLst>
      <p:ext uri="{BB962C8B-B14F-4D97-AF65-F5344CB8AC3E}">
        <p14:creationId xmlns:p14="http://schemas.microsoft.com/office/powerpoint/2010/main" val="1189587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7446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0177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169CCEDA-E65C-456E-B001-9A7323654AD8}" type="slidenum">
              <a:rPr lang="en-US" smtClean="0"/>
              <a:t>39</a:t>
            </a:fld>
            <a:endParaRPr lang="en-US"/>
          </a:p>
        </p:txBody>
      </p:sp>
    </p:spTree>
    <p:extLst>
      <p:ext uri="{BB962C8B-B14F-4D97-AF65-F5344CB8AC3E}">
        <p14:creationId xmlns:p14="http://schemas.microsoft.com/office/powerpoint/2010/main" val="3707659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0"/>
        <p:cNvGrpSpPr/>
        <p:nvPr/>
      </p:nvGrpSpPr>
      <p:grpSpPr>
        <a:xfrm>
          <a:off x="0" y="0"/>
          <a:ext cx="0" cy="0"/>
          <a:chOff x="0" y="0"/>
          <a:chExt cx="0" cy="0"/>
        </a:xfrm>
      </p:grpSpPr>
      <p:grpSp>
        <p:nvGrpSpPr>
          <p:cNvPr id="71" name="Google Shape;71;p3"/>
          <p:cNvGrpSpPr/>
          <p:nvPr/>
        </p:nvGrpSpPr>
        <p:grpSpPr>
          <a:xfrm>
            <a:off x="36" y="4"/>
            <a:ext cx="12191965" cy="6887888"/>
            <a:chOff x="27" y="3"/>
            <a:chExt cx="9143974" cy="5165916"/>
          </a:xfrm>
        </p:grpSpPr>
        <p:sp>
          <p:nvSpPr>
            <p:cNvPr id="72" name="Google Shape;72;p3"/>
            <p:cNvSpPr/>
            <p:nvPr/>
          </p:nvSpPr>
          <p:spPr>
            <a:xfrm flipH="1">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3"/>
            <p:cNvSpPr/>
            <p:nvPr/>
          </p:nvSpPr>
          <p:spPr>
            <a:xfrm flipH="1">
              <a:off x="27"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 name="Google Shape;74;p3"/>
          <p:cNvGrpSpPr/>
          <p:nvPr/>
        </p:nvGrpSpPr>
        <p:grpSpPr>
          <a:xfrm>
            <a:off x="7172471" y="4615676"/>
            <a:ext cx="5019515" cy="1567203"/>
            <a:chOff x="2132353" y="3387432"/>
            <a:chExt cx="3764636" cy="1175402"/>
          </a:xfrm>
        </p:grpSpPr>
        <p:sp>
          <p:nvSpPr>
            <p:cNvPr id="75" name="Google Shape;75;p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 name="Google Shape;91;p3"/>
          <p:cNvGrpSpPr/>
          <p:nvPr/>
        </p:nvGrpSpPr>
        <p:grpSpPr>
          <a:xfrm>
            <a:off x="70" y="4872286"/>
            <a:ext cx="12191841" cy="1985647"/>
            <a:chOff x="626075" y="3657856"/>
            <a:chExt cx="5447326" cy="1489235"/>
          </a:xfrm>
        </p:grpSpPr>
        <p:sp>
          <p:nvSpPr>
            <p:cNvPr id="92" name="Google Shape;92;p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 name="Google Shape;120;p3"/>
          <p:cNvSpPr txBox="1">
            <a:spLocks noGrp="1"/>
          </p:cNvSpPr>
          <p:nvPr>
            <p:ph type="title" hasCustomPrompt="1"/>
          </p:nvPr>
        </p:nvSpPr>
        <p:spPr>
          <a:xfrm>
            <a:off x="1822751" y="720000"/>
            <a:ext cx="2951200" cy="264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16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1" name="Google Shape;121;p3"/>
          <p:cNvSpPr txBox="1">
            <a:spLocks noGrp="1"/>
          </p:cNvSpPr>
          <p:nvPr>
            <p:ph type="subTitle" idx="1"/>
          </p:nvPr>
        </p:nvSpPr>
        <p:spPr>
          <a:xfrm rot="252">
            <a:off x="4908459" y="3451531"/>
            <a:ext cx="5460400" cy="6108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22" name="Google Shape;122;p3"/>
          <p:cNvGrpSpPr/>
          <p:nvPr/>
        </p:nvGrpSpPr>
        <p:grpSpPr>
          <a:xfrm>
            <a:off x="302744" y="2076556"/>
            <a:ext cx="328619" cy="308425"/>
            <a:chOff x="5946283" y="1650903"/>
            <a:chExt cx="246464" cy="231319"/>
          </a:xfrm>
        </p:grpSpPr>
        <p:sp>
          <p:nvSpPr>
            <p:cNvPr id="123" name="Google Shape;123;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3"/>
          <p:cNvGrpSpPr/>
          <p:nvPr/>
        </p:nvGrpSpPr>
        <p:grpSpPr>
          <a:xfrm>
            <a:off x="631377" y="2993805"/>
            <a:ext cx="328619" cy="308425"/>
            <a:chOff x="5946283" y="1650903"/>
            <a:chExt cx="246464" cy="231319"/>
          </a:xfrm>
        </p:grpSpPr>
        <p:sp>
          <p:nvSpPr>
            <p:cNvPr id="126" name="Google Shape;126;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 name="Google Shape;128;p3"/>
          <p:cNvGrpSpPr/>
          <p:nvPr/>
        </p:nvGrpSpPr>
        <p:grpSpPr>
          <a:xfrm>
            <a:off x="9276744" y="322238"/>
            <a:ext cx="328619" cy="308425"/>
            <a:chOff x="5946283" y="1650903"/>
            <a:chExt cx="246464" cy="231319"/>
          </a:xfrm>
        </p:grpSpPr>
        <p:sp>
          <p:nvSpPr>
            <p:cNvPr id="129" name="Google Shape;129;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 name="Google Shape;131;p3"/>
          <p:cNvSpPr txBox="1">
            <a:spLocks noGrp="1"/>
          </p:cNvSpPr>
          <p:nvPr>
            <p:ph type="title" idx="2"/>
          </p:nvPr>
        </p:nvSpPr>
        <p:spPr>
          <a:xfrm>
            <a:off x="4908084" y="720000"/>
            <a:ext cx="5460400" cy="2642000"/>
          </a:xfrm>
          <a:prstGeom prst="rect">
            <a:avLst/>
          </a:prstGeom>
          <a:noFill/>
        </p:spPr>
        <p:txBody>
          <a:bodyPr spcFirstLastPara="1" wrap="square" lIns="91425" tIns="91425" rIns="91425" bIns="91425" anchor="b" anchorCtr="0">
            <a:noAutofit/>
          </a:bodyPr>
          <a:lstStyle>
            <a:lvl1pPr lvl="0" algn="l">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3328598962"/>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73"/>
        <p:cNvGrpSpPr/>
        <p:nvPr/>
      </p:nvGrpSpPr>
      <p:grpSpPr>
        <a:xfrm>
          <a:off x="0" y="0"/>
          <a:ext cx="0" cy="0"/>
          <a:chOff x="0" y="0"/>
          <a:chExt cx="0" cy="0"/>
        </a:xfrm>
      </p:grpSpPr>
      <p:pic>
        <p:nvPicPr>
          <p:cNvPr id="2" name="Picture 6">
            <a:extLst>
              <a:ext uri="{FF2B5EF4-FFF2-40B4-BE49-F238E27FC236}">
                <a16:creationId xmlns:a16="http://schemas.microsoft.com/office/drawing/2014/main" id="{C6C01781-72A9-58D7-5A6E-DCF0BC72B2B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
            <a:ext cx="12192000" cy="7260199"/>
          </a:xfrm>
          <a:prstGeom prst="rect">
            <a:avLst/>
          </a:prstGeom>
        </p:spPr>
      </p:pic>
    </p:spTree>
    <p:extLst>
      <p:ext uri="{BB962C8B-B14F-4D97-AF65-F5344CB8AC3E}">
        <p14:creationId xmlns:p14="http://schemas.microsoft.com/office/powerpoint/2010/main" val="1232596887"/>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56"/>
        <p:cNvGrpSpPr/>
        <p:nvPr/>
      </p:nvGrpSpPr>
      <p:grpSpPr>
        <a:xfrm>
          <a:off x="0" y="0"/>
          <a:ext cx="0" cy="0"/>
          <a:chOff x="0" y="0"/>
          <a:chExt cx="0" cy="0"/>
        </a:xfrm>
      </p:grpSpPr>
      <p:sp>
        <p:nvSpPr>
          <p:cNvPr id="657" name="Google Shape;657;p14"/>
          <p:cNvSpPr txBox="1">
            <a:spLocks noGrp="1"/>
          </p:cNvSpPr>
          <p:nvPr>
            <p:ph type="title"/>
          </p:nvPr>
        </p:nvSpPr>
        <p:spPr>
          <a:xfrm rot="-1140">
            <a:off x="959997" y="4169480"/>
            <a:ext cx="3619200" cy="769200"/>
          </a:xfrm>
          <a:prstGeom prst="rect">
            <a:avLst/>
          </a:prstGeom>
          <a:solidFill>
            <a:schemeClr val="lt2"/>
          </a:solidFill>
          <a:ln>
            <a:noFill/>
          </a:ln>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658" name="Google Shape;658;p14"/>
          <p:cNvSpPr txBox="1">
            <a:spLocks noGrp="1"/>
          </p:cNvSpPr>
          <p:nvPr>
            <p:ph type="subTitle" idx="1"/>
          </p:nvPr>
        </p:nvSpPr>
        <p:spPr>
          <a:xfrm>
            <a:off x="960000" y="1512333"/>
            <a:ext cx="5777600" cy="2352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34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59" name="Google Shape;659;p14"/>
          <p:cNvGrpSpPr/>
          <p:nvPr/>
        </p:nvGrpSpPr>
        <p:grpSpPr>
          <a:xfrm>
            <a:off x="-295413" y="-5"/>
            <a:ext cx="13147792" cy="7803413"/>
            <a:chOff x="-221560" y="-4"/>
            <a:chExt cx="9860844" cy="5852560"/>
          </a:xfrm>
        </p:grpSpPr>
        <p:sp>
          <p:nvSpPr>
            <p:cNvPr id="660" name="Google Shape;660;p14"/>
            <p:cNvSpPr/>
            <p:nvPr/>
          </p:nvSpPr>
          <p:spPr>
            <a:xfrm rot="-5400000">
              <a:off x="6576513" y="1223634"/>
              <a:ext cx="3791109" cy="134383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1" name="Google Shape;661;p14"/>
            <p:cNvGrpSpPr/>
            <p:nvPr/>
          </p:nvGrpSpPr>
          <p:grpSpPr>
            <a:xfrm>
              <a:off x="1942696" y="3231364"/>
              <a:ext cx="7696588" cy="2619411"/>
              <a:chOff x="715728" y="1849983"/>
              <a:chExt cx="3985391" cy="1356364"/>
            </a:xfrm>
          </p:grpSpPr>
          <p:sp>
            <p:nvSpPr>
              <p:cNvPr id="662" name="Google Shape;662;p1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5" name="Google Shape;685;p14"/>
            <p:cNvGrpSpPr/>
            <p:nvPr/>
          </p:nvGrpSpPr>
          <p:grpSpPr>
            <a:xfrm>
              <a:off x="-194569" y="4422595"/>
              <a:ext cx="4543534" cy="1429961"/>
              <a:chOff x="-1192669" y="1924020"/>
              <a:chExt cx="4543534" cy="1429961"/>
            </a:xfrm>
          </p:grpSpPr>
          <p:sp>
            <p:nvSpPr>
              <p:cNvPr id="686" name="Google Shape;686;p1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1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1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1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1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1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1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1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1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1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1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1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7" name="Google Shape;717;p14"/>
            <p:cNvGrpSpPr/>
            <p:nvPr/>
          </p:nvGrpSpPr>
          <p:grpSpPr>
            <a:xfrm>
              <a:off x="2994983" y="308678"/>
              <a:ext cx="246464" cy="231319"/>
              <a:chOff x="5946283" y="1650903"/>
              <a:chExt cx="246464" cy="231319"/>
            </a:xfrm>
          </p:grpSpPr>
          <p:sp>
            <p:nvSpPr>
              <p:cNvPr id="718" name="Google Shape;718;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0" name="Google Shape;720;p14"/>
            <p:cNvGrpSpPr/>
            <p:nvPr/>
          </p:nvGrpSpPr>
          <p:grpSpPr>
            <a:xfrm>
              <a:off x="202958" y="2335828"/>
              <a:ext cx="246464" cy="231319"/>
              <a:chOff x="5946283" y="1650903"/>
              <a:chExt cx="246464" cy="231319"/>
            </a:xfrm>
          </p:grpSpPr>
          <p:sp>
            <p:nvSpPr>
              <p:cNvPr id="721" name="Google Shape;721;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3" name="Google Shape;723;p14"/>
            <p:cNvSpPr/>
            <p:nvPr/>
          </p:nvSpPr>
          <p:spPr>
            <a:xfrm>
              <a:off x="-221560" y="37750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14"/>
            <p:cNvSpPr/>
            <p:nvPr/>
          </p:nvSpPr>
          <p:spPr>
            <a:xfrm>
              <a:off x="4062040" y="1496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14"/>
            <p:cNvSpPr/>
            <p:nvPr/>
          </p:nvSpPr>
          <p:spPr>
            <a:xfrm>
              <a:off x="720012" y="260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4"/>
            <p:cNvSpPr/>
            <p:nvPr/>
          </p:nvSpPr>
          <p:spPr>
            <a:xfrm>
              <a:off x="-97438" y="1656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98180169"/>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7"/>
        <p:cNvGrpSpPr/>
        <p:nvPr/>
      </p:nvGrpSpPr>
      <p:grpSpPr>
        <a:xfrm>
          <a:off x="0" y="0"/>
          <a:ext cx="0" cy="0"/>
          <a:chOff x="0" y="0"/>
          <a:chExt cx="0" cy="0"/>
        </a:xfrm>
      </p:grpSpPr>
      <p:sp>
        <p:nvSpPr>
          <p:cNvPr id="728" name="Google Shape;728;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729" name="Google Shape;729;p15"/>
          <p:cNvGrpSpPr/>
          <p:nvPr/>
        </p:nvGrpSpPr>
        <p:grpSpPr>
          <a:xfrm>
            <a:off x="-186374" y="70764"/>
            <a:ext cx="12436423" cy="7791403"/>
            <a:chOff x="-139781" y="53073"/>
            <a:chExt cx="9327317" cy="5843552"/>
          </a:xfrm>
        </p:grpSpPr>
        <p:grpSp>
          <p:nvGrpSpPr>
            <p:cNvPr id="730" name="Google Shape;730;p15"/>
            <p:cNvGrpSpPr/>
            <p:nvPr/>
          </p:nvGrpSpPr>
          <p:grpSpPr>
            <a:xfrm>
              <a:off x="5994041" y="4638164"/>
              <a:ext cx="3193494" cy="1086990"/>
              <a:chOff x="715728" y="1849983"/>
              <a:chExt cx="3985391" cy="1356364"/>
            </a:xfrm>
          </p:grpSpPr>
          <p:sp>
            <p:nvSpPr>
              <p:cNvPr id="731" name="Google Shape;731;p1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1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1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1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1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1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1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1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1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1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1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4" name="Google Shape;754;p15"/>
            <p:cNvSpPr/>
            <p:nvPr/>
          </p:nvSpPr>
          <p:spPr>
            <a:xfrm>
              <a:off x="-139781" y="1620061"/>
              <a:ext cx="776997" cy="39700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55" name="Google Shape;755;p15"/>
            <p:cNvGrpSpPr/>
            <p:nvPr/>
          </p:nvGrpSpPr>
          <p:grpSpPr>
            <a:xfrm>
              <a:off x="8514622" y="1525569"/>
              <a:ext cx="672908" cy="585981"/>
              <a:chOff x="5133595" y="1523392"/>
              <a:chExt cx="473946" cy="412721"/>
            </a:xfrm>
          </p:grpSpPr>
          <p:sp>
            <p:nvSpPr>
              <p:cNvPr id="756" name="Google Shape;756;p15"/>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15"/>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5"/>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15"/>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15"/>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15"/>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15"/>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15"/>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15"/>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15"/>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15"/>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5"/>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2" name="Google Shape;772;p15"/>
            <p:cNvGrpSpPr/>
            <p:nvPr/>
          </p:nvGrpSpPr>
          <p:grpSpPr>
            <a:xfrm>
              <a:off x="119052" y="3255585"/>
              <a:ext cx="518167" cy="419880"/>
              <a:chOff x="7109370" y="3456528"/>
              <a:chExt cx="364958" cy="295732"/>
            </a:xfrm>
          </p:grpSpPr>
          <p:sp>
            <p:nvSpPr>
              <p:cNvPr id="773" name="Google Shape;773;p1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1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1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1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1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15"/>
            <p:cNvGrpSpPr/>
            <p:nvPr/>
          </p:nvGrpSpPr>
          <p:grpSpPr>
            <a:xfrm>
              <a:off x="-80678" y="4603511"/>
              <a:ext cx="4108717" cy="1293114"/>
              <a:chOff x="-1192669" y="1924020"/>
              <a:chExt cx="4543534" cy="1429961"/>
            </a:xfrm>
          </p:grpSpPr>
          <p:sp>
            <p:nvSpPr>
              <p:cNvPr id="779" name="Google Shape;779;p1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1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1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1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1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1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1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1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1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1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0" name="Google Shape;810;p15"/>
            <p:cNvGrpSpPr/>
            <p:nvPr/>
          </p:nvGrpSpPr>
          <p:grpSpPr>
            <a:xfrm>
              <a:off x="8461884" y="4286252"/>
              <a:ext cx="579016" cy="634496"/>
              <a:chOff x="7969377" y="2856516"/>
              <a:chExt cx="402682" cy="441266"/>
            </a:xfrm>
          </p:grpSpPr>
          <p:sp>
            <p:nvSpPr>
              <p:cNvPr id="811" name="Google Shape;811;p15"/>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15"/>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5"/>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5"/>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5"/>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5"/>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15"/>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15"/>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5"/>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15"/>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15"/>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2" name="Google Shape;822;p15"/>
            <p:cNvGrpSpPr/>
            <p:nvPr/>
          </p:nvGrpSpPr>
          <p:grpSpPr>
            <a:xfrm>
              <a:off x="197658" y="2743903"/>
              <a:ext cx="246464" cy="231319"/>
              <a:chOff x="5946283" y="1650903"/>
              <a:chExt cx="246464" cy="231319"/>
            </a:xfrm>
          </p:grpSpPr>
          <p:sp>
            <p:nvSpPr>
              <p:cNvPr id="823" name="Google Shape;823;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5" name="Google Shape;825;p15"/>
            <p:cNvGrpSpPr/>
            <p:nvPr/>
          </p:nvGrpSpPr>
          <p:grpSpPr>
            <a:xfrm>
              <a:off x="8563158" y="2265078"/>
              <a:ext cx="246464" cy="231319"/>
              <a:chOff x="5946283" y="1650903"/>
              <a:chExt cx="246464" cy="231319"/>
            </a:xfrm>
          </p:grpSpPr>
          <p:sp>
            <p:nvSpPr>
              <p:cNvPr id="826" name="Google Shape;826;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8" name="Google Shape;828;p15"/>
            <p:cNvSpPr/>
            <p:nvPr/>
          </p:nvSpPr>
          <p:spPr>
            <a:xfrm>
              <a:off x="1637238" y="95641"/>
              <a:ext cx="672895" cy="3438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15"/>
            <p:cNvSpPr/>
            <p:nvPr/>
          </p:nvSpPr>
          <p:spPr>
            <a:xfrm>
              <a:off x="5788902" y="530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5"/>
            <p:cNvSpPr/>
            <p:nvPr/>
          </p:nvSpPr>
          <p:spPr>
            <a:xfrm>
              <a:off x="8625827" y="27271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15"/>
            <p:cNvSpPr/>
            <p:nvPr/>
          </p:nvSpPr>
          <p:spPr>
            <a:xfrm>
              <a:off x="8492301" y="396112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15"/>
            <p:cNvSpPr/>
            <p:nvPr/>
          </p:nvSpPr>
          <p:spPr>
            <a:xfrm>
              <a:off x="5445476" y="472747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5"/>
            <p:cNvSpPr/>
            <p:nvPr/>
          </p:nvSpPr>
          <p:spPr>
            <a:xfrm>
              <a:off x="4107851" y="4817697"/>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25455155"/>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834"/>
        <p:cNvGrpSpPr/>
        <p:nvPr/>
      </p:nvGrpSpPr>
      <p:grpSpPr>
        <a:xfrm>
          <a:off x="0" y="0"/>
          <a:ext cx="0" cy="0"/>
          <a:chOff x="0" y="0"/>
          <a:chExt cx="0" cy="0"/>
        </a:xfrm>
      </p:grpSpPr>
      <p:sp>
        <p:nvSpPr>
          <p:cNvPr id="835" name="Google Shape;835;p1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36" name="Google Shape;836;p16"/>
          <p:cNvSpPr/>
          <p:nvPr/>
        </p:nvSpPr>
        <p:spPr>
          <a:xfrm>
            <a:off x="206944" y="13873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7" name="Google Shape;837;p16"/>
          <p:cNvSpPr/>
          <p:nvPr/>
        </p:nvSpPr>
        <p:spPr>
          <a:xfrm>
            <a:off x="273704" y="14515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8" name="Google Shape;838;p16"/>
          <p:cNvSpPr/>
          <p:nvPr/>
        </p:nvSpPr>
        <p:spPr>
          <a:xfrm>
            <a:off x="11081296" y="5664636"/>
            <a:ext cx="1274496" cy="1641877"/>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9" name="Google Shape;839;p16"/>
          <p:cNvSpPr/>
          <p:nvPr/>
        </p:nvSpPr>
        <p:spPr>
          <a:xfrm>
            <a:off x="237883" y="19664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0" name="Google Shape;840;p16"/>
          <p:cNvSpPr/>
          <p:nvPr/>
        </p:nvSpPr>
        <p:spPr>
          <a:xfrm rot="-173684">
            <a:off x="2518799" y="6738080"/>
            <a:ext cx="114223" cy="133969"/>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1" name="Google Shape;841;p16"/>
          <p:cNvSpPr/>
          <p:nvPr/>
        </p:nvSpPr>
        <p:spPr>
          <a:xfrm rot="-173684">
            <a:off x="-61855" y="6108767"/>
            <a:ext cx="6057899" cy="1836500"/>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2" name="Google Shape;842;p16"/>
          <p:cNvSpPr/>
          <p:nvPr/>
        </p:nvSpPr>
        <p:spPr>
          <a:xfrm rot="-173684">
            <a:off x="1911791" y="6087765"/>
            <a:ext cx="123331" cy="136467"/>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3" name="Google Shape;843;p16"/>
          <p:cNvSpPr/>
          <p:nvPr/>
        </p:nvSpPr>
        <p:spPr>
          <a:xfrm rot="-173684">
            <a:off x="74129" y="6233071"/>
            <a:ext cx="131337" cy="140213"/>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4" name="Google Shape;844;p16"/>
          <p:cNvSpPr/>
          <p:nvPr/>
        </p:nvSpPr>
        <p:spPr>
          <a:xfrm rot="-173684">
            <a:off x="2072459" y="6121601"/>
            <a:ext cx="83371" cy="114947"/>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5" name="Google Shape;845;p16"/>
          <p:cNvSpPr/>
          <p:nvPr/>
        </p:nvSpPr>
        <p:spPr>
          <a:xfrm rot="-173684">
            <a:off x="1242175" y="6903313"/>
            <a:ext cx="227123" cy="11311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6" name="Google Shape;846;p16"/>
          <p:cNvSpPr/>
          <p:nvPr/>
        </p:nvSpPr>
        <p:spPr>
          <a:xfrm rot="-173684">
            <a:off x="2295850" y="6311228"/>
            <a:ext cx="319015" cy="12633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7" name="Google Shape;847;p16"/>
          <p:cNvSpPr/>
          <p:nvPr/>
        </p:nvSpPr>
        <p:spPr>
          <a:xfrm rot="-173684">
            <a:off x="1745302" y="6626502"/>
            <a:ext cx="319969" cy="99303"/>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8" name="Google Shape;848;p16"/>
          <p:cNvSpPr/>
          <p:nvPr/>
        </p:nvSpPr>
        <p:spPr>
          <a:xfrm rot="-173684">
            <a:off x="2036596" y="6721146"/>
            <a:ext cx="367641" cy="16937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9" name="Google Shape;849;p16"/>
          <p:cNvSpPr/>
          <p:nvPr/>
        </p:nvSpPr>
        <p:spPr>
          <a:xfrm rot="-173684">
            <a:off x="3556669" y="6913732"/>
            <a:ext cx="45689" cy="79251"/>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0" name="Google Shape;850;p16"/>
          <p:cNvSpPr/>
          <p:nvPr/>
        </p:nvSpPr>
        <p:spPr>
          <a:xfrm rot="-173684">
            <a:off x="3613281" y="6881938"/>
            <a:ext cx="32835" cy="98788"/>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1" name="Google Shape;851;p16"/>
          <p:cNvSpPr/>
          <p:nvPr/>
        </p:nvSpPr>
        <p:spPr>
          <a:xfrm rot="-173684">
            <a:off x="1144429" y="6590924"/>
            <a:ext cx="45763" cy="79251"/>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2" name="Google Shape;852;p16"/>
          <p:cNvSpPr/>
          <p:nvPr/>
        </p:nvSpPr>
        <p:spPr>
          <a:xfrm rot="-173684">
            <a:off x="1201041" y="6559059"/>
            <a:ext cx="32835" cy="98861"/>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3" name="Google Shape;853;p16"/>
          <p:cNvSpPr/>
          <p:nvPr/>
        </p:nvSpPr>
        <p:spPr>
          <a:xfrm rot="-173684">
            <a:off x="1883708" y="7064442"/>
            <a:ext cx="45689" cy="7932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4" name="Google Shape;854;p16"/>
          <p:cNvSpPr/>
          <p:nvPr/>
        </p:nvSpPr>
        <p:spPr>
          <a:xfrm rot="-173684">
            <a:off x="1940250" y="7032722"/>
            <a:ext cx="32908" cy="98788"/>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5" name="Google Shape;855;p16"/>
          <p:cNvSpPr/>
          <p:nvPr/>
        </p:nvSpPr>
        <p:spPr>
          <a:xfrm rot="-173684">
            <a:off x="1649525" y="6689085"/>
            <a:ext cx="45689" cy="7932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6" name="Google Shape;856;p16"/>
          <p:cNvSpPr/>
          <p:nvPr/>
        </p:nvSpPr>
        <p:spPr>
          <a:xfrm rot="-173684">
            <a:off x="1706213" y="6657359"/>
            <a:ext cx="32835" cy="98788"/>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7" name="Google Shape;857;p16"/>
          <p:cNvSpPr/>
          <p:nvPr/>
        </p:nvSpPr>
        <p:spPr>
          <a:xfrm rot="-173684">
            <a:off x="1147296" y="7283254"/>
            <a:ext cx="45689" cy="79177"/>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8" name="Google Shape;858;p16"/>
          <p:cNvSpPr/>
          <p:nvPr/>
        </p:nvSpPr>
        <p:spPr>
          <a:xfrm rot="-173684">
            <a:off x="1203904" y="7251312"/>
            <a:ext cx="32835" cy="98861"/>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16"/>
          <p:cNvSpPr/>
          <p:nvPr/>
        </p:nvSpPr>
        <p:spPr>
          <a:xfrm rot="-173684">
            <a:off x="2218199" y="6606227"/>
            <a:ext cx="53328" cy="76019"/>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16"/>
          <p:cNvSpPr/>
          <p:nvPr/>
        </p:nvSpPr>
        <p:spPr>
          <a:xfrm rot="-173684">
            <a:off x="2183222" y="6570793"/>
            <a:ext cx="24460" cy="99449"/>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1" name="Google Shape;861;p16"/>
          <p:cNvSpPr/>
          <p:nvPr/>
        </p:nvSpPr>
        <p:spPr>
          <a:xfrm rot="-173684">
            <a:off x="4056330" y="6987478"/>
            <a:ext cx="53401" cy="75945"/>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16"/>
          <p:cNvSpPr/>
          <p:nvPr/>
        </p:nvSpPr>
        <p:spPr>
          <a:xfrm rot="-173684">
            <a:off x="4021424" y="6952043"/>
            <a:ext cx="24387" cy="99303"/>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16"/>
          <p:cNvSpPr/>
          <p:nvPr/>
        </p:nvSpPr>
        <p:spPr>
          <a:xfrm>
            <a:off x="236717" y="5590757"/>
            <a:ext cx="874035" cy="957783"/>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16"/>
          <p:cNvSpPr/>
          <p:nvPr/>
        </p:nvSpPr>
        <p:spPr>
          <a:xfrm>
            <a:off x="720938" y="5902556"/>
            <a:ext cx="128468" cy="496765"/>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16"/>
          <p:cNvSpPr/>
          <p:nvPr/>
        </p:nvSpPr>
        <p:spPr>
          <a:xfrm>
            <a:off x="752536" y="5975154"/>
            <a:ext cx="269393" cy="210461"/>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16"/>
          <p:cNvSpPr/>
          <p:nvPr/>
        </p:nvSpPr>
        <p:spPr>
          <a:xfrm>
            <a:off x="667605" y="5888283"/>
            <a:ext cx="119319" cy="312319"/>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16"/>
          <p:cNvSpPr/>
          <p:nvPr/>
        </p:nvSpPr>
        <p:spPr>
          <a:xfrm>
            <a:off x="772779" y="5769623"/>
            <a:ext cx="211063" cy="178023"/>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16"/>
          <p:cNvSpPr/>
          <p:nvPr/>
        </p:nvSpPr>
        <p:spPr>
          <a:xfrm>
            <a:off x="498000" y="5828142"/>
            <a:ext cx="128597" cy="496829"/>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16"/>
          <p:cNvSpPr/>
          <p:nvPr/>
        </p:nvSpPr>
        <p:spPr>
          <a:xfrm>
            <a:off x="325413" y="5900739"/>
            <a:ext cx="269457" cy="210527"/>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16"/>
          <p:cNvSpPr/>
          <p:nvPr/>
        </p:nvSpPr>
        <p:spPr>
          <a:xfrm>
            <a:off x="560547" y="5813934"/>
            <a:ext cx="119319" cy="312319"/>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1" name="Google Shape;871;p16"/>
          <p:cNvSpPr/>
          <p:nvPr/>
        </p:nvSpPr>
        <p:spPr>
          <a:xfrm>
            <a:off x="363370" y="5695274"/>
            <a:ext cx="211193" cy="177893"/>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16"/>
          <p:cNvSpPr/>
          <p:nvPr/>
        </p:nvSpPr>
        <p:spPr>
          <a:xfrm>
            <a:off x="491123" y="6280531"/>
            <a:ext cx="203343" cy="86352"/>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3" name="Google Shape;873;p16"/>
          <p:cNvSpPr/>
          <p:nvPr/>
        </p:nvSpPr>
        <p:spPr>
          <a:xfrm>
            <a:off x="651772" y="6356243"/>
            <a:ext cx="203277" cy="86416"/>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4" name="Google Shape;874;p16"/>
          <p:cNvSpPr/>
          <p:nvPr/>
        </p:nvSpPr>
        <p:spPr>
          <a:xfrm>
            <a:off x="1110777" y="286472"/>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16"/>
          <p:cNvSpPr/>
          <p:nvPr/>
        </p:nvSpPr>
        <p:spPr>
          <a:xfrm>
            <a:off x="1177537" y="350716"/>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16"/>
          <p:cNvSpPr/>
          <p:nvPr/>
        </p:nvSpPr>
        <p:spPr>
          <a:xfrm>
            <a:off x="11406011" y="2114038"/>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7" name="Google Shape;877;p16"/>
          <p:cNvSpPr/>
          <p:nvPr/>
        </p:nvSpPr>
        <p:spPr>
          <a:xfrm>
            <a:off x="11472771" y="2178282"/>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8" name="Google Shape;878;p16"/>
          <p:cNvSpPr/>
          <p:nvPr/>
        </p:nvSpPr>
        <p:spPr>
          <a:xfrm>
            <a:off x="11628777" y="39490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9" name="Google Shape;879;p16"/>
          <p:cNvSpPr/>
          <p:nvPr/>
        </p:nvSpPr>
        <p:spPr>
          <a:xfrm>
            <a:off x="11695537" y="40132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0" name="Google Shape;880;p16"/>
          <p:cNvSpPr/>
          <p:nvPr/>
        </p:nvSpPr>
        <p:spPr>
          <a:xfrm>
            <a:off x="7095851" y="6390591"/>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1" name="Google Shape;881;p16"/>
          <p:cNvSpPr/>
          <p:nvPr/>
        </p:nvSpPr>
        <p:spPr>
          <a:xfrm>
            <a:off x="11405985" y="2718624"/>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2" name="Google Shape;882;p16"/>
          <p:cNvSpPr/>
          <p:nvPr/>
        </p:nvSpPr>
        <p:spPr>
          <a:xfrm>
            <a:off x="-696349" y="3620457"/>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3" name="Google Shape;883;p16"/>
          <p:cNvSpPr/>
          <p:nvPr/>
        </p:nvSpPr>
        <p:spPr>
          <a:xfrm>
            <a:off x="11278617" y="14710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48342080"/>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884"/>
        <p:cNvGrpSpPr/>
        <p:nvPr/>
      </p:nvGrpSpPr>
      <p:grpSpPr>
        <a:xfrm>
          <a:off x="0" y="0"/>
          <a:ext cx="0" cy="0"/>
          <a:chOff x="0" y="0"/>
          <a:chExt cx="0" cy="0"/>
        </a:xfrm>
      </p:grpSpPr>
      <p:grpSp>
        <p:nvGrpSpPr>
          <p:cNvPr id="885" name="Google Shape;885;p17"/>
          <p:cNvGrpSpPr/>
          <p:nvPr/>
        </p:nvGrpSpPr>
        <p:grpSpPr>
          <a:xfrm>
            <a:off x="36" y="4"/>
            <a:ext cx="12191965" cy="6887888"/>
            <a:chOff x="27" y="3"/>
            <a:chExt cx="9143974" cy="5165916"/>
          </a:xfrm>
        </p:grpSpPr>
        <p:sp>
          <p:nvSpPr>
            <p:cNvPr id="886" name="Google Shape;886;p17"/>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7"/>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8" name="Google Shape;888;p17"/>
          <p:cNvSpPr txBox="1">
            <a:spLocks noGrp="1"/>
          </p:cNvSpPr>
          <p:nvPr>
            <p:ph type="subTitle" idx="1"/>
          </p:nvPr>
        </p:nvSpPr>
        <p:spPr>
          <a:xfrm rot="262">
            <a:off x="1931011" y="2501499"/>
            <a:ext cx="5245200" cy="610800"/>
          </a:xfrm>
          <a:prstGeom prst="rect">
            <a:avLst/>
          </a:prstGeom>
          <a:solidFill>
            <a:schemeClr val="lt2"/>
          </a:solid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889" name="Google Shape;889;p17"/>
          <p:cNvSpPr txBox="1">
            <a:spLocks noGrp="1"/>
          </p:cNvSpPr>
          <p:nvPr>
            <p:ph type="title" hasCustomPrompt="1"/>
          </p:nvPr>
        </p:nvSpPr>
        <p:spPr>
          <a:xfrm>
            <a:off x="7310133" y="969500"/>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grpSp>
        <p:nvGrpSpPr>
          <p:cNvPr id="890" name="Google Shape;890;p17"/>
          <p:cNvGrpSpPr/>
          <p:nvPr/>
        </p:nvGrpSpPr>
        <p:grpSpPr>
          <a:xfrm>
            <a:off x="-264218" y="411571"/>
            <a:ext cx="12649340" cy="7614675"/>
            <a:chOff x="-198164" y="308678"/>
            <a:chExt cx="9487005" cy="5711006"/>
          </a:xfrm>
        </p:grpSpPr>
        <p:grpSp>
          <p:nvGrpSpPr>
            <p:cNvPr id="891" name="Google Shape;891;p17"/>
            <p:cNvGrpSpPr/>
            <p:nvPr/>
          </p:nvGrpSpPr>
          <p:grpSpPr>
            <a:xfrm>
              <a:off x="4335000" y="3240122"/>
              <a:ext cx="4953842" cy="1685961"/>
              <a:chOff x="715728" y="1849983"/>
              <a:chExt cx="3985391" cy="1356364"/>
            </a:xfrm>
          </p:grpSpPr>
          <p:sp>
            <p:nvSpPr>
              <p:cNvPr id="892" name="Google Shape;892;p1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1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1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5" name="Google Shape;915;p17"/>
            <p:cNvGrpSpPr/>
            <p:nvPr/>
          </p:nvGrpSpPr>
          <p:grpSpPr>
            <a:xfrm>
              <a:off x="-198164" y="3057233"/>
              <a:ext cx="9412838" cy="2962451"/>
              <a:chOff x="-1192669" y="1924020"/>
              <a:chExt cx="4543534" cy="1429961"/>
            </a:xfrm>
          </p:grpSpPr>
          <p:sp>
            <p:nvSpPr>
              <p:cNvPr id="916" name="Google Shape;916;p1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1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1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1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1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1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1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7" name="Google Shape;947;p17"/>
            <p:cNvGrpSpPr/>
            <p:nvPr/>
          </p:nvGrpSpPr>
          <p:grpSpPr>
            <a:xfrm>
              <a:off x="1492833" y="308678"/>
              <a:ext cx="246464" cy="231319"/>
              <a:chOff x="5946283" y="1650903"/>
              <a:chExt cx="246464" cy="231319"/>
            </a:xfrm>
          </p:grpSpPr>
          <p:sp>
            <p:nvSpPr>
              <p:cNvPr id="948" name="Google Shape;948;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0" name="Google Shape;950;p17"/>
            <p:cNvGrpSpPr/>
            <p:nvPr/>
          </p:nvGrpSpPr>
          <p:grpSpPr>
            <a:xfrm>
              <a:off x="8616233" y="1244603"/>
              <a:ext cx="246464" cy="231319"/>
              <a:chOff x="5946283" y="1650903"/>
              <a:chExt cx="246464" cy="231319"/>
            </a:xfrm>
          </p:grpSpPr>
          <p:sp>
            <p:nvSpPr>
              <p:cNvPr id="951" name="Google Shape;951;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3" name="Google Shape;953;p17"/>
            <p:cNvGrpSpPr/>
            <p:nvPr/>
          </p:nvGrpSpPr>
          <p:grpSpPr>
            <a:xfrm>
              <a:off x="494908" y="784103"/>
              <a:ext cx="246464" cy="231319"/>
              <a:chOff x="5946283" y="1650903"/>
              <a:chExt cx="246464" cy="231319"/>
            </a:xfrm>
          </p:grpSpPr>
          <p:sp>
            <p:nvSpPr>
              <p:cNvPr id="954" name="Google Shape;954;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6" name="Google Shape;956;p17"/>
            <p:cNvGrpSpPr/>
            <p:nvPr/>
          </p:nvGrpSpPr>
          <p:grpSpPr>
            <a:xfrm>
              <a:off x="8573783" y="2027528"/>
              <a:ext cx="246464" cy="231319"/>
              <a:chOff x="5946283" y="1650903"/>
              <a:chExt cx="246464" cy="231319"/>
            </a:xfrm>
          </p:grpSpPr>
          <p:sp>
            <p:nvSpPr>
              <p:cNvPr id="957" name="Google Shape;957;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59" name="Google Shape;959;p17"/>
          <p:cNvSpPr txBox="1">
            <a:spLocks noGrp="1"/>
          </p:cNvSpPr>
          <p:nvPr>
            <p:ph type="title" idx="2"/>
          </p:nvPr>
        </p:nvSpPr>
        <p:spPr>
          <a:xfrm>
            <a:off x="1930667" y="969500"/>
            <a:ext cx="5245200" cy="1442400"/>
          </a:xfrm>
          <a:prstGeom prst="rect">
            <a:avLst/>
          </a:prstGeom>
          <a:noFill/>
        </p:spPr>
        <p:txBody>
          <a:bodyPr spcFirstLastPara="1" wrap="square" lIns="91425" tIns="91425" rIns="91425" bIns="91425" anchor="b"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462345905"/>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960"/>
        <p:cNvGrpSpPr/>
        <p:nvPr/>
      </p:nvGrpSpPr>
      <p:grpSpPr>
        <a:xfrm>
          <a:off x="0" y="0"/>
          <a:ext cx="0" cy="0"/>
          <a:chOff x="0" y="0"/>
          <a:chExt cx="0" cy="0"/>
        </a:xfrm>
      </p:grpSpPr>
      <p:grpSp>
        <p:nvGrpSpPr>
          <p:cNvPr id="961" name="Google Shape;961;p18"/>
          <p:cNvGrpSpPr/>
          <p:nvPr/>
        </p:nvGrpSpPr>
        <p:grpSpPr>
          <a:xfrm rot="10800000" flipH="1">
            <a:off x="36" y="4"/>
            <a:ext cx="12191965" cy="6887888"/>
            <a:chOff x="27" y="3"/>
            <a:chExt cx="9143974" cy="5165916"/>
          </a:xfrm>
        </p:grpSpPr>
        <p:sp>
          <p:nvSpPr>
            <p:cNvPr id="962" name="Google Shape;962;p18"/>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8"/>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4" name="Google Shape;964;p18"/>
          <p:cNvSpPr txBox="1">
            <a:spLocks noGrp="1"/>
          </p:cNvSpPr>
          <p:nvPr>
            <p:ph type="subTitle" idx="1"/>
          </p:nvPr>
        </p:nvSpPr>
        <p:spPr>
          <a:xfrm rot="238">
            <a:off x="3204213" y="4889133"/>
            <a:ext cx="5784000" cy="6108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5" name="Google Shape;965;p18"/>
          <p:cNvSpPr txBox="1">
            <a:spLocks noGrp="1"/>
          </p:cNvSpPr>
          <p:nvPr>
            <p:ph type="title" hasCustomPrompt="1"/>
          </p:nvPr>
        </p:nvSpPr>
        <p:spPr>
          <a:xfrm>
            <a:off x="4620600" y="1357867"/>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966" name="Google Shape;966;p18"/>
          <p:cNvSpPr txBox="1">
            <a:spLocks noGrp="1"/>
          </p:cNvSpPr>
          <p:nvPr>
            <p:ph type="title" idx="2"/>
          </p:nvPr>
        </p:nvSpPr>
        <p:spPr>
          <a:xfrm>
            <a:off x="3203833" y="3357133"/>
            <a:ext cx="5784000" cy="14424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600"/>
              <a:buNone/>
              <a:defRPr sz="80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grpSp>
        <p:nvGrpSpPr>
          <p:cNvPr id="967" name="Google Shape;967;p18"/>
          <p:cNvGrpSpPr/>
          <p:nvPr/>
        </p:nvGrpSpPr>
        <p:grpSpPr>
          <a:xfrm>
            <a:off x="-111059" y="3357138"/>
            <a:ext cx="12395019" cy="4414239"/>
            <a:chOff x="-83294" y="2517853"/>
            <a:chExt cx="9296264" cy="3310679"/>
          </a:xfrm>
        </p:grpSpPr>
        <p:grpSp>
          <p:nvGrpSpPr>
            <p:cNvPr id="968" name="Google Shape;968;p18"/>
            <p:cNvGrpSpPr/>
            <p:nvPr/>
          </p:nvGrpSpPr>
          <p:grpSpPr>
            <a:xfrm>
              <a:off x="5227578" y="4472158"/>
              <a:ext cx="3985391" cy="1356364"/>
              <a:chOff x="715728" y="1849983"/>
              <a:chExt cx="3985391" cy="1356364"/>
            </a:xfrm>
          </p:grpSpPr>
          <p:sp>
            <p:nvSpPr>
              <p:cNvPr id="969" name="Google Shape;969;p18"/>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18"/>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18"/>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18"/>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18"/>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8"/>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18"/>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18"/>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8"/>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8"/>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8"/>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8"/>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8"/>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8"/>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8"/>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8"/>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8"/>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18"/>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8"/>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8"/>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18"/>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8"/>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8"/>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2" name="Google Shape;992;p18"/>
            <p:cNvGrpSpPr/>
            <p:nvPr/>
          </p:nvGrpSpPr>
          <p:grpSpPr>
            <a:xfrm>
              <a:off x="-83294" y="4398570"/>
              <a:ext cx="4543534" cy="1429961"/>
              <a:chOff x="-1192669" y="1924020"/>
              <a:chExt cx="4543534" cy="1429961"/>
            </a:xfrm>
          </p:grpSpPr>
          <p:sp>
            <p:nvSpPr>
              <p:cNvPr id="993" name="Google Shape;993;p1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1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1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1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1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1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1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1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1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1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1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1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1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1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1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1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1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1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1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1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4" name="Google Shape;1024;p18"/>
            <p:cNvGrpSpPr/>
            <p:nvPr/>
          </p:nvGrpSpPr>
          <p:grpSpPr>
            <a:xfrm>
              <a:off x="8547233" y="3278903"/>
              <a:ext cx="246464" cy="231319"/>
              <a:chOff x="5946283" y="1650903"/>
              <a:chExt cx="246464" cy="231319"/>
            </a:xfrm>
          </p:grpSpPr>
          <p:sp>
            <p:nvSpPr>
              <p:cNvPr id="1025" name="Google Shape;1025;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7" name="Google Shape;1027;p18"/>
            <p:cNvGrpSpPr/>
            <p:nvPr/>
          </p:nvGrpSpPr>
          <p:grpSpPr>
            <a:xfrm>
              <a:off x="473533" y="2517853"/>
              <a:ext cx="246464" cy="231319"/>
              <a:chOff x="5946283" y="1650903"/>
              <a:chExt cx="246464" cy="231319"/>
            </a:xfrm>
          </p:grpSpPr>
          <p:sp>
            <p:nvSpPr>
              <p:cNvPr id="1028" name="Google Shape;1028;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0" name="Google Shape;1030;p18"/>
            <p:cNvGrpSpPr/>
            <p:nvPr/>
          </p:nvGrpSpPr>
          <p:grpSpPr>
            <a:xfrm>
              <a:off x="8151201" y="4072201"/>
              <a:ext cx="444944" cy="688498"/>
              <a:chOff x="7706772" y="521151"/>
              <a:chExt cx="268136" cy="414933"/>
            </a:xfrm>
          </p:grpSpPr>
          <p:sp>
            <p:nvSpPr>
              <p:cNvPr id="1031" name="Google Shape;1031;p1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1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1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1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1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614189955"/>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37"/>
        <p:cNvGrpSpPr/>
        <p:nvPr/>
      </p:nvGrpSpPr>
      <p:grpSpPr>
        <a:xfrm>
          <a:off x="0" y="0"/>
          <a:ext cx="0" cy="0"/>
          <a:chOff x="0" y="0"/>
          <a:chExt cx="0" cy="0"/>
        </a:xfrm>
      </p:grpSpPr>
      <p:sp>
        <p:nvSpPr>
          <p:cNvPr id="1038" name="Google Shape;1038;p19"/>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39" name="Google Shape;1039;p19"/>
          <p:cNvSpPr txBox="1">
            <a:spLocks noGrp="1"/>
          </p:cNvSpPr>
          <p:nvPr>
            <p:ph type="body" idx="1"/>
          </p:nvPr>
        </p:nvSpPr>
        <p:spPr>
          <a:xfrm>
            <a:off x="960000" y="1566000"/>
            <a:ext cx="10272000" cy="4572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1040" name="Google Shape;1040;p19"/>
          <p:cNvSpPr/>
          <p:nvPr/>
        </p:nvSpPr>
        <p:spPr>
          <a:xfrm>
            <a:off x="9106923" y="4840887"/>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41" name="Google Shape;1041;p19"/>
          <p:cNvGrpSpPr/>
          <p:nvPr/>
        </p:nvGrpSpPr>
        <p:grpSpPr>
          <a:xfrm>
            <a:off x="3830366" y="5635338"/>
            <a:ext cx="8695061" cy="2959225"/>
            <a:chOff x="715728" y="1849983"/>
            <a:chExt cx="3985391" cy="1356364"/>
          </a:xfrm>
        </p:grpSpPr>
        <p:sp>
          <p:nvSpPr>
            <p:cNvPr id="1042" name="Google Shape;1042;p19"/>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19"/>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19"/>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19"/>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19"/>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19"/>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19"/>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19"/>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19"/>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19"/>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19"/>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19"/>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19"/>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19"/>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19"/>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19"/>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19"/>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19"/>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19"/>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19"/>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19"/>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19"/>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19"/>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5" name="Google Shape;1065;p19"/>
          <p:cNvGrpSpPr/>
          <p:nvPr/>
        </p:nvGrpSpPr>
        <p:grpSpPr>
          <a:xfrm>
            <a:off x="-333248" y="6101668"/>
            <a:ext cx="9912779" cy="3119795"/>
            <a:chOff x="-1192669" y="1924020"/>
            <a:chExt cx="4543534" cy="1429961"/>
          </a:xfrm>
        </p:grpSpPr>
        <p:sp>
          <p:nvSpPr>
            <p:cNvPr id="1066" name="Google Shape;1066;p1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1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1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1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1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1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1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1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1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1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1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1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1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1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1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1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1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1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1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1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1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1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1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1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1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1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1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1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1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7" name="Google Shape;1097;p19"/>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98" name="Google Shape;1098;p19"/>
          <p:cNvGrpSpPr/>
          <p:nvPr/>
        </p:nvGrpSpPr>
        <p:grpSpPr>
          <a:xfrm>
            <a:off x="185711" y="534172"/>
            <a:ext cx="328619" cy="308425"/>
            <a:chOff x="5946283" y="1650903"/>
            <a:chExt cx="246464" cy="231319"/>
          </a:xfrm>
        </p:grpSpPr>
        <p:sp>
          <p:nvSpPr>
            <p:cNvPr id="1099" name="Google Shape;1099;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1" name="Google Shape;1101;p19"/>
          <p:cNvGrpSpPr/>
          <p:nvPr/>
        </p:nvGrpSpPr>
        <p:grpSpPr>
          <a:xfrm>
            <a:off x="1226077" y="182038"/>
            <a:ext cx="328619" cy="308425"/>
            <a:chOff x="5946283" y="1650903"/>
            <a:chExt cx="246464" cy="231319"/>
          </a:xfrm>
        </p:grpSpPr>
        <p:sp>
          <p:nvSpPr>
            <p:cNvPr id="1102" name="Google Shape;1102;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4" name="Google Shape;1104;p19"/>
          <p:cNvGrpSpPr/>
          <p:nvPr/>
        </p:nvGrpSpPr>
        <p:grpSpPr>
          <a:xfrm>
            <a:off x="348477" y="1287872"/>
            <a:ext cx="328619" cy="308425"/>
            <a:chOff x="5946283" y="1650903"/>
            <a:chExt cx="246464" cy="231319"/>
          </a:xfrm>
        </p:grpSpPr>
        <p:sp>
          <p:nvSpPr>
            <p:cNvPr id="1105" name="Google Shape;1105;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03622954"/>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1" userDrawn="1">
  <p:cSld name="Title and text 1">
    <p:spTree>
      <p:nvGrpSpPr>
        <p:cNvPr id="1" name="Shape 1107"/>
        <p:cNvGrpSpPr/>
        <p:nvPr/>
      </p:nvGrpSpPr>
      <p:grpSpPr>
        <a:xfrm>
          <a:off x="0" y="0"/>
          <a:ext cx="0" cy="0"/>
          <a:chOff x="0" y="0"/>
          <a:chExt cx="0" cy="0"/>
        </a:xfrm>
      </p:grpSpPr>
      <p:sp>
        <p:nvSpPr>
          <p:cNvPr id="2" name="Google Shape;1204;p21">
            <a:extLst>
              <a:ext uri="{FF2B5EF4-FFF2-40B4-BE49-F238E27FC236}">
                <a16:creationId xmlns:a16="http://schemas.microsoft.com/office/drawing/2014/main" id="{8017E7FB-970D-3D9D-7BD2-63FCC33F7EA3}"/>
              </a:ext>
            </a:extLst>
          </p:cNvPr>
          <p:cNvSpPr txBox="1">
            <a:spLocks noGrp="1"/>
          </p:cNvSpPr>
          <p:nvPr>
            <p:ph type="subTitle" idx="1"/>
          </p:nvPr>
        </p:nvSpPr>
        <p:spPr>
          <a:xfrm>
            <a:off x="960000" y="3312451"/>
            <a:ext cx="4751200" cy="10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 name="Google Shape;1205;p21">
            <a:extLst>
              <a:ext uri="{FF2B5EF4-FFF2-40B4-BE49-F238E27FC236}">
                <a16:creationId xmlns:a16="http://schemas.microsoft.com/office/drawing/2014/main" id="{6F2E5EC4-2B86-F267-632B-187F5EFF75E9}"/>
              </a:ext>
            </a:extLst>
          </p:cNvPr>
          <p:cNvSpPr txBox="1">
            <a:spLocks noGrp="1"/>
          </p:cNvSpPr>
          <p:nvPr>
            <p:ph type="title"/>
          </p:nvPr>
        </p:nvSpPr>
        <p:spPr>
          <a:xfrm>
            <a:off x="960000" y="2453951"/>
            <a:ext cx="4751200" cy="858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4" name="Google Shape;1206;p21">
            <a:extLst>
              <a:ext uri="{FF2B5EF4-FFF2-40B4-BE49-F238E27FC236}">
                <a16:creationId xmlns:a16="http://schemas.microsoft.com/office/drawing/2014/main" id="{CD56EB49-7323-1B79-26B9-3043CD1BC6C0}"/>
              </a:ext>
            </a:extLst>
          </p:cNvPr>
          <p:cNvGrpSpPr/>
          <p:nvPr userDrawn="1"/>
        </p:nvGrpSpPr>
        <p:grpSpPr>
          <a:xfrm>
            <a:off x="3864693" y="4693244"/>
            <a:ext cx="8435745" cy="2870971"/>
            <a:chOff x="715728" y="1849983"/>
            <a:chExt cx="3985391" cy="1356364"/>
          </a:xfrm>
        </p:grpSpPr>
        <p:sp>
          <p:nvSpPr>
            <p:cNvPr id="5" name="Google Shape;1207;p21">
              <a:extLst>
                <a:ext uri="{FF2B5EF4-FFF2-40B4-BE49-F238E27FC236}">
                  <a16:creationId xmlns:a16="http://schemas.microsoft.com/office/drawing/2014/main" id="{D7ABDCBD-5E6D-F804-31C1-7DD723C4B1C6}"/>
                </a:ext>
              </a:extLst>
            </p:cNvPr>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 name="Google Shape;1208;p21">
              <a:extLst>
                <a:ext uri="{FF2B5EF4-FFF2-40B4-BE49-F238E27FC236}">
                  <a16:creationId xmlns:a16="http://schemas.microsoft.com/office/drawing/2014/main" id="{D22A7284-ECC3-9A3D-13D0-8F3755F319FA}"/>
                </a:ext>
              </a:extLst>
            </p:cNvPr>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 name="Google Shape;1209;p21">
              <a:extLst>
                <a:ext uri="{FF2B5EF4-FFF2-40B4-BE49-F238E27FC236}">
                  <a16:creationId xmlns:a16="http://schemas.microsoft.com/office/drawing/2014/main" id="{DD6B2840-D427-7218-BFCD-486D5996A06B}"/>
                </a:ext>
              </a:extLst>
            </p:cNvPr>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 name="Google Shape;1210;p21">
              <a:extLst>
                <a:ext uri="{FF2B5EF4-FFF2-40B4-BE49-F238E27FC236}">
                  <a16:creationId xmlns:a16="http://schemas.microsoft.com/office/drawing/2014/main" id="{6F3AA709-5C69-3139-3558-70B9B85895CE}"/>
                </a:ext>
              </a:extLst>
            </p:cNvPr>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 name="Google Shape;1211;p21">
              <a:extLst>
                <a:ext uri="{FF2B5EF4-FFF2-40B4-BE49-F238E27FC236}">
                  <a16:creationId xmlns:a16="http://schemas.microsoft.com/office/drawing/2014/main" id="{095B27D0-10C9-9572-0AA2-029E687E9614}"/>
                </a:ext>
              </a:extLst>
            </p:cNvPr>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 name="Google Shape;1212;p21">
              <a:extLst>
                <a:ext uri="{FF2B5EF4-FFF2-40B4-BE49-F238E27FC236}">
                  <a16:creationId xmlns:a16="http://schemas.microsoft.com/office/drawing/2014/main" id="{D70F8DC2-BBC7-1FE6-8862-D64E68E93A07}"/>
                </a:ext>
              </a:extLst>
            </p:cNvPr>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213;p21">
              <a:extLst>
                <a:ext uri="{FF2B5EF4-FFF2-40B4-BE49-F238E27FC236}">
                  <a16:creationId xmlns:a16="http://schemas.microsoft.com/office/drawing/2014/main" id="{90D68585-7975-2C51-4595-2920487DDE53}"/>
                </a:ext>
              </a:extLst>
            </p:cNvPr>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14;p21">
              <a:extLst>
                <a:ext uri="{FF2B5EF4-FFF2-40B4-BE49-F238E27FC236}">
                  <a16:creationId xmlns:a16="http://schemas.microsoft.com/office/drawing/2014/main" id="{59FEC6CD-034F-D068-715F-C1117FABF15A}"/>
                </a:ext>
              </a:extLst>
            </p:cNvPr>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215;p21">
              <a:extLst>
                <a:ext uri="{FF2B5EF4-FFF2-40B4-BE49-F238E27FC236}">
                  <a16:creationId xmlns:a16="http://schemas.microsoft.com/office/drawing/2014/main" id="{F9B5323D-AE3F-1043-1FDE-63393A16463C}"/>
                </a:ext>
              </a:extLst>
            </p:cNvPr>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216;p21">
              <a:extLst>
                <a:ext uri="{FF2B5EF4-FFF2-40B4-BE49-F238E27FC236}">
                  <a16:creationId xmlns:a16="http://schemas.microsoft.com/office/drawing/2014/main" id="{91E66F20-A6E5-EC1F-8E26-CD6C1AA1D9B2}"/>
                </a:ext>
              </a:extLst>
            </p:cNvPr>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217;p21">
              <a:extLst>
                <a:ext uri="{FF2B5EF4-FFF2-40B4-BE49-F238E27FC236}">
                  <a16:creationId xmlns:a16="http://schemas.microsoft.com/office/drawing/2014/main" id="{008CC21F-C0D2-655B-8E67-20DAD17BD3CB}"/>
                </a:ext>
              </a:extLst>
            </p:cNvPr>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218;p21">
              <a:extLst>
                <a:ext uri="{FF2B5EF4-FFF2-40B4-BE49-F238E27FC236}">
                  <a16:creationId xmlns:a16="http://schemas.microsoft.com/office/drawing/2014/main" id="{59CC470D-2907-A666-E0BA-B9DDDC2E5730}"/>
                </a:ext>
              </a:extLst>
            </p:cNvPr>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219;p21">
              <a:extLst>
                <a:ext uri="{FF2B5EF4-FFF2-40B4-BE49-F238E27FC236}">
                  <a16:creationId xmlns:a16="http://schemas.microsoft.com/office/drawing/2014/main" id="{95185591-8230-AC92-CD67-AADF8ADBBC59}"/>
                </a:ext>
              </a:extLst>
            </p:cNvPr>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220;p21">
              <a:extLst>
                <a:ext uri="{FF2B5EF4-FFF2-40B4-BE49-F238E27FC236}">
                  <a16:creationId xmlns:a16="http://schemas.microsoft.com/office/drawing/2014/main" id="{04263F11-1D39-41E8-AB83-65C082B3EC52}"/>
                </a:ext>
              </a:extLst>
            </p:cNvPr>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221;p21">
              <a:extLst>
                <a:ext uri="{FF2B5EF4-FFF2-40B4-BE49-F238E27FC236}">
                  <a16:creationId xmlns:a16="http://schemas.microsoft.com/office/drawing/2014/main" id="{BF964943-7158-EABC-686C-E26B2DE31E54}"/>
                </a:ext>
              </a:extLst>
            </p:cNvPr>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1222;p21">
              <a:extLst>
                <a:ext uri="{FF2B5EF4-FFF2-40B4-BE49-F238E27FC236}">
                  <a16:creationId xmlns:a16="http://schemas.microsoft.com/office/drawing/2014/main" id="{2C84E944-95A7-E55F-A36D-7478B7CEAA27}"/>
                </a:ext>
              </a:extLst>
            </p:cNvPr>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1223;p21">
              <a:extLst>
                <a:ext uri="{FF2B5EF4-FFF2-40B4-BE49-F238E27FC236}">
                  <a16:creationId xmlns:a16="http://schemas.microsoft.com/office/drawing/2014/main" id="{5CA61C18-859F-B259-8A7E-B5E789EBC285}"/>
                </a:ext>
              </a:extLst>
            </p:cNvPr>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1224;p21">
              <a:extLst>
                <a:ext uri="{FF2B5EF4-FFF2-40B4-BE49-F238E27FC236}">
                  <a16:creationId xmlns:a16="http://schemas.microsoft.com/office/drawing/2014/main" id="{8314F689-7017-E437-4CC7-2F0B51F6D76F}"/>
                </a:ext>
              </a:extLst>
            </p:cNvPr>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1225;p21">
              <a:extLst>
                <a:ext uri="{FF2B5EF4-FFF2-40B4-BE49-F238E27FC236}">
                  <a16:creationId xmlns:a16="http://schemas.microsoft.com/office/drawing/2014/main" id="{1AEC9256-F413-A71E-6DD3-F95BC76A6B71}"/>
                </a:ext>
              </a:extLst>
            </p:cNvPr>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1226;p21">
              <a:extLst>
                <a:ext uri="{FF2B5EF4-FFF2-40B4-BE49-F238E27FC236}">
                  <a16:creationId xmlns:a16="http://schemas.microsoft.com/office/drawing/2014/main" id="{B3C99C41-C657-71D0-E2B7-53ABAA430A7E}"/>
                </a:ext>
              </a:extLst>
            </p:cNvPr>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1227;p21">
              <a:extLst>
                <a:ext uri="{FF2B5EF4-FFF2-40B4-BE49-F238E27FC236}">
                  <a16:creationId xmlns:a16="http://schemas.microsoft.com/office/drawing/2014/main" id="{85B59730-ACCA-8C7F-978B-2E714FE0D87A}"/>
                </a:ext>
              </a:extLst>
            </p:cNvPr>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1228;p21">
              <a:extLst>
                <a:ext uri="{FF2B5EF4-FFF2-40B4-BE49-F238E27FC236}">
                  <a16:creationId xmlns:a16="http://schemas.microsoft.com/office/drawing/2014/main" id="{34E95393-BB12-730C-BEC2-4AD5E8405359}"/>
                </a:ext>
              </a:extLst>
            </p:cNvPr>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1229;p21">
              <a:extLst>
                <a:ext uri="{FF2B5EF4-FFF2-40B4-BE49-F238E27FC236}">
                  <a16:creationId xmlns:a16="http://schemas.microsoft.com/office/drawing/2014/main" id="{DD29B199-ECAB-8EA5-0049-A177F58DB7A8}"/>
                </a:ext>
              </a:extLst>
            </p:cNvPr>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 name="Google Shape;1230;p21">
            <a:extLst>
              <a:ext uri="{FF2B5EF4-FFF2-40B4-BE49-F238E27FC236}">
                <a16:creationId xmlns:a16="http://schemas.microsoft.com/office/drawing/2014/main" id="{A0608292-8AF0-7DC2-657C-C4AB4EFB04D9}"/>
              </a:ext>
            </a:extLst>
          </p:cNvPr>
          <p:cNvGrpSpPr/>
          <p:nvPr userDrawn="1"/>
        </p:nvGrpSpPr>
        <p:grpSpPr>
          <a:xfrm>
            <a:off x="-174748" y="4849957"/>
            <a:ext cx="9617147" cy="3026752"/>
            <a:chOff x="-1192669" y="1924020"/>
            <a:chExt cx="4543534" cy="1429961"/>
          </a:xfrm>
        </p:grpSpPr>
        <p:sp>
          <p:nvSpPr>
            <p:cNvPr id="29" name="Google Shape;1231;p21">
              <a:extLst>
                <a:ext uri="{FF2B5EF4-FFF2-40B4-BE49-F238E27FC236}">
                  <a16:creationId xmlns:a16="http://schemas.microsoft.com/office/drawing/2014/main" id="{15F9016D-16F5-2315-0617-20D012637919}"/>
                </a:ext>
              </a:extLst>
            </p:cNvPr>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1232;p21">
              <a:extLst>
                <a:ext uri="{FF2B5EF4-FFF2-40B4-BE49-F238E27FC236}">
                  <a16:creationId xmlns:a16="http://schemas.microsoft.com/office/drawing/2014/main" id="{4AF82817-64D3-ACE9-F5CE-0F9C4FA3EB3D}"/>
                </a:ext>
              </a:extLst>
            </p:cNvPr>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1233;p21">
              <a:extLst>
                <a:ext uri="{FF2B5EF4-FFF2-40B4-BE49-F238E27FC236}">
                  <a16:creationId xmlns:a16="http://schemas.microsoft.com/office/drawing/2014/main" id="{83B66BC8-9D3C-AC55-F4A5-D832C94F34CD}"/>
                </a:ext>
              </a:extLst>
            </p:cNvPr>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34;p21">
              <a:extLst>
                <a:ext uri="{FF2B5EF4-FFF2-40B4-BE49-F238E27FC236}">
                  <a16:creationId xmlns:a16="http://schemas.microsoft.com/office/drawing/2014/main" id="{0D207DE7-1588-8951-40AE-31C95EAC2E97}"/>
                </a:ext>
              </a:extLst>
            </p:cNvPr>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35;p21">
              <a:extLst>
                <a:ext uri="{FF2B5EF4-FFF2-40B4-BE49-F238E27FC236}">
                  <a16:creationId xmlns:a16="http://schemas.microsoft.com/office/drawing/2014/main" id="{D6B21E7E-3BEA-FFAA-8462-BEB10CD19FCC}"/>
                </a:ext>
              </a:extLst>
            </p:cNvPr>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36;p21">
              <a:extLst>
                <a:ext uri="{FF2B5EF4-FFF2-40B4-BE49-F238E27FC236}">
                  <a16:creationId xmlns:a16="http://schemas.microsoft.com/office/drawing/2014/main" id="{17587970-7A86-FA37-232A-A0D6EF1F8B84}"/>
                </a:ext>
              </a:extLst>
            </p:cNvPr>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37;p21">
              <a:extLst>
                <a:ext uri="{FF2B5EF4-FFF2-40B4-BE49-F238E27FC236}">
                  <a16:creationId xmlns:a16="http://schemas.microsoft.com/office/drawing/2014/main" id="{B0C36455-73EB-C21D-57D8-B3B19C0FD929}"/>
                </a:ext>
              </a:extLst>
            </p:cNvPr>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38;p21">
              <a:extLst>
                <a:ext uri="{FF2B5EF4-FFF2-40B4-BE49-F238E27FC236}">
                  <a16:creationId xmlns:a16="http://schemas.microsoft.com/office/drawing/2014/main" id="{8FD6A6E3-E66F-C12C-FBF0-7C60C4064512}"/>
                </a:ext>
              </a:extLst>
            </p:cNvPr>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39;p21">
              <a:extLst>
                <a:ext uri="{FF2B5EF4-FFF2-40B4-BE49-F238E27FC236}">
                  <a16:creationId xmlns:a16="http://schemas.microsoft.com/office/drawing/2014/main" id="{B2496B36-BFC1-1819-486B-5B70A5B2106B}"/>
                </a:ext>
              </a:extLst>
            </p:cNvPr>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40;p21">
              <a:extLst>
                <a:ext uri="{FF2B5EF4-FFF2-40B4-BE49-F238E27FC236}">
                  <a16:creationId xmlns:a16="http://schemas.microsoft.com/office/drawing/2014/main" id="{7D219815-3FDC-1B80-8012-0DA8490D946B}"/>
                </a:ext>
              </a:extLst>
            </p:cNvPr>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41;p21">
              <a:extLst>
                <a:ext uri="{FF2B5EF4-FFF2-40B4-BE49-F238E27FC236}">
                  <a16:creationId xmlns:a16="http://schemas.microsoft.com/office/drawing/2014/main" id="{C4326FE3-3B25-08E0-09AF-F8D5FCF6DFFE}"/>
                </a:ext>
              </a:extLst>
            </p:cNvPr>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42;p21">
              <a:extLst>
                <a:ext uri="{FF2B5EF4-FFF2-40B4-BE49-F238E27FC236}">
                  <a16:creationId xmlns:a16="http://schemas.microsoft.com/office/drawing/2014/main" id="{FBA46EDA-8DFC-DEA5-BE6A-A1C3D846BCB7}"/>
                </a:ext>
              </a:extLst>
            </p:cNvPr>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43;p21">
              <a:extLst>
                <a:ext uri="{FF2B5EF4-FFF2-40B4-BE49-F238E27FC236}">
                  <a16:creationId xmlns:a16="http://schemas.microsoft.com/office/drawing/2014/main" id="{EB1CFD20-0300-988A-11F7-7DADAFCEBAA6}"/>
                </a:ext>
              </a:extLst>
            </p:cNvPr>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44;p21">
              <a:extLst>
                <a:ext uri="{FF2B5EF4-FFF2-40B4-BE49-F238E27FC236}">
                  <a16:creationId xmlns:a16="http://schemas.microsoft.com/office/drawing/2014/main" id="{442C2FFC-3685-89D0-E6C3-285CFC10B911}"/>
                </a:ext>
              </a:extLst>
            </p:cNvPr>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45;p21">
              <a:extLst>
                <a:ext uri="{FF2B5EF4-FFF2-40B4-BE49-F238E27FC236}">
                  <a16:creationId xmlns:a16="http://schemas.microsoft.com/office/drawing/2014/main" id="{C6C03427-1F2D-C2BB-EDA8-694E27EB03E2}"/>
                </a:ext>
              </a:extLst>
            </p:cNvPr>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46;p21">
              <a:extLst>
                <a:ext uri="{FF2B5EF4-FFF2-40B4-BE49-F238E27FC236}">
                  <a16:creationId xmlns:a16="http://schemas.microsoft.com/office/drawing/2014/main" id="{656B9DBD-B9A9-71DB-C073-01173BDFAA33}"/>
                </a:ext>
              </a:extLst>
            </p:cNvPr>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247;p21">
              <a:extLst>
                <a:ext uri="{FF2B5EF4-FFF2-40B4-BE49-F238E27FC236}">
                  <a16:creationId xmlns:a16="http://schemas.microsoft.com/office/drawing/2014/main" id="{9B69D618-D3F3-3223-E344-A7C69CA855D7}"/>
                </a:ext>
              </a:extLst>
            </p:cNvPr>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248;p21">
              <a:extLst>
                <a:ext uri="{FF2B5EF4-FFF2-40B4-BE49-F238E27FC236}">
                  <a16:creationId xmlns:a16="http://schemas.microsoft.com/office/drawing/2014/main" id="{44022BE2-6C19-5248-8D11-9249E31949A4}"/>
                </a:ext>
              </a:extLst>
            </p:cNvPr>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249;p21">
              <a:extLst>
                <a:ext uri="{FF2B5EF4-FFF2-40B4-BE49-F238E27FC236}">
                  <a16:creationId xmlns:a16="http://schemas.microsoft.com/office/drawing/2014/main" id="{E0778724-1987-5826-3FDD-B4D5FD6DAEE6}"/>
                </a:ext>
              </a:extLst>
            </p:cNvPr>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250;p21">
              <a:extLst>
                <a:ext uri="{FF2B5EF4-FFF2-40B4-BE49-F238E27FC236}">
                  <a16:creationId xmlns:a16="http://schemas.microsoft.com/office/drawing/2014/main" id="{427BA60A-3DC2-F006-E358-66C8CBEAAA4D}"/>
                </a:ext>
              </a:extLst>
            </p:cNvPr>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251;p21">
              <a:extLst>
                <a:ext uri="{FF2B5EF4-FFF2-40B4-BE49-F238E27FC236}">
                  <a16:creationId xmlns:a16="http://schemas.microsoft.com/office/drawing/2014/main" id="{CEACC9B9-953B-8553-2DA8-F1880F653390}"/>
                </a:ext>
              </a:extLst>
            </p:cNvPr>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252;p21">
              <a:extLst>
                <a:ext uri="{FF2B5EF4-FFF2-40B4-BE49-F238E27FC236}">
                  <a16:creationId xmlns:a16="http://schemas.microsoft.com/office/drawing/2014/main" id="{0145CE16-DD3A-F965-8DA4-1DE95446B153}"/>
                </a:ext>
              </a:extLst>
            </p:cNvPr>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253;p21">
              <a:extLst>
                <a:ext uri="{FF2B5EF4-FFF2-40B4-BE49-F238E27FC236}">
                  <a16:creationId xmlns:a16="http://schemas.microsoft.com/office/drawing/2014/main" id="{BBF78A82-3AED-2EA8-0AF5-094859ACDE8C}"/>
                </a:ext>
              </a:extLst>
            </p:cNvPr>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254;p21">
              <a:extLst>
                <a:ext uri="{FF2B5EF4-FFF2-40B4-BE49-F238E27FC236}">
                  <a16:creationId xmlns:a16="http://schemas.microsoft.com/office/drawing/2014/main" id="{D6C62BE8-C4D9-D021-D09D-88F60634EE4C}"/>
                </a:ext>
              </a:extLst>
            </p:cNvPr>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255;p21">
              <a:extLst>
                <a:ext uri="{FF2B5EF4-FFF2-40B4-BE49-F238E27FC236}">
                  <a16:creationId xmlns:a16="http://schemas.microsoft.com/office/drawing/2014/main" id="{C20FA2E0-F3D4-F284-F9FB-2B05CCC8C9BB}"/>
                </a:ext>
              </a:extLst>
            </p:cNvPr>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256;p21">
              <a:extLst>
                <a:ext uri="{FF2B5EF4-FFF2-40B4-BE49-F238E27FC236}">
                  <a16:creationId xmlns:a16="http://schemas.microsoft.com/office/drawing/2014/main" id="{19C16AEA-FF47-F847-38E2-77232A5D6888}"/>
                </a:ext>
              </a:extLst>
            </p:cNvPr>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257;p21">
              <a:extLst>
                <a:ext uri="{FF2B5EF4-FFF2-40B4-BE49-F238E27FC236}">
                  <a16:creationId xmlns:a16="http://schemas.microsoft.com/office/drawing/2014/main" id="{768D8860-F38B-1215-D68B-2003A981DADB}"/>
                </a:ext>
              </a:extLst>
            </p:cNvPr>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258;p21">
              <a:extLst>
                <a:ext uri="{FF2B5EF4-FFF2-40B4-BE49-F238E27FC236}">
                  <a16:creationId xmlns:a16="http://schemas.microsoft.com/office/drawing/2014/main" id="{DDC77E42-E58E-30BF-4E33-378320A309C1}"/>
                </a:ext>
              </a:extLst>
            </p:cNvPr>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259;p21">
              <a:extLst>
                <a:ext uri="{FF2B5EF4-FFF2-40B4-BE49-F238E27FC236}">
                  <a16:creationId xmlns:a16="http://schemas.microsoft.com/office/drawing/2014/main" id="{E06FABBE-C15E-B5DE-D9C8-985120798A7B}"/>
                </a:ext>
              </a:extLst>
            </p:cNvPr>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260;p21">
              <a:extLst>
                <a:ext uri="{FF2B5EF4-FFF2-40B4-BE49-F238E27FC236}">
                  <a16:creationId xmlns:a16="http://schemas.microsoft.com/office/drawing/2014/main" id="{D1E6675E-2917-3E31-3028-51424CD41C76}"/>
                </a:ext>
              </a:extLst>
            </p:cNvPr>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261;p21">
              <a:extLst>
                <a:ext uri="{FF2B5EF4-FFF2-40B4-BE49-F238E27FC236}">
                  <a16:creationId xmlns:a16="http://schemas.microsoft.com/office/drawing/2014/main" id="{0CC0D988-9D4A-1BCA-03E5-C47E5851C798}"/>
                </a:ext>
              </a:extLst>
            </p:cNvPr>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3" name="Google Shape;1262;p21">
            <a:extLst>
              <a:ext uri="{FF2B5EF4-FFF2-40B4-BE49-F238E27FC236}">
                <a16:creationId xmlns:a16="http://schemas.microsoft.com/office/drawing/2014/main" id="{CE88F5A8-3E60-27E9-45EC-A97CBD4647F3}"/>
              </a:ext>
            </a:extLst>
          </p:cNvPr>
          <p:cNvGrpSpPr/>
          <p:nvPr userDrawn="1"/>
        </p:nvGrpSpPr>
        <p:grpSpPr>
          <a:xfrm>
            <a:off x="284778" y="430289"/>
            <a:ext cx="11705812" cy="5256763"/>
            <a:chOff x="213583" y="322717"/>
            <a:chExt cx="8779359" cy="3942572"/>
          </a:xfrm>
        </p:grpSpPr>
        <p:grpSp>
          <p:nvGrpSpPr>
            <p:cNvPr id="1104" name="Google Shape;1263;p21">
              <a:extLst>
                <a:ext uri="{FF2B5EF4-FFF2-40B4-BE49-F238E27FC236}">
                  <a16:creationId xmlns:a16="http://schemas.microsoft.com/office/drawing/2014/main" id="{A243FE72-1887-33E2-835D-E05EA849A2D6}"/>
                </a:ext>
              </a:extLst>
            </p:cNvPr>
            <p:cNvGrpSpPr/>
            <p:nvPr/>
          </p:nvGrpSpPr>
          <p:grpSpPr>
            <a:xfrm>
              <a:off x="7561986" y="2461773"/>
              <a:ext cx="1283896" cy="640564"/>
              <a:chOff x="3928210" y="1337178"/>
              <a:chExt cx="913545" cy="455852"/>
            </a:xfrm>
          </p:grpSpPr>
          <p:sp>
            <p:nvSpPr>
              <p:cNvPr id="1259" name="Google Shape;1264;p21">
                <a:extLst>
                  <a:ext uri="{FF2B5EF4-FFF2-40B4-BE49-F238E27FC236}">
                    <a16:creationId xmlns:a16="http://schemas.microsoft.com/office/drawing/2014/main" id="{2918FCC0-E9EC-4AEF-D568-3FE4205D9FE3}"/>
                  </a:ext>
                </a:extLst>
              </p:cNvPr>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5;p21">
                <a:extLst>
                  <a:ext uri="{FF2B5EF4-FFF2-40B4-BE49-F238E27FC236}">
                    <a16:creationId xmlns:a16="http://schemas.microsoft.com/office/drawing/2014/main" id="{35CF054D-1978-49E1-F8D7-76E167665EBA}"/>
                  </a:ext>
                </a:extLst>
              </p:cNvPr>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6;p21">
                <a:extLst>
                  <a:ext uri="{FF2B5EF4-FFF2-40B4-BE49-F238E27FC236}">
                    <a16:creationId xmlns:a16="http://schemas.microsoft.com/office/drawing/2014/main" id="{3DBD931D-FC60-C2C5-05E2-ADC370B5A062}"/>
                  </a:ext>
                </a:extLst>
              </p:cNvPr>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7;p21">
                <a:extLst>
                  <a:ext uri="{FF2B5EF4-FFF2-40B4-BE49-F238E27FC236}">
                    <a16:creationId xmlns:a16="http://schemas.microsoft.com/office/drawing/2014/main" id="{77283218-871F-0259-2C4B-974BE814A3DE}"/>
                  </a:ext>
                </a:extLst>
              </p:cNvPr>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8;p21">
                <a:extLst>
                  <a:ext uri="{FF2B5EF4-FFF2-40B4-BE49-F238E27FC236}">
                    <a16:creationId xmlns:a16="http://schemas.microsoft.com/office/drawing/2014/main" id="{A1B78527-02FA-DD09-72E6-A8487166B793}"/>
                  </a:ext>
                </a:extLst>
              </p:cNvPr>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5" name="Google Shape;1269;p21">
              <a:extLst>
                <a:ext uri="{FF2B5EF4-FFF2-40B4-BE49-F238E27FC236}">
                  <a16:creationId xmlns:a16="http://schemas.microsoft.com/office/drawing/2014/main" id="{AE3B54C6-ABA5-EB25-C1F8-9C110DD2799E}"/>
                </a:ext>
              </a:extLst>
            </p:cNvPr>
            <p:cNvGrpSpPr/>
            <p:nvPr/>
          </p:nvGrpSpPr>
          <p:grpSpPr>
            <a:xfrm>
              <a:off x="8327142" y="540012"/>
              <a:ext cx="665800" cy="547990"/>
              <a:chOff x="6522431" y="1681510"/>
              <a:chExt cx="420647" cy="346216"/>
            </a:xfrm>
          </p:grpSpPr>
          <p:sp>
            <p:nvSpPr>
              <p:cNvPr id="1237" name="Google Shape;1270;p21">
                <a:extLst>
                  <a:ext uri="{FF2B5EF4-FFF2-40B4-BE49-F238E27FC236}">
                    <a16:creationId xmlns:a16="http://schemas.microsoft.com/office/drawing/2014/main" id="{6E249485-FECB-51A9-DB54-3D7E20CD571D}"/>
                  </a:ext>
                </a:extLst>
              </p:cNvPr>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71;p21">
                <a:extLst>
                  <a:ext uri="{FF2B5EF4-FFF2-40B4-BE49-F238E27FC236}">
                    <a16:creationId xmlns:a16="http://schemas.microsoft.com/office/drawing/2014/main" id="{612F7D9C-3DA9-63D5-1E1B-EE82F5A89714}"/>
                  </a:ext>
                </a:extLst>
              </p:cNvPr>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72;p21">
                <a:extLst>
                  <a:ext uri="{FF2B5EF4-FFF2-40B4-BE49-F238E27FC236}">
                    <a16:creationId xmlns:a16="http://schemas.microsoft.com/office/drawing/2014/main" id="{E873E84E-4FCA-EFA0-D977-ADC0C9D83421}"/>
                  </a:ext>
                </a:extLst>
              </p:cNvPr>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73;p21">
                <a:extLst>
                  <a:ext uri="{FF2B5EF4-FFF2-40B4-BE49-F238E27FC236}">
                    <a16:creationId xmlns:a16="http://schemas.microsoft.com/office/drawing/2014/main" id="{F8D08E9F-3857-29C5-6A47-86668E945FC7}"/>
                  </a:ext>
                </a:extLst>
              </p:cNvPr>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74;p21">
                <a:extLst>
                  <a:ext uri="{FF2B5EF4-FFF2-40B4-BE49-F238E27FC236}">
                    <a16:creationId xmlns:a16="http://schemas.microsoft.com/office/drawing/2014/main" id="{8BB5A110-3D64-D247-9577-2A1E378D06CA}"/>
                  </a:ext>
                </a:extLst>
              </p:cNvPr>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75;p21">
                <a:extLst>
                  <a:ext uri="{FF2B5EF4-FFF2-40B4-BE49-F238E27FC236}">
                    <a16:creationId xmlns:a16="http://schemas.microsoft.com/office/drawing/2014/main" id="{1CAB4FC7-4D4E-618A-D844-2540B0DF5625}"/>
                  </a:ext>
                </a:extLst>
              </p:cNvPr>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76;p21">
                <a:extLst>
                  <a:ext uri="{FF2B5EF4-FFF2-40B4-BE49-F238E27FC236}">
                    <a16:creationId xmlns:a16="http://schemas.microsoft.com/office/drawing/2014/main" id="{6B384C1B-EE1C-5FF4-5433-9800AE00E275}"/>
                  </a:ext>
                </a:extLst>
              </p:cNvPr>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77;p21">
                <a:extLst>
                  <a:ext uri="{FF2B5EF4-FFF2-40B4-BE49-F238E27FC236}">
                    <a16:creationId xmlns:a16="http://schemas.microsoft.com/office/drawing/2014/main" id="{F2F6F0EA-BF3A-DDD6-14A8-3533BB657515}"/>
                  </a:ext>
                </a:extLst>
              </p:cNvPr>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78;p21">
                <a:extLst>
                  <a:ext uri="{FF2B5EF4-FFF2-40B4-BE49-F238E27FC236}">
                    <a16:creationId xmlns:a16="http://schemas.microsoft.com/office/drawing/2014/main" id="{8A556682-7752-2955-4F73-3D91E3DEEC59}"/>
                  </a:ext>
                </a:extLst>
              </p:cNvPr>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79;p21">
                <a:extLst>
                  <a:ext uri="{FF2B5EF4-FFF2-40B4-BE49-F238E27FC236}">
                    <a16:creationId xmlns:a16="http://schemas.microsoft.com/office/drawing/2014/main" id="{68658CEF-2999-EF0D-E9DE-4AF1A471CA6F}"/>
                  </a:ext>
                </a:extLst>
              </p:cNvPr>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80;p21">
                <a:extLst>
                  <a:ext uri="{FF2B5EF4-FFF2-40B4-BE49-F238E27FC236}">
                    <a16:creationId xmlns:a16="http://schemas.microsoft.com/office/drawing/2014/main" id="{8D30B1D2-312B-3D4B-82E6-90120098FAF4}"/>
                  </a:ext>
                </a:extLst>
              </p:cNvPr>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81;p21">
                <a:extLst>
                  <a:ext uri="{FF2B5EF4-FFF2-40B4-BE49-F238E27FC236}">
                    <a16:creationId xmlns:a16="http://schemas.microsoft.com/office/drawing/2014/main" id="{A68003A1-B51B-784F-CB58-EE12FB253CD3}"/>
                  </a:ext>
                </a:extLst>
              </p:cNvPr>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82;p21">
                <a:extLst>
                  <a:ext uri="{FF2B5EF4-FFF2-40B4-BE49-F238E27FC236}">
                    <a16:creationId xmlns:a16="http://schemas.microsoft.com/office/drawing/2014/main" id="{D9B98896-D287-2019-56E1-3C73609149C8}"/>
                  </a:ext>
                </a:extLst>
              </p:cNvPr>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83;p21">
                <a:extLst>
                  <a:ext uri="{FF2B5EF4-FFF2-40B4-BE49-F238E27FC236}">
                    <a16:creationId xmlns:a16="http://schemas.microsoft.com/office/drawing/2014/main" id="{76CD7899-6981-71DE-0B12-6FF8A9A4CA3A}"/>
                  </a:ext>
                </a:extLst>
              </p:cNvPr>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84;p21">
                <a:extLst>
                  <a:ext uri="{FF2B5EF4-FFF2-40B4-BE49-F238E27FC236}">
                    <a16:creationId xmlns:a16="http://schemas.microsoft.com/office/drawing/2014/main" id="{D9ECF669-F69E-447B-0E8C-4668C2EA505D}"/>
                  </a:ext>
                </a:extLst>
              </p:cNvPr>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85;p21">
                <a:extLst>
                  <a:ext uri="{FF2B5EF4-FFF2-40B4-BE49-F238E27FC236}">
                    <a16:creationId xmlns:a16="http://schemas.microsoft.com/office/drawing/2014/main" id="{ACC3A504-B9F6-8E0C-B4A8-01AE5197E017}"/>
                  </a:ext>
                </a:extLst>
              </p:cNvPr>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86;p21">
                <a:extLst>
                  <a:ext uri="{FF2B5EF4-FFF2-40B4-BE49-F238E27FC236}">
                    <a16:creationId xmlns:a16="http://schemas.microsoft.com/office/drawing/2014/main" id="{35A6F869-979D-CEC4-3B33-6F6CA79EB87A}"/>
                  </a:ext>
                </a:extLst>
              </p:cNvPr>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87;p21">
                <a:extLst>
                  <a:ext uri="{FF2B5EF4-FFF2-40B4-BE49-F238E27FC236}">
                    <a16:creationId xmlns:a16="http://schemas.microsoft.com/office/drawing/2014/main" id="{2BCE784F-ED51-FAD6-CC8A-5E23FBA0099F}"/>
                  </a:ext>
                </a:extLst>
              </p:cNvPr>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88;p21">
                <a:extLst>
                  <a:ext uri="{FF2B5EF4-FFF2-40B4-BE49-F238E27FC236}">
                    <a16:creationId xmlns:a16="http://schemas.microsoft.com/office/drawing/2014/main" id="{13A5999A-82FA-558A-37D8-8C9FE7A2888C}"/>
                  </a:ext>
                </a:extLst>
              </p:cNvPr>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89;p21">
                <a:extLst>
                  <a:ext uri="{FF2B5EF4-FFF2-40B4-BE49-F238E27FC236}">
                    <a16:creationId xmlns:a16="http://schemas.microsoft.com/office/drawing/2014/main" id="{825ABC6A-ECA8-98D1-9D7C-CF5D8E03FF4B}"/>
                  </a:ext>
                </a:extLst>
              </p:cNvPr>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90;p21">
                <a:extLst>
                  <a:ext uri="{FF2B5EF4-FFF2-40B4-BE49-F238E27FC236}">
                    <a16:creationId xmlns:a16="http://schemas.microsoft.com/office/drawing/2014/main" id="{B8DEE957-2A77-E323-D100-4C7CB087F438}"/>
                  </a:ext>
                </a:extLst>
              </p:cNvPr>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91;p21">
                <a:extLst>
                  <a:ext uri="{FF2B5EF4-FFF2-40B4-BE49-F238E27FC236}">
                    <a16:creationId xmlns:a16="http://schemas.microsoft.com/office/drawing/2014/main" id="{2032ACFD-9740-E182-253E-201A040FA113}"/>
                  </a:ext>
                </a:extLst>
              </p:cNvPr>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6" name="Google Shape;1292;p21">
              <a:extLst>
                <a:ext uri="{FF2B5EF4-FFF2-40B4-BE49-F238E27FC236}">
                  <a16:creationId xmlns:a16="http://schemas.microsoft.com/office/drawing/2014/main" id="{DDE17038-8B8C-83AA-2CA7-EA23300B29FD}"/>
                </a:ext>
              </a:extLst>
            </p:cNvPr>
            <p:cNvGrpSpPr/>
            <p:nvPr/>
          </p:nvGrpSpPr>
          <p:grpSpPr>
            <a:xfrm>
              <a:off x="8488808" y="1894803"/>
              <a:ext cx="246464" cy="231319"/>
              <a:chOff x="5946283" y="1650903"/>
              <a:chExt cx="246464" cy="231319"/>
            </a:xfrm>
          </p:grpSpPr>
          <p:sp>
            <p:nvSpPr>
              <p:cNvPr id="1235" name="Google Shape;1293;p21">
                <a:extLst>
                  <a:ext uri="{FF2B5EF4-FFF2-40B4-BE49-F238E27FC236}">
                    <a16:creationId xmlns:a16="http://schemas.microsoft.com/office/drawing/2014/main" id="{176EFBF6-783C-6BCF-6285-322D1AAF10F2}"/>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94;p21">
                <a:extLst>
                  <a:ext uri="{FF2B5EF4-FFF2-40B4-BE49-F238E27FC236}">
                    <a16:creationId xmlns:a16="http://schemas.microsoft.com/office/drawing/2014/main" id="{1DBA1507-DA36-1229-30C8-081E840DE130}"/>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7" name="Google Shape;1295;p21">
              <a:extLst>
                <a:ext uri="{FF2B5EF4-FFF2-40B4-BE49-F238E27FC236}">
                  <a16:creationId xmlns:a16="http://schemas.microsoft.com/office/drawing/2014/main" id="{460DBCC7-ED95-6E97-6A95-CDEF55EE3048}"/>
                </a:ext>
              </a:extLst>
            </p:cNvPr>
            <p:cNvSpPr/>
            <p:nvPr/>
          </p:nvSpPr>
          <p:spPr>
            <a:xfrm>
              <a:off x="1064837" y="350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16" name="Google Shape;1296;p21">
              <a:extLst>
                <a:ext uri="{FF2B5EF4-FFF2-40B4-BE49-F238E27FC236}">
                  <a16:creationId xmlns:a16="http://schemas.microsoft.com/office/drawing/2014/main" id="{5ECE2B05-252C-4CBA-D6A8-A3E498A3E3FC}"/>
                </a:ext>
              </a:extLst>
            </p:cNvPr>
            <p:cNvGrpSpPr/>
            <p:nvPr/>
          </p:nvGrpSpPr>
          <p:grpSpPr>
            <a:xfrm>
              <a:off x="3367467" y="3569545"/>
              <a:ext cx="634909" cy="695744"/>
              <a:chOff x="7969377" y="2856516"/>
              <a:chExt cx="402682" cy="441266"/>
            </a:xfrm>
          </p:grpSpPr>
          <p:sp>
            <p:nvSpPr>
              <p:cNvPr id="1224" name="Google Shape;1297;p21">
                <a:extLst>
                  <a:ext uri="{FF2B5EF4-FFF2-40B4-BE49-F238E27FC236}">
                    <a16:creationId xmlns:a16="http://schemas.microsoft.com/office/drawing/2014/main" id="{1DF604A2-86B3-FD89-0D74-371DC58FBB2D}"/>
                  </a:ext>
                </a:extLst>
              </p:cNvPr>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98;p21">
                <a:extLst>
                  <a:ext uri="{FF2B5EF4-FFF2-40B4-BE49-F238E27FC236}">
                    <a16:creationId xmlns:a16="http://schemas.microsoft.com/office/drawing/2014/main" id="{DDD5A0DE-B1A2-943E-0C27-9980CC024ACB}"/>
                  </a:ext>
                </a:extLst>
              </p:cNvPr>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99;p21">
                <a:extLst>
                  <a:ext uri="{FF2B5EF4-FFF2-40B4-BE49-F238E27FC236}">
                    <a16:creationId xmlns:a16="http://schemas.microsoft.com/office/drawing/2014/main" id="{A687237C-D10C-4B51-B7D8-26B53CCEA914}"/>
                  </a:ext>
                </a:extLst>
              </p:cNvPr>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300;p21">
                <a:extLst>
                  <a:ext uri="{FF2B5EF4-FFF2-40B4-BE49-F238E27FC236}">
                    <a16:creationId xmlns:a16="http://schemas.microsoft.com/office/drawing/2014/main" id="{0D67D568-FF96-83DD-9B0E-494870390649}"/>
                  </a:ext>
                </a:extLst>
              </p:cNvPr>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301;p21">
                <a:extLst>
                  <a:ext uri="{FF2B5EF4-FFF2-40B4-BE49-F238E27FC236}">
                    <a16:creationId xmlns:a16="http://schemas.microsoft.com/office/drawing/2014/main" id="{7D15A527-1E66-D488-A4F2-B4953BB335CC}"/>
                  </a:ext>
                </a:extLst>
              </p:cNvPr>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302;p21">
                <a:extLst>
                  <a:ext uri="{FF2B5EF4-FFF2-40B4-BE49-F238E27FC236}">
                    <a16:creationId xmlns:a16="http://schemas.microsoft.com/office/drawing/2014/main" id="{EFFA9D72-9B6B-8171-FEB8-90586A0F92E9}"/>
                  </a:ext>
                </a:extLst>
              </p:cNvPr>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303;p21">
                <a:extLst>
                  <a:ext uri="{FF2B5EF4-FFF2-40B4-BE49-F238E27FC236}">
                    <a16:creationId xmlns:a16="http://schemas.microsoft.com/office/drawing/2014/main" id="{A6CB7740-C717-F3CB-4E1B-3C89A8D3B137}"/>
                  </a:ext>
                </a:extLst>
              </p:cNvPr>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304;p21">
                <a:extLst>
                  <a:ext uri="{FF2B5EF4-FFF2-40B4-BE49-F238E27FC236}">
                    <a16:creationId xmlns:a16="http://schemas.microsoft.com/office/drawing/2014/main" id="{3041A3CB-164A-CF4A-106A-FE3BD81F034E}"/>
                  </a:ext>
                </a:extLst>
              </p:cNvPr>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305;p21">
                <a:extLst>
                  <a:ext uri="{FF2B5EF4-FFF2-40B4-BE49-F238E27FC236}">
                    <a16:creationId xmlns:a16="http://schemas.microsoft.com/office/drawing/2014/main" id="{A7AAA26D-8248-7827-ABD3-EEF4DBC2C7CE}"/>
                  </a:ext>
                </a:extLst>
              </p:cNvPr>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306;p21">
                <a:extLst>
                  <a:ext uri="{FF2B5EF4-FFF2-40B4-BE49-F238E27FC236}">
                    <a16:creationId xmlns:a16="http://schemas.microsoft.com/office/drawing/2014/main" id="{758C4A3E-8D84-F3B8-5268-28F150354CF0}"/>
                  </a:ext>
                </a:extLst>
              </p:cNvPr>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307;p21">
                <a:extLst>
                  <a:ext uri="{FF2B5EF4-FFF2-40B4-BE49-F238E27FC236}">
                    <a16:creationId xmlns:a16="http://schemas.microsoft.com/office/drawing/2014/main" id="{C5ECC30D-C108-B64B-5686-B54F5F739CB4}"/>
                  </a:ext>
                </a:extLst>
              </p:cNvPr>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7" name="Google Shape;1308;p21">
              <a:extLst>
                <a:ext uri="{FF2B5EF4-FFF2-40B4-BE49-F238E27FC236}">
                  <a16:creationId xmlns:a16="http://schemas.microsoft.com/office/drawing/2014/main" id="{7CCAA57C-ADAE-67D5-580C-4C310AC0807C}"/>
                </a:ext>
              </a:extLst>
            </p:cNvPr>
            <p:cNvGrpSpPr/>
            <p:nvPr/>
          </p:nvGrpSpPr>
          <p:grpSpPr>
            <a:xfrm>
              <a:off x="494908" y="1060128"/>
              <a:ext cx="246464" cy="231319"/>
              <a:chOff x="5946283" y="1650903"/>
              <a:chExt cx="246464" cy="231319"/>
            </a:xfrm>
          </p:grpSpPr>
          <p:sp>
            <p:nvSpPr>
              <p:cNvPr id="1222" name="Google Shape;1309;p21">
                <a:extLst>
                  <a:ext uri="{FF2B5EF4-FFF2-40B4-BE49-F238E27FC236}">
                    <a16:creationId xmlns:a16="http://schemas.microsoft.com/office/drawing/2014/main" id="{F17BE43E-4E0F-3927-E780-AA734E489A5C}"/>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310;p21">
                <a:extLst>
                  <a:ext uri="{FF2B5EF4-FFF2-40B4-BE49-F238E27FC236}">
                    <a16:creationId xmlns:a16="http://schemas.microsoft.com/office/drawing/2014/main" id="{2FB48130-51DA-17F1-1256-376AFDF51293}"/>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8" name="Google Shape;1311;p21">
              <a:extLst>
                <a:ext uri="{FF2B5EF4-FFF2-40B4-BE49-F238E27FC236}">
                  <a16:creationId xmlns:a16="http://schemas.microsoft.com/office/drawing/2014/main" id="{2F389ECF-0859-37C5-5B9F-3CF9E40E63BE}"/>
                </a:ext>
              </a:extLst>
            </p:cNvPr>
            <p:cNvGrpSpPr/>
            <p:nvPr/>
          </p:nvGrpSpPr>
          <p:grpSpPr>
            <a:xfrm>
              <a:off x="213583" y="1596228"/>
              <a:ext cx="246464" cy="231319"/>
              <a:chOff x="5946283" y="1650903"/>
              <a:chExt cx="246464" cy="231319"/>
            </a:xfrm>
          </p:grpSpPr>
          <p:sp>
            <p:nvSpPr>
              <p:cNvPr id="1220" name="Google Shape;1312;p21">
                <a:extLst>
                  <a:ext uri="{FF2B5EF4-FFF2-40B4-BE49-F238E27FC236}">
                    <a16:creationId xmlns:a16="http://schemas.microsoft.com/office/drawing/2014/main" id="{01007335-3D8E-7BAB-5B40-B362D2DB485B}"/>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313;p21">
                <a:extLst>
                  <a:ext uri="{FF2B5EF4-FFF2-40B4-BE49-F238E27FC236}">
                    <a16:creationId xmlns:a16="http://schemas.microsoft.com/office/drawing/2014/main" id="{CD706444-3277-DDE0-7081-11F6E21D4129}"/>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19" name="Google Shape;1314;p21">
              <a:extLst>
                <a:ext uri="{FF2B5EF4-FFF2-40B4-BE49-F238E27FC236}">
                  <a16:creationId xmlns:a16="http://schemas.microsoft.com/office/drawing/2014/main" id="{E56313EA-5F78-A038-CFFF-8F2644BCE347}"/>
                </a:ext>
              </a:extLst>
            </p:cNvPr>
            <p:cNvSpPr/>
            <p:nvPr/>
          </p:nvSpPr>
          <p:spPr>
            <a:xfrm>
              <a:off x="6530562" y="322717"/>
              <a:ext cx="1072399" cy="548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93566109"/>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03"/>
        <p:cNvGrpSpPr/>
        <p:nvPr/>
      </p:nvGrpSpPr>
      <p:grpSpPr>
        <a:xfrm>
          <a:off x="0" y="0"/>
          <a:ext cx="0" cy="0"/>
          <a:chOff x="0" y="0"/>
          <a:chExt cx="0" cy="0"/>
        </a:xfrm>
      </p:grpSpPr>
      <p:sp>
        <p:nvSpPr>
          <p:cNvPr id="1204" name="Google Shape;1204;p21"/>
          <p:cNvSpPr txBox="1">
            <a:spLocks noGrp="1"/>
          </p:cNvSpPr>
          <p:nvPr>
            <p:ph type="subTitle" idx="1"/>
          </p:nvPr>
        </p:nvSpPr>
        <p:spPr>
          <a:xfrm>
            <a:off x="960000" y="3312451"/>
            <a:ext cx="4751200" cy="10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05" name="Google Shape;1205;p21"/>
          <p:cNvSpPr txBox="1">
            <a:spLocks noGrp="1"/>
          </p:cNvSpPr>
          <p:nvPr>
            <p:ph type="title"/>
          </p:nvPr>
        </p:nvSpPr>
        <p:spPr>
          <a:xfrm>
            <a:off x="960000" y="2453951"/>
            <a:ext cx="4751200" cy="858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206" name="Google Shape;1206;p21"/>
          <p:cNvGrpSpPr/>
          <p:nvPr/>
        </p:nvGrpSpPr>
        <p:grpSpPr>
          <a:xfrm>
            <a:off x="3864693" y="4693244"/>
            <a:ext cx="8435745" cy="2870971"/>
            <a:chOff x="715728" y="1849983"/>
            <a:chExt cx="3985391" cy="1356364"/>
          </a:xfrm>
        </p:grpSpPr>
        <p:sp>
          <p:nvSpPr>
            <p:cNvPr id="1207" name="Google Shape;1207;p2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2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2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2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2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2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2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2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2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2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2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2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2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2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2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2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2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2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2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2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2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0" name="Google Shape;1230;p21"/>
          <p:cNvGrpSpPr/>
          <p:nvPr/>
        </p:nvGrpSpPr>
        <p:grpSpPr>
          <a:xfrm>
            <a:off x="-174748" y="4849957"/>
            <a:ext cx="9617147" cy="3026752"/>
            <a:chOff x="-1192669" y="1924020"/>
            <a:chExt cx="4543534" cy="1429961"/>
          </a:xfrm>
        </p:grpSpPr>
        <p:sp>
          <p:nvSpPr>
            <p:cNvPr id="1231" name="Google Shape;1231;p21"/>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21"/>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21"/>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21"/>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21"/>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21"/>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21"/>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1"/>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1"/>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1"/>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1"/>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1"/>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1"/>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21"/>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21"/>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1"/>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1"/>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1"/>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1"/>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1"/>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1"/>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1"/>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1"/>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1"/>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1"/>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1"/>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1"/>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1"/>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1"/>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1"/>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1"/>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2" name="Google Shape;1262;p21"/>
          <p:cNvGrpSpPr/>
          <p:nvPr/>
        </p:nvGrpSpPr>
        <p:grpSpPr>
          <a:xfrm>
            <a:off x="284778" y="430289"/>
            <a:ext cx="11705812" cy="5256763"/>
            <a:chOff x="213583" y="322717"/>
            <a:chExt cx="8779359" cy="3942572"/>
          </a:xfrm>
        </p:grpSpPr>
        <p:grpSp>
          <p:nvGrpSpPr>
            <p:cNvPr id="1263" name="Google Shape;1263;p21"/>
            <p:cNvGrpSpPr/>
            <p:nvPr/>
          </p:nvGrpSpPr>
          <p:grpSpPr>
            <a:xfrm>
              <a:off x="7561986" y="2461773"/>
              <a:ext cx="1283896" cy="640564"/>
              <a:chOff x="3928210" y="1337178"/>
              <a:chExt cx="913545" cy="455852"/>
            </a:xfrm>
          </p:grpSpPr>
          <p:sp>
            <p:nvSpPr>
              <p:cNvPr id="1264" name="Google Shape;1264;p21"/>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1"/>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1"/>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1"/>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1"/>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9" name="Google Shape;1269;p21"/>
            <p:cNvGrpSpPr/>
            <p:nvPr/>
          </p:nvGrpSpPr>
          <p:grpSpPr>
            <a:xfrm>
              <a:off x="8327142" y="540012"/>
              <a:ext cx="665800" cy="547990"/>
              <a:chOff x="6522431" y="1681510"/>
              <a:chExt cx="420647" cy="346216"/>
            </a:xfrm>
          </p:grpSpPr>
          <p:sp>
            <p:nvSpPr>
              <p:cNvPr id="1270" name="Google Shape;1270;p21"/>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1"/>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1"/>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1"/>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1"/>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1"/>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1"/>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21"/>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21"/>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1"/>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1"/>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1"/>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1"/>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1"/>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1"/>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21"/>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21"/>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21"/>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21"/>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21"/>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21"/>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1"/>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2" name="Google Shape;1292;p21"/>
            <p:cNvGrpSpPr/>
            <p:nvPr/>
          </p:nvGrpSpPr>
          <p:grpSpPr>
            <a:xfrm>
              <a:off x="8488808" y="1894803"/>
              <a:ext cx="246464" cy="231319"/>
              <a:chOff x="5946283" y="1650903"/>
              <a:chExt cx="246464" cy="231319"/>
            </a:xfrm>
          </p:grpSpPr>
          <p:sp>
            <p:nvSpPr>
              <p:cNvPr id="1293" name="Google Shape;1293;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5" name="Google Shape;1295;p21"/>
            <p:cNvSpPr/>
            <p:nvPr/>
          </p:nvSpPr>
          <p:spPr>
            <a:xfrm>
              <a:off x="1064837" y="350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96" name="Google Shape;1296;p21"/>
            <p:cNvGrpSpPr/>
            <p:nvPr/>
          </p:nvGrpSpPr>
          <p:grpSpPr>
            <a:xfrm>
              <a:off x="3367467" y="3569545"/>
              <a:ext cx="634909" cy="695744"/>
              <a:chOff x="7969377" y="2856516"/>
              <a:chExt cx="402682" cy="441266"/>
            </a:xfrm>
          </p:grpSpPr>
          <p:sp>
            <p:nvSpPr>
              <p:cNvPr id="1297" name="Google Shape;1297;p21"/>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1"/>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1"/>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1"/>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1"/>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1"/>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1"/>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1"/>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1"/>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1"/>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1"/>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8" name="Google Shape;1308;p21"/>
            <p:cNvGrpSpPr/>
            <p:nvPr/>
          </p:nvGrpSpPr>
          <p:grpSpPr>
            <a:xfrm>
              <a:off x="494908" y="1060128"/>
              <a:ext cx="246464" cy="231319"/>
              <a:chOff x="5946283" y="1650903"/>
              <a:chExt cx="246464" cy="231319"/>
            </a:xfrm>
          </p:grpSpPr>
          <p:sp>
            <p:nvSpPr>
              <p:cNvPr id="1309" name="Google Shape;1309;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1" name="Google Shape;1311;p21"/>
            <p:cNvGrpSpPr/>
            <p:nvPr/>
          </p:nvGrpSpPr>
          <p:grpSpPr>
            <a:xfrm>
              <a:off x="213583" y="1596228"/>
              <a:ext cx="246464" cy="231319"/>
              <a:chOff x="5946283" y="1650903"/>
              <a:chExt cx="246464" cy="231319"/>
            </a:xfrm>
          </p:grpSpPr>
          <p:sp>
            <p:nvSpPr>
              <p:cNvPr id="1312" name="Google Shape;1312;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4" name="Google Shape;1314;p21"/>
            <p:cNvSpPr/>
            <p:nvPr/>
          </p:nvSpPr>
          <p:spPr>
            <a:xfrm>
              <a:off x="6530562" y="322717"/>
              <a:ext cx="1072399" cy="548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93364922"/>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315"/>
        <p:cNvGrpSpPr/>
        <p:nvPr/>
      </p:nvGrpSpPr>
      <p:grpSpPr>
        <a:xfrm>
          <a:off x="0" y="0"/>
          <a:ext cx="0" cy="0"/>
          <a:chOff x="0" y="0"/>
          <a:chExt cx="0" cy="0"/>
        </a:xfrm>
      </p:grpSpPr>
      <p:sp>
        <p:nvSpPr>
          <p:cNvPr id="1316" name="Google Shape;1316;p22"/>
          <p:cNvSpPr txBox="1">
            <a:spLocks noGrp="1"/>
          </p:cNvSpPr>
          <p:nvPr>
            <p:ph type="subTitle" idx="1"/>
          </p:nvPr>
        </p:nvSpPr>
        <p:spPr>
          <a:xfrm>
            <a:off x="6480800" y="3344200"/>
            <a:ext cx="4751200" cy="10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17" name="Google Shape;1317;p22"/>
          <p:cNvSpPr txBox="1">
            <a:spLocks noGrp="1"/>
          </p:cNvSpPr>
          <p:nvPr>
            <p:ph type="title"/>
          </p:nvPr>
        </p:nvSpPr>
        <p:spPr>
          <a:xfrm>
            <a:off x="6480800" y="2450633"/>
            <a:ext cx="4751200" cy="893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grpSp>
        <p:nvGrpSpPr>
          <p:cNvPr id="1318" name="Google Shape;1318;p22"/>
          <p:cNvGrpSpPr/>
          <p:nvPr/>
        </p:nvGrpSpPr>
        <p:grpSpPr>
          <a:xfrm>
            <a:off x="-35360" y="4797193"/>
            <a:ext cx="12307213" cy="2681616"/>
            <a:chOff x="-26520" y="3597895"/>
            <a:chExt cx="9230410" cy="2011212"/>
          </a:xfrm>
        </p:grpSpPr>
        <p:grpSp>
          <p:nvGrpSpPr>
            <p:cNvPr id="1319" name="Google Shape;1319;p22"/>
            <p:cNvGrpSpPr/>
            <p:nvPr/>
          </p:nvGrpSpPr>
          <p:grpSpPr>
            <a:xfrm>
              <a:off x="-26520" y="3597895"/>
              <a:ext cx="7357159" cy="2011212"/>
              <a:chOff x="626075" y="3657856"/>
              <a:chExt cx="5447326" cy="1489235"/>
            </a:xfrm>
          </p:grpSpPr>
          <p:sp>
            <p:nvSpPr>
              <p:cNvPr id="1320" name="Google Shape;1320;p22"/>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2"/>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2"/>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2"/>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2"/>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2"/>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2"/>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2"/>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2"/>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2"/>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2"/>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2"/>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2"/>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2"/>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2"/>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2"/>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2"/>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22"/>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2"/>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2"/>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2"/>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2"/>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2"/>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2"/>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2"/>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2"/>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2"/>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2"/>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8" name="Google Shape;1348;p22"/>
            <p:cNvGrpSpPr/>
            <p:nvPr/>
          </p:nvGrpSpPr>
          <p:grpSpPr>
            <a:xfrm>
              <a:off x="4929899" y="4191982"/>
              <a:ext cx="4273991" cy="1334434"/>
              <a:chOff x="2132353" y="3387432"/>
              <a:chExt cx="3764636" cy="1175402"/>
            </a:xfrm>
          </p:grpSpPr>
          <p:sp>
            <p:nvSpPr>
              <p:cNvPr id="1349" name="Google Shape;1349;p22"/>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2"/>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2"/>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2"/>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2"/>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2"/>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2"/>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2"/>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2"/>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2"/>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2"/>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2"/>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2"/>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2"/>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2"/>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2"/>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65" name="Google Shape;1365;p22"/>
          <p:cNvGrpSpPr/>
          <p:nvPr/>
        </p:nvGrpSpPr>
        <p:grpSpPr>
          <a:xfrm>
            <a:off x="103417" y="261638"/>
            <a:ext cx="11847945" cy="4551716"/>
            <a:chOff x="77562" y="196228"/>
            <a:chExt cx="8885959" cy="3413787"/>
          </a:xfrm>
        </p:grpSpPr>
        <p:grpSp>
          <p:nvGrpSpPr>
            <p:cNvPr id="1366" name="Google Shape;1366;p22"/>
            <p:cNvGrpSpPr/>
            <p:nvPr/>
          </p:nvGrpSpPr>
          <p:grpSpPr>
            <a:xfrm>
              <a:off x="5606558" y="196228"/>
              <a:ext cx="246464" cy="231319"/>
              <a:chOff x="5946283" y="1650903"/>
              <a:chExt cx="246464" cy="231319"/>
            </a:xfrm>
          </p:grpSpPr>
          <p:sp>
            <p:nvSpPr>
              <p:cNvPr id="1367" name="Google Shape;1367;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9" name="Google Shape;1369;p22"/>
            <p:cNvGrpSpPr/>
            <p:nvPr/>
          </p:nvGrpSpPr>
          <p:grpSpPr>
            <a:xfrm>
              <a:off x="234808" y="1463528"/>
              <a:ext cx="246464" cy="231319"/>
              <a:chOff x="5946283" y="1650903"/>
              <a:chExt cx="246464" cy="231319"/>
            </a:xfrm>
          </p:grpSpPr>
          <p:sp>
            <p:nvSpPr>
              <p:cNvPr id="1370" name="Google Shape;1370;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2" name="Google Shape;1372;p22"/>
            <p:cNvGrpSpPr/>
            <p:nvPr/>
          </p:nvGrpSpPr>
          <p:grpSpPr>
            <a:xfrm>
              <a:off x="2405808" y="196228"/>
              <a:ext cx="246464" cy="231319"/>
              <a:chOff x="5946283" y="1650903"/>
              <a:chExt cx="246464" cy="231319"/>
            </a:xfrm>
          </p:grpSpPr>
          <p:sp>
            <p:nvSpPr>
              <p:cNvPr id="1373" name="Google Shape;1373;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5" name="Google Shape;1375;p22"/>
            <p:cNvGrpSpPr/>
            <p:nvPr/>
          </p:nvGrpSpPr>
          <p:grpSpPr>
            <a:xfrm>
              <a:off x="8717058" y="3255003"/>
              <a:ext cx="246464" cy="231319"/>
              <a:chOff x="5946283" y="1650903"/>
              <a:chExt cx="246464" cy="231319"/>
            </a:xfrm>
          </p:grpSpPr>
          <p:sp>
            <p:nvSpPr>
              <p:cNvPr id="1376" name="Google Shape;1376;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8" name="Google Shape;1378;p22"/>
            <p:cNvSpPr/>
            <p:nvPr/>
          </p:nvSpPr>
          <p:spPr>
            <a:xfrm>
              <a:off x="1526637" y="483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2"/>
            <p:cNvSpPr/>
            <p:nvPr/>
          </p:nvSpPr>
          <p:spPr>
            <a:xfrm>
              <a:off x="3904609" y="3026088"/>
              <a:ext cx="1142695" cy="58392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2"/>
            <p:cNvSpPr/>
            <p:nvPr/>
          </p:nvSpPr>
          <p:spPr>
            <a:xfrm>
              <a:off x="77562" y="21418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00462706"/>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2"/>
        <p:cNvGrpSpPr/>
        <p:nvPr/>
      </p:nvGrpSpPr>
      <p:grpSpPr>
        <a:xfrm>
          <a:off x="0" y="0"/>
          <a:ext cx="0" cy="0"/>
          <a:chOff x="0" y="0"/>
          <a:chExt cx="0" cy="0"/>
        </a:xfrm>
      </p:grpSpPr>
      <p:grpSp>
        <p:nvGrpSpPr>
          <p:cNvPr id="133" name="Google Shape;133;p4"/>
          <p:cNvGrpSpPr/>
          <p:nvPr/>
        </p:nvGrpSpPr>
        <p:grpSpPr>
          <a:xfrm>
            <a:off x="0" y="319458"/>
            <a:ext cx="12801189" cy="7804199"/>
            <a:chOff x="0" y="239593"/>
            <a:chExt cx="9600892" cy="5853149"/>
          </a:xfrm>
        </p:grpSpPr>
        <p:grpSp>
          <p:nvGrpSpPr>
            <p:cNvPr id="134" name="Google Shape;134;p4"/>
            <p:cNvGrpSpPr/>
            <p:nvPr/>
          </p:nvGrpSpPr>
          <p:grpSpPr>
            <a:xfrm>
              <a:off x="5373478" y="4654157"/>
              <a:ext cx="3764636" cy="1175402"/>
              <a:chOff x="2132353" y="3387432"/>
              <a:chExt cx="3764636" cy="1175402"/>
            </a:xfrm>
          </p:grpSpPr>
          <p:sp>
            <p:nvSpPr>
              <p:cNvPr id="135" name="Google Shape;135;p4"/>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4"/>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4"/>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4"/>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4"/>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4"/>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4"/>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4"/>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4"/>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4"/>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4"/>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4"/>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4"/>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4"/>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4"/>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4"/>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4"/>
            <p:cNvGrpSpPr/>
            <p:nvPr/>
          </p:nvGrpSpPr>
          <p:grpSpPr>
            <a:xfrm>
              <a:off x="0" y="4603506"/>
              <a:ext cx="5447326" cy="1489235"/>
              <a:chOff x="626075" y="3657856"/>
              <a:chExt cx="5447326" cy="1489235"/>
            </a:xfrm>
          </p:grpSpPr>
          <p:sp>
            <p:nvSpPr>
              <p:cNvPr id="152" name="Google Shape;152;p4"/>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4"/>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4"/>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4"/>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4"/>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4"/>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4"/>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4"/>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4"/>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4"/>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4"/>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4"/>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4"/>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4"/>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4"/>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4"/>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4"/>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4"/>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4"/>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4"/>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4"/>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4"/>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4"/>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4"/>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4"/>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4"/>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0" name="Google Shape;180;p4"/>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 name="Google Shape;182;p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3" name="Google Shape;183;p4"/>
          <p:cNvSpPr txBox="1">
            <a:spLocks noGrp="1"/>
          </p:cNvSpPr>
          <p:nvPr>
            <p:ph type="body" idx="1"/>
          </p:nvPr>
        </p:nvSpPr>
        <p:spPr>
          <a:xfrm>
            <a:off x="960000" y="1566000"/>
            <a:ext cx="10272000" cy="1093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2571114202"/>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381"/>
        <p:cNvGrpSpPr/>
        <p:nvPr/>
      </p:nvGrpSpPr>
      <p:grpSpPr>
        <a:xfrm>
          <a:off x="0" y="0"/>
          <a:ext cx="0" cy="0"/>
          <a:chOff x="0" y="0"/>
          <a:chExt cx="0" cy="0"/>
        </a:xfrm>
      </p:grpSpPr>
      <p:sp>
        <p:nvSpPr>
          <p:cNvPr id="1382" name="Google Shape;1382;p23"/>
          <p:cNvSpPr txBox="1">
            <a:spLocks noGrp="1"/>
          </p:cNvSpPr>
          <p:nvPr>
            <p:ph type="subTitle" idx="1"/>
          </p:nvPr>
        </p:nvSpPr>
        <p:spPr>
          <a:xfrm>
            <a:off x="960000" y="3580167"/>
            <a:ext cx="4624800" cy="1094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83" name="Google Shape;1383;p23"/>
          <p:cNvSpPr txBox="1">
            <a:spLocks noGrp="1"/>
          </p:cNvSpPr>
          <p:nvPr>
            <p:ph type="title"/>
          </p:nvPr>
        </p:nvSpPr>
        <p:spPr>
          <a:xfrm>
            <a:off x="960016" y="2183000"/>
            <a:ext cx="4624800" cy="1498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1384" name="Google Shape;1384;p23"/>
          <p:cNvSpPr>
            <a:spLocks noGrp="1"/>
          </p:cNvSpPr>
          <p:nvPr>
            <p:ph type="pic" idx="2"/>
          </p:nvPr>
        </p:nvSpPr>
        <p:spPr>
          <a:xfrm>
            <a:off x="5872032" y="1305433"/>
            <a:ext cx="5359968" cy="4247136"/>
          </a:xfrm>
          <a:prstGeom prst="cloud">
            <a:avLst/>
          </a:prstGeom>
          <a:noFill/>
          <a:ln w="114300" cap="rnd" cmpd="sng">
            <a:solidFill>
              <a:schemeClr val="lt2"/>
            </a:solidFill>
            <a:prstDash val="solid"/>
            <a:round/>
            <a:headEnd type="none" w="sm" len="sm"/>
            <a:tailEnd type="none" w="sm" len="sm"/>
          </a:ln>
          <a:effectLst>
            <a:outerShdw blurRad="57150" dist="19050" dir="5400000" algn="bl" rotWithShape="0">
              <a:srgbClr val="000000">
                <a:alpha val="10000"/>
              </a:srgbClr>
            </a:outerShdw>
          </a:effectLst>
        </p:spPr>
      </p:sp>
      <p:grpSp>
        <p:nvGrpSpPr>
          <p:cNvPr id="1385" name="Google Shape;1385;p23"/>
          <p:cNvGrpSpPr/>
          <p:nvPr/>
        </p:nvGrpSpPr>
        <p:grpSpPr>
          <a:xfrm>
            <a:off x="-368952" y="411571"/>
            <a:ext cx="12965331" cy="7817019"/>
            <a:chOff x="-276714" y="308678"/>
            <a:chExt cx="9723998" cy="5862764"/>
          </a:xfrm>
        </p:grpSpPr>
        <p:grpSp>
          <p:nvGrpSpPr>
            <p:cNvPr id="1386" name="Google Shape;1386;p23"/>
            <p:cNvGrpSpPr/>
            <p:nvPr/>
          </p:nvGrpSpPr>
          <p:grpSpPr>
            <a:xfrm>
              <a:off x="314433" y="3158378"/>
              <a:ext cx="246464" cy="231319"/>
              <a:chOff x="5946283" y="1650903"/>
              <a:chExt cx="246464" cy="231319"/>
            </a:xfrm>
          </p:grpSpPr>
          <p:sp>
            <p:nvSpPr>
              <p:cNvPr id="1387" name="Google Shape;138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89" name="Google Shape;1389;p23"/>
            <p:cNvSpPr/>
            <p:nvPr/>
          </p:nvSpPr>
          <p:spPr>
            <a:xfrm>
              <a:off x="7974903" y="3752259"/>
              <a:ext cx="1472381" cy="189685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3"/>
            <p:cNvSpPr/>
            <p:nvPr/>
          </p:nvSpPr>
          <p:spPr>
            <a:xfrm>
              <a:off x="1961912" y="3862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91" name="Google Shape;1391;p23"/>
            <p:cNvGrpSpPr/>
            <p:nvPr/>
          </p:nvGrpSpPr>
          <p:grpSpPr>
            <a:xfrm>
              <a:off x="-276714" y="3966299"/>
              <a:ext cx="7006583" cy="2205143"/>
              <a:chOff x="-1192669" y="1924020"/>
              <a:chExt cx="4543534" cy="1429961"/>
            </a:xfrm>
          </p:grpSpPr>
          <p:sp>
            <p:nvSpPr>
              <p:cNvPr id="1392" name="Google Shape;1392;p23"/>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3"/>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3"/>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3"/>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3"/>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3"/>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3"/>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3"/>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3"/>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3"/>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3"/>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3"/>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3"/>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3"/>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3"/>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3"/>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3"/>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3"/>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3"/>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3"/>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3"/>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3"/>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3"/>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3"/>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3"/>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3"/>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3"/>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3"/>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3"/>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3"/>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3"/>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3" name="Google Shape;1423;p23"/>
            <p:cNvGrpSpPr/>
            <p:nvPr/>
          </p:nvGrpSpPr>
          <p:grpSpPr>
            <a:xfrm>
              <a:off x="6577933" y="308678"/>
              <a:ext cx="246464" cy="231319"/>
              <a:chOff x="5946283" y="1650903"/>
              <a:chExt cx="246464" cy="231319"/>
            </a:xfrm>
          </p:grpSpPr>
          <p:sp>
            <p:nvSpPr>
              <p:cNvPr id="1424" name="Google Shape;1424;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6" name="Google Shape;1426;p23"/>
            <p:cNvGrpSpPr/>
            <p:nvPr/>
          </p:nvGrpSpPr>
          <p:grpSpPr>
            <a:xfrm>
              <a:off x="8639433" y="1650903"/>
              <a:ext cx="246464" cy="231319"/>
              <a:chOff x="5946283" y="1650903"/>
              <a:chExt cx="246464" cy="231319"/>
            </a:xfrm>
          </p:grpSpPr>
          <p:sp>
            <p:nvSpPr>
              <p:cNvPr id="1427" name="Google Shape;142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9" name="Google Shape;1429;p23"/>
            <p:cNvSpPr/>
            <p:nvPr/>
          </p:nvSpPr>
          <p:spPr>
            <a:xfrm>
              <a:off x="8342187" y="811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96219894"/>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430"/>
        <p:cNvGrpSpPr/>
        <p:nvPr/>
      </p:nvGrpSpPr>
      <p:grpSpPr>
        <a:xfrm>
          <a:off x="0" y="0"/>
          <a:ext cx="0" cy="0"/>
          <a:chOff x="0" y="0"/>
          <a:chExt cx="0" cy="0"/>
        </a:xfrm>
      </p:grpSpPr>
      <p:sp>
        <p:nvSpPr>
          <p:cNvPr id="1431" name="Google Shape;1431;p24"/>
          <p:cNvSpPr txBox="1">
            <a:spLocks noGrp="1"/>
          </p:cNvSpPr>
          <p:nvPr>
            <p:ph type="subTitle" idx="1"/>
          </p:nvPr>
        </p:nvSpPr>
        <p:spPr>
          <a:xfrm>
            <a:off x="15055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2" name="Google Shape;1432;p24"/>
          <p:cNvSpPr txBox="1">
            <a:spLocks noGrp="1"/>
          </p:cNvSpPr>
          <p:nvPr>
            <p:ph type="subTitle" idx="2"/>
          </p:nvPr>
        </p:nvSpPr>
        <p:spPr>
          <a:xfrm>
            <a:off x="66024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3" name="Google Shape;1433;p24"/>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4" name="Google Shape;1434;p24"/>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5" name="Google Shape;1435;p2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436" name="Google Shape;1436;p24"/>
          <p:cNvGrpSpPr/>
          <p:nvPr/>
        </p:nvGrpSpPr>
        <p:grpSpPr>
          <a:xfrm>
            <a:off x="-314503" y="33994"/>
            <a:ext cx="13251161" cy="8019969"/>
            <a:chOff x="-235878" y="25495"/>
            <a:chExt cx="9938371" cy="6014977"/>
          </a:xfrm>
        </p:grpSpPr>
        <p:sp>
          <p:nvSpPr>
            <p:cNvPr id="1437" name="Google Shape;1437;p24"/>
            <p:cNvSpPr/>
            <p:nvPr/>
          </p:nvSpPr>
          <p:spPr>
            <a:xfrm>
              <a:off x="8491422"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4"/>
            <p:cNvSpPr/>
            <p:nvPr/>
          </p:nvSpPr>
          <p:spPr>
            <a:xfrm flipH="1">
              <a:off x="-235878"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9" name="Google Shape;1439;p24"/>
            <p:cNvGrpSpPr/>
            <p:nvPr/>
          </p:nvGrpSpPr>
          <p:grpSpPr>
            <a:xfrm flipH="1">
              <a:off x="-194744" y="4684108"/>
              <a:ext cx="3985391" cy="1356364"/>
              <a:chOff x="715728" y="1849983"/>
              <a:chExt cx="3985391" cy="1356364"/>
            </a:xfrm>
          </p:grpSpPr>
          <p:sp>
            <p:nvSpPr>
              <p:cNvPr id="1440" name="Google Shape;1440;p2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2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2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2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2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2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2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2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2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2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3" name="Google Shape;1463;p24"/>
            <p:cNvGrpSpPr/>
            <p:nvPr/>
          </p:nvGrpSpPr>
          <p:grpSpPr>
            <a:xfrm flipH="1">
              <a:off x="4844586" y="4610508"/>
              <a:ext cx="4543534" cy="1429961"/>
              <a:chOff x="-1192669" y="1924020"/>
              <a:chExt cx="4543534" cy="1429961"/>
            </a:xfrm>
          </p:grpSpPr>
          <p:sp>
            <p:nvSpPr>
              <p:cNvPr id="1464" name="Google Shape;1464;p2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2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2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2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2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2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2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2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2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2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2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5" name="Google Shape;1495;p24"/>
            <p:cNvGrpSpPr/>
            <p:nvPr/>
          </p:nvGrpSpPr>
          <p:grpSpPr>
            <a:xfrm>
              <a:off x="8307485" y="4369389"/>
              <a:ext cx="697686" cy="574234"/>
              <a:chOff x="6522431" y="1681510"/>
              <a:chExt cx="420647" cy="346216"/>
            </a:xfrm>
          </p:grpSpPr>
          <p:sp>
            <p:nvSpPr>
              <p:cNvPr id="1496" name="Google Shape;1496;p24"/>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4"/>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4"/>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4"/>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4"/>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4"/>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4"/>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4"/>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4"/>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4"/>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4"/>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4"/>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4"/>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4"/>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4"/>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4"/>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4"/>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4"/>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4"/>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4"/>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4"/>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4"/>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8" name="Google Shape;1518;p24"/>
            <p:cNvGrpSpPr/>
            <p:nvPr/>
          </p:nvGrpSpPr>
          <p:grpSpPr>
            <a:xfrm>
              <a:off x="8462308" y="1991278"/>
              <a:ext cx="246464" cy="231319"/>
              <a:chOff x="5946283" y="1650903"/>
              <a:chExt cx="246464" cy="231319"/>
            </a:xfrm>
          </p:grpSpPr>
          <p:sp>
            <p:nvSpPr>
              <p:cNvPr id="1519" name="Google Shape;1519;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1" name="Google Shape;1521;p24"/>
            <p:cNvSpPr/>
            <p:nvPr/>
          </p:nvSpPr>
          <p:spPr>
            <a:xfrm>
              <a:off x="8543300" y="13293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22" name="Google Shape;1522;p24"/>
            <p:cNvGrpSpPr/>
            <p:nvPr/>
          </p:nvGrpSpPr>
          <p:grpSpPr>
            <a:xfrm>
              <a:off x="-123129" y="1784113"/>
              <a:ext cx="1027610" cy="993820"/>
              <a:chOff x="-123129" y="1784113"/>
              <a:chExt cx="1027610" cy="993820"/>
            </a:xfrm>
          </p:grpSpPr>
          <p:sp>
            <p:nvSpPr>
              <p:cNvPr id="1523" name="Google Shape;1523;p24"/>
              <p:cNvSpPr/>
              <p:nvPr/>
            </p:nvSpPr>
            <p:spPr>
              <a:xfrm rot="-1883868" flipH="1">
                <a:off x="-2369" y="1938762"/>
                <a:ext cx="786090" cy="684523"/>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4"/>
              <p:cNvSpPr/>
              <p:nvPr/>
            </p:nvSpPr>
            <p:spPr>
              <a:xfrm rot="-1883868" flipH="1">
                <a:off x="213291" y="2369986"/>
                <a:ext cx="158705" cy="177625"/>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24"/>
              <p:cNvSpPr/>
              <p:nvPr/>
            </p:nvSpPr>
            <p:spPr>
              <a:xfrm rot="-1883868" flipH="1">
                <a:off x="452125" y="2399699"/>
                <a:ext cx="69858" cy="94786"/>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4"/>
              <p:cNvSpPr/>
              <p:nvPr/>
            </p:nvSpPr>
            <p:spPr>
              <a:xfrm rot="-1883868" flipH="1">
                <a:off x="134227" y="2002765"/>
                <a:ext cx="539777" cy="444286"/>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4"/>
              <p:cNvSpPr/>
              <p:nvPr/>
            </p:nvSpPr>
            <p:spPr>
              <a:xfrm rot="-1883868" flipH="1">
                <a:off x="253553" y="2094208"/>
                <a:ext cx="258460" cy="20880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4"/>
              <p:cNvSpPr/>
              <p:nvPr/>
            </p:nvSpPr>
            <p:spPr>
              <a:xfrm rot="-1883868" flipH="1">
                <a:off x="294049" y="2099258"/>
                <a:ext cx="219837" cy="169247"/>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4"/>
              <p:cNvSpPr/>
              <p:nvPr/>
            </p:nvSpPr>
            <p:spPr>
              <a:xfrm rot="-1883868" flipH="1">
                <a:off x="409572" y="2086043"/>
                <a:ext cx="50373" cy="16181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4"/>
              <p:cNvSpPr/>
              <p:nvPr/>
            </p:nvSpPr>
            <p:spPr>
              <a:xfrm rot="-1883868" flipH="1">
                <a:off x="374373" y="2103900"/>
                <a:ext cx="44324" cy="169098"/>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4"/>
              <p:cNvSpPr/>
              <p:nvPr/>
            </p:nvSpPr>
            <p:spPr>
              <a:xfrm rot="-1883868" flipH="1">
                <a:off x="374216" y="1936495"/>
                <a:ext cx="206253" cy="207766"/>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4"/>
              <p:cNvSpPr/>
              <p:nvPr/>
            </p:nvSpPr>
            <p:spPr>
              <a:xfrm rot="-1883868" flipH="1">
                <a:off x="188940" y="2326651"/>
                <a:ext cx="257122" cy="170932"/>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4"/>
              <p:cNvSpPr/>
              <p:nvPr/>
            </p:nvSpPr>
            <p:spPr>
              <a:xfrm rot="-1883868" flipH="1">
                <a:off x="225644" y="2368715"/>
                <a:ext cx="178289" cy="126068"/>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24"/>
              <p:cNvSpPr/>
              <p:nvPr/>
            </p:nvSpPr>
            <p:spPr>
              <a:xfrm rot="-1883868" flipH="1">
                <a:off x="480228" y="1938845"/>
                <a:ext cx="88550" cy="152838"/>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9" name="Google Shape;1539;p24"/>
            <p:cNvGrpSpPr/>
            <p:nvPr/>
          </p:nvGrpSpPr>
          <p:grpSpPr>
            <a:xfrm>
              <a:off x="340983" y="2906003"/>
              <a:ext cx="246464" cy="231319"/>
              <a:chOff x="5946283" y="1650903"/>
              <a:chExt cx="246464" cy="231319"/>
            </a:xfrm>
          </p:grpSpPr>
          <p:sp>
            <p:nvSpPr>
              <p:cNvPr id="1540" name="Google Shape;1540;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2" name="Google Shape;1542;p24"/>
            <p:cNvGrpSpPr/>
            <p:nvPr/>
          </p:nvGrpSpPr>
          <p:grpSpPr>
            <a:xfrm>
              <a:off x="165808" y="1424753"/>
              <a:ext cx="246464" cy="231319"/>
              <a:chOff x="5946283" y="1650903"/>
              <a:chExt cx="246464" cy="231319"/>
            </a:xfrm>
          </p:grpSpPr>
          <p:sp>
            <p:nvSpPr>
              <p:cNvPr id="1543" name="Google Shape;1543;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5" name="Google Shape;1545;p24"/>
            <p:cNvGrpSpPr/>
            <p:nvPr/>
          </p:nvGrpSpPr>
          <p:grpSpPr>
            <a:xfrm>
              <a:off x="8674608" y="610303"/>
              <a:ext cx="246464" cy="231319"/>
              <a:chOff x="5946283" y="1650903"/>
              <a:chExt cx="246464" cy="231319"/>
            </a:xfrm>
          </p:grpSpPr>
          <p:sp>
            <p:nvSpPr>
              <p:cNvPr id="1546" name="Google Shape;1546;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8" name="Google Shape;1548;p24"/>
            <p:cNvGrpSpPr/>
            <p:nvPr/>
          </p:nvGrpSpPr>
          <p:grpSpPr>
            <a:xfrm rot="-2905128">
              <a:off x="8332296" y="2467544"/>
              <a:ext cx="1345374" cy="671268"/>
              <a:chOff x="3928210" y="1337178"/>
              <a:chExt cx="913545" cy="455852"/>
            </a:xfrm>
          </p:grpSpPr>
          <p:sp>
            <p:nvSpPr>
              <p:cNvPr id="1549" name="Google Shape;1549;p24"/>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24"/>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24"/>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24"/>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24"/>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54" name="Google Shape;1554;p24"/>
            <p:cNvSpPr/>
            <p:nvPr/>
          </p:nvSpPr>
          <p:spPr>
            <a:xfrm>
              <a:off x="34487" y="7613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24"/>
            <p:cNvSpPr/>
            <p:nvPr/>
          </p:nvSpPr>
          <p:spPr>
            <a:xfrm>
              <a:off x="3683062" y="1422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24"/>
            <p:cNvSpPr/>
            <p:nvPr/>
          </p:nvSpPr>
          <p:spPr>
            <a:xfrm>
              <a:off x="5418787" y="254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64989599"/>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557"/>
        <p:cNvGrpSpPr/>
        <p:nvPr/>
      </p:nvGrpSpPr>
      <p:grpSpPr>
        <a:xfrm>
          <a:off x="0" y="0"/>
          <a:ext cx="0" cy="0"/>
          <a:chOff x="0" y="0"/>
          <a:chExt cx="0" cy="0"/>
        </a:xfrm>
      </p:grpSpPr>
      <p:sp>
        <p:nvSpPr>
          <p:cNvPr id="1558" name="Google Shape;1558;p25"/>
          <p:cNvSpPr/>
          <p:nvPr/>
        </p:nvSpPr>
        <p:spPr>
          <a:xfrm>
            <a:off x="-1307344" y="4753654"/>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59" name="Google Shape;1559;p25"/>
          <p:cNvGrpSpPr/>
          <p:nvPr/>
        </p:nvGrpSpPr>
        <p:grpSpPr>
          <a:xfrm>
            <a:off x="3830366" y="6143338"/>
            <a:ext cx="8695061" cy="2959225"/>
            <a:chOff x="715728" y="1849983"/>
            <a:chExt cx="3985391" cy="1356364"/>
          </a:xfrm>
        </p:grpSpPr>
        <p:sp>
          <p:nvSpPr>
            <p:cNvPr id="1560" name="Google Shape;1560;p2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2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2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2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2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2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2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2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2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2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2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2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2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2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2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2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2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2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2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2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2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2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2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3" name="Google Shape;1583;p25"/>
          <p:cNvGrpSpPr/>
          <p:nvPr/>
        </p:nvGrpSpPr>
        <p:grpSpPr>
          <a:xfrm>
            <a:off x="-333248" y="6101668"/>
            <a:ext cx="9912779" cy="3119795"/>
            <a:chOff x="-1192669" y="1924020"/>
            <a:chExt cx="4543534" cy="1429961"/>
          </a:xfrm>
        </p:grpSpPr>
        <p:sp>
          <p:nvSpPr>
            <p:cNvPr id="1584" name="Google Shape;1584;p2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2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2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2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2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2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2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2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2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2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2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2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2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2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2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2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5" name="Google Shape;1615;p25"/>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16" name="Google Shape;1616;p25"/>
          <p:cNvGrpSpPr/>
          <p:nvPr/>
        </p:nvGrpSpPr>
        <p:grpSpPr>
          <a:xfrm>
            <a:off x="185711" y="534172"/>
            <a:ext cx="328619" cy="308425"/>
            <a:chOff x="5946283" y="1650903"/>
            <a:chExt cx="246464" cy="231319"/>
          </a:xfrm>
        </p:grpSpPr>
        <p:sp>
          <p:nvSpPr>
            <p:cNvPr id="1617" name="Google Shape;1617;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9" name="Google Shape;1619;p25"/>
          <p:cNvGrpSpPr/>
          <p:nvPr/>
        </p:nvGrpSpPr>
        <p:grpSpPr>
          <a:xfrm>
            <a:off x="1226077" y="182038"/>
            <a:ext cx="328619" cy="308425"/>
            <a:chOff x="5946283" y="1650903"/>
            <a:chExt cx="246464" cy="231319"/>
          </a:xfrm>
        </p:grpSpPr>
        <p:sp>
          <p:nvSpPr>
            <p:cNvPr id="1620" name="Google Shape;1620;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25"/>
          <p:cNvGrpSpPr/>
          <p:nvPr/>
        </p:nvGrpSpPr>
        <p:grpSpPr>
          <a:xfrm>
            <a:off x="348477" y="1287872"/>
            <a:ext cx="328619" cy="308425"/>
            <a:chOff x="5946283" y="1650903"/>
            <a:chExt cx="246464" cy="231319"/>
          </a:xfrm>
        </p:grpSpPr>
        <p:sp>
          <p:nvSpPr>
            <p:cNvPr id="1623" name="Google Shape;1623;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5" name="Google Shape;1625;p25"/>
          <p:cNvSpPr txBox="1">
            <a:spLocks noGrp="1"/>
          </p:cNvSpPr>
          <p:nvPr>
            <p:ph type="subTitle" idx="1"/>
          </p:nvPr>
        </p:nvSpPr>
        <p:spPr>
          <a:xfrm>
            <a:off x="15055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6" name="Google Shape;1626;p25"/>
          <p:cNvSpPr txBox="1">
            <a:spLocks noGrp="1"/>
          </p:cNvSpPr>
          <p:nvPr>
            <p:ph type="subTitle" idx="2"/>
          </p:nvPr>
        </p:nvSpPr>
        <p:spPr>
          <a:xfrm>
            <a:off x="66024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7" name="Google Shape;1627;p25"/>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8" name="Google Shape;1628;p25"/>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9" name="Google Shape;1629;p2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2340005"/>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630"/>
        <p:cNvGrpSpPr/>
        <p:nvPr/>
      </p:nvGrpSpPr>
      <p:grpSpPr>
        <a:xfrm>
          <a:off x="0" y="0"/>
          <a:ext cx="0" cy="0"/>
          <a:chOff x="0" y="0"/>
          <a:chExt cx="0" cy="0"/>
        </a:xfrm>
      </p:grpSpPr>
      <p:sp>
        <p:nvSpPr>
          <p:cNvPr id="1631" name="Google Shape;1631;p26"/>
          <p:cNvSpPr txBox="1">
            <a:spLocks noGrp="1"/>
          </p:cNvSpPr>
          <p:nvPr>
            <p:ph type="subTitle" idx="1"/>
          </p:nvPr>
        </p:nvSpPr>
        <p:spPr>
          <a:xfrm>
            <a:off x="960000"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2" name="Google Shape;1632;p26"/>
          <p:cNvSpPr txBox="1">
            <a:spLocks noGrp="1"/>
          </p:cNvSpPr>
          <p:nvPr>
            <p:ph type="subTitle" idx="2"/>
          </p:nvPr>
        </p:nvSpPr>
        <p:spPr>
          <a:xfrm>
            <a:off x="4571804" y="5291989"/>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3" name="Google Shape;1633;p26"/>
          <p:cNvSpPr txBox="1">
            <a:spLocks noGrp="1"/>
          </p:cNvSpPr>
          <p:nvPr>
            <p:ph type="subTitle" idx="3"/>
          </p:nvPr>
        </p:nvSpPr>
        <p:spPr>
          <a:xfrm>
            <a:off x="8183592"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4" name="Google Shape;1634;p26"/>
          <p:cNvSpPr txBox="1">
            <a:spLocks noGrp="1"/>
          </p:cNvSpPr>
          <p:nvPr>
            <p:ph type="subTitle" idx="4"/>
          </p:nvPr>
        </p:nvSpPr>
        <p:spPr>
          <a:xfrm>
            <a:off x="9600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5" name="Google Shape;1635;p26"/>
          <p:cNvSpPr txBox="1">
            <a:spLocks noGrp="1"/>
          </p:cNvSpPr>
          <p:nvPr>
            <p:ph type="subTitle" idx="5"/>
          </p:nvPr>
        </p:nvSpPr>
        <p:spPr>
          <a:xfrm>
            <a:off x="45718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6" name="Google Shape;1636;p26"/>
          <p:cNvSpPr txBox="1">
            <a:spLocks noGrp="1"/>
          </p:cNvSpPr>
          <p:nvPr>
            <p:ph type="subTitle" idx="6"/>
          </p:nvPr>
        </p:nvSpPr>
        <p:spPr>
          <a:xfrm>
            <a:off x="81836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7" name="Google Shape;1637;p26"/>
          <p:cNvSpPr txBox="1">
            <a:spLocks noGrp="1"/>
          </p:cNvSpPr>
          <p:nvPr>
            <p:ph type="subTitle" idx="7"/>
          </p:nvPr>
        </p:nvSpPr>
        <p:spPr>
          <a:xfrm>
            <a:off x="960000" y="1801167"/>
            <a:ext cx="10272000" cy="52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8" name="Google Shape;1638;p2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639" name="Google Shape;1639;p26"/>
          <p:cNvGrpSpPr/>
          <p:nvPr/>
        </p:nvGrpSpPr>
        <p:grpSpPr>
          <a:xfrm>
            <a:off x="-18" y="137976"/>
            <a:ext cx="12618575" cy="8019923"/>
            <a:chOff x="-14" y="103482"/>
            <a:chExt cx="9463931" cy="6014942"/>
          </a:xfrm>
        </p:grpSpPr>
        <p:sp>
          <p:nvSpPr>
            <p:cNvPr id="1640" name="Google Shape;1640;p26"/>
            <p:cNvSpPr/>
            <p:nvPr/>
          </p:nvSpPr>
          <p:spPr>
            <a:xfrm>
              <a:off x="96812" y="1743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6"/>
            <p:cNvSpPr/>
            <p:nvPr/>
          </p:nvSpPr>
          <p:spPr>
            <a:xfrm>
              <a:off x="8176551" y="3968998"/>
              <a:ext cx="1156048" cy="1489205"/>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42" name="Google Shape;1642;p26"/>
            <p:cNvGrpSpPr/>
            <p:nvPr/>
          </p:nvGrpSpPr>
          <p:grpSpPr>
            <a:xfrm>
              <a:off x="96808" y="2510803"/>
              <a:ext cx="246464" cy="231319"/>
              <a:chOff x="5946283" y="1650903"/>
              <a:chExt cx="246464" cy="231319"/>
            </a:xfrm>
          </p:grpSpPr>
          <p:sp>
            <p:nvSpPr>
              <p:cNvPr id="1643" name="Google Shape;164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5" name="Google Shape;1645;p26"/>
            <p:cNvGrpSpPr/>
            <p:nvPr/>
          </p:nvGrpSpPr>
          <p:grpSpPr>
            <a:xfrm>
              <a:off x="-14" y="4629189"/>
              <a:ext cx="9143881" cy="1489235"/>
              <a:chOff x="626075" y="3657856"/>
              <a:chExt cx="5447326" cy="1489235"/>
            </a:xfrm>
          </p:grpSpPr>
          <p:sp>
            <p:nvSpPr>
              <p:cNvPr id="1646" name="Google Shape;1646;p26"/>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6"/>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6"/>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6"/>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6"/>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6"/>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6"/>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6"/>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6"/>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6"/>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6"/>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6"/>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6"/>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6"/>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6"/>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6"/>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6"/>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6"/>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6"/>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6"/>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6"/>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6"/>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6"/>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6"/>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6"/>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6"/>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6"/>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6"/>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74" name="Google Shape;1674;p26"/>
            <p:cNvGrpSpPr/>
            <p:nvPr/>
          </p:nvGrpSpPr>
          <p:grpSpPr>
            <a:xfrm>
              <a:off x="187149" y="4333098"/>
              <a:ext cx="578573" cy="634011"/>
              <a:chOff x="7969377" y="2856516"/>
              <a:chExt cx="402682" cy="441266"/>
            </a:xfrm>
          </p:grpSpPr>
          <p:sp>
            <p:nvSpPr>
              <p:cNvPr id="1675" name="Google Shape;1675;p26"/>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6"/>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6"/>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6"/>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6"/>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6"/>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6"/>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6"/>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6"/>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6"/>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6"/>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6" name="Google Shape;1686;p26"/>
            <p:cNvGrpSpPr/>
            <p:nvPr/>
          </p:nvGrpSpPr>
          <p:grpSpPr>
            <a:xfrm>
              <a:off x="218883" y="3346578"/>
              <a:ext cx="246464" cy="231319"/>
              <a:chOff x="5946283" y="1650903"/>
              <a:chExt cx="246464" cy="231319"/>
            </a:xfrm>
          </p:grpSpPr>
          <p:sp>
            <p:nvSpPr>
              <p:cNvPr id="1687" name="Google Shape;1687;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9" name="Google Shape;1689;p26"/>
            <p:cNvGrpSpPr/>
            <p:nvPr/>
          </p:nvGrpSpPr>
          <p:grpSpPr>
            <a:xfrm>
              <a:off x="8584383" y="1012378"/>
              <a:ext cx="246464" cy="231319"/>
              <a:chOff x="5946283" y="1650903"/>
              <a:chExt cx="246464" cy="231319"/>
            </a:xfrm>
          </p:grpSpPr>
          <p:sp>
            <p:nvSpPr>
              <p:cNvPr id="1690" name="Google Shape;1690;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2" name="Google Shape;1692;p26"/>
            <p:cNvGrpSpPr/>
            <p:nvPr/>
          </p:nvGrpSpPr>
          <p:grpSpPr>
            <a:xfrm>
              <a:off x="8764858" y="1470203"/>
              <a:ext cx="246464" cy="231319"/>
              <a:chOff x="5946283" y="1650903"/>
              <a:chExt cx="246464" cy="231319"/>
            </a:xfrm>
          </p:grpSpPr>
          <p:sp>
            <p:nvSpPr>
              <p:cNvPr id="1693" name="Google Shape;169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5" name="Google Shape;1695;p26"/>
            <p:cNvGrpSpPr/>
            <p:nvPr/>
          </p:nvGrpSpPr>
          <p:grpSpPr>
            <a:xfrm>
              <a:off x="8176879" y="1973636"/>
              <a:ext cx="1287038" cy="1788135"/>
              <a:chOff x="8176879" y="1973636"/>
              <a:chExt cx="1287038" cy="1788135"/>
            </a:xfrm>
          </p:grpSpPr>
          <p:sp>
            <p:nvSpPr>
              <p:cNvPr id="1696" name="Google Shape;1696;p26"/>
              <p:cNvSpPr/>
              <p:nvPr/>
            </p:nvSpPr>
            <p:spPr>
              <a:xfrm rot="4267454">
                <a:off x="8013774" y="2463392"/>
                <a:ext cx="1613249" cy="808624"/>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6"/>
              <p:cNvSpPr/>
              <p:nvPr/>
            </p:nvSpPr>
            <p:spPr>
              <a:xfrm rot="4267454">
                <a:off x="8774835" y="2223246"/>
                <a:ext cx="284993" cy="73744"/>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6"/>
              <p:cNvSpPr/>
              <p:nvPr/>
            </p:nvSpPr>
            <p:spPr>
              <a:xfrm rot="4267454">
                <a:off x="8757288" y="2129690"/>
                <a:ext cx="171677" cy="19184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6"/>
              <p:cNvSpPr/>
              <p:nvPr/>
            </p:nvSpPr>
            <p:spPr>
              <a:xfrm rot="4267454">
                <a:off x="8743669" y="2170848"/>
                <a:ext cx="242867" cy="169738"/>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6"/>
              <p:cNvSpPr/>
              <p:nvPr/>
            </p:nvSpPr>
            <p:spPr>
              <a:xfrm rot="4267454">
                <a:off x="8787334" y="2316297"/>
                <a:ext cx="95215" cy="55507"/>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6"/>
              <p:cNvSpPr/>
              <p:nvPr/>
            </p:nvSpPr>
            <p:spPr>
              <a:xfrm rot="4267454">
                <a:off x="8200487" y="2792411"/>
                <a:ext cx="1168895" cy="483514"/>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02" name="Google Shape;1702;p26"/>
            <p:cNvSpPr/>
            <p:nvPr/>
          </p:nvSpPr>
          <p:spPr>
            <a:xfrm>
              <a:off x="1503437" y="103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6"/>
            <p:cNvSpPr/>
            <p:nvPr/>
          </p:nvSpPr>
          <p:spPr>
            <a:xfrm>
              <a:off x="7358212" y="1609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6"/>
            <p:cNvSpPr/>
            <p:nvPr/>
          </p:nvSpPr>
          <p:spPr>
            <a:xfrm>
              <a:off x="8929412" y="27376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53617079"/>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705"/>
        <p:cNvGrpSpPr/>
        <p:nvPr/>
      </p:nvGrpSpPr>
      <p:grpSpPr>
        <a:xfrm>
          <a:off x="0" y="0"/>
          <a:ext cx="0" cy="0"/>
          <a:chOff x="0" y="0"/>
          <a:chExt cx="0" cy="0"/>
        </a:xfrm>
      </p:grpSpPr>
      <p:sp>
        <p:nvSpPr>
          <p:cNvPr id="1706" name="Google Shape;1706;p27"/>
          <p:cNvSpPr txBox="1">
            <a:spLocks noGrp="1"/>
          </p:cNvSpPr>
          <p:nvPr>
            <p:ph type="subTitle" idx="1"/>
          </p:nvPr>
        </p:nvSpPr>
        <p:spPr>
          <a:xfrm>
            <a:off x="2025767"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7" name="Google Shape;1707;p27"/>
          <p:cNvSpPr txBox="1">
            <a:spLocks noGrp="1"/>
          </p:cNvSpPr>
          <p:nvPr>
            <p:ph type="subTitle" idx="2"/>
          </p:nvPr>
        </p:nvSpPr>
        <p:spPr>
          <a:xfrm>
            <a:off x="7409201"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8" name="Google Shape;1708;p27"/>
          <p:cNvSpPr txBox="1">
            <a:spLocks noGrp="1"/>
          </p:cNvSpPr>
          <p:nvPr>
            <p:ph type="subTitle" idx="3"/>
          </p:nvPr>
        </p:nvSpPr>
        <p:spPr>
          <a:xfrm>
            <a:off x="2025767"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9" name="Google Shape;1709;p27"/>
          <p:cNvSpPr txBox="1">
            <a:spLocks noGrp="1"/>
          </p:cNvSpPr>
          <p:nvPr>
            <p:ph type="subTitle" idx="4"/>
          </p:nvPr>
        </p:nvSpPr>
        <p:spPr>
          <a:xfrm>
            <a:off x="7409201"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10" name="Google Shape;1710;p27"/>
          <p:cNvSpPr txBox="1">
            <a:spLocks noGrp="1"/>
          </p:cNvSpPr>
          <p:nvPr>
            <p:ph type="subTitle" idx="5"/>
          </p:nvPr>
        </p:nvSpPr>
        <p:spPr>
          <a:xfrm>
            <a:off x="2025733"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1" name="Google Shape;1711;p27"/>
          <p:cNvSpPr txBox="1">
            <a:spLocks noGrp="1"/>
          </p:cNvSpPr>
          <p:nvPr>
            <p:ph type="subTitle" idx="6"/>
          </p:nvPr>
        </p:nvSpPr>
        <p:spPr>
          <a:xfrm>
            <a:off x="2025733"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2" name="Google Shape;1712;p27"/>
          <p:cNvSpPr txBox="1">
            <a:spLocks noGrp="1"/>
          </p:cNvSpPr>
          <p:nvPr>
            <p:ph type="subTitle" idx="7"/>
          </p:nvPr>
        </p:nvSpPr>
        <p:spPr>
          <a:xfrm>
            <a:off x="7409200"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3" name="Google Shape;1713;p27"/>
          <p:cNvSpPr txBox="1">
            <a:spLocks noGrp="1"/>
          </p:cNvSpPr>
          <p:nvPr>
            <p:ph type="subTitle" idx="8"/>
          </p:nvPr>
        </p:nvSpPr>
        <p:spPr>
          <a:xfrm>
            <a:off x="7409200"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4" name="Google Shape;1714;p2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15" name="Google Shape;1715;p27"/>
          <p:cNvGrpSpPr/>
          <p:nvPr/>
        </p:nvGrpSpPr>
        <p:grpSpPr>
          <a:xfrm>
            <a:off x="-341542" y="71934"/>
            <a:ext cx="13164540" cy="8110735"/>
            <a:chOff x="-256157" y="53950"/>
            <a:chExt cx="9873405" cy="6083051"/>
          </a:xfrm>
        </p:grpSpPr>
        <p:grpSp>
          <p:nvGrpSpPr>
            <p:cNvPr id="1716" name="Google Shape;1716;p27"/>
            <p:cNvGrpSpPr/>
            <p:nvPr/>
          </p:nvGrpSpPr>
          <p:grpSpPr>
            <a:xfrm>
              <a:off x="4737514" y="4603496"/>
              <a:ext cx="4505884" cy="1533506"/>
              <a:chOff x="715728" y="1849983"/>
              <a:chExt cx="3985391" cy="1356364"/>
            </a:xfrm>
          </p:grpSpPr>
          <p:sp>
            <p:nvSpPr>
              <p:cNvPr id="1717" name="Google Shape;1717;p2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0" name="Google Shape;1740;p27"/>
            <p:cNvGrpSpPr/>
            <p:nvPr/>
          </p:nvGrpSpPr>
          <p:grpSpPr>
            <a:xfrm>
              <a:off x="8041354" y="1265261"/>
              <a:ext cx="1575895" cy="789903"/>
              <a:chOff x="6554834" y="4413128"/>
              <a:chExt cx="1033713" cy="518173"/>
            </a:xfrm>
          </p:grpSpPr>
          <p:sp>
            <p:nvSpPr>
              <p:cNvPr id="1741" name="Google Shape;1741;p27"/>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7" name="Google Shape;1747;p27"/>
            <p:cNvGrpSpPr/>
            <p:nvPr/>
          </p:nvGrpSpPr>
          <p:grpSpPr>
            <a:xfrm>
              <a:off x="-256157" y="2326482"/>
              <a:ext cx="1348673" cy="789947"/>
              <a:chOff x="6479176" y="2546587"/>
              <a:chExt cx="992401" cy="581271"/>
            </a:xfrm>
          </p:grpSpPr>
          <p:sp>
            <p:nvSpPr>
              <p:cNvPr id="1748" name="Google Shape;1748;p2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a:off x="171133" y="1358953"/>
              <a:ext cx="246464" cy="231319"/>
              <a:chOff x="5946283" y="1650903"/>
              <a:chExt cx="246464" cy="231319"/>
            </a:xfrm>
          </p:grpSpPr>
          <p:sp>
            <p:nvSpPr>
              <p:cNvPr id="1755" name="Google Shape;1755;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7" name="Google Shape;1757;p27"/>
            <p:cNvGrpSpPr/>
            <p:nvPr/>
          </p:nvGrpSpPr>
          <p:grpSpPr>
            <a:xfrm>
              <a:off x="2244247" y="4658976"/>
              <a:ext cx="699987" cy="699866"/>
              <a:chOff x="6714640" y="951029"/>
              <a:chExt cx="404804" cy="404711"/>
            </a:xfrm>
          </p:grpSpPr>
          <p:sp>
            <p:nvSpPr>
              <p:cNvPr id="1758" name="Google Shape;1758;p27"/>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3" name="Google Shape;1763;p27"/>
            <p:cNvSpPr/>
            <p:nvPr/>
          </p:nvSpPr>
          <p:spPr>
            <a:xfrm flipH="1">
              <a:off x="-144753" y="408390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8634912" y="2523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65" name="Google Shape;1765;p27"/>
            <p:cNvGrpSpPr/>
            <p:nvPr/>
          </p:nvGrpSpPr>
          <p:grpSpPr>
            <a:xfrm>
              <a:off x="8817958" y="910178"/>
              <a:ext cx="246464" cy="231319"/>
              <a:chOff x="5946283" y="1650903"/>
              <a:chExt cx="246464" cy="231319"/>
            </a:xfrm>
          </p:grpSpPr>
          <p:sp>
            <p:nvSpPr>
              <p:cNvPr id="1766" name="Google Shape;1766;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8" name="Google Shape;1768;p27"/>
            <p:cNvGrpSpPr/>
            <p:nvPr/>
          </p:nvGrpSpPr>
          <p:grpSpPr>
            <a:xfrm>
              <a:off x="3234620" y="4786378"/>
              <a:ext cx="246464" cy="231319"/>
              <a:chOff x="5946283" y="1650903"/>
              <a:chExt cx="246464" cy="231319"/>
            </a:xfrm>
          </p:grpSpPr>
          <p:sp>
            <p:nvSpPr>
              <p:cNvPr id="1769" name="Google Shape;1769;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71" name="Google Shape;1771;p27"/>
            <p:cNvGrpSpPr/>
            <p:nvPr/>
          </p:nvGrpSpPr>
          <p:grpSpPr>
            <a:xfrm>
              <a:off x="1731708" y="4633778"/>
              <a:ext cx="246464" cy="231319"/>
              <a:chOff x="5946283" y="1650903"/>
              <a:chExt cx="246464" cy="231319"/>
            </a:xfrm>
          </p:grpSpPr>
          <p:sp>
            <p:nvSpPr>
              <p:cNvPr id="1772" name="Google Shape;1772;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74" name="Google Shape;1774;p27"/>
            <p:cNvSpPr/>
            <p:nvPr/>
          </p:nvSpPr>
          <p:spPr>
            <a:xfrm>
              <a:off x="8597751" y="33502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921576" y="539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2339700" y="977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86087569"/>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777"/>
        <p:cNvGrpSpPr/>
        <p:nvPr/>
      </p:nvGrpSpPr>
      <p:grpSpPr>
        <a:xfrm>
          <a:off x="0" y="0"/>
          <a:ext cx="0" cy="0"/>
          <a:chOff x="0" y="0"/>
          <a:chExt cx="0" cy="0"/>
        </a:xfrm>
      </p:grpSpPr>
      <p:sp>
        <p:nvSpPr>
          <p:cNvPr id="1778" name="Google Shape;1778;p28"/>
          <p:cNvSpPr txBox="1">
            <a:spLocks noGrp="1"/>
          </p:cNvSpPr>
          <p:nvPr>
            <p:ph type="subTitle" idx="1"/>
          </p:nvPr>
        </p:nvSpPr>
        <p:spPr>
          <a:xfrm>
            <a:off x="960000"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9" name="Google Shape;1779;p28"/>
          <p:cNvSpPr txBox="1">
            <a:spLocks noGrp="1"/>
          </p:cNvSpPr>
          <p:nvPr>
            <p:ph type="subTitle" idx="2"/>
          </p:nvPr>
        </p:nvSpPr>
        <p:spPr>
          <a:xfrm>
            <a:off x="4491839"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0" name="Google Shape;1780;p28"/>
          <p:cNvSpPr txBox="1">
            <a:spLocks noGrp="1"/>
          </p:cNvSpPr>
          <p:nvPr>
            <p:ph type="subTitle" idx="3"/>
          </p:nvPr>
        </p:nvSpPr>
        <p:spPr>
          <a:xfrm>
            <a:off x="960000"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1" name="Google Shape;1781;p28"/>
          <p:cNvSpPr txBox="1">
            <a:spLocks noGrp="1"/>
          </p:cNvSpPr>
          <p:nvPr>
            <p:ph type="subTitle" idx="4"/>
          </p:nvPr>
        </p:nvSpPr>
        <p:spPr>
          <a:xfrm>
            <a:off x="4491833"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2" name="Google Shape;1782;p28"/>
          <p:cNvSpPr txBox="1">
            <a:spLocks noGrp="1"/>
          </p:cNvSpPr>
          <p:nvPr>
            <p:ph type="subTitle" idx="5"/>
          </p:nvPr>
        </p:nvSpPr>
        <p:spPr>
          <a:xfrm>
            <a:off x="8023667"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3" name="Google Shape;1783;p28"/>
          <p:cNvSpPr txBox="1">
            <a:spLocks noGrp="1"/>
          </p:cNvSpPr>
          <p:nvPr>
            <p:ph type="subTitle" idx="6"/>
          </p:nvPr>
        </p:nvSpPr>
        <p:spPr>
          <a:xfrm>
            <a:off x="8023667"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4" name="Google Shape;1784;p28"/>
          <p:cNvSpPr txBox="1">
            <a:spLocks noGrp="1"/>
          </p:cNvSpPr>
          <p:nvPr>
            <p:ph type="subTitle" idx="7"/>
          </p:nvPr>
        </p:nvSpPr>
        <p:spPr>
          <a:xfrm>
            <a:off x="960000"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5" name="Google Shape;1785;p28"/>
          <p:cNvSpPr txBox="1">
            <a:spLocks noGrp="1"/>
          </p:cNvSpPr>
          <p:nvPr>
            <p:ph type="subTitle" idx="8"/>
          </p:nvPr>
        </p:nvSpPr>
        <p:spPr>
          <a:xfrm>
            <a:off x="4491839"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6" name="Google Shape;1786;p28"/>
          <p:cNvSpPr txBox="1">
            <a:spLocks noGrp="1"/>
          </p:cNvSpPr>
          <p:nvPr>
            <p:ph type="subTitle" idx="9"/>
          </p:nvPr>
        </p:nvSpPr>
        <p:spPr>
          <a:xfrm>
            <a:off x="8023667"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7" name="Google Shape;1787;p28"/>
          <p:cNvSpPr txBox="1">
            <a:spLocks noGrp="1"/>
          </p:cNvSpPr>
          <p:nvPr>
            <p:ph type="subTitle" idx="13"/>
          </p:nvPr>
        </p:nvSpPr>
        <p:spPr>
          <a:xfrm>
            <a:off x="8023667"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8" name="Google Shape;1788;p28"/>
          <p:cNvSpPr txBox="1">
            <a:spLocks noGrp="1"/>
          </p:cNvSpPr>
          <p:nvPr>
            <p:ph type="subTitle" idx="14"/>
          </p:nvPr>
        </p:nvSpPr>
        <p:spPr>
          <a:xfrm>
            <a:off x="960000"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9" name="Google Shape;1789;p28"/>
          <p:cNvSpPr txBox="1">
            <a:spLocks noGrp="1"/>
          </p:cNvSpPr>
          <p:nvPr>
            <p:ph type="subTitle" idx="15"/>
          </p:nvPr>
        </p:nvSpPr>
        <p:spPr>
          <a:xfrm>
            <a:off x="4491839"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90" name="Google Shape;1790;p28"/>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91" name="Google Shape;1791;p28"/>
          <p:cNvGrpSpPr/>
          <p:nvPr/>
        </p:nvGrpSpPr>
        <p:grpSpPr>
          <a:xfrm>
            <a:off x="-696349" y="286471"/>
            <a:ext cx="13492460" cy="7810589"/>
            <a:chOff x="-522262" y="214853"/>
            <a:chExt cx="10119345" cy="5857942"/>
          </a:xfrm>
        </p:grpSpPr>
        <p:grpSp>
          <p:nvGrpSpPr>
            <p:cNvPr id="1792" name="Google Shape;1792;p28"/>
            <p:cNvGrpSpPr/>
            <p:nvPr/>
          </p:nvGrpSpPr>
          <p:grpSpPr>
            <a:xfrm>
              <a:off x="155208" y="1040478"/>
              <a:ext cx="246464" cy="231319"/>
              <a:chOff x="5946283" y="1650903"/>
              <a:chExt cx="246464" cy="231319"/>
            </a:xfrm>
          </p:grpSpPr>
          <p:sp>
            <p:nvSpPr>
              <p:cNvPr id="1793" name="Google Shape;1793;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5" name="Google Shape;1795;p28"/>
            <p:cNvSpPr/>
            <p:nvPr/>
          </p:nvSpPr>
          <p:spPr>
            <a:xfrm>
              <a:off x="8310972" y="4248477"/>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28"/>
            <p:cNvSpPr/>
            <p:nvPr/>
          </p:nvSpPr>
          <p:spPr>
            <a:xfrm>
              <a:off x="178412" y="1474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7" name="Google Shape;1797;p28"/>
            <p:cNvGrpSpPr/>
            <p:nvPr/>
          </p:nvGrpSpPr>
          <p:grpSpPr>
            <a:xfrm rot="-173684">
              <a:off x="-47718" y="4529056"/>
              <a:ext cx="4543424" cy="1429927"/>
              <a:chOff x="-1192669" y="1924020"/>
              <a:chExt cx="4543534" cy="1429961"/>
            </a:xfrm>
          </p:grpSpPr>
          <p:sp>
            <p:nvSpPr>
              <p:cNvPr id="1798" name="Google Shape;1798;p2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2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2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9" name="Google Shape;1829;p28"/>
            <p:cNvGrpSpPr/>
            <p:nvPr/>
          </p:nvGrpSpPr>
          <p:grpSpPr>
            <a:xfrm>
              <a:off x="177538" y="4193067"/>
              <a:ext cx="655526" cy="718337"/>
              <a:chOff x="7969377" y="2856516"/>
              <a:chExt cx="402682" cy="441266"/>
            </a:xfrm>
          </p:grpSpPr>
          <p:sp>
            <p:nvSpPr>
              <p:cNvPr id="1830" name="Google Shape;1830;p2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2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1" name="Google Shape;1841;p28"/>
            <p:cNvGrpSpPr/>
            <p:nvPr/>
          </p:nvGrpSpPr>
          <p:grpSpPr>
            <a:xfrm>
              <a:off x="833083" y="214853"/>
              <a:ext cx="246464" cy="231319"/>
              <a:chOff x="5946283" y="1650903"/>
              <a:chExt cx="246464" cy="231319"/>
            </a:xfrm>
          </p:grpSpPr>
          <p:sp>
            <p:nvSpPr>
              <p:cNvPr id="1842" name="Google Shape;1842;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4" name="Google Shape;1844;p28"/>
            <p:cNvGrpSpPr/>
            <p:nvPr/>
          </p:nvGrpSpPr>
          <p:grpSpPr>
            <a:xfrm>
              <a:off x="8554508" y="1585528"/>
              <a:ext cx="246464" cy="231319"/>
              <a:chOff x="5946283" y="1650903"/>
              <a:chExt cx="246464" cy="231319"/>
            </a:xfrm>
          </p:grpSpPr>
          <p:sp>
            <p:nvSpPr>
              <p:cNvPr id="1845" name="Google Shape;1845;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7" name="Google Shape;1847;p28"/>
            <p:cNvGrpSpPr/>
            <p:nvPr/>
          </p:nvGrpSpPr>
          <p:grpSpPr>
            <a:xfrm>
              <a:off x="8721583" y="2961753"/>
              <a:ext cx="246464" cy="231319"/>
              <a:chOff x="5946283" y="1650903"/>
              <a:chExt cx="246464" cy="231319"/>
            </a:xfrm>
          </p:grpSpPr>
          <p:sp>
            <p:nvSpPr>
              <p:cNvPr id="1848" name="Google Shape;1848;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0" name="Google Shape;1850;p28"/>
            <p:cNvSpPr/>
            <p:nvPr/>
          </p:nvSpPr>
          <p:spPr>
            <a:xfrm>
              <a:off x="5321888" y="47929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8554488" y="2038968"/>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522262" y="27153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458962" y="11032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4" name="Google Shape;1854;p28"/>
            <p:cNvGrpSpPr/>
            <p:nvPr/>
          </p:nvGrpSpPr>
          <p:grpSpPr>
            <a:xfrm>
              <a:off x="2706194" y="4415254"/>
              <a:ext cx="918609" cy="756066"/>
              <a:chOff x="6522431" y="1681510"/>
              <a:chExt cx="420647" cy="346216"/>
            </a:xfrm>
          </p:grpSpPr>
          <p:sp>
            <p:nvSpPr>
              <p:cNvPr id="1855" name="Google Shape;1855;p28"/>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28"/>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28"/>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28"/>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28"/>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503061341"/>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877"/>
        <p:cNvGrpSpPr/>
        <p:nvPr/>
      </p:nvGrpSpPr>
      <p:grpSpPr>
        <a:xfrm>
          <a:off x="0" y="0"/>
          <a:ext cx="0" cy="0"/>
          <a:chOff x="0" y="0"/>
          <a:chExt cx="0" cy="0"/>
        </a:xfrm>
      </p:grpSpPr>
      <p:sp>
        <p:nvSpPr>
          <p:cNvPr id="1878" name="Google Shape;1878;p29"/>
          <p:cNvSpPr txBox="1">
            <a:spLocks noGrp="1"/>
          </p:cNvSpPr>
          <p:nvPr>
            <p:ph type="title" hasCustomPrompt="1"/>
          </p:nvPr>
        </p:nvSpPr>
        <p:spPr>
          <a:xfrm rot="-396">
            <a:off x="636422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79" name="Google Shape;1879;p29"/>
          <p:cNvSpPr txBox="1">
            <a:spLocks noGrp="1"/>
          </p:cNvSpPr>
          <p:nvPr>
            <p:ph type="subTitle" idx="1"/>
          </p:nvPr>
        </p:nvSpPr>
        <p:spPr>
          <a:xfrm>
            <a:off x="6364200" y="2306655"/>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0" name="Google Shape;1880;p29"/>
          <p:cNvSpPr txBox="1">
            <a:spLocks noGrp="1"/>
          </p:cNvSpPr>
          <p:nvPr>
            <p:ph type="title" idx="2" hasCustomPrompt="1"/>
          </p:nvPr>
        </p:nvSpPr>
        <p:spPr>
          <a:xfrm>
            <a:off x="6364227" y="3504609"/>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81" name="Google Shape;1881;p29"/>
          <p:cNvSpPr txBox="1">
            <a:spLocks noGrp="1"/>
          </p:cNvSpPr>
          <p:nvPr>
            <p:ph type="subTitle" idx="3"/>
          </p:nvPr>
        </p:nvSpPr>
        <p:spPr>
          <a:xfrm>
            <a:off x="6364200" y="5090999"/>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2" name="Google Shape;1882;p29"/>
          <p:cNvSpPr txBox="1">
            <a:spLocks noGrp="1"/>
          </p:cNvSpPr>
          <p:nvPr>
            <p:ph type="title" idx="4" hasCustomPrompt="1"/>
          </p:nvPr>
        </p:nvSpPr>
        <p:spPr>
          <a:xfrm rot="-396">
            <a:off x="235817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3" name="Google Shape;1883;p29"/>
          <p:cNvSpPr txBox="1">
            <a:spLocks noGrp="1"/>
          </p:cNvSpPr>
          <p:nvPr>
            <p:ph type="subTitle" idx="5"/>
          </p:nvPr>
        </p:nvSpPr>
        <p:spPr>
          <a:xfrm>
            <a:off x="2358151" y="2306656"/>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884" name="Google Shape;1884;p29"/>
          <p:cNvSpPr txBox="1">
            <a:spLocks noGrp="1"/>
          </p:cNvSpPr>
          <p:nvPr>
            <p:ph type="title" idx="6" hasCustomPrompt="1"/>
          </p:nvPr>
        </p:nvSpPr>
        <p:spPr>
          <a:xfrm>
            <a:off x="2358177" y="3504611"/>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5" name="Google Shape;1885;p29"/>
          <p:cNvSpPr txBox="1">
            <a:spLocks noGrp="1"/>
          </p:cNvSpPr>
          <p:nvPr>
            <p:ph type="subTitle" idx="7"/>
          </p:nvPr>
        </p:nvSpPr>
        <p:spPr>
          <a:xfrm>
            <a:off x="2358151" y="5091000"/>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1886" name="Google Shape;1886;p29"/>
          <p:cNvGrpSpPr/>
          <p:nvPr/>
        </p:nvGrpSpPr>
        <p:grpSpPr>
          <a:xfrm>
            <a:off x="-274639" y="0"/>
            <a:ext cx="12631733" cy="8137507"/>
            <a:chOff x="-205979" y="0"/>
            <a:chExt cx="9473800" cy="6103130"/>
          </a:xfrm>
        </p:grpSpPr>
        <p:sp>
          <p:nvSpPr>
            <p:cNvPr id="1887" name="Google Shape;1887;p29"/>
            <p:cNvSpPr/>
            <p:nvPr/>
          </p:nvSpPr>
          <p:spPr>
            <a:xfrm rot="5400000">
              <a:off x="-1757202"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9"/>
            <p:cNvSpPr/>
            <p:nvPr/>
          </p:nvSpPr>
          <p:spPr>
            <a:xfrm rot="-5400000" flipH="1">
              <a:off x="5720073"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9"/>
            <p:cNvSpPr/>
            <p:nvPr/>
          </p:nvSpPr>
          <p:spPr>
            <a:xfrm>
              <a:off x="3756012" y="5400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90" name="Google Shape;1890;p29"/>
            <p:cNvGrpSpPr/>
            <p:nvPr/>
          </p:nvGrpSpPr>
          <p:grpSpPr>
            <a:xfrm>
              <a:off x="-205979" y="4451245"/>
              <a:ext cx="9473800" cy="1651885"/>
              <a:chOff x="2200235" y="3803690"/>
              <a:chExt cx="4618888" cy="1651885"/>
            </a:xfrm>
          </p:grpSpPr>
          <p:sp>
            <p:nvSpPr>
              <p:cNvPr id="1891" name="Google Shape;1891;p29"/>
              <p:cNvSpPr/>
              <p:nvPr/>
            </p:nvSpPr>
            <p:spPr>
              <a:xfrm rot="-209802">
                <a:off x="4171744" y="4416006"/>
                <a:ext cx="85665" cy="100475"/>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29"/>
              <p:cNvSpPr/>
              <p:nvPr/>
            </p:nvSpPr>
            <p:spPr>
              <a:xfrm rot="-209802">
                <a:off x="2238013" y="3940959"/>
                <a:ext cx="4543332" cy="1377347"/>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29"/>
              <p:cNvSpPr/>
              <p:nvPr/>
            </p:nvSpPr>
            <p:spPr>
              <a:xfrm rot="-209802">
                <a:off x="5211917" y="4103498"/>
                <a:ext cx="92386" cy="102348"/>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29"/>
              <p:cNvSpPr/>
              <p:nvPr/>
            </p:nvSpPr>
            <p:spPr>
              <a:xfrm rot="-209802">
                <a:off x="5005904" y="4085099"/>
                <a:ext cx="62031" cy="83013"/>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29"/>
              <p:cNvSpPr/>
              <p:nvPr/>
            </p:nvSpPr>
            <p:spPr>
              <a:xfrm rot="-209802">
                <a:off x="3711400" y="3933056"/>
                <a:ext cx="92496" cy="102348"/>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29"/>
              <p:cNvSpPr/>
              <p:nvPr/>
            </p:nvSpPr>
            <p:spPr>
              <a:xfrm rot="-209802">
                <a:off x="2334408" y="4056491"/>
                <a:ext cx="98501" cy="105157"/>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29"/>
              <p:cNvSpPr/>
              <p:nvPr/>
            </p:nvSpPr>
            <p:spPr>
              <a:xfrm rot="-209802">
                <a:off x="3832075" y="3957321"/>
                <a:ext cx="62527" cy="86208"/>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29"/>
              <p:cNvSpPr/>
              <p:nvPr/>
            </p:nvSpPr>
            <p:spPr>
              <a:xfrm rot="-209802">
                <a:off x="4987528" y="4385863"/>
                <a:ext cx="231984" cy="113971"/>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29"/>
              <p:cNvSpPr/>
              <p:nvPr/>
            </p:nvSpPr>
            <p:spPr>
              <a:xfrm rot="-209802">
                <a:off x="5220215" y="4236904"/>
                <a:ext cx="170449" cy="84831"/>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29"/>
              <p:cNvSpPr/>
              <p:nvPr/>
            </p:nvSpPr>
            <p:spPr>
              <a:xfrm rot="-209802">
                <a:off x="3215560" y="4549547"/>
                <a:ext cx="170338" cy="8483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29"/>
              <p:cNvSpPr/>
              <p:nvPr/>
            </p:nvSpPr>
            <p:spPr>
              <a:xfrm rot="-209802">
                <a:off x="4001143" y="4096842"/>
                <a:ext cx="239256" cy="94746"/>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29"/>
              <p:cNvSpPr/>
              <p:nvPr/>
            </p:nvSpPr>
            <p:spPr>
              <a:xfrm rot="-209802">
                <a:off x="3590640" y="4337620"/>
                <a:ext cx="239972" cy="74475"/>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29"/>
              <p:cNvSpPr/>
              <p:nvPr/>
            </p:nvSpPr>
            <p:spPr>
              <a:xfrm rot="-209802">
                <a:off x="3810117" y="4406111"/>
                <a:ext cx="275726" cy="127026"/>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29"/>
              <p:cNvSpPr/>
              <p:nvPr/>
            </p:nvSpPr>
            <p:spPr>
              <a:xfrm rot="-209802">
                <a:off x="4951263" y="4539821"/>
                <a:ext cx="34266" cy="59437"/>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29"/>
              <p:cNvSpPr/>
              <p:nvPr/>
            </p:nvSpPr>
            <p:spPr>
              <a:xfrm rot="-209802">
                <a:off x="4993547" y="4515580"/>
                <a:ext cx="24625" cy="74089"/>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29"/>
              <p:cNvSpPr/>
              <p:nvPr/>
            </p:nvSpPr>
            <p:spPr>
              <a:xfrm rot="-209802">
                <a:off x="3139663" y="4316759"/>
                <a:ext cx="34321" cy="59437"/>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29"/>
              <p:cNvSpPr/>
              <p:nvPr/>
            </p:nvSpPr>
            <p:spPr>
              <a:xfrm rot="-209802">
                <a:off x="3181945" y="4292465"/>
                <a:ext cx="24625" cy="74145"/>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29"/>
              <p:cNvSpPr/>
              <p:nvPr/>
            </p:nvSpPr>
            <p:spPr>
              <a:xfrm rot="-209802">
                <a:off x="3697819" y="4666041"/>
                <a:ext cx="34266" cy="59492"/>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29"/>
              <p:cNvSpPr/>
              <p:nvPr/>
            </p:nvSpPr>
            <p:spPr>
              <a:xfrm rot="-209802">
                <a:off x="3740049" y="4641857"/>
                <a:ext cx="24680" cy="74089"/>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29"/>
              <p:cNvSpPr/>
              <p:nvPr/>
            </p:nvSpPr>
            <p:spPr>
              <a:xfrm rot="-209802">
                <a:off x="3519233" y="4386390"/>
                <a:ext cx="34266" cy="59492"/>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29"/>
              <p:cNvSpPr/>
              <p:nvPr/>
            </p:nvSpPr>
            <p:spPr>
              <a:xfrm rot="-209802">
                <a:off x="3561573" y="4362200"/>
                <a:ext cx="24625" cy="74089"/>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29"/>
              <p:cNvSpPr/>
              <p:nvPr/>
            </p:nvSpPr>
            <p:spPr>
              <a:xfrm rot="-209802">
                <a:off x="3147273" y="4835948"/>
                <a:ext cx="34266" cy="59382"/>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29"/>
              <p:cNvSpPr/>
              <p:nvPr/>
            </p:nvSpPr>
            <p:spPr>
              <a:xfrm rot="-209802">
                <a:off x="3189553" y="4811597"/>
                <a:ext cx="24625" cy="74145"/>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29"/>
              <p:cNvSpPr/>
              <p:nvPr/>
            </p:nvSpPr>
            <p:spPr>
              <a:xfrm rot="-209802">
                <a:off x="5506975" y="4331692"/>
                <a:ext cx="35919" cy="62962"/>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29"/>
              <p:cNvSpPr/>
              <p:nvPr/>
            </p:nvSpPr>
            <p:spPr>
              <a:xfrm rot="-209802">
                <a:off x="5551230" y="4305803"/>
                <a:ext cx="25727" cy="78606"/>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29"/>
              <p:cNvSpPr/>
              <p:nvPr/>
            </p:nvSpPr>
            <p:spPr>
              <a:xfrm rot="-209802">
                <a:off x="3945042" y="4319736"/>
                <a:ext cx="39995" cy="57013"/>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29"/>
              <p:cNvSpPr/>
              <p:nvPr/>
            </p:nvSpPr>
            <p:spPr>
              <a:xfrm rot="-209802">
                <a:off x="3918625" y="4293551"/>
                <a:ext cx="18345" cy="74585"/>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29"/>
              <p:cNvSpPr/>
              <p:nvPr/>
            </p:nvSpPr>
            <p:spPr>
              <a:xfrm rot="-209802">
                <a:off x="5263009" y="4335323"/>
                <a:ext cx="40050" cy="56958"/>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29"/>
              <p:cNvSpPr/>
              <p:nvPr/>
            </p:nvSpPr>
            <p:spPr>
              <a:xfrm rot="-209802">
                <a:off x="5236642" y="4309085"/>
                <a:ext cx="18235" cy="74475"/>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29"/>
              <p:cNvSpPr/>
              <p:nvPr/>
            </p:nvSpPr>
            <p:spPr>
              <a:xfrm rot="-209802">
                <a:off x="5326552" y="4591155"/>
                <a:ext cx="40050" cy="56958"/>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29"/>
              <p:cNvSpPr/>
              <p:nvPr/>
            </p:nvSpPr>
            <p:spPr>
              <a:xfrm rot="-209802">
                <a:off x="5300188" y="4564970"/>
                <a:ext cx="18290" cy="74475"/>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22" name="Google Shape;1922;p29"/>
            <p:cNvSpPr/>
            <p:nvPr/>
          </p:nvSpPr>
          <p:spPr>
            <a:xfrm>
              <a:off x="4825974" y="128042"/>
              <a:ext cx="1060691" cy="54202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99309160"/>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923"/>
        <p:cNvGrpSpPr/>
        <p:nvPr/>
      </p:nvGrpSpPr>
      <p:grpSpPr>
        <a:xfrm>
          <a:off x="0" y="0"/>
          <a:ext cx="0" cy="0"/>
          <a:chOff x="0" y="0"/>
          <a:chExt cx="0" cy="0"/>
        </a:xfrm>
      </p:grpSpPr>
      <p:sp>
        <p:nvSpPr>
          <p:cNvPr id="1924" name="Google Shape;1924;p30"/>
          <p:cNvSpPr txBox="1">
            <a:spLocks noGrp="1"/>
          </p:cNvSpPr>
          <p:nvPr>
            <p:ph type="subTitle" idx="1"/>
          </p:nvPr>
        </p:nvSpPr>
        <p:spPr>
          <a:xfrm>
            <a:off x="11243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5" name="Google Shape;1925;p30"/>
          <p:cNvSpPr txBox="1">
            <a:spLocks noGrp="1"/>
          </p:cNvSpPr>
          <p:nvPr>
            <p:ph type="subTitle" idx="2"/>
          </p:nvPr>
        </p:nvSpPr>
        <p:spPr>
          <a:xfrm>
            <a:off x="78481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6" name="Google Shape;1926;p30"/>
          <p:cNvSpPr txBox="1">
            <a:spLocks noGrp="1"/>
          </p:cNvSpPr>
          <p:nvPr>
            <p:ph type="title" hasCustomPrompt="1"/>
          </p:nvPr>
        </p:nvSpPr>
        <p:spPr>
          <a:xfrm>
            <a:off x="1772067"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lt1"/>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7" name="Google Shape;1927;p30"/>
          <p:cNvSpPr txBox="1">
            <a:spLocks noGrp="1"/>
          </p:cNvSpPr>
          <p:nvPr>
            <p:ph type="title" idx="3" hasCustomPrompt="1"/>
          </p:nvPr>
        </p:nvSpPr>
        <p:spPr>
          <a:xfrm>
            <a:off x="8495800"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accent4"/>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8" name="Google Shape;1928;p30"/>
          <p:cNvSpPr txBox="1">
            <a:spLocks noGrp="1"/>
          </p:cNvSpPr>
          <p:nvPr>
            <p:ph type="subTitle" idx="4"/>
          </p:nvPr>
        </p:nvSpPr>
        <p:spPr>
          <a:xfrm>
            <a:off x="11243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29" name="Google Shape;1929;p30"/>
          <p:cNvSpPr txBox="1">
            <a:spLocks noGrp="1"/>
          </p:cNvSpPr>
          <p:nvPr>
            <p:ph type="subTitle" idx="5"/>
          </p:nvPr>
        </p:nvSpPr>
        <p:spPr>
          <a:xfrm>
            <a:off x="78481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30" name="Google Shape;1930;p30"/>
          <p:cNvSpPr txBox="1">
            <a:spLocks noGrp="1"/>
          </p:cNvSpPr>
          <p:nvPr>
            <p:ph type="title" idx="6"/>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31" name="Google Shape;1931;p30"/>
          <p:cNvGrpSpPr/>
          <p:nvPr/>
        </p:nvGrpSpPr>
        <p:grpSpPr>
          <a:xfrm>
            <a:off x="-379778" y="176544"/>
            <a:ext cx="13080495" cy="7792945"/>
            <a:chOff x="-284834" y="132407"/>
            <a:chExt cx="9810371" cy="5844709"/>
          </a:xfrm>
        </p:grpSpPr>
        <p:grpSp>
          <p:nvGrpSpPr>
            <p:cNvPr id="1932" name="Google Shape;1932;p30"/>
            <p:cNvGrpSpPr/>
            <p:nvPr/>
          </p:nvGrpSpPr>
          <p:grpSpPr>
            <a:xfrm>
              <a:off x="5389970" y="4252632"/>
              <a:ext cx="3764636" cy="1175402"/>
              <a:chOff x="2132353" y="3387432"/>
              <a:chExt cx="3764636" cy="1175402"/>
            </a:xfrm>
          </p:grpSpPr>
          <p:sp>
            <p:nvSpPr>
              <p:cNvPr id="1933" name="Google Shape;1933;p30"/>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30"/>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30"/>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30"/>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30"/>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30"/>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30"/>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30"/>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30"/>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30"/>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30"/>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30"/>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30"/>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30"/>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30"/>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30"/>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9" name="Google Shape;1949;p30"/>
            <p:cNvGrpSpPr/>
            <p:nvPr/>
          </p:nvGrpSpPr>
          <p:grpSpPr>
            <a:xfrm>
              <a:off x="-10616" y="4487881"/>
              <a:ext cx="5447326" cy="1489235"/>
              <a:chOff x="626075" y="3657856"/>
              <a:chExt cx="5447326" cy="1489235"/>
            </a:xfrm>
          </p:grpSpPr>
          <p:sp>
            <p:nvSpPr>
              <p:cNvPr id="1950" name="Google Shape;1950;p30"/>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30"/>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30"/>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30"/>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30"/>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30"/>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30"/>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30"/>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30"/>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30"/>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30"/>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30"/>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30"/>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30"/>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30"/>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30"/>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30"/>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30"/>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30"/>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30"/>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30"/>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30"/>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30"/>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30"/>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30"/>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30"/>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30"/>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30"/>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8" name="Google Shape;1978;p30"/>
            <p:cNvGrpSpPr/>
            <p:nvPr/>
          </p:nvGrpSpPr>
          <p:grpSpPr>
            <a:xfrm>
              <a:off x="8727708" y="1417328"/>
              <a:ext cx="246464" cy="231319"/>
              <a:chOff x="5946283" y="1650903"/>
              <a:chExt cx="246464" cy="231319"/>
            </a:xfrm>
          </p:grpSpPr>
          <p:sp>
            <p:nvSpPr>
              <p:cNvPr id="1979" name="Google Shape;1979;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81" name="Google Shape;1981;p30"/>
            <p:cNvSpPr/>
            <p:nvPr/>
          </p:nvSpPr>
          <p:spPr>
            <a:xfrm>
              <a:off x="120162" y="13267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2" name="Google Shape;1982;p30"/>
            <p:cNvGrpSpPr/>
            <p:nvPr/>
          </p:nvGrpSpPr>
          <p:grpSpPr>
            <a:xfrm>
              <a:off x="398284" y="1882229"/>
              <a:ext cx="497474" cy="403112"/>
              <a:chOff x="7109370" y="3456528"/>
              <a:chExt cx="364958" cy="295732"/>
            </a:xfrm>
          </p:grpSpPr>
          <p:sp>
            <p:nvSpPr>
              <p:cNvPr id="1983" name="Google Shape;1983;p30"/>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30"/>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30"/>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30"/>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30"/>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8" name="Google Shape;1988;p30"/>
            <p:cNvGrpSpPr/>
            <p:nvPr/>
          </p:nvGrpSpPr>
          <p:grpSpPr>
            <a:xfrm>
              <a:off x="8104784" y="3975202"/>
              <a:ext cx="548896" cy="601490"/>
              <a:chOff x="7969377" y="2856516"/>
              <a:chExt cx="402682" cy="441266"/>
            </a:xfrm>
          </p:grpSpPr>
          <p:sp>
            <p:nvSpPr>
              <p:cNvPr id="1989" name="Google Shape;1989;p3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3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3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3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3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3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3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3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3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3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3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0" name="Google Shape;2000;p30"/>
            <p:cNvGrpSpPr/>
            <p:nvPr/>
          </p:nvGrpSpPr>
          <p:grpSpPr>
            <a:xfrm>
              <a:off x="2104377" y="4214441"/>
              <a:ext cx="365496" cy="565595"/>
              <a:chOff x="7706772" y="521151"/>
              <a:chExt cx="268136" cy="414933"/>
            </a:xfrm>
          </p:grpSpPr>
          <p:sp>
            <p:nvSpPr>
              <p:cNvPr id="2001" name="Google Shape;2001;p30"/>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30"/>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30"/>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30"/>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30"/>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30"/>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7" name="Google Shape;2007;p30"/>
            <p:cNvGrpSpPr/>
            <p:nvPr/>
          </p:nvGrpSpPr>
          <p:grpSpPr>
            <a:xfrm>
              <a:off x="8589683" y="3245728"/>
              <a:ext cx="246464" cy="231319"/>
              <a:chOff x="5946283" y="1650903"/>
              <a:chExt cx="246464" cy="231319"/>
            </a:xfrm>
          </p:grpSpPr>
          <p:sp>
            <p:nvSpPr>
              <p:cNvPr id="2008" name="Google Shape;2008;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0" name="Google Shape;2010;p30"/>
            <p:cNvGrpSpPr/>
            <p:nvPr/>
          </p:nvGrpSpPr>
          <p:grpSpPr>
            <a:xfrm>
              <a:off x="86208" y="800053"/>
              <a:ext cx="246464" cy="231319"/>
              <a:chOff x="5946283" y="1650903"/>
              <a:chExt cx="246464" cy="231319"/>
            </a:xfrm>
          </p:grpSpPr>
          <p:sp>
            <p:nvSpPr>
              <p:cNvPr id="2011" name="Google Shape;2011;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3" name="Google Shape;2013;p30"/>
            <p:cNvGrpSpPr/>
            <p:nvPr/>
          </p:nvGrpSpPr>
          <p:grpSpPr>
            <a:xfrm>
              <a:off x="182858" y="2484028"/>
              <a:ext cx="246464" cy="231319"/>
              <a:chOff x="5946283" y="1650903"/>
              <a:chExt cx="246464" cy="231319"/>
            </a:xfrm>
          </p:grpSpPr>
          <p:sp>
            <p:nvSpPr>
              <p:cNvPr id="2014" name="Google Shape;2014;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6" name="Google Shape;2016;p30"/>
            <p:cNvSpPr/>
            <p:nvPr/>
          </p:nvSpPr>
          <p:spPr>
            <a:xfrm>
              <a:off x="-284834" y="3785532"/>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30"/>
            <p:cNvSpPr/>
            <p:nvPr/>
          </p:nvSpPr>
          <p:spPr>
            <a:xfrm>
              <a:off x="8611441" y="1922407"/>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30"/>
            <p:cNvSpPr/>
            <p:nvPr/>
          </p:nvSpPr>
          <p:spPr>
            <a:xfrm>
              <a:off x="7567337" y="1324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50908267"/>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019"/>
        <p:cNvGrpSpPr/>
        <p:nvPr/>
      </p:nvGrpSpPr>
      <p:grpSpPr>
        <a:xfrm>
          <a:off x="0" y="0"/>
          <a:ext cx="0" cy="0"/>
          <a:chOff x="0" y="0"/>
          <a:chExt cx="0" cy="0"/>
        </a:xfrm>
      </p:grpSpPr>
      <p:sp>
        <p:nvSpPr>
          <p:cNvPr id="2020" name="Google Shape;2020;p31"/>
          <p:cNvSpPr txBox="1">
            <a:spLocks noGrp="1"/>
          </p:cNvSpPr>
          <p:nvPr>
            <p:ph type="ctrTitle"/>
          </p:nvPr>
        </p:nvSpPr>
        <p:spPr>
          <a:xfrm>
            <a:off x="960000" y="720000"/>
            <a:ext cx="4288800" cy="15176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SzPts val="5200"/>
              <a:buNone/>
              <a:defRPr sz="8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21" name="Google Shape;2021;p31"/>
          <p:cNvSpPr txBox="1">
            <a:spLocks noGrp="1"/>
          </p:cNvSpPr>
          <p:nvPr>
            <p:ph type="subTitle" idx="1"/>
          </p:nvPr>
        </p:nvSpPr>
        <p:spPr>
          <a:xfrm>
            <a:off x="960000" y="2987967"/>
            <a:ext cx="4288800" cy="15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3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2" name="Google Shape;2022;p31"/>
          <p:cNvSpPr txBox="1">
            <a:spLocks noGrp="1"/>
          </p:cNvSpPr>
          <p:nvPr>
            <p:ph type="subTitle" idx="2"/>
          </p:nvPr>
        </p:nvSpPr>
        <p:spPr>
          <a:xfrm rot="-1283">
            <a:off x="960000" y="5578929"/>
            <a:ext cx="4288800" cy="5584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3" name="Google Shape;2023;p31"/>
          <p:cNvSpPr txBox="1"/>
          <p:nvPr/>
        </p:nvSpPr>
        <p:spPr>
          <a:xfrm>
            <a:off x="960000" y="4467757"/>
            <a:ext cx="4288800" cy="1001600"/>
          </a:xfrm>
          <a:prstGeom prst="rect">
            <a:avLst/>
          </a:prstGeom>
          <a:noFill/>
          <a:ln>
            <a:noFill/>
          </a:ln>
        </p:spPr>
        <p:txBody>
          <a:bodyPr spcFirstLastPara="1" wrap="square" lIns="121900" tIns="121900" rIns="121900" bIns="121900" anchor="t" anchorCtr="0">
            <a:noAutofit/>
          </a:bodyPr>
          <a:lstStyle/>
          <a:p>
            <a:pPr marL="0" lvl="0" indent="0" algn="l" rtl="0">
              <a:spcBef>
                <a:spcPts val="400"/>
              </a:spcBef>
              <a:spcAft>
                <a:spcPts val="0"/>
              </a:spcAft>
              <a:buNone/>
            </a:pPr>
            <a:r>
              <a:rPr lang="en" sz="1467" b="1">
                <a:solidFill>
                  <a:schemeClr val="dk1"/>
                </a:solidFill>
                <a:latin typeface="Bellota Text"/>
                <a:ea typeface="Bellota Text"/>
                <a:cs typeface="Bellota Text"/>
                <a:sym typeface="Bellota Text"/>
              </a:rPr>
              <a:t>CREDITS:</a:t>
            </a:r>
            <a:r>
              <a:rPr lang="en" sz="1467">
                <a:solidFill>
                  <a:schemeClr val="dk1"/>
                </a:solidFill>
                <a:latin typeface="Bellota Text"/>
                <a:ea typeface="Bellota Text"/>
                <a:cs typeface="Bellota Text"/>
                <a:sym typeface="Bellota Text"/>
              </a:rPr>
              <a:t> This presentation template was created by </a:t>
            </a:r>
            <a:r>
              <a:rPr lang="en" sz="1467" b="1">
                <a:solidFill>
                  <a:schemeClr val="dk1"/>
                </a:solidFill>
                <a:uFill>
                  <a:noFill/>
                </a:uFill>
                <a:latin typeface="Bellota Text"/>
                <a:ea typeface="Bellota Text"/>
                <a:cs typeface="Bellota Text"/>
                <a:sym typeface="Bellota Text"/>
                <a:hlinkClick r:id="rId2">
                  <a:extLst>
                    <a:ext uri="{A12FA001-AC4F-418D-AE19-62706E023703}">
                      <ahyp:hlinkClr xmlns:ahyp="http://schemas.microsoft.com/office/drawing/2018/hyperlinkcolor" val="tx"/>
                    </a:ext>
                  </a:extLst>
                </a:hlinkClick>
              </a:rPr>
              <a:t>Slidesgo</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includes icons by </a:t>
            </a:r>
            <a:r>
              <a:rPr lang="en" sz="1467" b="1">
                <a:solidFill>
                  <a:schemeClr val="dk1"/>
                </a:solidFill>
                <a:uFill>
                  <a:noFill/>
                </a:uFill>
                <a:latin typeface="Bellota Text"/>
                <a:ea typeface="Bellota Text"/>
                <a:cs typeface="Bellota Text"/>
                <a:sym typeface="Bellota Text"/>
                <a:hlinkClick r:id="rId3">
                  <a:extLst>
                    <a:ext uri="{A12FA001-AC4F-418D-AE19-62706E023703}">
                      <ahyp:hlinkClr xmlns:ahyp="http://schemas.microsoft.com/office/drawing/2018/hyperlinkcolor" val="tx"/>
                    </a:ext>
                  </a:extLst>
                </a:hlinkClick>
              </a:rPr>
              <a:t>Flaticon</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infographics &amp; images by </a:t>
            </a:r>
            <a:r>
              <a:rPr lang="en" sz="1467" b="1">
                <a:solidFill>
                  <a:schemeClr val="dk1"/>
                </a:solidFill>
                <a:uFill>
                  <a:noFill/>
                </a:uFill>
                <a:latin typeface="Bellota Text"/>
                <a:ea typeface="Bellota Text"/>
                <a:cs typeface="Bellota Text"/>
                <a:sym typeface="Bellota Text"/>
                <a:hlinkClick r:id="rId4">
                  <a:extLst>
                    <a:ext uri="{A12FA001-AC4F-418D-AE19-62706E023703}">
                      <ahyp:hlinkClr xmlns:ahyp="http://schemas.microsoft.com/office/drawing/2018/hyperlinkcolor" val="tx"/>
                    </a:ext>
                  </a:extLst>
                </a:hlinkClick>
              </a:rPr>
              <a:t>Freepik</a:t>
            </a:r>
            <a:endParaRPr sz="1467" b="1">
              <a:solidFill>
                <a:schemeClr val="dk1"/>
              </a:solidFill>
              <a:latin typeface="Bellota Text"/>
              <a:ea typeface="Bellota Text"/>
              <a:cs typeface="Bellota Text"/>
              <a:sym typeface="Bellota Text"/>
            </a:endParaRPr>
          </a:p>
        </p:txBody>
      </p:sp>
      <p:grpSp>
        <p:nvGrpSpPr>
          <p:cNvPr id="2024" name="Google Shape;2024;p31"/>
          <p:cNvGrpSpPr/>
          <p:nvPr/>
        </p:nvGrpSpPr>
        <p:grpSpPr>
          <a:xfrm>
            <a:off x="4078507" y="3317094"/>
            <a:ext cx="8503231" cy="4994540"/>
            <a:chOff x="3058880" y="2487820"/>
            <a:chExt cx="6377423" cy="3745905"/>
          </a:xfrm>
        </p:grpSpPr>
        <p:sp>
          <p:nvSpPr>
            <p:cNvPr id="2025" name="Google Shape;2025;p31"/>
            <p:cNvSpPr/>
            <p:nvPr/>
          </p:nvSpPr>
          <p:spPr>
            <a:xfrm>
              <a:off x="7884729" y="2487820"/>
              <a:ext cx="1479976" cy="1906643"/>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26" name="Google Shape;2026;p31"/>
            <p:cNvGrpSpPr/>
            <p:nvPr/>
          </p:nvGrpSpPr>
          <p:grpSpPr>
            <a:xfrm>
              <a:off x="3058880" y="4063270"/>
              <a:ext cx="6377423" cy="2170454"/>
              <a:chOff x="715728" y="1849983"/>
              <a:chExt cx="3985391" cy="1356364"/>
            </a:xfrm>
          </p:grpSpPr>
          <p:sp>
            <p:nvSpPr>
              <p:cNvPr id="2027" name="Google Shape;2027;p3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3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3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3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3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3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3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3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3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3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3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3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3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3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3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3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3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3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3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3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3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3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3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050" name="Google Shape;2050;p31"/>
          <p:cNvGrpSpPr/>
          <p:nvPr/>
        </p:nvGrpSpPr>
        <p:grpSpPr>
          <a:xfrm>
            <a:off x="7077311" y="411589"/>
            <a:ext cx="328619" cy="308425"/>
            <a:chOff x="5946283" y="1650903"/>
            <a:chExt cx="246464" cy="231319"/>
          </a:xfrm>
        </p:grpSpPr>
        <p:sp>
          <p:nvSpPr>
            <p:cNvPr id="2051" name="Google Shape;2051;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53" name="Google Shape;2053;p31"/>
          <p:cNvGrpSpPr/>
          <p:nvPr/>
        </p:nvGrpSpPr>
        <p:grpSpPr>
          <a:xfrm>
            <a:off x="11261844" y="2577956"/>
            <a:ext cx="328619" cy="308425"/>
            <a:chOff x="5946283" y="1650903"/>
            <a:chExt cx="246464" cy="231319"/>
          </a:xfrm>
        </p:grpSpPr>
        <p:sp>
          <p:nvSpPr>
            <p:cNvPr id="2054" name="Google Shape;2054;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72833453"/>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56"/>
        <p:cNvGrpSpPr/>
        <p:nvPr/>
      </p:nvGrpSpPr>
      <p:grpSpPr>
        <a:xfrm>
          <a:off x="0" y="0"/>
          <a:ext cx="0" cy="0"/>
          <a:chOff x="0" y="0"/>
          <a:chExt cx="0" cy="0"/>
        </a:xfrm>
      </p:grpSpPr>
      <p:grpSp>
        <p:nvGrpSpPr>
          <p:cNvPr id="2057" name="Google Shape;2057;p32"/>
          <p:cNvGrpSpPr/>
          <p:nvPr/>
        </p:nvGrpSpPr>
        <p:grpSpPr>
          <a:xfrm>
            <a:off x="36" y="4"/>
            <a:ext cx="12191965" cy="6887888"/>
            <a:chOff x="27" y="3"/>
            <a:chExt cx="9143974" cy="5165916"/>
          </a:xfrm>
        </p:grpSpPr>
        <p:sp>
          <p:nvSpPr>
            <p:cNvPr id="2058" name="Google Shape;2058;p3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3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0" name="Google Shape;2060;p32"/>
          <p:cNvGrpSpPr/>
          <p:nvPr/>
        </p:nvGrpSpPr>
        <p:grpSpPr>
          <a:xfrm>
            <a:off x="1584706" y="1759115"/>
            <a:ext cx="2495293" cy="1461548"/>
            <a:chOff x="6479176" y="2546587"/>
            <a:chExt cx="992401" cy="581271"/>
          </a:xfrm>
        </p:grpSpPr>
        <p:sp>
          <p:nvSpPr>
            <p:cNvPr id="2061" name="Google Shape;2061;p32"/>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32"/>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32"/>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32"/>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32"/>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32"/>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7" name="Google Shape;2067;p32"/>
          <p:cNvGrpSpPr/>
          <p:nvPr/>
        </p:nvGrpSpPr>
        <p:grpSpPr>
          <a:xfrm>
            <a:off x="554011" y="1932138"/>
            <a:ext cx="328619" cy="308425"/>
            <a:chOff x="5946283" y="1650903"/>
            <a:chExt cx="246464" cy="231319"/>
          </a:xfrm>
        </p:grpSpPr>
        <p:sp>
          <p:nvSpPr>
            <p:cNvPr id="2068" name="Google Shape;2068;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70" name="Google Shape;2070;p32"/>
          <p:cNvSpPr/>
          <p:nvPr/>
        </p:nvSpPr>
        <p:spPr>
          <a:xfrm>
            <a:off x="2144417" y="10744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1" name="Google Shape;2071;p32"/>
          <p:cNvGrpSpPr/>
          <p:nvPr/>
        </p:nvGrpSpPr>
        <p:grpSpPr>
          <a:xfrm>
            <a:off x="778945" y="3271892"/>
            <a:ext cx="2771460" cy="2895235"/>
            <a:chOff x="7391346" y="1205004"/>
            <a:chExt cx="1237848" cy="1293131"/>
          </a:xfrm>
        </p:grpSpPr>
        <p:sp>
          <p:nvSpPr>
            <p:cNvPr id="2072" name="Google Shape;2072;p32"/>
            <p:cNvSpPr/>
            <p:nvPr/>
          </p:nvSpPr>
          <p:spPr>
            <a:xfrm>
              <a:off x="7391346" y="1205004"/>
              <a:ext cx="1237848" cy="1293131"/>
            </a:xfrm>
            <a:custGeom>
              <a:avLst/>
              <a:gdLst/>
              <a:ahLst/>
              <a:cxnLst/>
              <a:rect l="l" t="t" r="r" b="b"/>
              <a:pathLst>
                <a:path w="41410" h="43263" extrusionOk="0">
                  <a:moveTo>
                    <a:pt x="12872" y="1"/>
                  </a:moveTo>
                  <a:cubicBezTo>
                    <a:pt x="11093" y="1"/>
                    <a:pt x="10052" y="500"/>
                    <a:pt x="9445" y="1123"/>
                  </a:cubicBezTo>
                  <a:lnTo>
                    <a:pt x="9377" y="1123"/>
                  </a:lnTo>
                  <a:cubicBezTo>
                    <a:pt x="6455" y="1123"/>
                    <a:pt x="2750" y="4098"/>
                    <a:pt x="2168" y="8079"/>
                  </a:cubicBezTo>
                  <a:cubicBezTo>
                    <a:pt x="1677" y="11429"/>
                    <a:pt x="2756" y="14697"/>
                    <a:pt x="4895" y="16641"/>
                  </a:cubicBezTo>
                  <a:cubicBezTo>
                    <a:pt x="4790" y="17320"/>
                    <a:pt x="4894" y="18011"/>
                    <a:pt x="5220" y="18617"/>
                  </a:cubicBezTo>
                  <a:cubicBezTo>
                    <a:pt x="5495" y="19129"/>
                    <a:pt x="5912" y="19546"/>
                    <a:pt x="6413" y="19836"/>
                  </a:cubicBezTo>
                  <a:cubicBezTo>
                    <a:pt x="5155" y="20600"/>
                    <a:pt x="3772" y="21663"/>
                    <a:pt x="2818" y="23032"/>
                  </a:cubicBezTo>
                  <a:cubicBezTo>
                    <a:pt x="2486" y="23176"/>
                    <a:pt x="2222" y="23364"/>
                    <a:pt x="2019" y="23509"/>
                  </a:cubicBezTo>
                  <a:lnTo>
                    <a:pt x="2013" y="23513"/>
                  </a:lnTo>
                  <a:lnTo>
                    <a:pt x="1969" y="23513"/>
                  </a:lnTo>
                  <a:cubicBezTo>
                    <a:pt x="1697" y="23513"/>
                    <a:pt x="1447" y="23563"/>
                    <a:pt x="1203" y="23663"/>
                  </a:cubicBezTo>
                  <a:cubicBezTo>
                    <a:pt x="476" y="23962"/>
                    <a:pt x="29" y="24594"/>
                    <a:pt x="7" y="25351"/>
                  </a:cubicBezTo>
                  <a:cubicBezTo>
                    <a:pt x="2" y="25522"/>
                    <a:pt x="22" y="25701"/>
                    <a:pt x="65" y="25880"/>
                  </a:cubicBezTo>
                  <a:cubicBezTo>
                    <a:pt x="0" y="26182"/>
                    <a:pt x="10" y="26500"/>
                    <a:pt x="101" y="26816"/>
                  </a:cubicBezTo>
                  <a:cubicBezTo>
                    <a:pt x="178" y="27080"/>
                    <a:pt x="322" y="27350"/>
                    <a:pt x="540" y="27585"/>
                  </a:cubicBezTo>
                  <a:cubicBezTo>
                    <a:pt x="602" y="27803"/>
                    <a:pt x="703" y="28009"/>
                    <a:pt x="844" y="28201"/>
                  </a:cubicBezTo>
                  <a:cubicBezTo>
                    <a:pt x="1035" y="28456"/>
                    <a:pt x="1275" y="28658"/>
                    <a:pt x="1554" y="28801"/>
                  </a:cubicBezTo>
                  <a:cubicBezTo>
                    <a:pt x="1567" y="28829"/>
                    <a:pt x="1578" y="28857"/>
                    <a:pt x="1593" y="28884"/>
                  </a:cubicBezTo>
                  <a:cubicBezTo>
                    <a:pt x="1886" y="29473"/>
                    <a:pt x="2472" y="29851"/>
                    <a:pt x="3155" y="29896"/>
                  </a:cubicBezTo>
                  <a:lnTo>
                    <a:pt x="3226" y="29900"/>
                  </a:lnTo>
                  <a:lnTo>
                    <a:pt x="3279" y="29900"/>
                  </a:lnTo>
                  <a:cubicBezTo>
                    <a:pt x="4006" y="29900"/>
                    <a:pt x="4511" y="29488"/>
                    <a:pt x="4797" y="29190"/>
                  </a:cubicBezTo>
                  <a:cubicBezTo>
                    <a:pt x="4978" y="29250"/>
                    <a:pt x="5173" y="29284"/>
                    <a:pt x="5381" y="29284"/>
                  </a:cubicBezTo>
                  <a:cubicBezTo>
                    <a:pt x="5484" y="29284"/>
                    <a:pt x="5589" y="29276"/>
                    <a:pt x="5699" y="29258"/>
                  </a:cubicBezTo>
                  <a:cubicBezTo>
                    <a:pt x="6133" y="29187"/>
                    <a:pt x="6512" y="28938"/>
                    <a:pt x="6778" y="28589"/>
                  </a:cubicBezTo>
                  <a:cubicBezTo>
                    <a:pt x="7387" y="27789"/>
                    <a:pt x="7220" y="26994"/>
                    <a:pt x="7154" y="26689"/>
                  </a:cubicBezTo>
                  <a:cubicBezTo>
                    <a:pt x="7144" y="26634"/>
                    <a:pt x="7131" y="26580"/>
                    <a:pt x="7119" y="26527"/>
                  </a:cubicBezTo>
                  <a:cubicBezTo>
                    <a:pt x="7641" y="26232"/>
                    <a:pt x="8283" y="25897"/>
                    <a:pt x="8961" y="25604"/>
                  </a:cubicBezTo>
                  <a:lnTo>
                    <a:pt x="9349" y="26507"/>
                  </a:lnTo>
                  <a:cubicBezTo>
                    <a:pt x="9483" y="26820"/>
                    <a:pt x="9788" y="27004"/>
                    <a:pt x="10106" y="27004"/>
                  </a:cubicBezTo>
                  <a:cubicBezTo>
                    <a:pt x="10231" y="27004"/>
                    <a:pt x="10358" y="26976"/>
                    <a:pt x="10478" y="26915"/>
                  </a:cubicBezTo>
                  <a:lnTo>
                    <a:pt x="12708" y="25777"/>
                  </a:lnTo>
                  <a:lnTo>
                    <a:pt x="12711" y="25777"/>
                  </a:lnTo>
                  <a:cubicBezTo>
                    <a:pt x="12784" y="26047"/>
                    <a:pt x="12856" y="26311"/>
                    <a:pt x="12924" y="26578"/>
                  </a:cubicBezTo>
                  <a:cubicBezTo>
                    <a:pt x="13058" y="27094"/>
                    <a:pt x="13181" y="27628"/>
                    <a:pt x="13294" y="28164"/>
                  </a:cubicBezTo>
                  <a:cubicBezTo>
                    <a:pt x="13487" y="29089"/>
                    <a:pt x="13621" y="29937"/>
                    <a:pt x="13671" y="30552"/>
                  </a:cubicBezTo>
                  <a:lnTo>
                    <a:pt x="13805" y="32226"/>
                  </a:lnTo>
                  <a:lnTo>
                    <a:pt x="14038" y="32198"/>
                  </a:lnTo>
                  <a:cubicBezTo>
                    <a:pt x="14084" y="32674"/>
                    <a:pt x="14115" y="33109"/>
                    <a:pt x="14125" y="33485"/>
                  </a:cubicBezTo>
                  <a:cubicBezTo>
                    <a:pt x="13700" y="33391"/>
                    <a:pt x="13199" y="33231"/>
                    <a:pt x="12750" y="33065"/>
                  </a:cubicBezTo>
                  <a:cubicBezTo>
                    <a:pt x="12443" y="32071"/>
                    <a:pt x="11822" y="30785"/>
                    <a:pt x="10496" y="30729"/>
                  </a:cubicBezTo>
                  <a:lnTo>
                    <a:pt x="10460" y="30727"/>
                  </a:lnTo>
                  <a:lnTo>
                    <a:pt x="10426" y="30727"/>
                  </a:lnTo>
                  <a:cubicBezTo>
                    <a:pt x="9926" y="30727"/>
                    <a:pt x="9241" y="30727"/>
                    <a:pt x="6557" y="33672"/>
                  </a:cubicBezTo>
                  <a:cubicBezTo>
                    <a:pt x="3933" y="36546"/>
                    <a:pt x="3804" y="37576"/>
                    <a:pt x="3755" y="37964"/>
                  </a:cubicBezTo>
                  <a:cubicBezTo>
                    <a:pt x="3629" y="38962"/>
                    <a:pt x="4201" y="39826"/>
                    <a:pt x="5145" y="40067"/>
                  </a:cubicBezTo>
                  <a:cubicBezTo>
                    <a:pt x="5375" y="40127"/>
                    <a:pt x="5622" y="40156"/>
                    <a:pt x="5879" y="40156"/>
                  </a:cubicBezTo>
                  <a:cubicBezTo>
                    <a:pt x="6646" y="40156"/>
                    <a:pt x="7555" y="39894"/>
                    <a:pt x="8649" y="39352"/>
                  </a:cubicBezTo>
                  <a:cubicBezTo>
                    <a:pt x="8879" y="39288"/>
                    <a:pt x="9086" y="39177"/>
                    <a:pt x="9264" y="39028"/>
                  </a:cubicBezTo>
                  <a:cubicBezTo>
                    <a:pt x="9299" y="39014"/>
                    <a:pt x="9333" y="38995"/>
                    <a:pt x="9367" y="38978"/>
                  </a:cubicBezTo>
                  <a:cubicBezTo>
                    <a:pt x="9442" y="38954"/>
                    <a:pt x="9515" y="38924"/>
                    <a:pt x="9587" y="38892"/>
                  </a:cubicBezTo>
                  <a:cubicBezTo>
                    <a:pt x="9644" y="38865"/>
                    <a:pt x="9699" y="38835"/>
                    <a:pt x="9751" y="38803"/>
                  </a:cubicBezTo>
                  <a:cubicBezTo>
                    <a:pt x="11059" y="39445"/>
                    <a:pt x="13624" y="40529"/>
                    <a:pt x="16782" y="40976"/>
                  </a:cubicBezTo>
                  <a:cubicBezTo>
                    <a:pt x="17054" y="41016"/>
                    <a:pt x="17325" y="41036"/>
                    <a:pt x="17588" y="41036"/>
                  </a:cubicBezTo>
                  <a:lnTo>
                    <a:pt x="17589" y="41036"/>
                  </a:lnTo>
                  <a:cubicBezTo>
                    <a:pt x="21239" y="41036"/>
                    <a:pt x="22443" y="37573"/>
                    <a:pt x="23088" y="35711"/>
                  </a:cubicBezTo>
                  <a:cubicBezTo>
                    <a:pt x="23094" y="35697"/>
                    <a:pt x="23099" y="35683"/>
                    <a:pt x="23102" y="35669"/>
                  </a:cubicBezTo>
                  <a:cubicBezTo>
                    <a:pt x="25013" y="36606"/>
                    <a:pt x="29152" y="39027"/>
                    <a:pt x="32761" y="41257"/>
                  </a:cubicBezTo>
                  <a:cubicBezTo>
                    <a:pt x="33130" y="42159"/>
                    <a:pt x="33797" y="43263"/>
                    <a:pt x="35055" y="43263"/>
                  </a:cubicBezTo>
                  <a:lnTo>
                    <a:pt x="35103" y="43263"/>
                  </a:lnTo>
                  <a:cubicBezTo>
                    <a:pt x="35639" y="43249"/>
                    <a:pt x="36308" y="43232"/>
                    <a:pt x="38812" y="40083"/>
                  </a:cubicBezTo>
                  <a:cubicBezTo>
                    <a:pt x="41219" y="37054"/>
                    <a:pt x="41301" y="36019"/>
                    <a:pt x="41330" y="35630"/>
                  </a:cubicBezTo>
                  <a:cubicBezTo>
                    <a:pt x="41409" y="34601"/>
                    <a:pt x="40781" y="33756"/>
                    <a:pt x="39800" y="33577"/>
                  </a:cubicBezTo>
                  <a:cubicBezTo>
                    <a:pt x="39638" y="33548"/>
                    <a:pt x="39469" y="33533"/>
                    <a:pt x="39294" y="33533"/>
                  </a:cubicBezTo>
                  <a:cubicBezTo>
                    <a:pt x="38720" y="33533"/>
                    <a:pt x="38081" y="33697"/>
                    <a:pt x="37351" y="34032"/>
                  </a:cubicBezTo>
                  <a:cubicBezTo>
                    <a:pt x="37034" y="34081"/>
                    <a:pt x="36733" y="34222"/>
                    <a:pt x="36492" y="34437"/>
                  </a:cubicBezTo>
                  <a:cubicBezTo>
                    <a:pt x="36376" y="34478"/>
                    <a:pt x="36263" y="34536"/>
                    <a:pt x="36154" y="34606"/>
                  </a:cubicBezTo>
                  <a:lnTo>
                    <a:pt x="27071" y="27506"/>
                  </a:lnTo>
                  <a:lnTo>
                    <a:pt x="26933" y="27231"/>
                  </a:lnTo>
                  <a:cubicBezTo>
                    <a:pt x="26933" y="27231"/>
                    <a:pt x="26309" y="25992"/>
                    <a:pt x="25474" y="24346"/>
                  </a:cubicBezTo>
                  <a:cubicBezTo>
                    <a:pt x="25225" y="23855"/>
                    <a:pt x="24957" y="23330"/>
                    <a:pt x="24679" y="22792"/>
                  </a:cubicBezTo>
                  <a:lnTo>
                    <a:pt x="23969" y="21402"/>
                  </a:lnTo>
                  <a:lnTo>
                    <a:pt x="23166" y="19846"/>
                  </a:lnTo>
                  <a:lnTo>
                    <a:pt x="26083" y="17400"/>
                  </a:lnTo>
                  <a:cubicBezTo>
                    <a:pt x="26407" y="17129"/>
                    <a:pt x="26435" y="16642"/>
                    <a:pt x="26147" y="16336"/>
                  </a:cubicBezTo>
                  <a:lnTo>
                    <a:pt x="25846" y="16013"/>
                  </a:lnTo>
                  <a:cubicBezTo>
                    <a:pt x="25889" y="15953"/>
                    <a:pt x="25931" y="15891"/>
                    <a:pt x="25976" y="15828"/>
                  </a:cubicBezTo>
                  <a:cubicBezTo>
                    <a:pt x="27180" y="14085"/>
                    <a:pt x="27987" y="12442"/>
                    <a:pt x="28384" y="10937"/>
                  </a:cubicBezTo>
                  <a:cubicBezTo>
                    <a:pt x="29337" y="10268"/>
                    <a:pt x="29718" y="9969"/>
                    <a:pt x="29934" y="9726"/>
                  </a:cubicBezTo>
                  <a:cubicBezTo>
                    <a:pt x="29978" y="9676"/>
                    <a:pt x="30027" y="9627"/>
                    <a:pt x="30076" y="9576"/>
                  </a:cubicBezTo>
                  <a:cubicBezTo>
                    <a:pt x="30259" y="9390"/>
                    <a:pt x="30486" y="9157"/>
                    <a:pt x="30683" y="8844"/>
                  </a:cubicBezTo>
                  <a:cubicBezTo>
                    <a:pt x="31033" y="8285"/>
                    <a:pt x="31101" y="7642"/>
                    <a:pt x="30871" y="7083"/>
                  </a:cubicBezTo>
                  <a:cubicBezTo>
                    <a:pt x="30818" y="6955"/>
                    <a:pt x="30751" y="6832"/>
                    <a:pt x="30669" y="6722"/>
                  </a:cubicBezTo>
                  <a:cubicBezTo>
                    <a:pt x="30744" y="6153"/>
                    <a:pt x="30546" y="5707"/>
                    <a:pt x="30307" y="5388"/>
                  </a:cubicBezTo>
                  <a:cubicBezTo>
                    <a:pt x="30031" y="5026"/>
                    <a:pt x="29647" y="4786"/>
                    <a:pt x="29220" y="4697"/>
                  </a:cubicBezTo>
                  <a:cubicBezTo>
                    <a:pt x="29060" y="4452"/>
                    <a:pt x="28877" y="4289"/>
                    <a:pt x="28750" y="4196"/>
                  </a:cubicBezTo>
                  <a:cubicBezTo>
                    <a:pt x="28412" y="3944"/>
                    <a:pt x="28020" y="3810"/>
                    <a:pt x="27613" y="3810"/>
                  </a:cubicBezTo>
                  <a:cubicBezTo>
                    <a:pt x="27523" y="3810"/>
                    <a:pt x="27436" y="3817"/>
                    <a:pt x="27349" y="3830"/>
                  </a:cubicBezTo>
                  <a:cubicBezTo>
                    <a:pt x="27035" y="3597"/>
                    <a:pt x="26654" y="3469"/>
                    <a:pt x="26258" y="3469"/>
                  </a:cubicBezTo>
                  <a:cubicBezTo>
                    <a:pt x="26068" y="3469"/>
                    <a:pt x="25877" y="3497"/>
                    <a:pt x="25684" y="3556"/>
                  </a:cubicBezTo>
                  <a:cubicBezTo>
                    <a:pt x="24854" y="3816"/>
                    <a:pt x="24508" y="4503"/>
                    <a:pt x="24350" y="5004"/>
                  </a:cubicBezTo>
                  <a:cubicBezTo>
                    <a:pt x="24312" y="5003"/>
                    <a:pt x="24275" y="5002"/>
                    <a:pt x="24239" y="5002"/>
                  </a:cubicBezTo>
                  <a:cubicBezTo>
                    <a:pt x="23689" y="5002"/>
                    <a:pt x="23176" y="5236"/>
                    <a:pt x="22837" y="5637"/>
                  </a:cubicBezTo>
                  <a:cubicBezTo>
                    <a:pt x="22418" y="6127"/>
                    <a:pt x="22293" y="6722"/>
                    <a:pt x="22467" y="7410"/>
                  </a:cubicBezTo>
                  <a:cubicBezTo>
                    <a:pt x="22051" y="7139"/>
                    <a:pt x="21576" y="6972"/>
                    <a:pt x="21070" y="6920"/>
                  </a:cubicBezTo>
                  <a:cubicBezTo>
                    <a:pt x="20200" y="2915"/>
                    <a:pt x="17640" y="392"/>
                    <a:pt x="14000" y="56"/>
                  </a:cubicBezTo>
                  <a:cubicBezTo>
                    <a:pt x="13602" y="19"/>
                    <a:pt x="13222" y="1"/>
                    <a:pt x="1287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32"/>
            <p:cNvSpPr/>
            <p:nvPr/>
          </p:nvSpPr>
          <p:spPr>
            <a:xfrm>
              <a:off x="7437889" y="1801280"/>
              <a:ext cx="299792" cy="249462"/>
            </a:xfrm>
            <a:custGeom>
              <a:avLst/>
              <a:gdLst/>
              <a:ahLst/>
              <a:cxnLst/>
              <a:rect l="l" t="t" r="r" b="b"/>
              <a:pathLst>
                <a:path w="10029" h="8346" extrusionOk="0">
                  <a:moveTo>
                    <a:pt x="8274" y="0"/>
                  </a:moveTo>
                  <a:cubicBezTo>
                    <a:pt x="8274" y="0"/>
                    <a:pt x="7559" y="257"/>
                    <a:pt x="6602" y="754"/>
                  </a:cubicBezTo>
                  <a:cubicBezTo>
                    <a:pt x="5197" y="1485"/>
                    <a:pt x="3264" y="2739"/>
                    <a:pt x="2283" y="4475"/>
                  </a:cubicBezTo>
                  <a:cubicBezTo>
                    <a:pt x="1899" y="4487"/>
                    <a:pt x="1619" y="4716"/>
                    <a:pt x="1297" y="4942"/>
                  </a:cubicBezTo>
                  <a:cubicBezTo>
                    <a:pt x="1072" y="5099"/>
                    <a:pt x="850" y="5141"/>
                    <a:pt x="583" y="5176"/>
                  </a:cubicBezTo>
                  <a:cubicBezTo>
                    <a:pt x="558" y="5179"/>
                    <a:pt x="534" y="5180"/>
                    <a:pt x="511" y="5180"/>
                  </a:cubicBezTo>
                  <a:cubicBezTo>
                    <a:pt x="476" y="5180"/>
                    <a:pt x="444" y="5178"/>
                    <a:pt x="411" y="5178"/>
                  </a:cubicBezTo>
                  <a:cubicBezTo>
                    <a:pt x="362" y="5178"/>
                    <a:pt x="314" y="5183"/>
                    <a:pt x="260" y="5204"/>
                  </a:cubicBezTo>
                  <a:cubicBezTo>
                    <a:pt x="141" y="5252"/>
                    <a:pt x="59" y="5315"/>
                    <a:pt x="55" y="5454"/>
                  </a:cubicBezTo>
                  <a:cubicBezTo>
                    <a:pt x="48" y="5724"/>
                    <a:pt x="370" y="5864"/>
                    <a:pt x="673" y="5934"/>
                  </a:cubicBezTo>
                  <a:cubicBezTo>
                    <a:pt x="350" y="5998"/>
                    <a:pt x="0" y="6128"/>
                    <a:pt x="83" y="6413"/>
                  </a:cubicBezTo>
                  <a:cubicBezTo>
                    <a:pt x="151" y="6642"/>
                    <a:pt x="411" y="6706"/>
                    <a:pt x="685" y="6706"/>
                  </a:cubicBezTo>
                  <a:cubicBezTo>
                    <a:pt x="761" y="6706"/>
                    <a:pt x="839" y="6701"/>
                    <a:pt x="913" y="6694"/>
                  </a:cubicBezTo>
                  <a:lnTo>
                    <a:pt x="913" y="6694"/>
                  </a:lnTo>
                  <a:cubicBezTo>
                    <a:pt x="654" y="6847"/>
                    <a:pt x="405" y="7062"/>
                    <a:pt x="576" y="7293"/>
                  </a:cubicBezTo>
                  <a:cubicBezTo>
                    <a:pt x="683" y="7437"/>
                    <a:pt x="861" y="7490"/>
                    <a:pt x="1058" y="7490"/>
                  </a:cubicBezTo>
                  <a:cubicBezTo>
                    <a:pt x="1295" y="7490"/>
                    <a:pt x="1561" y="7414"/>
                    <a:pt x="1770" y="7329"/>
                  </a:cubicBezTo>
                  <a:lnTo>
                    <a:pt x="1770" y="7329"/>
                  </a:lnTo>
                  <a:cubicBezTo>
                    <a:pt x="1535" y="7687"/>
                    <a:pt x="1217" y="8314"/>
                    <a:pt x="1705" y="8345"/>
                  </a:cubicBezTo>
                  <a:cubicBezTo>
                    <a:pt x="1711" y="8345"/>
                    <a:pt x="1716" y="8346"/>
                    <a:pt x="1722" y="8346"/>
                  </a:cubicBezTo>
                  <a:cubicBezTo>
                    <a:pt x="1940" y="8346"/>
                    <a:pt x="2140" y="8054"/>
                    <a:pt x="2266" y="7915"/>
                  </a:cubicBezTo>
                  <a:cubicBezTo>
                    <a:pt x="2545" y="7611"/>
                    <a:pt x="2794" y="7284"/>
                    <a:pt x="3024" y="6941"/>
                  </a:cubicBezTo>
                  <a:cubicBezTo>
                    <a:pt x="3167" y="7262"/>
                    <a:pt x="3587" y="7729"/>
                    <a:pt x="3824" y="7729"/>
                  </a:cubicBezTo>
                  <a:cubicBezTo>
                    <a:pt x="3868" y="7729"/>
                    <a:pt x="3906" y="7713"/>
                    <a:pt x="3934" y="7677"/>
                  </a:cubicBezTo>
                  <a:cubicBezTo>
                    <a:pt x="4105" y="7459"/>
                    <a:pt x="4068" y="7292"/>
                    <a:pt x="4022" y="7077"/>
                  </a:cubicBezTo>
                  <a:cubicBezTo>
                    <a:pt x="3934" y="6657"/>
                    <a:pt x="3810" y="6252"/>
                    <a:pt x="3645" y="5857"/>
                  </a:cubicBezTo>
                  <a:cubicBezTo>
                    <a:pt x="4232" y="5480"/>
                    <a:pt x="5687" y="4595"/>
                    <a:pt x="7244" y="3986"/>
                  </a:cubicBezTo>
                  <a:cubicBezTo>
                    <a:pt x="8176" y="3620"/>
                    <a:pt x="9147" y="3354"/>
                    <a:pt x="9984" y="3354"/>
                  </a:cubicBezTo>
                  <a:cubicBezTo>
                    <a:pt x="9999" y="3354"/>
                    <a:pt x="10014" y="3354"/>
                    <a:pt x="10029" y="3354"/>
                  </a:cubicBezTo>
                  <a:lnTo>
                    <a:pt x="8274" y="0"/>
                  </a:ln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32"/>
            <p:cNvSpPr/>
            <p:nvPr/>
          </p:nvSpPr>
          <p:spPr>
            <a:xfrm>
              <a:off x="7635269" y="1801310"/>
              <a:ext cx="102412" cy="119142"/>
            </a:xfrm>
            <a:custGeom>
              <a:avLst/>
              <a:gdLst/>
              <a:ahLst/>
              <a:cxnLst/>
              <a:rect l="l" t="t" r="r" b="b"/>
              <a:pathLst>
                <a:path w="3426" h="3986" extrusionOk="0">
                  <a:moveTo>
                    <a:pt x="1673" y="1"/>
                  </a:moveTo>
                  <a:cubicBezTo>
                    <a:pt x="1673" y="1"/>
                    <a:pt x="959" y="256"/>
                    <a:pt x="0" y="754"/>
                  </a:cubicBezTo>
                  <a:cubicBezTo>
                    <a:pt x="263" y="1522"/>
                    <a:pt x="690" y="2942"/>
                    <a:pt x="642" y="3985"/>
                  </a:cubicBezTo>
                  <a:cubicBezTo>
                    <a:pt x="1574" y="3619"/>
                    <a:pt x="2544" y="3353"/>
                    <a:pt x="3381" y="3353"/>
                  </a:cubicBezTo>
                  <a:cubicBezTo>
                    <a:pt x="3396" y="3353"/>
                    <a:pt x="3411" y="3353"/>
                    <a:pt x="3426" y="3353"/>
                  </a:cubicBezTo>
                  <a:lnTo>
                    <a:pt x="1673" y="1"/>
                  </a:ln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32"/>
            <p:cNvSpPr/>
            <p:nvPr/>
          </p:nvSpPr>
          <p:spPr>
            <a:xfrm>
              <a:off x="8008327" y="1356965"/>
              <a:ext cx="263472" cy="332945"/>
            </a:xfrm>
            <a:custGeom>
              <a:avLst/>
              <a:gdLst/>
              <a:ahLst/>
              <a:cxnLst/>
              <a:rect l="l" t="t" r="r" b="b"/>
              <a:pathLst>
                <a:path w="8814" h="11139" extrusionOk="0">
                  <a:moveTo>
                    <a:pt x="5618" y="1"/>
                  </a:moveTo>
                  <a:cubicBezTo>
                    <a:pt x="5589" y="1"/>
                    <a:pt x="5557" y="6"/>
                    <a:pt x="5522" y="16"/>
                  </a:cubicBezTo>
                  <a:cubicBezTo>
                    <a:pt x="5253" y="100"/>
                    <a:pt x="5194" y="644"/>
                    <a:pt x="5134" y="843"/>
                  </a:cubicBezTo>
                  <a:cubicBezTo>
                    <a:pt x="4975" y="1370"/>
                    <a:pt x="4817" y="1895"/>
                    <a:pt x="4664" y="2423"/>
                  </a:cubicBezTo>
                  <a:cubicBezTo>
                    <a:pt x="4637" y="2403"/>
                    <a:pt x="4613" y="2383"/>
                    <a:pt x="4592" y="2361"/>
                  </a:cubicBezTo>
                  <a:cubicBezTo>
                    <a:pt x="4403" y="2153"/>
                    <a:pt x="4331" y="1906"/>
                    <a:pt x="4091" y="1730"/>
                  </a:cubicBezTo>
                  <a:cubicBezTo>
                    <a:pt x="3995" y="1659"/>
                    <a:pt x="3772" y="1536"/>
                    <a:pt x="3596" y="1536"/>
                  </a:cubicBezTo>
                  <a:cubicBezTo>
                    <a:pt x="3525" y="1536"/>
                    <a:pt x="3462" y="1556"/>
                    <a:pt x="3418" y="1607"/>
                  </a:cubicBezTo>
                  <a:cubicBezTo>
                    <a:pt x="3237" y="1822"/>
                    <a:pt x="3507" y="2276"/>
                    <a:pt x="3606" y="2472"/>
                  </a:cubicBezTo>
                  <a:cubicBezTo>
                    <a:pt x="3886" y="3012"/>
                    <a:pt x="4149" y="3545"/>
                    <a:pt x="4375" y="4105"/>
                  </a:cubicBezTo>
                  <a:cubicBezTo>
                    <a:pt x="3793" y="5065"/>
                    <a:pt x="2510" y="7027"/>
                    <a:pt x="1073" y="8233"/>
                  </a:cubicBezTo>
                  <a:cubicBezTo>
                    <a:pt x="723" y="8528"/>
                    <a:pt x="363" y="8776"/>
                    <a:pt x="1" y="8954"/>
                  </a:cubicBezTo>
                  <a:lnTo>
                    <a:pt x="3089" y="11139"/>
                  </a:lnTo>
                  <a:cubicBezTo>
                    <a:pt x="3062" y="11105"/>
                    <a:pt x="3469" y="10611"/>
                    <a:pt x="4008" y="9832"/>
                  </a:cubicBezTo>
                  <a:cubicBezTo>
                    <a:pt x="4828" y="8642"/>
                    <a:pt x="5956" y="6786"/>
                    <a:pt x="6310" y="4892"/>
                  </a:cubicBezTo>
                  <a:cubicBezTo>
                    <a:pt x="6683" y="4632"/>
                    <a:pt x="7881" y="3808"/>
                    <a:pt x="8087" y="3575"/>
                  </a:cubicBezTo>
                  <a:cubicBezTo>
                    <a:pt x="8275" y="3364"/>
                    <a:pt x="8523" y="3148"/>
                    <a:pt x="8674" y="2910"/>
                  </a:cubicBezTo>
                  <a:cubicBezTo>
                    <a:pt x="8770" y="2760"/>
                    <a:pt x="8814" y="2558"/>
                    <a:pt x="8587" y="2506"/>
                  </a:cubicBezTo>
                  <a:cubicBezTo>
                    <a:pt x="8556" y="2499"/>
                    <a:pt x="8526" y="2495"/>
                    <a:pt x="8495" y="2495"/>
                  </a:cubicBezTo>
                  <a:cubicBezTo>
                    <a:pt x="8334" y="2495"/>
                    <a:pt x="8171" y="2589"/>
                    <a:pt x="8011" y="2671"/>
                  </a:cubicBezTo>
                  <a:cubicBezTo>
                    <a:pt x="7777" y="2791"/>
                    <a:pt x="7685" y="2800"/>
                    <a:pt x="7452" y="2924"/>
                  </a:cubicBezTo>
                  <a:cubicBezTo>
                    <a:pt x="7726" y="2609"/>
                    <a:pt x="7813" y="2481"/>
                    <a:pt x="8046" y="2134"/>
                  </a:cubicBezTo>
                  <a:cubicBezTo>
                    <a:pt x="8158" y="1967"/>
                    <a:pt x="8567" y="1527"/>
                    <a:pt x="8383" y="1282"/>
                  </a:cubicBezTo>
                  <a:cubicBezTo>
                    <a:pt x="8331" y="1214"/>
                    <a:pt x="8269" y="1189"/>
                    <a:pt x="8204" y="1189"/>
                  </a:cubicBezTo>
                  <a:cubicBezTo>
                    <a:pt x="8083" y="1189"/>
                    <a:pt x="7951" y="1275"/>
                    <a:pt x="7844" y="1329"/>
                  </a:cubicBezTo>
                  <a:cubicBezTo>
                    <a:pt x="7482" y="1513"/>
                    <a:pt x="7157" y="1745"/>
                    <a:pt x="6853" y="2007"/>
                  </a:cubicBezTo>
                  <a:cubicBezTo>
                    <a:pt x="7002" y="1699"/>
                    <a:pt x="7134" y="1381"/>
                    <a:pt x="7227" y="1055"/>
                  </a:cubicBezTo>
                  <a:cubicBezTo>
                    <a:pt x="7288" y="845"/>
                    <a:pt x="7353" y="561"/>
                    <a:pt x="7146" y="406"/>
                  </a:cubicBezTo>
                  <a:cubicBezTo>
                    <a:pt x="7084" y="360"/>
                    <a:pt x="7027" y="341"/>
                    <a:pt x="6972" y="341"/>
                  </a:cubicBezTo>
                  <a:cubicBezTo>
                    <a:pt x="6880" y="341"/>
                    <a:pt x="6796" y="394"/>
                    <a:pt x="6711" y="469"/>
                  </a:cubicBezTo>
                  <a:cubicBezTo>
                    <a:pt x="6395" y="750"/>
                    <a:pt x="6128" y="1144"/>
                    <a:pt x="5864" y="1491"/>
                  </a:cubicBezTo>
                  <a:cubicBezTo>
                    <a:pt x="5925" y="1023"/>
                    <a:pt x="6033" y="1"/>
                    <a:pt x="5618"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32"/>
            <p:cNvSpPr/>
            <p:nvPr/>
          </p:nvSpPr>
          <p:spPr>
            <a:xfrm>
              <a:off x="8008327" y="1603019"/>
              <a:ext cx="119809" cy="86890"/>
            </a:xfrm>
            <a:custGeom>
              <a:avLst/>
              <a:gdLst/>
              <a:ahLst/>
              <a:cxnLst/>
              <a:rect l="l" t="t" r="r" b="b"/>
              <a:pathLst>
                <a:path w="4008" h="2907" extrusionOk="0">
                  <a:moveTo>
                    <a:pt x="1073" y="1"/>
                  </a:moveTo>
                  <a:cubicBezTo>
                    <a:pt x="723" y="296"/>
                    <a:pt x="363" y="544"/>
                    <a:pt x="1" y="722"/>
                  </a:cubicBezTo>
                  <a:lnTo>
                    <a:pt x="3089" y="2907"/>
                  </a:lnTo>
                  <a:cubicBezTo>
                    <a:pt x="3061" y="2873"/>
                    <a:pt x="3469" y="2379"/>
                    <a:pt x="4008" y="1601"/>
                  </a:cubicBezTo>
                  <a:cubicBezTo>
                    <a:pt x="2680" y="1538"/>
                    <a:pt x="1590" y="558"/>
                    <a:pt x="1073"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32"/>
            <p:cNvSpPr/>
            <p:nvPr/>
          </p:nvSpPr>
          <p:spPr>
            <a:xfrm>
              <a:off x="8148702" y="1429956"/>
              <a:ext cx="31985" cy="27529"/>
            </a:xfrm>
            <a:custGeom>
              <a:avLst/>
              <a:gdLst/>
              <a:ahLst/>
              <a:cxnLst/>
              <a:rect l="l" t="t" r="r" b="b"/>
              <a:pathLst>
                <a:path w="1070" h="921" extrusionOk="0">
                  <a:moveTo>
                    <a:pt x="111" y="0"/>
                  </a:moveTo>
                  <a:cubicBezTo>
                    <a:pt x="65" y="0"/>
                    <a:pt x="24" y="32"/>
                    <a:pt x="15" y="78"/>
                  </a:cubicBezTo>
                  <a:cubicBezTo>
                    <a:pt x="1" y="132"/>
                    <a:pt x="33" y="187"/>
                    <a:pt x="88" y="200"/>
                  </a:cubicBezTo>
                  <a:cubicBezTo>
                    <a:pt x="431" y="280"/>
                    <a:pt x="728" y="533"/>
                    <a:pt x="862" y="859"/>
                  </a:cubicBezTo>
                  <a:cubicBezTo>
                    <a:pt x="877" y="898"/>
                    <a:pt x="915" y="921"/>
                    <a:pt x="955" y="921"/>
                  </a:cubicBezTo>
                  <a:cubicBezTo>
                    <a:pt x="968" y="921"/>
                    <a:pt x="982" y="920"/>
                    <a:pt x="993" y="914"/>
                  </a:cubicBezTo>
                  <a:cubicBezTo>
                    <a:pt x="1045" y="893"/>
                    <a:pt x="1069" y="835"/>
                    <a:pt x="1048" y="784"/>
                  </a:cubicBezTo>
                  <a:cubicBezTo>
                    <a:pt x="890" y="399"/>
                    <a:pt x="540" y="101"/>
                    <a:pt x="136" y="4"/>
                  </a:cubicBezTo>
                  <a:cubicBezTo>
                    <a:pt x="128" y="1"/>
                    <a:pt x="119" y="0"/>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32"/>
            <p:cNvSpPr/>
            <p:nvPr/>
          </p:nvSpPr>
          <p:spPr>
            <a:xfrm>
              <a:off x="7518210" y="2171706"/>
              <a:ext cx="215346" cy="185587"/>
            </a:xfrm>
            <a:custGeom>
              <a:avLst/>
              <a:gdLst/>
              <a:ahLst/>
              <a:cxnLst/>
              <a:rect l="l" t="t" r="r" b="b"/>
              <a:pathLst>
                <a:path w="7204" h="6209" extrusionOk="0">
                  <a:moveTo>
                    <a:pt x="6183" y="0"/>
                  </a:moveTo>
                  <a:cubicBezTo>
                    <a:pt x="5558" y="0"/>
                    <a:pt x="1" y="5839"/>
                    <a:pt x="1299" y="6170"/>
                  </a:cubicBezTo>
                  <a:cubicBezTo>
                    <a:pt x="1403" y="6196"/>
                    <a:pt x="1516" y="6208"/>
                    <a:pt x="1636" y="6208"/>
                  </a:cubicBezTo>
                  <a:cubicBezTo>
                    <a:pt x="3028" y="6208"/>
                    <a:pt x="5391" y="4580"/>
                    <a:pt x="5391" y="4580"/>
                  </a:cubicBezTo>
                  <a:lnTo>
                    <a:pt x="7204" y="2123"/>
                  </a:lnTo>
                  <a:cubicBezTo>
                    <a:pt x="7204" y="2123"/>
                    <a:pt x="6791" y="27"/>
                    <a:pt x="6187" y="0"/>
                  </a:cubicBezTo>
                  <a:cubicBezTo>
                    <a:pt x="6186" y="0"/>
                    <a:pt x="6185" y="0"/>
                    <a:pt x="6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32"/>
            <p:cNvSpPr/>
            <p:nvPr/>
          </p:nvSpPr>
          <p:spPr>
            <a:xfrm>
              <a:off x="7645163" y="2282808"/>
              <a:ext cx="32374" cy="30069"/>
            </a:xfrm>
            <a:custGeom>
              <a:avLst/>
              <a:gdLst/>
              <a:ahLst/>
              <a:cxnLst/>
              <a:rect l="l" t="t" r="r" b="b"/>
              <a:pathLst>
                <a:path w="1083" h="1006" extrusionOk="0">
                  <a:moveTo>
                    <a:pt x="123" y="1"/>
                  </a:moveTo>
                  <a:cubicBezTo>
                    <a:pt x="64" y="1"/>
                    <a:pt x="0" y="64"/>
                    <a:pt x="31" y="138"/>
                  </a:cubicBezTo>
                  <a:cubicBezTo>
                    <a:pt x="179" y="494"/>
                    <a:pt x="483" y="1006"/>
                    <a:pt x="927" y="1006"/>
                  </a:cubicBezTo>
                  <a:cubicBezTo>
                    <a:pt x="953" y="1006"/>
                    <a:pt x="979" y="1004"/>
                    <a:pt x="1006" y="1000"/>
                  </a:cubicBezTo>
                  <a:cubicBezTo>
                    <a:pt x="1082" y="992"/>
                    <a:pt x="1075" y="886"/>
                    <a:pt x="1013" y="863"/>
                  </a:cubicBezTo>
                  <a:cubicBezTo>
                    <a:pt x="808" y="787"/>
                    <a:pt x="636" y="731"/>
                    <a:pt x="486" y="560"/>
                  </a:cubicBezTo>
                  <a:cubicBezTo>
                    <a:pt x="355" y="412"/>
                    <a:pt x="270" y="234"/>
                    <a:pt x="194" y="52"/>
                  </a:cubicBezTo>
                  <a:cubicBezTo>
                    <a:pt x="179" y="16"/>
                    <a:pt x="152" y="1"/>
                    <a:pt x="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32"/>
            <p:cNvSpPr/>
            <p:nvPr/>
          </p:nvSpPr>
          <p:spPr>
            <a:xfrm>
              <a:off x="7627228" y="2298679"/>
              <a:ext cx="31686" cy="26124"/>
            </a:xfrm>
            <a:custGeom>
              <a:avLst/>
              <a:gdLst/>
              <a:ahLst/>
              <a:cxnLst/>
              <a:rect l="l" t="t" r="r" b="b"/>
              <a:pathLst>
                <a:path w="1060" h="874" extrusionOk="0">
                  <a:moveTo>
                    <a:pt x="115" y="0"/>
                  </a:moveTo>
                  <a:cubicBezTo>
                    <a:pt x="59" y="0"/>
                    <a:pt x="0" y="59"/>
                    <a:pt x="31" y="128"/>
                  </a:cubicBezTo>
                  <a:cubicBezTo>
                    <a:pt x="128" y="341"/>
                    <a:pt x="251" y="550"/>
                    <a:pt x="441" y="694"/>
                  </a:cubicBezTo>
                  <a:cubicBezTo>
                    <a:pt x="554" y="781"/>
                    <a:pt x="720" y="874"/>
                    <a:pt x="874" y="874"/>
                  </a:cubicBezTo>
                  <a:cubicBezTo>
                    <a:pt x="922" y="874"/>
                    <a:pt x="969" y="865"/>
                    <a:pt x="1013" y="843"/>
                  </a:cubicBezTo>
                  <a:cubicBezTo>
                    <a:pt x="1060" y="821"/>
                    <a:pt x="1041" y="762"/>
                    <a:pt x="1005" y="743"/>
                  </a:cubicBezTo>
                  <a:cubicBezTo>
                    <a:pt x="931" y="709"/>
                    <a:pt x="855" y="708"/>
                    <a:pt x="777" y="684"/>
                  </a:cubicBezTo>
                  <a:cubicBezTo>
                    <a:pt x="666" y="646"/>
                    <a:pt x="567" y="582"/>
                    <a:pt x="482" y="502"/>
                  </a:cubicBezTo>
                  <a:cubicBezTo>
                    <a:pt x="348" y="375"/>
                    <a:pt x="258" y="213"/>
                    <a:pt x="183" y="46"/>
                  </a:cubicBezTo>
                  <a:cubicBezTo>
                    <a:pt x="168" y="14"/>
                    <a:pt x="142" y="0"/>
                    <a:pt x="1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32"/>
            <p:cNvSpPr/>
            <p:nvPr/>
          </p:nvSpPr>
          <p:spPr>
            <a:xfrm>
              <a:off x="7607678" y="2314431"/>
              <a:ext cx="31507" cy="20714"/>
            </a:xfrm>
            <a:custGeom>
              <a:avLst/>
              <a:gdLst/>
              <a:ahLst/>
              <a:cxnLst/>
              <a:rect l="l" t="t" r="r" b="b"/>
              <a:pathLst>
                <a:path w="1054" h="693" extrusionOk="0">
                  <a:moveTo>
                    <a:pt x="136" y="1"/>
                  </a:moveTo>
                  <a:cubicBezTo>
                    <a:pt x="67" y="1"/>
                    <a:pt x="1" y="65"/>
                    <a:pt x="48" y="139"/>
                  </a:cubicBezTo>
                  <a:cubicBezTo>
                    <a:pt x="221" y="412"/>
                    <a:pt x="561" y="692"/>
                    <a:pt x="906" y="692"/>
                  </a:cubicBezTo>
                  <a:cubicBezTo>
                    <a:pt x="927" y="692"/>
                    <a:pt x="948" y="691"/>
                    <a:pt x="970" y="689"/>
                  </a:cubicBezTo>
                  <a:cubicBezTo>
                    <a:pt x="1053" y="681"/>
                    <a:pt x="1039" y="563"/>
                    <a:pt x="975" y="537"/>
                  </a:cubicBezTo>
                  <a:cubicBezTo>
                    <a:pt x="834" y="482"/>
                    <a:pt x="692" y="458"/>
                    <a:pt x="558" y="377"/>
                  </a:cubicBezTo>
                  <a:cubicBezTo>
                    <a:pt x="421" y="292"/>
                    <a:pt x="309" y="181"/>
                    <a:pt x="220" y="47"/>
                  </a:cubicBezTo>
                  <a:cubicBezTo>
                    <a:pt x="199" y="14"/>
                    <a:pt x="167" y="1"/>
                    <a:pt x="1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32"/>
            <p:cNvSpPr/>
            <p:nvPr/>
          </p:nvSpPr>
          <p:spPr>
            <a:xfrm>
              <a:off x="8404642" y="2255398"/>
              <a:ext cx="207304" cy="194644"/>
            </a:xfrm>
            <a:custGeom>
              <a:avLst/>
              <a:gdLst/>
              <a:ahLst/>
              <a:cxnLst/>
              <a:rect l="l" t="t" r="r" b="b"/>
              <a:pathLst>
                <a:path w="6935" h="6512" extrusionOk="0">
                  <a:moveTo>
                    <a:pt x="5395" y="1"/>
                  </a:moveTo>
                  <a:cubicBezTo>
                    <a:pt x="4015" y="1"/>
                    <a:pt x="1587" y="1987"/>
                    <a:pt x="1587" y="1987"/>
                  </a:cubicBezTo>
                  <a:lnTo>
                    <a:pt x="1" y="4465"/>
                  </a:lnTo>
                  <a:cubicBezTo>
                    <a:pt x="1" y="4465"/>
                    <a:pt x="552" y="6512"/>
                    <a:pt x="1154" y="6512"/>
                  </a:cubicBezTo>
                  <a:cubicBezTo>
                    <a:pt x="1156" y="6512"/>
                    <a:pt x="1159" y="6512"/>
                    <a:pt x="1161" y="6512"/>
                  </a:cubicBezTo>
                  <a:cubicBezTo>
                    <a:pt x="1767" y="6496"/>
                    <a:pt x="6934" y="262"/>
                    <a:pt x="5611" y="19"/>
                  </a:cubicBezTo>
                  <a:cubicBezTo>
                    <a:pt x="5543" y="6"/>
                    <a:pt x="5471" y="1"/>
                    <a:pt x="5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32"/>
            <p:cNvSpPr/>
            <p:nvPr/>
          </p:nvSpPr>
          <p:spPr>
            <a:xfrm>
              <a:off x="8472109" y="2289891"/>
              <a:ext cx="13511" cy="36077"/>
            </a:xfrm>
            <a:custGeom>
              <a:avLst/>
              <a:gdLst/>
              <a:ahLst/>
              <a:cxnLst/>
              <a:rect l="l" t="t" r="r" b="b"/>
              <a:pathLst>
                <a:path w="452" h="1207" extrusionOk="0">
                  <a:moveTo>
                    <a:pt x="362" y="1"/>
                  </a:moveTo>
                  <a:cubicBezTo>
                    <a:pt x="347" y="1"/>
                    <a:pt x="330" y="6"/>
                    <a:pt x="316" y="18"/>
                  </a:cubicBezTo>
                  <a:cubicBezTo>
                    <a:pt x="1" y="275"/>
                    <a:pt x="66" y="837"/>
                    <a:pt x="235" y="1154"/>
                  </a:cubicBezTo>
                  <a:cubicBezTo>
                    <a:pt x="255" y="1191"/>
                    <a:pt x="287" y="1207"/>
                    <a:pt x="318" y="1207"/>
                  </a:cubicBezTo>
                  <a:cubicBezTo>
                    <a:pt x="385" y="1207"/>
                    <a:pt x="452" y="1139"/>
                    <a:pt x="412" y="1063"/>
                  </a:cubicBezTo>
                  <a:cubicBezTo>
                    <a:pt x="328" y="905"/>
                    <a:pt x="284" y="734"/>
                    <a:pt x="299" y="556"/>
                  </a:cubicBezTo>
                  <a:cubicBezTo>
                    <a:pt x="313" y="388"/>
                    <a:pt x="390" y="251"/>
                    <a:pt x="431" y="92"/>
                  </a:cubicBezTo>
                  <a:cubicBezTo>
                    <a:pt x="444" y="41"/>
                    <a:pt x="405"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32"/>
            <p:cNvSpPr/>
            <p:nvPr/>
          </p:nvSpPr>
          <p:spPr>
            <a:xfrm>
              <a:off x="8489417" y="2279430"/>
              <a:ext cx="14916" cy="35748"/>
            </a:xfrm>
            <a:custGeom>
              <a:avLst/>
              <a:gdLst/>
              <a:ahLst/>
              <a:cxnLst/>
              <a:rect l="l" t="t" r="r" b="b"/>
              <a:pathLst>
                <a:path w="499" h="1196" extrusionOk="0">
                  <a:moveTo>
                    <a:pt x="334" y="0"/>
                  </a:moveTo>
                  <a:cubicBezTo>
                    <a:pt x="319" y="0"/>
                    <a:pt x="305" y="4"/>
                    <a:pt x="293" y="12"/>
                  </a:cubicBezTo>
                  <a:cubicBezTo>
                    <a:pt x="0" y="230"/>
                    <a:pt x="118" y="936"/>
                    <a:pt x="336" y="1166"/>
                  </a:cubicBezTo>
                  <a:cubicBezTo>
                    <a:pt x="356" y="1186"/>
                    <a:pt x="378" y="1195"/>
                    <a:pt x="400" y="1195"/>
                  </a:cubicBezTo>
                  <a:cubicBezTo>
                    <a:pt x="451" y="1195"/>
                    <a:pt x="498" y="1144"/>
                    <a:pt x="490" y="1084"/>
                  </a:cubicBezTo>
                  <a:cubicBezTo>
                    <a:pt x="469" y="916"/>
                    <a:pt x="383" y="761"/>
                    <a:pt x="358" y="591"/>
                  </a:cubicBezTo>
                  <a:cubicBezTo>
                    <a:pt x="332" y="418"/>
                    <a:pt x="329" y="248"/>
                    <a:pt x="399" y="82"/>
                  </a:cubicBezTo>
                  <a:cubicBezTo>
                    <a:pt x="418" y="32"/>
                    <a:pt x="376" y="0"/>
                    <a:pt x="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32"/>
            <p:cNvSpPr/>
            <p:nvPr/>
          </p:nvSpPr>
          <p:spPr>
            <a:xfrm>
              <a:off x="8506844" y="2269746"/>
              <a:ext cx="16022" cy="33208"/>
            </a:xfrm>
            <a:custGeom>
              <a:avLst/>
              <a:gdLst/>
              <a:ahLst/>
              <a:cxnLst/>
              <a:rect l="l" t="t" r="r" b="b"/>
              <a:pathLst>
                <a:path w="536" h="1111" extrusionOk="0">
                  <a:moveTo>
                    <a:pt x="290" y="0"/>
                  </a:moveTo>
                  <a:cubicBezTo>
                    <a:pt x="267" y="0"/>
                    <a:pt x="243" y="11"/>
                    <a:pt x="225" y="37"/>
                  </a:cubicBezTo>
                  <a:cubicBezTo>
                    <a:pt x="0" y="343"/>
                    <a:pt x="89" y="782"/>
                    <a:pt x="302" y="1068"/>
                  </a:cubicBezTo>
                  <a:cubicBezTo>
                    <a:pt x="325" y="1098"/>
                    <a:pt x="353" y="1111"/>
                    <a:pt x="380" y="1111"/>
                  </a:cubicBezTo>
                  <a:cubicBezTo>
                    <a:pt x="460" y="1111"/>
                    <a:pt x="535" y="1001"/>
                    <a:pt x="472" y="912"/>
                  </a:cubicBezTo>
                  <a:cubicBezTo>
                    <a:pt x="293" y="660"/>
                    <a:pt x="304" y="391"/>
                    <a:pt x="367" y="104"/>
                  </a:cubicBezTo>
                  <a:cubicBezTo>
                    <a:pt x="381" y="45"/>
                    <a:pt x="337"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32"/>
            <p:cNvSpPr/>
            <p:nvPr/>
          </p:nvSpPr>
          <p:spPr>
            <a:xfrm>
              <a:off x="7679390" y="2026830"/>
              <a:ext cx="790358" cy="376763"/>
            </a:xfrm>
            <a:custGeom>
              <a:avLst/>
              <a:gdLst/>
              <a:ahLst/>
              <a:cxnLst/>
              <a:rect l="l" t="t" r="r" b="b"/>
              <a:pathLst>
                <a:path w="26440" h="12605" extrusionOk="0">
                  <a:moveTo>
                    <a:pt x="14804" y="0"/>
                  </a:moveTo>
                  <a:lnTo>
                    <a:pt x="5775" y="2779"/>
                  </a:lnTo>
                  <a:cubicBezTo>
                    <a:pt x="5775" y="2779"/>
                    <a:pt x="6241" y="5561"/>
                    <a:pt x="6071" y="7086"/>
                  </a:cubicBezTo>
                  <a:cubicBezTo>
                    <a:pt x="6022" y="7531"/>
                    <a:pt x="5633" y="7689"/>
                    <a:pt x="5108" y="7689"/>
                  </a:cubicBezTo>
                  <a:cubicBezTo>
                    <a:pt x="3838" y="7689"/>
                    <a:pt x="1766" y="6765"/>
                    <a:pt x="1766" y="6765"/>
                  </a:cubicBezTo>
                  <a:lnTo>
                    <a:pt x="1" y="9429"/>
                  </a:lnTo>
                  <a:cubicBezTo>
                    <a:pt x="1" y="9429"/>
                    <a:pt x="3114" y="11285"/>
                    <a:pt x="7373" y="11891"/>
                  </a:cubicBezTo>
                  <a:cubicBezTo>
                    <a:pt x="7575" y="11919"/>
                    <a:pt x="7767" y="11933"/>
                    <a:pt x="7951" y="11933"/>
                  </a:cubicBezTo>
                  <a:cubicBezTo>
                    <a:pt x="11645" y="11933"/>
                    <a:pt x="11812" y="6411"/>
                    <a:pt x="12711" y="6205"/>
                  </a:cubicBezTo>
                  <a:cubicBezTo>
                    <a:pt x="12726" y="6202"/>
                    <a:pt x="12744" y="6200"/>
                    <a:pt x="12764" y="6200"/>
                  </a:cubicBezTo>
                  <a:cubicBezTo>
                    <a:pt x="13993" y="6200"/>
                    <a:pt x="24308" y="12605"/>
                    <a:pt x="24308" y="12605"/>
                  </a:cubicBezTo>
                  <a:lnTo>
                    <a:pt x="26439" y="9096"/>
                  </a:lnTo>
                  <a:lnTo>
                    <a:pt x="148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32"/>
            <p:cNvSpPr/>
            <p:nvPr/>
          </p:nvSpPr>
          <p:spPr>
            <a:xfrm>
              <a:off x="7851959" y="2026830"/>
              <a:ext cx="296354" cy="102044"/>
            </a:xfrm>
            <a:custGeom>
              <a:avLst/>
              <a:gdLst/>
              <a:ahLst/>
              <a:cxnLst/>
              <a:rect l="l" t="t" r="r" b="b"/>
              <a:pathLst>
                <a:path w="9914" h="3414" extrusionOk="0">
                  <a:moveTo>
                    <a:pt x="9031" y="0"/>
                  </a:moveTo>
                  <a:lnTo>
                    <a:pt x="1" y="2778"/>
                  </a:lnTo>
                  <a:cubicBezTo>
                    <a:pt x="1" y="2778"/>
                    <a:pt x="42" y="3025"/>
                    <a:pt x="97" y="3413"/>
                  </a:cubicBezTo>
                  <a:cubicBezTo>
                    <a:pt x="136" y="3413"/>
                    <a:pt x="175" y="3413"/>
                    <a:pt x="214" y="3413"/>
                  </a:cubicBezTo>
                  <a:cubicBezTo>
                    <a:pt x="5280" y="3413"/>
                    <a:pt x="8573" y="1433"/>
                    <a:pt x="9914" y="689"/>
                  </a:cubicBezTo>
                  <a:lnTo>
                    <a:pt x="9031" y="0"/>
                  </a:lnTo>
                  <a:close/>
                </a:path>
              </a:pathLst>
            </a:custGeom>
            <a:solidFill>
              <a:srgbClr val="63A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32"/>
            <p:cNvSpPr/>
            <p:nvPr/>
          </p:nvSpPr>
          <p:spPr>
            <a:xfrm>
              <a:off x="8010390" y="2052953"/>
              <a:ext cx="45855" cy="154053"/>
            </a:xfrm>
            <a:custGeom>
              <a:avLst/>
              <a:gdLst/>
              <a:ahLst/>
              <a:cxnLst/>
              <a:rect l="l" t="t" r="r" b="b"/>
              <a:pathLst>
                <a:path w="1534" h="5154" extrusionOk="0">
                  <a:moveTo>
                    <a:pt x="117" y="1"/>
                  </a:moveTo>
                  <a:cubicBezTo>
                    <a:pt x="101" y="1"/>
                    <a:pt x="85" y="4"/>
                    <a:pt x="70" y="13"/>
                  </a:cubicBezTo>
                  <a:cubicBezTo>
                    <a:pt x="21" y="38"/>
                    <a:pt x="1" y="99"/>
                    <a:pt x="28" y="148"/>
                  </a:cubicBezTo>
                  <a:cubicBezTo>
                    <a:pt x="464" y="986"/>
                    <a:pt x="1229" y="3880"/>
                    <a:pt x="1328" y="5061"/>
                  </a:cubicBezTo>
                  <a:cubicBezTo>
                    <a:pt x="1333" y="5115"/>
                    <a:pt x="1377" y="5153"/>
                    <a:pt x="1428" y="5153"/>
                  </a:cubicBezTo>
                  <a:lnTo>
                    <a:pt x="1436" y="5153"/>
                  </a:lnTo>
                  <a:cubicBezTo>
                    <a:pt x="1491" y="5148"/>
                    <a:pt x="1534" y="5098"/>
                    <a:pt x="1529" y="5045"/>
                  </a:cubicBezTo>
                  <a:cubicBezTo>
                    <a:pt x="1426" y="3818"/>
                    <a:pt x="659" y="926"/>
                    <a:pt x="205" y="55"/>
                  </a:cubicBezTo>
                  <a:cubicBezTo>
                    <a:pt x="187" y="21"/>
                    <a:pt x="152" y="1"/>
                    <a:pt x="1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32"/>
            <p:cNvSpPr/>
            <p:nvPr/>
          </p:nvSpPr>
          <p:spPr>
            <a:xfrm>
              <a:off x="8036725" y="2046467"/>
              <a:ext cx="33450" cy="116571"/>
            </a:xfrm>
            <a:custGeom>
              <a:avLst/>
              <a:gdLst/>
              <a:ahLst/>
              <a:cxnLst/>
              <a:rect l="l" t="t" r="r" b="b"/>
              <a:pathLst>
                <a:path w="1119" h="3900" extrusionOk="0">
                  <a:moveTo>
                    <a:pt x="114" y="1"/>
                  </a:moveTo>
                  <a:cubicBezTo>
                    <a:pt x="96" y="1"/>
                    <a:pt x="78" y="5"/>
                    <a:pt x="61" y="15"/>
                  </a:cubicBezTo>
                  <a:cubicBezTo>
                    <a:pt x="15" y="43"/>
                    <a:pt x="1" y="105"/>
                    <a:pt x="29" y="153"/>
                  </a:cubicBezTo>
                  <a:cubicBezTo>
                    <a:pt x="152" y="357"/>
                    <a:pt x="715" y="2299"/>
                    <a:pt x="877" y="2997"/>
                  </a:cubicBezTo>
                  <a:cubicBezTo>
                    <a:pt x="911" y="3140"/>
                    <a:pt x="893" y="3263"/>
                    <a:pt x="825" y="3372"/>
                  </a:cubicBezTo>
                  <a:cubicBezTo>
                    <a:pt x="664" y="3620"/>
                    <a:pt x="281" y="3699"/>
                    <a:pt x="277" y="3699"/>
                  </a:cubicBezTo>
                  <a:cubicBezTo>
                    <a:pt x="222" y="3710"/>
                    <a:pt x="187" y="3762"/>
                    <a:pt x="198" y="3818"/>
                  </a:cubicBezTo>
                  <a:cubicBezTo>
                    <a:pt x="207" y="3866"/>
                    <a:pt x="249" y="3899"/>
                    <a:pt x="297" y="3899"/>
                  </a:cubicBezTo>
                  <a:cubicBezTo>
                    <a:pt x="301" y="3899"/>
                    <a:pt x="305" y="3898"/>
                    <a:pt x="309" y="3898"/>
                  </a:cubicBezTo>
                  <a:cubicBezTo>
                    <a:pt x="311" y="3898"/>
                    <a:pt x="313" y="3898"/>
                    <a:pt x="315" y="3899"/>
                  </a:cubicBezTo>
                  <a:cubicBezTo>
                    <a:pt x="335" y="3894"/>
                    <a:pt x="784" y="3803"/>
                    <a:pt x="991" y="3483"/>
                  </a:cubicBezTo>
                  <a:cubicBezTo>
                    <a:pt x="1092" y="3326"/>
                    <a:pt x="1118" y="3148"/>
                    <a:pt x="1073" y="2951"/>
                  </a:cubicBezTo>
                  <a:cubicBezTo>
                    <a:pt x="934" y="2357"/>
                    <a:pt x="353" y="302"/>
                    <a:pt x="200" y="49"/>
                  </a:cubicBezTo>
                  <a:cubicBezTo>
                    <a:pt x="181" y="17"/>
                    <a:pt x="148" y="1"/>
                    <a:pt x="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32"/>
            <p:cNvSpPr/>
            <p:nvPr/>
          </p:nvSpPr>
          <p:spPr>
            <a:xfrm>
              <a:off x="7736903" y="2089808"/>
              <a:ext cx="165455" cy="189801"/>
            </a:xfrm>
            <a:custGeom>
              <a:avLst/>
              <a:gdLst/>
              <a:ahLst/>
              <a:cxnLst/>
              <a:rect l="l" t="t" r="r" b="b"/>
              <a:pathLst>
                <a:path w="5535" h="6350" extrusionOk="0">
                  <a:moveTo>
                    <a:pt x="4325" y="1"/>
                  </a:moveTo>
                  <a:cubicBezTo>
                    <a:pt x="4318" y="1"/>
                    <a:pt x="4310" y="2"/>
                    <a:pt x="4303" y="3"/>
                  </a:cubicBezTo>
                  <a:cubicBezTo>
                    <a:pt x="4249" y="13"/>
                    <a:pt x="4215" y="67"/>
                    <a:pt x="4225" y="122"/>
                  </a:cubicBezTo>
                  <a:cubicBezTo>
                    <a:pt x="4536" y="1612"/>
                    <a:pt x="5124" y="5570"/>
                    <a:pt x="4125" y="5973"/>
                  </a:cubicBezTo>
                  <a:cubicBezTo>
                    <a:pt x="3816" y="6097"/>
                    <a:pt x="3479" y="6147"/>
                    <a:pt x="3135" y="6147"/>
                  </a:cubicBezTo>
                  <a:cubicBezTo>
                    <a:pt x="1712" y="6147"/>
                    <a:pt x="184" y="5288"/>
                    <a:pt x="166" y="5277"/>
                  </a:cubicBezTo>
                  <a:cubicBezTo>
                    <a:pt x="150" y="5268"/>
                    <a:pt x="133" y="5263"/>
                    <a:pt x="116" y="5263"/>
                  </a:cubicBezTo>
                  <a:cubicBezTo>
                    <a:pt x="80" y="5263"/>
                    <a:pt x="46" y="5282"/>
                    <a:pt x="29" y="5315"/>
                  </a:cubicBezTo>
                  <a:cubicBezTo>
                    <a:pt x="0" y="5364"/>
                    <a:pt x="17" y="5423"/>
                    <a:pt x="65" y="5452"/>
                  </a:cubicBezTo>
                  <a:cubicBezTo>
                    <a:pt x="144" y="5497"/>
                    <a:pt x="1663" y="6349"/>
                    <a:pt x="3124" y="6349"/>
                  </a:cubicBezTo>
                  <a:cubicBezTo>
                    <a:pt x="3495" y="6349"/>
                    <a:pt x="3862" y="6296"/>
                    <a:pt x="4200" y="6160"/>
                  </a:cubicBezTo>
                  <a:cubicBezTo>
                    <a:pt x="5535" y="5622"/>
                    <a:pt x="4540" y="647"/>
                    <a:pt x="4421" y="81"/>
                  </a:cubicBezTo>
                  <a:cubicBezTo>
                    <a:pt x="4413" y="33"/>
                    <a:pt x="4371" y="1"/>
                    <a:pt x="43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32"/>
            <p:cNvSpPr/>
            <p:nvPr/>
          </p:nvSpPr>
          <p:spPr>
            <a:xfrm>
              <a:off x="7872376" y="2094112"/>
              <a:ext cx="34227" cy="59182"/>
            </a:xfrm>
            <a:custGeom>
              <a:avLst/>
              <a:gdLst/>
              <a:ahLst/>
              <a:cxnLst/>
              <a:rect l="l" t="t" r="r" b="b"/>
              <a:pathLst>
                <a:path w="1145" h="1980" extrusionOk="0">
                  <a:moveTo>
                    <a:pt x="764" y="1"/>
                  </a:moveTo>
                  <a:cubicBezTo>
                    <a:pt x="752" y="1"/>
                    <a:pt x="740" y="3"/>
                    <a:pt x="728" y="7"/>
                  </a:cubicBezTo>
                  <a:cubicBezTo>
                    <a:pt x="674" y="29"/>
                    <a:pt x="650" y="87"/>
                    <a:pt x="670" y="137"/>
                  </a:cubicBezTo>
                  <a:cubicBezTo>
                    <a:pt x="913" y="768"/>
                    <a:pt x="935" y="1244"/>
                    <a:pt x="738" y="1512"/>
                  </a:cubicBezTo>
                  <a:cubicBezTo>
                    <a:pt x="555" y="1761"/>
                    <a:pt x="223" y="1778"/>
                    <a:pt x="134" y="1778"/>
                  </a:cubicBezTo>
                  <a:cubicBezTo>
                    <a:pt x="121" y="1778"/>
                    <a:pt x="113" y="1778"/>
                    <a:pt x="112" y="1778"/>
                  </a:cubicBezTo>
                  <a:cubicBezTo>
                    <a:pt x="111" y="1777"/>
                    <a:pt x="109" y="1777"/>
                    <a:pt x="107" y="1777"/>
                  </a:cubicBezTo>
                  <a:cubicBezTo>
                    <a:pt x="54" y="1777"/>
                    <a:pt x="8" y="1817"/>
                    <a:pt x="4" y="1871"/>
                  </a:cubicBezTo>
                  <a:cubicBezTo>
                    <a:pt x="1" y="1927"/>
                    <a:pt x="43" y="1975"/>
                    <a:pt x="98" y="1978"/>
                  </a:cubicBezTo>
                  <a:cubicBezTo>
                    <a:pt x="101" y="1978"/>
                    <a:pt x="115" y="1979"/>
                    <a:pt x="141" y="1979"/>
                  </a:cubicBezTo>
                  <a:cubicBezTo>
                    <a:pt x="270" y="1979"/>
                    <a:pt x="664" y="1953"/>
                    <a:pt x="899" y="1632"/>
                  </a:cubicBezTo>
                  <a:cubicBezTo>
                    <a:pt x="1144" y="1300"/>
                    <a:pt x="1130" y="774"/>
                    <a:pt x="858" y="65"/>
                  </a:cubicBezTo>
                  <a:cubicBezTo>
                    <a:pt x="841" y="25"/>
                    <a:pt x="804" y="1"/>
                    <a:pt x="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32"/>
            <p:cNvSpPr/>
            <p:nvPr/>
          </p:nvSpPr>
          <p:spPr>
            <a:xfrm>
              <a:off x="7690839" y="2235731"/>
              <a:ext cx="56258" cy="77624"/>
            </a:xfrm>
            <a:custGeom>
              <a:avLst/>
              <a:gdLst/>
              <a:ahLst/>
              <a:cxnLst/>
              <a:rect l="l" t="t" r="r" b="b"/>
              <a:pathLst>
                <a:path w="1882" h="2597" extrusionOk="0">
                  <a:moveTo>
                    <a:pt x="1768" y="1"/>
                  </a:moveTo>
                  <a:cubicBezTo>
                    <a:pt x="1737" y="1"/>
                    <a:pt x="1706" y="16"/>
                    <a:pt x="1685" y="45"/>
                  </a:cubicBezTo>
                  <a:lnTo>
                    <a:pt x="33" y="2440"/>
                  </a:lnTo>
                  <a:cubicBezTo>
                    <a:pt x="0" y="2485"/>
                    <a:pt x="11" y="2547"/>
                    <a:pt x="57" y="2580"/>
                  </a:cubicBezTo>
                  <a:cubicBezTo>
                    <a:pt x="75" y="2591"/>
                    <a:pt x="95" y="2597"/>
                    <a:pt x="113" y="2597"/>
                  </a:cubicBezTo>
                  <a:cubicBezTo>
                    <a:pt x="146" y="2597"/>
                    <a:pt x="175" y="2581"/>
                    <a:pt x="196" y="2553"/>
                  </a:cubicBezTo>
                  <a:lnTo>
                    <a:pt x="1849" y="156"/>
                  </a:lnTo>
                  <a:cubicBezTo>
                    <a:pt x="1882" y="111"/>
                    <a:pt x="1870" y="49"/>
                    <a:pt x="1825" y="18"/>
                  </a:cubicBezTo>
                  <a:cubicBezTo>
                    <a:pt x="1807" y="6"/>
                    <a:pt x="1788" y="1"/>
                    <a:pt x="17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32"/>
            <p:cNvSpPr/>
            <p:nvPr/>
          </p:nvSpPr>
          <p:spPr>
            <a:xfrm>
              <a:off x="8386796" y="2285677"/>
              <a:ext cx="67766" cy="106349"/>
            </a:xfrm>
            <a:custGeom>
              <a:avLst/>
              <a:gdLst/>
              <a:ahLst/>
              <a:cxnLst/>
              <a:rect l="l" t="t" r="r" b="b"/>
              <a:pathLst>
                <a:path w="2267" h="3558" extrusionOk="0">
                  <a:moveTo>
                    <a:pt x="2152" y="1"/>
                  </a:moveTo>
                  <a:cubicBezTo>
                    <a:pt x="2118" y="1"/>
                    <a:pt x="2084" y="18"/>
                    <a:pt x="2066" y="49"/>
                  </a:cubicBezTo>
                  <a:lnTo>
                    <a:pt x="32" y="3407"/>
                  </a:lnTo>
                  <a:cubicBezTo>
                    <a:pt x="1" y="3455"/>
                    <a:pt x="18" y="3516"/>
                    <a:pt x="64" y="3544"/>
                  </a:cubicBezTo>
                  <a:cubicBezTo>
                    <a:pt x="83" y="3554"/>
                    <a:pt x="100" y="3558"/>
                    <a:pt x="118" y="3558"/>
                  </a:cubicBezTo>
                  <a:cubicBezTo>
                    <a:pt x="152" y="3558"/>
                    <a:pt x="184" y="3541"/>
                    <a:pt x="203" y="3511"/>
                  </a:cubicBezTo>
                  <a:lnTo>
                    <a:pt x="2237" y="153"/>
                  </a:lnTo>
                  <a:cubicBezTo>
                    <a:pt x="2266" y="105"/>
                    <a:pt x="2251" y="43"/>
                    <a:pt x="2203" y="15"/>
                  </a:cubicBezTo>
                  <a:cubicBezTo>
                    <a:pt x="2187" y="5"/>
                    <a:pt x="2169" y="1"/>
                    <a:pt x="21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32"/>
            <p:cNvSpPr/>
            <p:nvPr/>
          </p:nvSpPr>
          <p:spPr>
            <a:xfrm>
              <a:off x="8112263" y="2036036"/>
              <a:ext cx="63253" cy="44566"/>
            </a:xfrm>
            <a:custGeom>
              <a:avLst/>
              <a:gdLst/>
              <a:ahLst/>
              <a:cxnLst/>
              <a:rect l="l" t="t" r="r" b="b"/>
              <a:pathLst>
                <a:path w="2116" h="1491" extrusionOk="0">
                  <a:moveTo>
                    <a:pt x="114" y="0"/>
                  </a:moveTo>
                  <a:cubicBezTo>
                    <a:pt x="93" y="0"/>
                    <a:pt x="71" y="7"/>
                    <a:pt x="52" y="21"/>
                  </a:cubicBezTo>
                  <a:cubicBezTo>
                    <a:pt x="9" y="53"/>
                    <a:pt x="0" y="117"/>
                    <a:pt x="34" y="162"/>
                  </a:cubicBezTo>
                  <a:cubicBezTo>
                    <a:pt x="72" y="213"/>
                    <a:pt x="975" y="1403"/>
                    <a:pt x="1661" y="1485"/>
                  </a:cubicBezTo>
                  <a:cubicBezTo>
                    <a:pt x="1688" y="1488"/>
                    <a:pt x="1714" y="1490"/>
                    <a:pt x="1738" y="1490"/>
                  </a:cubicBezTo>
                  <a:cubicBezTo>
                    <a:pt x="1862" y="1490"/>
                    <a:pt x="1972" y="1451"/>
                    <a:pt x="2067" y="1372"/>
                  </a:cubicBezTo>
                  <a:cubicBezTo>
                    <a:pt x="2110" y="1336"/>
                    <a:pt x="2116" y="1273"/>
                    <a:pt x="2081" y="1231"/>
                  </a:cubicBezTo>
                  <a:cubicBezTo>
                    <a:pt x="2061" y="1206"/>
                    <a:pt x="2032" y="1193"/>
                    <a:pt x="2003" y="1193"/>
                  </a:cubicBezTo>
                  <a:cubicBezTo>
                    <a:pt x="1981" y="1193"/>
                    <a:pt x="1958" y="1201"/>
                    <a:pt x="1940" y="1217"/>
                  </a:cubicBezTo>
                  <a:cubicBezTo>
                    <a:pt x="1881" y="1264"/>
                    <a:pt x="1813" y="1287"/>
                    <a:pt x="1734" y="1287"/>
                  </a:cubicBezTo>
                  <a:cubicBezTo>
                    <a:pt x="1718" y="1287"/>
                    <a:pt x="1702" y="1286"/>
                    <a:pt x="1685" y="1284"/>
                  </a:cubicBezTo>
                  <a:cubicBezTo>
                    <a:pt x="1186" y="1225"/>
                    <a:pt x="439" y="367"/>
                    <a:pt x="194" y="39"/>
                  </a:cubicBezTo>
                  <a:cubicBezTo>
                    <a:pt x="175" y="14"/>
                    <a:pt x="145" y="0"/>
                    <a:pt x="1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32"/>
            <p:cNvSpPr/>
            <p:nvPr/>
          </p:nvSpPr>
          <p:spPr>
            <a:xfrm>
              <a:off x="7639812" y="1581349"/>
              <a:ext cx="513613" cy="533178"/>
            </a:xfrm>
            <a:custGeom>
              <a:avLst/>
              <a:gdLst/>
              <a:ahLst/>
              <a:cxnLst/>
              <a:rect l="l" t="t" r="r" b="b"/>
              <a:pathLst>
                <a:path w="17182" h="17838" extrusionOk="0">
                  <a:moveTo>
                    <a:pt x="12114" y="0"/>
                  </a:moveTo>
                  <a:cubicBezTo>
                    <a:pt x="12114" y="0"/>
                    <a:pt x="8098" y="3365"/>
                    <a:pt x="8159" y="3838"/>
                  </a:cubicBezTo>
                  <a:lnTo>
                    <a:pt x="2097" y="6507"/>
                  </a:lnTo>
                  <a:lnTo>
                    <a:pt x="1" y="7432"/>
                  </a:lnTo>
                  <a:lnTo>
                    <a:pt x="2187" y="12510"/>
                  </a:lnTo>
                  <a:lnTo>
                    <a:pt x="5370" y="10886"/>
                  </a:lnTo>
                  <a:cubicBezTo>
                    <a:pt x="5418" y="11023"/>
                    <a:pt x="5462" y="11161"/>
                    <a:pt x="5504" y="11296"/>
                  </a:cubicBezTo>
                  <a:cubicBezTo>
                    <a:pt x="5685" y="11840"/>
                    <a:pt x="5847" y="12379"/>
                    <a:pt x="5994" y="12907"/>
                  </a:cubicBezTo>
                  <a:cubicBezTo>
                    <a:pt x="6055" y="13137"/>
                    <a:pt x="6117" y="13364"/>
                    <a:pt x="6173" y="13586"/>
                  </a:cubicBezTo>
                  <a:cubicBezTo>
                    <a:pt x="6323" y="14167"/>
                    <a:pt x="6453" y="14725"/>
                    <a:pt x="6561" y="15249"/>
                  </a:cubicBezTo>
                  <a:cubicBezTo>
                    <a:pt x="6779" y="16287"/>
                    <a:pt x="6913" y="17184"/>
                    <a:pt x="6965" y="17837"/>
                  </a:cubicBezTo>
                  <a:cubicBezTo>
                    <a:pt x="10731" y="17374"/>
                    <a:pt x="14244" y="16659"/>
                    <a:pt x="17181" y="15363"/>
                  </a:cubicBezTo>
                  <a:cubicBezTo>
                    <a:pt x="17181" y="15363"/>
                    <a:pt x="16559" y="14126"/>
                    <a:pt x="15729" y="12485"/>
                  </a:cubicBezTo>
                  <a:cubicBezTo>
                    <a:pt x="15479" y="11995"/>
                    <a:pt x="15212" y="11470"/>
                    <a:pt x="14937" y="10932"/>
                  </a:cubicBezTo>
                  <a:cubicBezTo>
                    <a:pt x="14704" y="10475"/>
                    <a:pt x="14464" y="10009"/>
                    <a:pt x="14227" y="9547"/>
                  </a:cubicBezTo>
                  <a:cubicBezTo>
                    <a:pt x="13965" y="9035"/>
                    <a:pt x="13702" y="8531"/>
                    <a:pt x="13454" y="8047"/>
                  </a:cubicBezTo>
                  <a:cubicBezTo>
                    <a:pt x="13235" y="7631"/>
                    <a:pt x="13026" y="7228"/>
                    <a:pt x="12828" y="6854"/>
                  </a:cubicBezTo>
                  <a:lnTo>
                    <a:pt x="16027" y="4171"/>
                  </a:lnTo>
                  <a:lnTo>
                    <a:pt x="13298" y="1263"/>
                  </a:lnTo>
                  <a:lnTo>
                    <a:pt x="121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32"/>
            <p:cNvSpPr/>
            <p:nvPr/>
          </p:nvSpPr>
          <p:spPr>
            <a:xfrm>
              <a:off x="7702437" y="1581409"/>
              <a:ext cx="334826" cy="210784"/>
            </a:xfrm>
            <a:custGeom>
              <a:avLst/>
              <a:gdLst/>
              <a:ahLst/>
              <a:cxnLst/>
              <a:rect l="l" t="t" r="r" b="b"/>
              <a:pathLst>
                <a:path w="11201" h="7052" extrusionOk="0">
                  <a:moveTo>
                    <a:pt x="10018" y="1"/>
                  </a:moveTo>
                  <a:cubicBezTo>
                    <a:pt x="10018" y="1"/>
                    <a:pt x="6002" y="3365"/>
                    <a:pt x="6063" y="3837"/>
                  </a:cubicBezTo>
                  <a:lnTo>
                    <a:pt x="0" y="6508"/>
                  </a:lnTo>
                  <a:cubicBezTo>
                    <a:pt x="908" y="6761"/>
                    <a:pt x="2257" y="7052"/>
                    <a:pt x="3646" y="7052"/>
                  </a:cubicBezTo>
                  <a:cubicBezTo>
                    <a:pt x="4647" y="7052"/>
                    <a:pt x="5669" y="6900"/>
                    <a:pt x="6561" y="6474"/>
                  </a:cubicBezTo>
                  <a:cubicBezTo>
                    <a:pt x="8667" y="5466"/>
                    <a:pt x="10579" y="3240"/>
                    <a:pt x="11201" y="1264"/>
                  </a:cubicBezTo>
                  <a:lnTo>
                    <a:pt x="10018" y="1"/>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32"/>
            <p:cNvSpPr/>
            <p:nvPr/>
          </p:nvSpPr>
          <p:spPr>
            <a:xfrm>
              <a:off x="7804281" y="1821934"/>
              <a:ext cx="260752" cy="145265"/>
            </a:xfrm>
            <a:custGeom>
              <a:avLst/>
              <a:gdLst/>
              <a:ahLst/>
              <a:cxnLst/>
              <a:rect l="l" t="t" r="r" b="b"/>
              <a:pathLst>
                <a:path w="8723" h="4860" extrusionOk="0">
                  <a:moveTo>
                    <a:pt x="7947" y="1"/>
                  </a:moveTo>
                  <a:cubicBezTo>
                    <a:pt x="5644" y="1096"/>
                    <a:pt x="2924" y="2177"/>
                    <a:pt x="1" y="3249"/>
                  </a:cubicBezTo>
                  <a:cubicBezTo>
                    <a:pt x="181" y="3792"/>
                    <a:pt x="344" y="4333"/>
                    <a:pt x="489" y="4859"/>
                  </a:cubicBezTo>
                  <a:cubicBezTo>
                    <a:pt x="3569" y="3716"/>
                    <a:pt x="6410" y="2591"/>
                    <a:pt x="8722" y="1500"/>
                  </a:cubicBezTo>
                  <a:cubicBezTo>
                    <a:pt x="8460" y="989"/>
                    <a:pt x="8199" y="484"/>
                    <a:pt x="79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32"/>
            <p:cNvSpPr/>
            <p:nvPr/>
          </p:nvSpPr>
          <p:spPr>
            <a:xfrm>
              <a:off x="7824339" y="1908107"/>
              <a:ext cx="285593" cy="129035"/>
            </a:xfrm>
            <a:custGeom>
              <a:avLst/>
              <a:gdLst/>
              <a:ahLst/>
              <a:cxnLst/>
              <a:rect l="l" t="t" r="r" b="b"/>
              <a:pathLst>
                <a:path w="9554" h="4317" extrusionOk="0">
                  <a:moveTo>
                    <a:pt x="8760" y="0"/>
                  </a:moveTo>
                  <a:cubicBezTo>
                    <a:pt x="6149" y="957"/>
                    <a:pt x="3170" y="1828"/>
                    <a:pt x="0" y="2654"/>
                  </a:cubicBezTo>
                  <a:cubicBezTo>
                    <a:pt x="150" y="3235"/>
                    <a:pt x="280" y="3793"/>
                    <a:pt x="388" y="4317"/>
                  </a:cubicBezTo>
                  <a:cubicBezTo>
                    <a:pt x="3776" y="3454"/>
                    <a:pt x="6929" y="2548"/>
                    <a:pt x="9553" y="1553"/>
                  </a:cubicBezTo>
                  <a:cubicBezTo>
                    <a:pt x="9303" y="1064"/>
                    <a:pt x="9038" y="541"/>
                    <a:pt x="87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32"/>
            <p:cNvSpPr/>
            <p:nvPr/>
          </p:nvSpPr>
          <p:spPr>
            <a:xfrm>
              <a:off x="7807778" y="1681331"/>
              <a:ext cx="112605" cy="88773"/>
            </a:xfrm>
            <a:custGeom>
              <a:avLst/>
              <a:gdLst/>
              <a:ahLst/>
              <a:cxnLst/>
              <a:rect l="l" t="t" r="r" b="b"/>
              <a:pathLst>
                <a:path w="3767" h="2970" extrusionOk="0">
                  <a:moveTo>
                    <a:pt x="3767" y="0"/>
                  </a:moveTo>
                  <a:lnTo>
                    <a:pt x="1" y="1614"/>
                  </a:lnTo>
                  <a:cubicBezTo>
                    <a:pt x="1" y="1614"/>
                    <a:pt x="1269" y="2970"/>
                    <a:pt x="2212" y="2970"/>
                  </a:cubicBezTo>
                  <a:cubicBezTo>
                    <a:pt x="2290" y="2970"/>
                    <a:pt x="2366" y="2961"/>
                    <a:pt x="2438" y="2941"/>
                  </a:cubicBezTo>
                  <a:cubicBezTo>
                    <a:pt x="3390" y="2678"/>
                    <a:pt x="3767" y="1"/>
                    <a:pt x="3767"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32"/>
            <p:cNvSpPr/>
            <p:nvPr/>
          </p:nvSpPr>
          <p:spPr>
            <a:xfrm>
              <a:off x="7935330" y="1459577"/>
              <a:ext cx="128059" cy="121234"/>
            </a:xfrm>
            <a:custGeom>
              <a:avLst/>
              <a:gdLst/>
              <a:ahLst/>
              <a:cxnLst/>
              <a:rect l="l" t="t" r="r" b="b"/>
              <a:pathLst>
                <a:path w="4284" h="4056" extrusionOk="0">
                  <a:moveTo>
                    <a:pt x="2516" y="0"/>
                  </a:moveTo>
                  <a:cubicBezTo>
                    <a:pt x="1899" y="0"/>
                    <a:pt x="1235" y="316"/>
                    <a:pt x="760" y="901"/>
                  </a:cubicBezTo>
                  <a:cubicBezTo>
                    <a:pt x="1" y="1830"/>
                    <a:pt x="5" y="3090"/>
                    <a:pt x="769" y="3713"/>
                  </a:cubicBezTo>
                  <a:cubicBezTo>
                    <a:pt x="1052" y="3944"/>
                    <a:pt x="1401" y="4055"/>
                    <a:pt x="1767" y="4055"/>
                  </a:cubicBezTo>
                  <a:cubicBezTo>
                    <a:pt x="2384" y="4055"/>
                    <a:pt x="3048" y="3739"/>
                    <a:pt x="3525" y="3155"/>
                  </a:cubicBezTo>
                  <a:cubicBezTo>
                    <a:pt x="4283" y="2225"/>
                    <a:pt x="4280" y="966"/>
                    <a:pt x="3515" y="344"/>
                  </a:cubicBezTo>
                  <a:cubicBezTo>
                    <a:pt x="3231" y="111"/>
                    <a:pt x="2882" y="0"/>
                    <a:pt x="2516"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32"/>
            <p:cNvSpPr/>
            <p:nvPr/>
          </p:nvSpPr>
          <p:spPr>
            <a:xfrm>
              <a:off x="7985131" y="1488003"/>
              <a:ext cx="46423" cy="58525"/>
            </a:xfrm>
            <a:custGeom>
              <a:avLst/>
              <a:gdLst/>
              <a:ahLst/>
              <a:cxnLst/>
              <a:rect l="l" t="t" r="r" b="b"/>
              <a:pathLst>
                <a:path w="1553" h="1958" extrusionOk="0">
                  <a:moveTo>
                    <a:pt x="1447" y="1"/>
                  </a:moveTo>
                  <a:cubicBezTo>
                    <a:pt x="1433" y="2"/>
                    <a:pt x="74" y="71"/>
                    <a:pt x="3" y="1853"/>
                  </a:cubicBezTo>
                  <a:cubicBezTo>
                    <a:pt x="0" y="1908"/>
                    <a:pt x="43" y="1956"/>
                    <a:pt x="99" y="1957"/>
                  </a:cubicBezTo>
                  <a:lnTo>
                    <a:pt x="103" y="1957"/>
                  </a:lnTo>
                  <a:cubicBezTo>
                    <a:pt x="158" y="1957"/>
                    <a:pt x="202" y="1915"/>
                    <a:pt x="204" y="1860"/>
                  </a:cubicBezTo>
                  <a:cubicBezTo>
                    <a:pt x="267" y="271"/>
                    <a:pt x="1408" y="204"/>
                    <a:pt x="1454" y="201"/>
                  </a:cubicBezTo>
                  <a:cubicBezTo>
                    <a:pt x="1511" y="200"/>
                    <a:pt x="1553" y="152"/>
                    <a:pt x="1552" y="98"/>
                  </a:cubicBezTo>
                  <a:cubicBezTo>
                    <a:pt x="1550" y="43"/>
                    <a:pt x="1506" y="1"/>
                    <a:pt x="14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32"/>
            <p:cNvSpPr/>
            <p:nvPr/>
          </p:nvSpPr>
          <p:spPr>
            <a:xfrm>
              <a:off x="7989764" y="1510480"/>
              <a:ext cx="40086" cy="21730"/>
            </a:xfrm>
            <a:custGeom>
              <a:avLst/>
              <a:gdLst/>
              <a:ahLst/>
              <a:cxnLst/>
              <a:rect l="l" t="t" r="r" b="b"/>
              <a:pathLst>
                <a:path w="1341" h="727" extrusionOk="0">
                  <a:moveTo>
                    <a:pt x="638" y="0"/>
                  </a:moveTo>
                  <a:cubicBezTo>
                    <a:pt x="466" y="0"/>
                    <a:pt x="274" y="61"/>
                    <a:pt x="64" y="183"/>
                  </a:cubicBezTo>
                  <a:cubicBezTo>
                    <a:pt x="18" y="212"/>
                    <a:pt x="1" y="274"/>
                    <a:pt x="29" y="322"/>
                  </a:cubicBezTo>
                  <a:cubicBezTo>
                    <a:pt x="48" y="353"/>
                    <a:pt x="82" y="371"/>
                    <a:pt x="117" y="371"/>
                  </a:cubicBezTo>
                  <a:cubicBezTo>
                    <a:pt x="134" y="371"/>
                    <a:pt x="151" y="366"/>
                    <a:pt x="167" y="357"/>
                  </a:cubicBezTo>
                  <a:cubicBezTo>
                    <a:pt x="343" y="253"/>
                    <a:pt x="501" y="200"/>
                    <a:pt x="636" y="200"/>
                  </a:cubicBezTo>
                  <a:cubicBezTo>
                    <a:pt x="700" y="200"/>
                    <a:pt x="759" y="212"/>
                    <a:pt x="812" y="236"/>
                  </a:cubicBezTo>
                  <a:cubicBezTo>
                    <a:pt x="1055" y="337"/>
                    <a:pt x="1133" y="646"/>
                    <a:pt x="1133" y="649"/>
                  </a:cubicBezTo>
                  <a:cubicBezTo>
                    <a:pt x="1142" y="696"/>
                    <a:pt x="1183" y="727"/>
                    <a:pt x="1229" y="727"/>
                  </a:cubicBezTo>
                  <a:cubicBezTo>
                    <a:pt x="1236" y="727"/>
                    <a:pt x="1243" y="725"/>
                    <a:pt x="1254" y="725"/>
                  </a:cubicBezTo>
                  <a:cubicBezTo>
                    <a:pt x="1306" y="713"/>
                    <a:pt x="1340" y="660"/>
                    <a:pt x="1327" y="605"/>
                  </a:cubicBezTo>
                  <a:cubicBezTo>
                    <a:pt x="1323" y="588"/>
                    <a:pt x="1227" y="196"/>
                    <a:pt x="893" y="51"/>
                  </a:cubicBezTo>
                  <a:cubicBezTo>
                    <a:pt x="813" y="17"/>
                    <a:pt x="728"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32"/>
            <p:cNvSpPr/>
            <p:nvPr/>
          </p:nvSpPr>
          <p:spPr>
            <a:xfrm>
              <a:off x="7488467" y="1284691"/>
              <a:ext cx="545807" cy="455882"/>
            </a:xfrm>
            <a:custGeom>
              <a:avLst/>
              <a:gdLst/>
              <a:ahLst/>
              <a:cxnLst/>
              <a:rect l="l" t="t" r="r" b="b"/>
              <a:pathLst>
                <a:path w="18259" h="15252" extrusionOk="0">
                  <a:moveTo>
                    <a:pt x="9306" y="1"/>
                  </a:moveTo>
                  <a:cubicBezTo>
                    <a:pt x="8693" y="1"/>
                    <a:pt x="8077" y="59"/>
                    <a:pt x="7476" y="160"/>
                  </a:cubicBezTo>
                  <a:cubicBezTo>
                    <a:pt x="2719" y="958"/>
                    <a:pt x="1" y="4971"/>
                    <a:pt x="953" y="9068"/>
                  </a:cubicBezTo>
                  <a:cubicBezTo>
                    <a:pt x="1502" y="11433"/>
                    <a:pt x="2867" y="13404"/>
                    <a:pt x="5168" y="14233"/>
                  </a:cubicBezTo>
                  <a:cubicBezTo>
                    <a:pt x="5431" y="14328"/>
                    <a:pt x="5682" y="14448"/>
                    <a:pt x="5929" y="14572"/>
                  </a:cubicBezTo>
                  <a:cubicBezTo>
                    <a:pt x="6809" y="15011"/>
                    <a:pt x="7968" y="15252"/>
                    <a:pt x="9264" y="15252"/>
                  </a:cubicBezTo>
                  <a:cubicBezTo>
                    <a:pt x="10100" y="15252"/>
                    <a:pt x="10992" y="15152"/>
                    <a:pt x="11904" y="14940"/>
                  </a:cubicBezTo>
                  <a:cubicBezTo>
                    <a:pt x="15631" y="14074"/>
                    <a:pt x="18258" y="11668"/>
                    <a:pt x="17771" y="9569"/>
                  </a:cubicBezTo>
                  <a:cubicBezTo>
                    <a:pt x="17699" y="9262"/>
                    <a:pt x="17565" y="8978"/>
                    <a:pt x="17376" y="8721"/>
                  </a:cubicBezTo>
                  <a:cubicBezTo>
                    <a:pt x="16936" y="8121"/>
                    <a:pt x="16604" y="7458"/>
                    <a:pt x="16473" y="6735"/>
                  </a:cubicBezTo>
                  <a:cubicBezTo>
                    <a:pt x="15533" y="1533"/>
                    <a:pt x="12445" y="1"/>
                    <a:pt x="9306"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32"/>
            <p:cNvSpPr/>
            <p:nvPr/>
          </p:nvSpPr>
          <p:spPr>
            <a:xfrm>
              <a:off x="7611086" y="1342737"/>
              <a:ext cx="366422" cy="361490"/>
            </a:xfrm>
            <a:custGeom>
              <a:avLst/>
              <a:gdLst/>
              <a:ahLst/>
              <a:cxnLst/>
              <a:rect l="l" t="t" r="r" b="b"/>
              <a:pathLst>
                <a:path w="12258" h="12094" extrusionOk="0">
                  <a:moveTo>
                    <a:pt x="6185" y="1"/>
                  </a:moveTo>
                  <a:cubicBezTo>
                    <a:pt x="3606" y="1"/>
                    <a:pt x="683" y="600"/>
                    <a:pt x="585" y="2686"/>
                  </a:cubicBezTo>
                  <a:cubicBezTo>
                    <a:pt x="431" y="5942"/>
                    <a:pt x="0" y="11371"/>
                    <a:pt x="2039" y="12093"/>
                  </a:cubicBezTo>
                  <a:cubicBezTo>
                    <a:pt x="2039" y="12093"/>
                    <a:pt x="2771" y="7863"/>
                    <a:pt x="2102" y="6733"/>
                  </a:cubicBezTo>
                  <a:cubicBezTo>
                    <a:pt x="2102" y="6733"/>
                    <a:pt x="5560" y="4416"/>
                    <a:pt x="4986" y="1667"/>
                  </a:cubicBezTo>
                  <a:lnTo>
                    <a:pt x="4986" y="1667"/>
                  </a:lnTo>
                  <a:cubicBezTo>
                    <a:pt x="4986" y="1667"/>
                    <a:pt x="10227" y="2476"/>
                    <a:pt x="11067" y="2864"/>
                  </a:cubicBezTo>
                  <a:cubicBezTo>
                    <a:pt x="11067" y="2864"/>
                    <a:pt x="11769" y="3699"/>
                    <a:pt x="12258" y="4614"/>
                  </a:cubicBezTo>
                  <a:cubicBezTo>
                    <a:pt x="12258" y="4614"/>
                    <a:pt x="11508" y="1020"/>
                    <a:pt x="9637" y="408"/>
                  </a:cubicBezTo>
                  <a:cubicBezTo>
                    <a:pt x="8964" y="188"/>
                    <a:pt x="7629" y="1"/>
                    <a:pt x="6185"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32"/>
            <p:cNvSpPr/>
            <p:nvPr/>
          </p:nvSpPr>
          <p:spPr>
            <a:xfrm>
              <a:off x="7687880" y="1253336"/>
              <a:ext cx="294322" cy="238582"/>
            </a:xfrm>
            <a:custGeom>
              <a:avLst/>
              <a:gdLst/>
              <a:ahLst/>
              <a:cxnLst/>
              <a:rect l="l" t="t" r="r" b="b"/>
              <a:pathLst>
                <a:path w="9846" h="7982" extrusionOk="0">
                  <a:moveTo>
                    <a:pt x="2947" y="0"/>
                  </a:moveTo>
                  <a:cubicBezTo>
                    <a:pt x="1294" y="0"/>
                    <a:pt x="599" y="488"/>
                    <a:pt x="386" y="1112"/>
                  </a:cubicBezTo>
                  <a:cubicBezTo>
                    <a:pt x="0" y="2236"/>
                    <a:pt x="1183" y="3808"/>
                    <a:pt x="1183" y="3808"/>
                  </a:cubicBezTo>
                  <a:cubicBezTo>
                    <a:pt x="1183" y="3808"/>
                    <a:pt x="7436" y="5044"/>
                    <a:pt x="8674" y="5571"/>
                  </a:cubicBezTo>
                  <a:lnTo>
                    <a:pt x="9843" y="7982"/>
                  </a:lnTo>
                  <a:cubicBezTo>
                    <a:pt x="9843" y="7982"/>
                    <a:pt x="9846" y="7670"/>
                    <a:pt x="9802" y="7169"/>
                  </a:cubicBezTo>
                  <a:cubicBezTo>
                    <a:pt x="9800" y="7167"/>
                    <a:pt x="9800" y="7167"/>
                    <a:pt x="9800" y="7166"/>
                  </a:cubicBezTo>
                  <a:cubicBezTo>
                    <a:pt x="9624" y="5229"/>
                    <a:pt x="8704" y="490"/>
                    <a:pt x="3927" y="49"/>
                  </a:cubicBezTo>
                  <a:cubicBezTo>
                    <a:pt x="3568" y="16"/>
                    <a:pt x="3242" y="0"/>
                    <a:pt x="29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32"/>
            <p:cNvSpPr/>
            <p:nvPr/>
          </p:nvSpPr>
          <p:spPr>
            <a:xfrm>
              <a:off x="7486494" y="1286843"/>
              <a:ext cx="311689" cy="423213"/>
            </a:xfrm>
            <a:custGeom>
              <a:avLst/>
              <a:gdLst/>
              <a:ahLst/>
              <a:cxnLst/>
              <a:rect l="l" t="t" r="r" b="b"/>
              <a:pathLst>
                <a:path w="10427" h="14159" extrusionOk="0">
                  <a:moveTo>
                    <a:pt x="6191" y="0"/>
                  </a:moveTo>
                  <a:cubicBezTo>
                    <a:pt x="4044" y="0"/>
                    <a:pt x="1040" y="2394"/>
                    <a:pt x="572" y="5581"/>
                  </a:cubicBezTo>
                  <a:cubicBezTo>
                    <a:pt x="0" y="9489"/>
                    <a:pt x="1962" y="13972"/>
                    <a:pt x="6392" y="14158"/>
                  </a:cubicBezTo>
                  <a:cubicBezTo>
                    <a:pt x="6392" y="14158"/>
                    <a:pt x="6393" y="14158"/>
                    <a:pt x="6394" y="14158"/>
                  </a:cubicBezTo>
                  <a:cubicBezTo>
                    <a:pt x="6800" y="14158"/>
                    <a:pt x="6665" y="10146"/>
                    <a:pt x="5738" y="8476"/>
                  </a:cubicBezTo>
                  <a:cubicBezTo>
                    <a:pt x="5738" y="8476"/>
                    <a:pt x="10427" y="5410"/>
                    <a:pt x="8032" y="1031"/>
                  </a:cubicBezTo>
                  <a:cubicBezTo>
                    <a:pt x="7642" y="318"/>
                    <a:pt x="6973" y="0"/>
                    <a:pt x="6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32"/>
            <p:cNvSpPr/>
            <p:nvPr/>
          </p:nvSpPr>
          <p:spPr>
            <a:xfrm>
              <a:off x="7576141" y="1655088"/>
              <a:ext cx="136728" cy="108650"/>
            </a:xfrm>
            <a:custGeom>
              <a:avLst/>
              <a:gdLst/>
              <a:ahLst/>
              <a:cxnLst/>
              <a:rect l="l" t="t" r="r" b="b"/>
              <a:pathLst>
                <a:path w="4574" h="3635" extrusionOk="0">
                  <a:moveTo>
                    <a:pt x="2589" y="0"/>
                  </a:moveTo>
                  <a:cubicBezTo>
                    <a:pt x="2220" y="0"/>
                    <a:pt x="1832" y="94"/>
                    <a:pt x="1466" y="291"/>
                  </a:cubicBezTo>
                  <a:cubicBezTo>
                    <a:pt x="454" y="836"/>
                    <a:pt x="1" y="1961"/>
                    <a:pt x="454" y="2804"/>
                  </a:cubicBezTo>
                  <a:cubicBezTo>
                    <a:pt x="743" y="3341"/>
                    <a:pt x="1332" y="3634"/>
                    <a:pt x="1984" y="3634"/>
                  </a:cubicBezTo>
                  <a:cubicBezTo>
                    <a:pt x="2353" y="3634"/>
                    <a:pt x="2741" y="3541"/>
                    <a:pt x="3107" y="3344"/>
                  </a:cubicBezTo>
                  <a:cubicBezTo>
                    <a:pt x="4119" y="2798"/>
                    <a:pt x="4574" y="1674"/>
                    <a:pt x="4119" y="832"/>
                  </a:cubicBezTo>
                  <a:cubicBezTo>
                    <a:pt x="3830" y="294"/>
                    <a:pt x="3241" y="0"/>
                    <a:pt x="2589" y="0"/>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32"/>
            <p:cNvSpPr/>
            <p:nvPr/>
          </p:nvSpPr>
          <p:spPr>
            <a:xfrm>
              <a:off x="7612461" y="1691643"/>
              <a:ext cx="62356" cy="41308"/>
            </a:xfrm>
            <a:custGeom>
              <a:avLst/>
              <a:gdLst/>
              <a:ahLst/>
              <a:cxnLst/>
              <a:rect l="l" t="t" r="r" b="b"/>
              <a:pathLst>
                <a:path w="2086" h="1382" extrusionOk="0">
                  <a:moveTo>
                    <a:pt x="1806" y="0"/>
                  </a:moveTo>
                  <a:cubicBezTo>
                    <a:pt x="192" y="0"/>
                    <a:pt x="9" y="1254"/>
                    <a:pt x="8" y="1267"/>
                  </a:cubicBezTo>
                  <a:cubicBezTo>
                    <a:pt x="1" y="1321"/>
                    <a:pt x="39" y="1373"/>
                    <a:pt x="94" y="1380"/>
                  </a:cubicBezTo>
                  <a:cubicBezTo>
                    <a:pt x="100" y="1382"/>
                    <a:pt x="103" y="1382"/>
                    <a:pt x="108" y="1382"/>
                  </a:cubicBezTo>
                  <a:cubicBezTo>
                    <a:pt x="158" y="1382"/>
                    <a:pt x="201" y="1345"/>
                    <a:pt x="207" y="1293"/>
                  </a:cubicBezTo>
                  <a:cubicBezTo>
                    <a:pt x="214" y="1248"/>
                    <a:pt x="379" y="201"/>
                    <a:pt x="1807" y="201"/>
                  </a:cubicBezTo>
                  <a:cubicBezTo>
                    <a:pt x="1862" y="201"/>
                    <a:pt x="1919" y="203"/>
                    <a:pt x="1978" y="206"/>
                  </a:cubicBezTo>
                  <a:cubicBezTo>
                    <a:pt x="1981" y="206"/>
                    <a:pt x="1984" y="206"/>
                    <a:pt x="1987" y="206"/>
                  </a:cubicBezTo>
                  <a:cubicBezTo>
                    <a:pt x="2044" y="206"/>
                    <a:pt x="2080" y="164"/>
                    <a:pt x="2084" y="111"/>
                  </a:cubicBezTo>
                  <a:cubicBezTo>
                    <a:pt x="2086" y="56"/>
                    <a:pt x="2043" y="8"/>
                    <a:pt x="1990" y="5"/>
                  </a:cubicBezTo>
                  <a:cubicBezTo>
                    <a:pt x="1927" y="2"/>
                    <a:pt x="1866" y="0"/>
                    <a:pt x="18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32"/>
            <p:cNvSpPr/>
            <p:nvPr/>
          </p:nvSpPr>
          <p:spPr>
            <a:xfrm>
              <a:off x="7635418" y="1694393"/>
              <a:ext cx="21881" cy="40202"/>
            </a:xfrm>
            <a:custGeom>
              <a:avLst/>
              <a:gdLst/>
              <a:ahLst/>
              <a:cxnLst/>
              <a:rect l="l" t="t" r="r" b="b"/>
              <a:pathLst>
                <a:path w="732" h="1345" extrusionOk="0">
                  <a:moveTo>
                    <a:pt x="370" y="0"/>
                  </a:moveTo>
                  <a:cubicBezTo>
                    <a:pt x="339" y="0"/>
                    <a:pt x="308" y="15"/>
                    <a:pt x="287" y="42"/>
                  </a:cubicBezTo>
                  <a:cubicBezTo>
                    <a:pt x="71" y="340"/>
                    <a:pt x="1" y="614"/>
                    <a:pt x="76" y="853"/>
                  </a:cubicBezTo>
                  <a:cubicBezTo>
                    <a:pt x="187" y="1201"/>
                    <a:pt x="570" y="1333"/>
                    <a:pt x="587" y="1339"/>
                  </a:cubicBezTo>
                  <a:cubicBezTo>
                    <a:pt x="596" y="1342"/>
                    <a:pt x="608" y="1345"/>
                    <a:pt x="618" y="1345"/>
                  </a:cubicBezTo>
                  <a:cubicBezTo>
                    <a:pt x="659" y="1345"/>
                    <a:pt x="697" y="1318"/>
                    <a:pt x="715" y="1277"/>
                  </a:cubicBezTo>
                  <a:cubicBezTo>
                    <a:pt x="732" y="1226"/>
                    <a:pt x="704" y="1168"/>
                    <a:pt x="652" y="1150"/>
                  </a:cubicBezTo>
                  <a:cubicBezTo>
                    <a:pt x="647" y="1148"/>
                    <a:pt x="348" y="1043"/>
                    <a:pt x="269" y="791"/>
                  </a:cubicBezTo>
                  <a:cubicBezTo>
                    <a:pt x="214" y="618"/>
                    <a:pt x="276" y="403"/>
                    <a:pt x="453" y="160"/>
                  </a:cubicBezTo>
                  <a:cubicBezTo>
                    <a:pt x="484" y="114"/>
                    <a:pt x="475" y="50"/>
                    <a:pt x="429" y="19"/>
                  </a:cubicBezTo>
                  <a:cubicBezTo>
                    <a:pt x="411" y="6"/>
                    <a:pt x="390" y="0"/>
                    <a:pt x="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32"/>
            <p:cNvSpPr/>
            <p:nvPr/>
          </p:nvSpPr>
          <p:spPr>
            <a:xfrm>
              <a:off x="7786555" y="1563116"/>
              <a:ext cx="28846" cy="37482"/>
            </a:xfrm>
            <a:custGeom>
              <a:avLst/>
              <a:gdLst/>
              <a:ahLst/>
              <a:cxnLst/>
              <a:rect l="l" t="t" r="r" b="b"/>
              <a:pathLst>
                <a:path w="965" h="1254" extrusionOk="0">
                  <a:moveTo>
                    <a:pt x="312" y="1"/>
                  </a:moveTo>
                  <a:cubicBezTo>
                    <a:pt x="282" y="1"/>
                    <a:pt x="254" y="6"/>
                    <a:pt x="227" y="17"/>
                  </a:cubicBezTo>
                  <a:cubicBezTo>
                    <a:pt x="40" y="95"/>
                    <a:pt x="1" y="432"/>
                    <a:pt x="142" y="770"/>
                  </a:cubicBezTo>
                  <a:cubicBezTo>
                    <a:pt x="263" y="1059"/>
                    <a:pt x="476" y="1254"/>
                    <a:pt x="654" y="1254"/>
                  </a:cubicBezTo>
                  <a:cubicBezTo>
                    <a:pt x="683" y="1254"/>
                    <a:pt x="712" y="1248"/>
                    <a:pt x="739" y="1237"/>
                  </a:cubicBezTo>
                  <a:cubicBezTo>
                    <a:pt x="925" y="1159"/>
                    <a:pt x="965" y="822"/>
                    <a:pt x="824" y="486"/>
                  </a:cubicBezTo>
                  <a:cubicBezTo>
                    <a:pt x="703" y="197"/>
                    <a:pt x="489"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32"/>
            <p:cNvSpPr/>
            <p:nvPr/>
          </p:nvSpPr>
          <p:spPr>
            <a:xfrm>
              <a:off x="7914465" y="1490454"/>
              <a:ext cx="28846" cy="37422"/>
            </a:xfrm>
            <a:custGeom>
              <a:avLst/>
              <a:gdLst/>
              <a:ahLst/>
              <a:cxnLst/>
              <a:rect l="l" t="t" r="r" b="b"/>
              <a:pathLst>
                <a:path w="965" h="1252" extrusionOk="0">
                  <a:moveTo>
                    <a:pt x="310" y="0"/>
                  </a:moveTo>
                  <a:cubicBezTo>
                    <a:pt x="281" y="0"/>
                    <a:pt x="253" y="5"/>
                    <a:pt x="226" y="16"/>
                  </a:cubicBezTo>
                  <a:cubicBezTo>
                    <a:pt x="40" y="94"/>
                    <a:pt x="0" y="430"/>
                    <a:pt x="141" y="767"/>
                  </a:cubicBezTo>
                  <a:cubicBezTo>
                    <a:pt x="262" y="1056"/>
                    <a:pt x="475" y="1252"/>
                    <a:pt x="652" y="1252"/>
                  </a:cubicBezTo>
                  <a:cubicBezTo>
                    <a:pt x="682" y="1252"/>
                    <a:pt x="711" y="1246"/>
                    <a:pt x="738" y="1234"/>
                  </a:cubicBezTo>
                  <a:cubicBezTo>
                    <a:pt x="925" y="1157"/>
                    <a:pt x="964" y="821"/>
                    <a:pt x="823" y="484"/>
                  </a:cubicBezTo>
                  <a:cubicBezTo>
                    <a:pt x="702" y="194"/>
                    <a:pt x="488" y="0"/>
                    <a:pt x="3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32"/>
            <p:cNvSpPr/>
            <p:nvPr/>
          </p:nvSpPr>
          <p:spPr>
            <a:xfrm>
              <a:off x="7872645" y="1430046"/>
              <a:ext cx="66870" cy="32461"/>
            </a:xfrm>
            <a:custGeom>
              <a:avLst/>
              <a:gdLst/>
              <a:ahLst/>
              <a:cxnLst/>
              <a:rect l="l" t="t" r="r" b="b"/>
              <a:pathLst>
                <a:path w="2237" h="1086" extrusionOk="0">
                  <a:moveTo>
                    <a:pt x="1314" y="1"/>
                  </a:moveTo>
                  <a:cubicBezTo>
                    <a:pt x="405" y="1"/>
                    <a:pt x="49" y="795"/>
                    <a:pt x="44" y="805"/>
                  </a:cubicBezTo>
                  <a:cubicBezTo>
                    <a:pt x="0" y="908"/>
                    <a:pt x="47" y="1025"/>
                    <a:pt x="148" y="1070"/>
                  </a:cubicBezTo>
                  <a:cubicBezTo>
                    <a:pt x="174" y="1080"/>
                    <a:pt x="202" y="1086"/>
                    <a:pt x="228" y="1086"/>
                  </a:cubicBezTo>
                  <a:cubicBezTo>
                    <a:pt x="305" y="1086"/>
                    <a:pt x="380" y="1039"/>
                    <a:pt x="411" y="967"/>
                  </a:cubicBezTo>
                  <a:cubicBezTo>
                    <a:pt x="424" y="938"/>
                    <a:pt x="665" y="407"/>
                    <a:pt x="1317" y="407"/>
                  </a:cubicBezTo>
                  <a:cubicBezTo>
                    <a:pt x="1492" y="407"/>
                    <a:pt x="1696" y="445"/>
                    <a:pt x="1933" y="541"/>
                  </a:cubicBezTo>
                  <a:cubicBezTo>
                    <a:pt x="1957" y="551"/>
                    <a:pt x="1983" y="556"/>
                    <a:pt x="2008" y="556"/>
                  </a:cubicBezTo>
                  <a:cubicBezTo>
                    <a:pt x="2088" y="556"/>
                    <a:pt x="2163" y="507"/>
                    <a:pt x="2195" y="430"/>
                  </a:cubicBezTo>
                  <a:cubicBezTo>
                    <a:pt x="2236" y="325"/>
                    <a:pt x="2187" y="209"/>
                    <a:pt x="2084" y="167"/>
                  </a:cubicBezTo>
                  <a:cubicBezTo>
                    <a:pt x="1792" y="48"/>
                    <a:pt x="1536" y="1"/>
                    <a:pt x="1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32"/>
            <p:cNvSpPr/>
            <p:nvPr/>
          </p:nvSpPr>
          <p:spPr>
            <a:xfrm>
              <a:off x="7834413" y="1608190"/>
              <a:ext cx="77451" cy="24151"/>
            </a:xfrm>
            <a:custGeom>
              <a:avLst/>
              <a:gdLst/>
              <a:ahLst/>
              <a:cxnLst/>
              <a:rect l="l" t="t" r="r" b="b"/>
              <a:pathLst>
                <a:path w="2591" h="808" extrusionOk="0">
                  <a:moveTo>
                    <a:pt x="2367" y="0"/>
                  </a:moveTo>
                  <a:cubicBezTo>
                    <a:pt x="2319" y="0"/>
                    <a:pt x="2271" y="17"/>
                    <a:pt x="2232" y="52"/>
                  </a:cubicBezTo>
                  <a:cubicBezTo>
                    <a:pt x="2209" y="72"/>
                    <a:pt x="1826" y="405"/>
                    <a:pt x="1249" y="405"/>
                  </a:cubicBezTo>
                  <a:cubicBezTo>
                    <a:pt x="981" y="405"/>
                    <a:pt x="671" y="334"/>
                    <a:pt x="335" y="125"/>
                  </a:cubicBezTo>
                  <a:cubicBezTo>
                    <a:pt x="302" y="105"/>
                    <a:pt x="265" y="96"/>
                    <a:pt x="229" y="96"/>
                  </a:cubicBezTo>
                  <a:cubicBezTo>
                    <a:pt x="162" y="96"/>
                    <a:pt x="96" y="129"/>
                    <a:pt x="58" y="192"/>
                  </a:cubicBezTo>
                  <a:cubicBezTo>
                    <a:pt x="0" y="285"/>
                    <a:pt x="29" y="411"/>
                    <a:pt x="123" y="468"/>
                  </a:cubicBezTo>
                  <a:cubicBezTo>
                    <a:pt x="528" y="721"/>
                    <a:pt x="905" y="807"/>
                    <a:pt x="1237" y="807"/>
                  </a:cubicBezTo>
                  <a:cubicBezTo>
                    <a:pt x="1986" y="807"/>
                    <a:pt x="2493" y="357"/>
                    <a:pt x="2502" y="351"/>
                  </a:cubicBezTo>
                  <a:cubicBezTo>
                    <a:pt x="2585" y="277"/>
                    <a:pt x="2591" y="151"/>
                    <a:pt x="2516" y="68"/>
                  </a:cubicBezTo>
                  <a:cubicBezTo>
                    <a:pt x="2476" y="23"/>
                    <a:pt x="2422" y="0"/>
                    <a:pt x="2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32"/>
            <p:cNvSpPr/>
            <p:nvPr/>
          </p:nvSpPr>
          <p:spPr>
            <a:xfrm>
              <a:off x="7724588" y="1496461"/>
              <a:ext cx="58589" cy="43520"/>
            </a:xfrm>
            <a:custGeom>
              <a:avLst/>
              <a:gdLst/>
              <a:ahLst/>
              <a:cxnLst/>
              <a:rect l="l" t="t" r="r" b="b"/>
              <a:pathLst>
                <a:path w="1960" h="1456" extrusionOk="0">
                  <a:moveTo>
                    <a:pt x="1559" y="0"/>
                  </a:moveTo>
                  <a:cubicBezTo>
                    <a:pt x="156" y="0"/>
                    <a:pt x="13" y="1220"/>
                    <a:pt x="12" y="1234"/>
                  </a:cubicBezTo>
                  <a:cubicBezTo>
                    <a:pt x="0" y="1344"/>
                    <a:pt x="81" y="1441"/>
                    <a:pt x="189" y="1454"/>
                  </a:cubicBezTo>
                  <a:cubicBezTo>
                    <a:pt x="198" y="1455"/>
                    <a:pt x="205" y="1455"/>
                    <a:pt x="212" y="1455"/>
                  </a:cubicBezTo>
                  <a:cubicBezTo>
                    <a:pt x="314" y="1455"/>
                    <a:pt x="400" y="1379"/>
                    <a:pt x="412" y="1276"/>
                  </a:cubicBezTo>
                  <a:cubicBezTo>
                    <a:pt x="423" y="1184"/>
                    <a:pt x="541" y="404"/>
                    <a:pt x="1561" y="404"/>
                  </a:cubicBezTo>
                  <a:cubicBezTo>
                    <a:pt x="1616" y="404"/>
                    <a:pt x="1673" y="406"/>
                    <a:pt x="1734" y="411"/>
                  </a:cubicBezTo>
                  <a:cubicBezTo>
                    <a:pt x="1739" y="411"/>
                    <a:pt x="1744" y="412"/>
                    <a:pt x="1750" y="412"/>
                  </a:cubicBezTo>
                  <a:cubicBezTo>
                    <a:pt x="1857" y="412"/>
                    <a:pt x="1942" y="332"/>
                    <a:pt x="1951" y="226"/>
                  </a:cubicBezTo>
                  <a:cubicBezTo>
                    <a:pt x="1959" y="115"/>
                    <a:pt x="1876" y="17"/>
                    <a:pt x="1765" y="9"/>
                  </a:cubicBezTo>
                  <a:cubicBezTo>
                    <a:pt x="1693" y="3"/>
                    <a:pt x="1624" y="0"/>
                    <a:pt x="1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32"/>
            <p:cNvSpPr/>
            <p:nvPr/>
          </p:nvSpPr>
          <p:spPr>
            <a:xfrm>
              <a:off x="7872256" y="1510241"/>
              <a:ext cx="65016" cy="61633"/>
            </a:xfrm>
            <a:custGeom>
              <a:avLst/>
              <a:gdLst/>
              <a:ahLst/>
              <a:cxnLst/>
              <a:rect l="l" t="t" r="r" b="b"/>
              <a:pathLst>
                <a:path w="2175" h="2062" extrusionOk="0">
                  <a:moveTo>
                    <a:pt x="224" y="0"/>
                  </a:moveTo>
                  <a:cubicBezTo>
                    <a:pt x="208" y="0"/>
                    <a:pt x="192" y="2"/>
                    <a:pt x="176" y="6"/>
                  </a:cubicBezTo>
                  <a:cubicBezTo>
                    <a:pt x="67" y="33"/>
                    <a:pt x="1" y="142"/>
                    <a:pt x="27" y="251"/>
                  </a:cubicBezTo>
                  <a:cubicBezTo>
                    <a:pt x="63" y="393"/>
                    <a:pt x="260" y="1113"/>
                    <a:pt x="711" y="1268"/>
                  </a:cubicBezTo>
                  <a:cubicBezTo>
                    <a:pt x="732" y="1276"/>
                    <a:pt x="755" y="1280"/>
                    <a:pt x="777" y="1280"/>
                  </a:cubicBezTo>
                  <a:cubicBezTo>
                    <a:pt x="816" y="1280"/>
                    <a:pt x="855" y="1268"/>
                    <a:pt x="888" y="1246"/>
                  </a:cubicBezTo>
                  <a:cubicBezTo>
                    <a:pt x="970" y="1192"/>
                    <a:pt x="1184" y="1080"/>
                    <a:pt x="1367" y="1080"/>
                  </a:cubicBezTo>
                  <a:cubicBezTo>
                    <a:pt x="1432" y="1080"/>
                    <a:pt x="1493" y="1094"/>
                    <a:pt x="1543" y="1130"/>
                  </a:cubicBezTo>
                  <a:cubicBezTo>
                    <a:pt x="1690" y="1234"/>
                    <a:pt x="1508" y="1623"/>
                    <a:pt x="1425" y="1751"/>
                  </a:cubicBezTo>
                  <a:cubicBezTo>
                    <a:pt x="1365" y="1846"/>
                    <a:pt x="1391" y="1970"/>
                    <a:pt x="1485" y="2031"/>
                  </a:cubicBezTo>
                  <a:cubicBezTo>
                    <a:pt x="1521" y="2052"/>
                    <a:pt x="1557" y="2062"/>
                    <a:pt x="1594" y="2062"/>
                  </a:cubicBezTo>
                  <a:cubicBezTo>
                    <a:pt x="1659" y="2062"/>
                    <a:pt x="1725" y="2031"/>
                    <a:pt x="1762" y="1967"/>
                  </a:cubicBezTo>
                  <a:cubicBezTo>
                    <a:pt x="1954" y="1666"/>
                    <a:pt x="2174" y="1086"/>
                    <a:pt x="1776" y="801"/>
                  </a:cubicBezTo>
                  <a:cubicBezTo>
                    <a:pt x="1648" y="709"/>
                    <a:pt x="1506" y="675"/>
                    <a:pt x="1368" y="675"/>
                  </a:cubicBezTo>
                  <a:cubicBezTo>
                    <a:pt x="1129" y="675"/>
                    <a:pt x="901" y="775"/>
                    <a:pt x="771" y="845"/>
                  </a:cubicBezTo>
                  <a:cubicBezTo>
                    <a:pt x="617" y="719"/>
                    <a:pt x="476" y="379"/>
                    <a:pt x="418" y="153"/>
                  </a:cubicBezTo>
                  <a:cubicBezTo>
                    <a:pt x="397" y="62"/>
                    <a:pt x="314"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32"/>
            <p:cNvSpPr/>
            <p:nvPr/>
          </p:nvSpPr>
          <p:spPr>
            <a:xfrm>
              <a:off x="7725634" y="1611299"/>
              <a:ext cx="100319" cy="79986"/>
            </a:xfrm>
            <a:custGeom>
              <a:avLst/>
              <a:gdLst/>
              <a:ahLst/>
              <a:cxnLst/>
              <a:rect l="l" t="t" r="r" b="b"/>
              <a:pathLst>
                <a:path w="3356" h="2676" extrusionOk="0">
                  <a:moveTo>
                    <a:pt x="1886" y="1"/>
                  </a:moveTo>
                  <a:cubicBezTo>
                    <a:pt x="1623" y="1"/>
                    <a:pt x="1347" y="66"/>
                    <a:pt x="1086" y="202"/>
                  </a:cubicBezTo>
                  <a:cubicBezTo>
                    <a:pt x="339" y="590"/>
                    <a:pt x="1" y="1415"/>
                    <a:pt x="328" y="2043"/>
                  </a:cubicBezTo>
                  <a:cubicBezTo>
                    <a:pt x="540" y="2451"/>
                    <a:pt x="982" y="2675"/>
                    <a:pt x="1470" y="2675"/>
                  </a:cubicBezTo>
                  <a:cubicBezTo>
                    <a:pt x="1733" y="2675"/>
                    <a:pt x="2009" y="2610"/>
                    <a:pt x="2270" y="2475"/>
                  </a:cubicBezTo>
                  <a:cubicBezTo>
                    <a:pt x="3017" y="2086"/>
                    <a:pt x="3356" y="1262"/>
                    <a:pt x="3028" y="634"/>
                  </a:cubicBezTo>
                  <a:cubicBezTo>
                    <a:pt x="2816" y="226"/>
                    <a:pt x="2374" y="1"/>
                    <a:pt x="1886"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32"/>
            <p:cNvSpPr/>
            <p:nvPr/>
          </p:nvSpPr>
          <p:spPr>
            <a:xfrm>
              <a:off x="7934254" y="1515442"/>
              <a:ext cx="73057" cy="73440"/>
            </a:xfrm>
            <a:custGeom>
              <a:avLst/>
              <a:gdLst/>
              <a:ahLst/>
              <a:cxnLst/>
              <a:rect l="l" t="t" r="r" b="b"/>
              <a:pathLst>
                <a:path w="2444" h="2457" extrusionOk="0">
                  <a:moveTo>
                    <a:pt x="1012" y="1"/>
                  </a:moveTo>
                  <a:cubicBezTo>
                    <a:pt x="879" y="1"/>
                    <a:pt x="749" y="30"/>
                    <a:pt x="630" y="92"/>
                  </a:cubicBezTo>
                  <a:cubicBezTo>
                    <a:pt x="134" y="349"/>
                    <a:pt x="0" y="1066"/>
                    <a:pt x="326" y="1694"/>
                  </a:cubicBezTo>
                  <a:cubicBezTo>
                    <a:pt x="574" y="2170"/>
                    <a:pt x="1016" y="2457"/>
                    <a:pt x="1430" y="2457"/>
                  </a:cubicBezTo>
                  <a:cubicBezTo>
                    <a:pt x="1564" y="2457"/>
                    <a:pt x="1694" y="2427"/>
                    <a:pt x="1814" y="2365"/>
                  </a:cubicBezTo>
                  <a:cubicBezTo>
                    <a:pt x="2309" y="2106"/>
                    <a:pt x="2443" y="1391"/>
                    <a:pt x="2117" y="763"/>
                  </a:cubicBezTo>
                  <a:cubicBezTo>
                    <a:pt x="1869" y="288"/>
                    <a:pt x="1427" y="1"/>
                    <a:pt x="1012"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32"/>
            <p:cNvSpPr/>
            <p:nvPr/>
          </p:nvSpPr>
          <p:spPr>
            <a:xfrm>
              <a:off x="7699448" y="1253336"/>
              <a:ext cx="281438" cy="214192"/>
            </a:xfrm>
            <a:custGeom>
              <a:avLst/>
              <a:gdLst/>
              <a:ahLst/>
              <a:cxnLst/>
              <a:rect l="l" t="t" r="r" b="b"/>
              <a:pathLst>
                <a:path w="9415" h="7166" extrusionOk="0">
                  <a:moveTo>
                    <a:pt x="2561" y="0"/>
                  </a:moveTo>
                  <a:cubicBezTo>
                    <a:pt x="909" y="0"/>
                    <a:pt x="214" y="488"/>
                    <a:pt x="0" y="1112"/>
                  </a:cubicBezTo>
                  <a:cubicBezTo>
                    <a:pt x="298" y="1080"/>
                    <a:pt x="735" y="1047"/>
                    <a:pt x="1262" y="1047"/>
                  </a:cubicBezTo>
                  <a:cubicBezTo>
                    <a:pt x="3783" y="1047"/>
                    <a:pt x="8348" y="1810"/>
                    <a:pt x="9415" y="7166"/>
                  </a:cubicBezTo>
                  <a:cubicBezTo>
                    <a:pt x="9238" y="5228"/>
                    <a:pt x="8319" y="490"/>
                    <a:pt x="3542" y="49"/>
                  </a:cubicBezTo>
                  <a:cubicBezTo>
                    <a:pt x="3182" y="16"/>
                    <a:pt x="2856" y="0"/>
                    <a:pt x="2561" y="0"/>
                  </a:cubicBezTo>
                  <a:close/>
                </a:path>
              </a:pathLst>
            </a:custGeom>
            <a:solidFill>
              <a:srgbClr val="FFFFFF">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19" name="Google Shape;2119;p32"/>
          <p:cNvGrpSpPr/>
          <p:nvPr/>
        </p:nvGrpSpPr>
        <p:grpSpPr>
          <a:xfrm>
            <a:off x="4233944" y="5685305"/>
            <a:ext cx="328619" cy="308425"/>
            <a:chOff x="5946283" y="1650903"/>
            <a:chExt cx="246464" cy="231319"/>
          </a:xfrm>
        </p:grpSpPr>
        <p:sp>
          <p:nvSpPr>
            <p:cNvPr id="2120" name="Google Shape;2120;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2" name="Google Shape;2122;p32"/>
          <p:cNvGrpSpPr/>
          <p:nvPr/>
        </p:nvGrpSpPr>
        <p:grpSpPr>
          <a:xfrm>
            <a:off x="1135844" y="465505"/>
            <a:ext cx="328619" cy="308425"/>
            <a:chOff x="5946283" y="1650903"/>
            <a:chExt cx="246464" cy="231319"/>
          </a:xfrm>
        </p:grpSpPr>
        <p:sp>
          <p:nvSpPr>
            <p:cNvPr id="2123" name="Google Shape;2123;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5" name="Google Shape;2125;p32"/>
          <p:cNvGrpSpPr/>
          <p:nvPr/>
        </p:nvGrpSpPr>
        <p:grpSpPr>
          <a:xfrm>
            <a:off x="3084877" y="4264738"/>
            <a:ext cx="328619" cy="308425"/>
            <a:chOff x="5946283" y="1650903"/>
            <a:chExt cx="246464" cy="231319"/>
          </a:xfrm>
        </p:grpSpPr>
        <p:sp>
          <p:nvSpPr>
            <p:cNvPr id="2126" name="Google Shape;2126;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8" name="Google Shape;2128;p32"/>
          <p:cNvSpPr/>
          <p:nvPr/>
        </p:nvSpPr>
        <p:spPr>
          <a:xfrm>
            <a:off x="11111483" y="28738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64978144"/>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4"/>
        <p:cNvGrpSpPr/>
        <p:nvPr/>
      </p:nvGrpSpPr>
      <p:grpSpPr>
        <a:xfrm>
          <a:off x="0" y="0"/>
          <a:ext cx="0" cy="0"/>
          <a:chOff x="0" y="0"/>
          <a:chExt cx="0" cy="0"/>
        </a:xfrm>
      </p:grpSpPr>
      <p:sp>
        <p:nvSpPr>
          <p:cNvPr id="185" name="Google Shape;185;p5"/>
          <p:cNvSpPr txBox="1">
            <a:spLocks noGrp="1"/>
          </p:cNvSpPr>
          <p:nvPr>
            <p:ph type="subTitle" idx="1"/>
          </p:nvPr>
        </p:nvSpPr>
        <p:spPr>
          <a:xfrm>
            <a:off x="6270564"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5"/>
          <p:cNvSpPr txBox="1">
            <a:spLocks noGrp="1"/>
          </p:cNvSpPr>
          <p:nvPr>
            <p:ph type="subTitle" idx="2"/>
          </p:nvPr>
        </p:nvSpPr>
        <p:spPr>
          <a:xfrm>
            <a:off x="1753017"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7" name="Google Shape;187;p5"/>
          <p:cNvSpPr txBox="1">
            <a:spLocks noGrp="1"/>
          </p:cNvSpPr>
          <p:nvPr>
            <p:ph type="subTitle" idx="3"/>
          </p:nvPr>
        </p:nvSpPr>
        <p:spPr>
          <a:xfrm>
            <a:off x="6270581" y="3726033"/>
            <a:ext cx="4168400" cy="622800"/>
          </a:xfrm>
          <a:prstGeom prst="rect">
            <a:avLst/>
          </a:prstGeom>
          <a:solidFill>
            <a:schemeClr val="lt2"/>
          </a:solidFill>
        </p:spPr>
        <p:txBody>
          <a:bodyPr spcFirstLastPara="1" wrap="square" lIns="91425" tIns="91425" rIns="91425" bIns="91425" anchor="b" anchorCtr="0">
            <a:noAutofit/>
          </a:bodyPr>
          <a:lstStyle>
            <a:lvl1pPr lvl="0" algn="ctr">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188" name="Google Shape;188;p5"/>
          <p:cNvSpPr txBox="1">
            <a:spLocks noGrp="1"/>
          </p:cNvSpPr>
          <p:nvPr>
            <p:ph type="subTitle" idx="4"/>
          </p:nvPr>
        </p:nvSpPr>
        <p:spPr>
          <a:xfrm>
            <a:off x="1753035" y="3726033"/>
            <a:ext cx="416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9" name="Google Shape;189;p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0" name="Google Shape;190;p5"/>
          <p:cNvGrpSpPr/>
          <p:nvPr/>
        </p:nvGrpSpPr>
        <p:grpSpPr>
          <a:xfrm>
            <a:off x="-575015" y="188893"/>
            <a:ext cx="13294185" cy="7247096"/>
            <a:chOff x="-431262" y="141670"/>
            <a:chExt cx="9970639" cy="5435322"/>
          </a:xfrm>
        </p:grpSpPr>
        <p:grpSp>
          <p:nvGrpSpPr>
            <p:cNvPr id="191" name="Google Shape;191;p5"/>
            <p:cNvGrpSpPr/>
            <p:nvPr/>
          </p:nvGrpSpPr>
          <p:grpSpPr>
            <a:xfrm flipH="1">
              <a:off x="-55165" y="4295505"/>
              <a:ext cx="9253917" cy="1281487"/>
              <a:chOff x="626075" y="3657856"/>
              <a:chExt cx="5447326" cy="1489235"/>
            </a:xfrm>
          </p:grpSpPr>
          <p:sp>
            <p:nvSpPr>
              <p:cNvPr id="192" name="Google Shape;192;p5"/>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5"/>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5"/>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5"/>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5"/>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5"/>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5"/>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5"/>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5"/>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5"/>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5"/>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5"/>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5"/>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5"/>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5"/>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5"/>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5"/>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5"/>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5"/>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5"/>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5"/>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5"/>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5"/>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5"/>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5"/>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5"/>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5"/>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 name="Google Shape;220;p5"/>
            <p:cNvGrpSpPr/>
            <p:nvPr/>
          </p:nvGrpSpPr>
          <p:grpSpPr>
            <a:xfrm>
              <a:off x="409983" y="3439728"/>
              <a:ext cx="246464" cy="231319"/>
              <a:chOff x="5946283" y="1650903"/>
              <a:chExt cx="246464" cy="231319"/>
            </a:xfrm>
          </p:grpSpPr>
          <p:sp>
            <p:nvSpPr>
              <p:cNvPr id="221" name="Google Shape;221;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 name="Google Shape;223;p5"/>
            <p:cNvGrpSpPr/>
            <p:nvPr/>
          </p:nvGrpSpPr>
          <p:grpSpPr>
            <a:xfrm>
              <a:off x="8424012" y="1952469"/>
              <a:ext cx="564443" cy="457379"/>
              <a:chOff x="7109370" y="3456528"/>
              <a:chExt cx="364958" cy="295732"/>
            </a:xfrm>
          </p:grpSpPr>
          <p:sp>
            <p:nvSpPr>
              <p:cNvPr id="224" name="Google Shape;224;p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 name="Google Shape;229;p5"/>
            <p:cNvGrpSpPr/>
            <p:nvPr/>
          </p:nvGrpSpPr>
          <p:grpSpPr>
            <a:xfrm>
              <a:off x="8349788" y="4039497"/>
              <a:ext cx="414699" cy="641735"/>
              <a:chOff x="7706772" y="521151"/>
              <a:chExt cx="268136" cy="414933"/>
            </a:xfrm>
          </p:grpSpPr>
          <p:sp>
            <p:nvSpPr>
              <p:cNvPr id="230" name="Google Shape;230;p5"/>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5"/>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5"/>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5"/>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5"/>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5"/>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 name="Google Shape;236;p5"/>
            <p:cNvGrpSpPr/>
            <p:nvPr/>
          </p:nvGrpSpPr>
          <p:grpSpPr>
            <a:xfrm>
              <a:off x="8494158" y="267928"/>
              <a:ext cx="246464" cy="231319"/>
              <a:chOff x="5946283" y="1650903"/>
              <a:chExt cx="246464" cy="231319"/>
            </a:xfrm>
          </p:grpSpPr>
          <p:sp>
            <p:nvSpPr>
              <p:cNvPr id="237" name="Google Shape;237;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5"/>
            <p:cNvGrpSpPr/>
            <p:nvPr/>
          </p:nvGrpSpPr>
          <p:grpSpPr>
            <a:xfrm>
              <a:off x="256058" y="2794528"/>
              <a:ext cx="246464" cy="231319"/>
              <a:chOff x="5946283" y="1650903"/>
              <a:chExt cx="246464" cy="231319"/>
            </a:xfrm>
          </p:grpSpPr>
          <p:sp>
            <p:nvSpPr>
              <p:cNvPr id="240" name="Google Shape;240;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2" name="Google Shape;242;p5"/>
            <p:cNvGrpSpPr/>
            <p:nvPr/>
          </p:nvGrpSpPr>
          <p:grpSpPr>
            <a:xfrm>
              <a:off x="8711783" y="1364053"/>
              <a:ext cx="246464" cy="231319"/>
              <a:chOff x="5946283" y="1650903"/>
              <a:chExt cx="246464" cy="231319"/>
            </a:xfrm>
          </p:grpSpPr>
          <p:sp>
            <p:nvSpPr>
              <p:cNvPr id="243" name="Google Shape;243;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5" name="Google Shape;245;p5"/>
            <p:cNvSpPr/>
            <p:nvPr/>
          </p:nvSpPr>
          <p:spPr>
            <a:xfrm>
              <a:off x="8518113" y="291790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5"/>
            <p:cNvSpPr/>
            <p:nvPr/>
          </p:nvSpPr>
          <p:spPr>
            <a:xfrm>
              <a:off x="-431262" y="89555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5"/>
            <p:cNvSpPr/>
            <p:nvPr/>
          </p:nvSpPr>
          <p:spPr>
            <a:xfrm>
              <a:off x="751662" y="40643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5"/>
            <p:cNvSpPr/>
            <p:nvPr/>
          </p:nvSpPr>
          <p:spPr>
            <a:xfrm>
              <a:off x="2784662" y="1416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22627986"/>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29"/>
        <p:cNvGrpSpPr/>
        <p:nvPr/>
      </p:nvGrpSpPr>
      <p:grpSpPr>
        <a:xfrm>
          <a:off x="0" y="0"/>
          <a:ext cx="0" cy="0"/>
          <a:chOff x="0" y="0"/>
          <a:chExt cx="0" cy="0"/>
        </a:xfrm>
      </p:grpSpPr>
      <p:grpSp>
        <p:nvGrpSpPr>
          <p:cNvPr id="2130" name="Google Shape;2130;p33"/>
          <p:cNvGrpSpPr/>
          <p:nvPr/>
        </p:nvGrpSpPr>
        <p:grpSpPr>
          <a:xfrm>
            <a:off x="-887569" y="402878"/>
            <a:ext cx="13117220" cy="7215937"/>
            <a:chOff x="-665677" y="302158"/>
            <a:chExt cx="9837915" cy="5411953"/>
          </a:xfrm>
        </p:grpSpPr>
        <p:sp>
          <p:nvSpPr>
            <p:cNvPr id="2131" name="Google Shape;2131;p33"/>
            <p:cNvSpPr/>
            <p:nvPr/>
          </p:nvSpPr>
          <p:spPr>
            <a:xfrm>
              <a:off x="3543550" y="3122615"/>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32" name="Google Shape;2132;p33"/>
            <p:cNvGrpSpPr/>
            <p:nvPr/>
          </p:nvGrpSpPr>
          <p:grpSpPr>
            <a:xfrm>
              <a:off x="-14" y="4224876"/>
              <a:ext cx="9143881" cy="1489235"/>
              <a:chOff x="626075" y="3657856"/>
              <a:chExt cx="5447326" cy="1489235"/>
            </a:xfrm>
          </p:grpSpPr>
          <p:sp>
            <p:nvSpPr>
              <p:cNvPr id="2133" name="Google Shape;2133;p3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3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3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3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3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3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3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3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3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3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3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3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3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3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3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3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3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3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3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3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3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3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3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3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3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3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3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3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1" name="Google Shape;2161;p33"/>
            <p:cNvGrpSpPr/>
            <p:nvPr/>
          </p:nvGrpSpPr>
          <p:grpSpPr>
            <a:xfrm>
              <a:off x="6981358" y="347553"/>
              <a:ext cx="246464" cy="231319"/>
              <a:chOff x="5946283" y="1650903"/>
              <a:chExt cx="246464" cy="231319"/>
            </a:xfrm>
          </p:grpSpPr>
          <p:sp>
            <p:nvSpPr>
              <p:cNvPr id="2162" name="Google Shape;2162;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 name="Google Shape;2163;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4" name="Google Shape;2164;p33"/>
            <p:cNvGrpSpPr/>
            <p:nvPr/>
          </p:nvGrpSpPr>
          <p:grpSpPr>
            <a:xfrm>
              <a:off x="8695833" y="3074453"/>
              <a:ext cx="246464" cy="231319"/>
              <a:chOff x="5946283" y="1650903"/>
              <a:chExt cx="246464" cy="231319"/>
            </a:xfrm>
          </p:grpSpPr>
          <p:sp>
            <p:nvSpPr>
              <p:cNvPr id="2165" name="Google Shape;2165;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7" name="Google Shape;2167;p33"/>
            <p:cNvGrpSpPr/>
            <p:nvPr/>
          </p:nvGrpSpPr>
          <p:grpSpPr>
            <a:xfrm>
              <a:off x="409983" y="3359853"/>
              <a:ext cx="246464" cy="231319"/>
              <a:chOff x="5946283" y="1650903"/>
              <a:chExt cx="246464" cy="231319"/>
            </a:xfrm>
          </p:grpSpPr>
          <p:sp>
            <p:nvSpPr>
              <p:cNvPr id="2168" name="Google Shape;2168;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0" name="Google Shape;2170;p33"/>
            <p:cNvGrpSpPr/>
            <p:nvPr/>
          </p:nvGrpSpPr>
          <p:grpSpPr>
            <a:xfrm>
              <a:off x="-665677" y="1754695"/>
              <a:ext cx="1992543" cy="1167134"/>
              <a:chOff x="6479176" y="2546587"/>
              <a:chExt cx="992401" cy="581271"/>
            </a:xfrm>
          </p:grpSpPr>
          <p:sp>
            <p:nvSpPr>
              <p:cNvPr id="2171" name="Google Shape;2171;p33"/>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33"/>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33"/>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33"/>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33"/>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33"/>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77" name="Google Shape;2177;p33"/>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33"/>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33"/>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0" name="Google Shape;2180;p33"/>
          <p:cNvGrpSpPr/>
          <p:nvPr/>
        </p:nvGrpSpPr>
        <p:grpSpPr>
          <a:xfrm>
            <a:off x="8734930" y="3781925"/>
            <a:ext cx="2063172" cy="2657771"/>
            <a:chOff x="5794997" y="120146"/>
            <a:chExt cx="901946" cy="1161884"/>
          </a:xfrm>
        </p:grpSpPr>
        <p:sp>
          <p:nvSpPr>
            <p:cNvPr id="2181" name="Google Shape;2181;p33"/>
            <p:cNvSpPr/>
            <p:nvPr/>
          </p:nvSpPr>
          <p:spPr>
            <a:xfrm>
              <a:off x="5794997" y="120146"/>
              <a:ext cx="901946" cy="1161884"/>
            </a:xfrm>
            <a:custGeom>
              <a:avLst/>
              <a:gdLst/>
              <a:ahLst/>
              <a:cxnLst/>
              <a:rect l="l" t="t" r="r" b="b"/>
              <a:pathLst>
                <a:path w="30173" h="38872" extrusionOk="0">
                  <a:moveTo>
                    <a:pt x="17712" y="0"/>
                  </a:moveTo>
                  <a:cubicBezTo>
                    <a:pt x="17198" y="0"/>
                    <a:pt x="16697" y="334"/>
                    <a:pt x="16559" y="905"/>
                  </a:cubicBezTo>
                  <a:lnTo>
                    <a:pt x="16476" y="1245"/>
                  </a:lnTo>
                  <a:cubicBezTo>
                    <a:pt x="16290" y="1227"/>
                    <a:pt x="16103" y="1219"/>
                    <a:pt x="15920" y="1219"/>
                  </a:cubicBezTo>
                  <a:cubicBezTo>
                    <a:pt x="14287" y="1219"/>
                    <a:pt x="13052" y="1916"/>
                    <a:pt x="12215" y="2723"/>
                  </a:cubicBezTo>
                  <a:cubicBezTo>
                    <a:pt x="12200" y="2106"/>
                    <a:pt x="11989" y="1512"/>
                    <a:pt x="11389" y="1106"/>
                  </a:cubicBezTo>
                  <a:cubicBezTo>
                    <a:pt x="11135" y="935"/>
                    <a:pt x="10844" y="836"/>
                    <a:pt x="10542" y="816"/>
                  </a:cubicBezTo>
                  <a:cubicBezTo>
                    <a:pt x="10277" y="589"/>
                    <a:pt x="9974" y="475"/>
                    <a:pt x="9688" y="421"/>
                  </a:cubicBezTo>
                  <a:cubicBezTo>
                    <a:pt x="9586" y="406"/>
                    <a:pt x="9483" y="394"/>
                    <a:pt x="9382" y="394"/>
                  </a:cubicBezTo>
                  <a:cubicBezTo>
                    <a:pt x="9161" y="394"/>
                    <a:pt x="8926" y="428"/>
                    <a:pt x="8697" y="524"/>
                  </a:cubicBezTo>
                  <a:cubicBezTo>
                    <a:pt x="8559" y="486"/>
                    <a:pt x="8408" y="468"/>
                    <a:pt x="8247" y="468"/>
                  </a:cubicBezTo>
                  <a:lnTo>
                    <a:pt x="8075" y="469"/>
                  </a:lnTo>
                  <a:lnTo>
                    <a:pt x="7921" y="499"/>
                  </a:lnTo>
                  <a:cubicBezTo>
                    <a:pt x="7521" y="576"/>
                    <a:pt x="7166" y="774"/>
                    <a:pt x="6890" y="1069"/>
                  </a:cubicBezTo>
                  <a:cubicBezTo>
                    <a:pt x="6086" y="1281"/>
                    <a:pt x="5253" y="1981"/>
                    <a:pt x="5640" y="4077"/>
                  </a:cubicBezTo>
                  <a:cubicBezTo>
                    <a:pt x="5472" y="4716"/>
                    <a:pt x="5480" y="5480"/>
                    <a:pt x="5891" y="6163"/>
                  </a:cubicBezTo>
                  <a:cubicBezTo>
                    <a:pt x="5840" y="7963"/>
                    <a:pt x="5973" y="12800"/>
                    <a:pt x="8545" y="16440"/>
                  </a:cubicBezTo>
                  <a:cubicBezTo>
                    <a:pt x="7993" y="17335"/>
                    <a:pt x="7266" y="18676"/>
                    <a:pt x="6745" y="20207"/>
                  </a:cubicBezTo>
                  <a:cubicBezTo>
                    <a:pt x="6705" y="20329"/>
                    <a:pt x="6666" y="20450"/>
                    <a:pt x="6629" y="20570"/>
                  </a:cubicBezTo>
                  <a:lnTo>
                    <a:pt x="907" y="24371"/>
                  </a:lnTo>
                  <a:cubicBezTo>
                    <a:pt x="639" y="24549"/>
                    <a:pt x="567" y="24909"/>
                    <a:pt x="742" y="25177"/>
                  </a:cubicBezTo>
                  <a:cubicBezTo>
                    <a:pt x="252" y="25820"/>
                    <a:pt x="1" y="26520"/>
                    <a:pt x="1" y="27231"/>
                  </a:cubicBezTo>
                  <a:cubicBezTo>
                    <a:pt x="1" y="27820"/>
                    <a:pt x="174" y="28418"/>
                    <a:pt x="527" y="28991"/>
                  </a:cubicBezTo>
                  <a:cubicBezTo>
                    <a:pt x="1299" y="30243"/>
                    <a:pt x="2869" y="31537"/>
                    <a:pt x="4010" y="32374"/>
                  </a:cubicBezTo>
                  <a:cubicBezTo>
                    <a:pt x="3988" y="32434"/>
                    <a:pt x="3970" y="32496"/>
                    <a:pt x="3957" y="32558"/>
                  </a:cubicBezTo>
                  <a:cubicBezTo>
                    <a:pt x="3947" y="32602"/>
                    <a:pt x="3940" y="32644"/>
                    <a:pt x="3935" y="32688"/>
                  </a:cubicBezTo>
                  <a:cubicBezTo>
                    <a:pt x="3611" y="33444"/>
                    <a:pt x="3388" y="34334"/>
                    <a:pt x="3778" y="35131"/>
                  </a:cubicBezTo>
                  <a:cubicBezTo>
                    <a:pt x="3971" y="35538"/>
                    <a:pt x="4307" y="35864"/>
                    <a:pt x="4725" y="36053"/>
                  </a:cubicBezTo>
                  <a:cubicBezTo>
                    <a:pt x="4972" y="36164"/>
                    <a:pt x="5242" y="36221"/>
                    <a:pt x="5524" y="36221"/>
                  </a:cubicBezTo>
                  <a:cubicBezTo>
                    <a:pt x="6480" y="36221"/>
                    <a:pt x="7682" y="35391"/>
                    <a:pt x="8684" y="34486"/>
                  </a:cubicBezTo>
                  <a:cubicBezTo>
                    <a:pt x="9688" y="33583"/>
                    <a:pt x="10492" y="32605"/>
                    <a:pt x="10652" y="32307"/>
                  </a:cubicBezTo>
                  <a:cubicBezTo>
                    <a:pt x="10764" y="32099"/>
                    <a:pt x="10835" y="31878"/>
                    <a:pt x="10867" y="31657"/>
                  </a:cubicBezTo>
                  <a:lnTo>
                    <a:pt x="11370" y="32489"/>
                  </a:lnTo>
                  <a:cubicBezTo>
                    <a:pt x="11511" y="32723"/>
                    <a:pt x="11761" y="32863"/>
                    <a:pt x="12028" y="32863"/>
                  </a:cubicBezTo>
                  <a:cubicBezTo>
                    <a:pt x="12062" y="32863"/>
                    <a:pt x="12097" y="32860"/>
                    <a:pt x="12131" y="32856"/>
                  </a:cubicBezTo>
                  <a:lnTo>
                    <a:pt x="12514" y="32805"/>
                  </a:lnTo>
                  <a:cubicBezTo>
                    <a:pt x="12881" y="33336"/>
                    <a:pt x="13258" y="33738"/>
                    <a:pt x="13658" y="34027"/>
                  </a:cubicBezTo>
                  <a:cubicBezTo>
                    <a:pt x="14432" y="34583"/>
                    <a:pt x="16680" y="35435"/>
                    <a:pt x="18222" y="35981"/>
                  </a:cubicBezTo>
                  <a:cubicBezTo>
                    <a:pt x="18246" y="36034"/>
                    <a:pt x="18274" y="36084"/>
                    <a:pt x="18304" y="36138"/>
                  </a:cubicBezTo>
                  <a:cubicBezTo>
                    <a:pt x="18328" y="36176"/>
                    <a:pt x="18352" y="36211"/>
                    <a:pt x="18379" y="36249"/>
                  </a:cubicBezTo>
                  <a:cubicBezTo>
                    <a:pt x="18410" y="36327"/>
                    <a:pt x="18445" y="36406"/>
                    <a:pt x="18487" y="36479"/>
                  </a:cubicBezTo>
                  <a:cubicBezTo>
                    <a:pt x="18506" y="36506"/>
                    <a:pt x="18522" y="36534"/>
                    <a:pt x="18539" y="36561"/>
                  </a:cubicBezTo>
                  <a:cubicBezTo>
                    <a:pt x="18586" y="36708"/>
                    <a:pt x="18655" y="36849"/>
                    <a:pt x="18744" y="36979"/>
                  </a:cubicBezTo>
                  <a:cubicBezTo>
                    <a:pt x="18810" y="37079"/>
                    <a:pt x="18887" y="37169"/>
                    <a:pt x="18970" y="37253"/>
                  </a:cubicBezTo>
                  <a:cubicBezTo>
                    <a:pt x="19383" y="37960"/>
                    <a:pt x="19961" y="38671"/>
                    <a:pt x="20830" y="38833"/>
                  </a:cubicBezTo>
                  <a:cubicBezTo>
                    <a:pt x="20954" y="38857"/>
                    <a:pt x="21080" y="38872"/>
                    <a:pt x="21203" y="38872"/>
                  </a:cubicBezTo>
                  <a:cubicBezTo>
                    <a:pt x="21525" y="38872"/>
                    <a:pt x="21847" y="38787"/>
                    <a:pt x="22136" y="38627"/>
                  </a:cubicBezTo>
                  <a:cubicBezTo>
                    <a:pt x="23334" y="37960"/>
                    <a:pt x="23389" y="36372"/>
                    <a:pt x="23272" y="34756"/>
                  </a:cubicBezTo>
                  <a:cubicBezTo>
                    <a:pt x="23213" y="33933"/>
                    <a:pt x="23022" y="32356"/>
                    <a:pt x="22682" y="31636"/>
                  </a:cubicBezTo>
                  <a:cubicBezTo>
                    <a:pt x="22350" y="30938"/>
                    <a:pt x="21663" y="30504"/>
                    <a:pt x="20891" y="30504"/>
                  </a:cubicBezTo>
                  <a:cubicBezTo>
                    <a:pt x="20859" y="30504"/>
                    <a:pt x="20827" y="30506"/>
                    <a:pt x="20813" y="30506"/>
                  </a:cubicBezTo>
                  <a:cubicBezTo>
                    <a:pt x="20441" y="30517"/>
                    <a:pt x="20053" y="30628"/>
                    <a:pt x="19650" y="30835"/>
                  </a:cubicBezTo>
                  <a:cubicBezTo>
                    <a:pt x="19398" y="30713"/>
                    <a:pt x="19153" y="30586"/>
                    <a:pt x="18937" y="30462"/>
                  </a:cubicBezTo>
                  <a:cubicBezTo>
                    <a:pt x="19183" y="30328"/>
                    <a:pt x="19327" y="30070"/>
                    <a:pt x="19327" y="29801"/>
                  </a:cubicBezTo>
                  <a:cubicBezTo>
                    <a:pt x="19327" y="29710"/>
                    <a:pt x="19309" y="29616"/>
                    <a:pt x="19275" y="29528"/>
                  </a:cubicBezTo>
                  <a:lnTo>
                    <a:pt x="17074" y="23880"/>
                  </a:lnTo>
                  <a:cubicBezTo>
                    <a:pt x="17153" y="23365"/>
                    <a:pt x="17302" y="22435"/>
                    <a:pt x="17485" y="21461"/>
                  </a:cubicBezTo>
                  <a:cubicBezTo>
                    <a:pt x="17523" y="21256"/>
                    <a:pt x="17560" y="21061"/>
                    <a:pt x="17598" y="20872"/>
                  </a:cubicBezTo>
                  <a:cubicBezTo>
                    <a:pt x="17742" y="20879"/>
                    <a:pt x="17883" y="20881"/>
                    <a:pt x="18026" y="20881"/>
                  </a:cubicBezTo>
                  <a:cubicBezTo>
                    <a:pt x="22262" y="20881"/>
                    <a:pt x="25768" y="18693"/>
                    <a:pt x="26846" y="17939"/>
                  </a:cubicBezTo>
                  <a:cubicBezTo>
                    <a:pt x="27521" y="17746"/>
                    <a:pt x="28027" y="17283"/>
                    <a:pt x="28354" y="16782"/>
                  </a:cubicBezTo>
                  <a:cubicBezTo>
                    <a:pt x="30173" y="15669"/>
                    <a:pt x="30136" y="14580"/>
                    <a:pt x="29758" y="13839"/>
                  </a:cubicBezTo>
                  <a:cubicBezTo>
                    <a:pt x="29792" y="13436"/>
                    <a:pt x="29702" y="13038"/>
                    <a:pt x="29493" y="12691"/>
                  </a:cubicBezTo>
                  <a:cubicBezTo>
                    <a:pt x="29353" y="12461"/>
                    <a:pt x="29168" y="12272"/>
                    <a:pt x="28946" y="12131"/>
                  </a:cubicBezTo>
                  <a:cubicBezTo>
                    <a:pt x="28838" y="11813"/>
                    <a:pt x="28640" y="11537"/>
                    <a:pt x="28369" y="11325"/>
                  </a:cubicBezTo>
                  <a:cubicBezTo>
                    <a:pt x="28121" y="11131"/>
                    <a:pt x="27831" y="11007"/>
                    <a:pt x="27519" y="10965"/>
                  </a:cubicBezTo>
                  <a:cubicBezTo>
                    <a:pt x="27302" y="10750"/>
                    <a:pt x="27031" y="10592"/>
                    <a:pt x="26725" y="10519"/>
                  </a:cubicBezTo>
                  <a:cubicBezTo>
                    <a:pt x="26644" y="10498"/>
                    <a:pt x="26561" y="10484"/>
                    <a:pt x="26476" y="10475"/>
                  </a:cubicBezTo>
                  <a:cubicBezTo>
                    <a:pt x="26970" y="8564"/>
                    <a:pt x="26194" y="7191"/>
                    <a:pt x="25176" y="6385"/>
                  </a:cubicBezTo>
                  <a:cubicBezTo>
                    <a:pt x="25172" y="6018"/>
                    <a:pt x="25100" y="5648"/>
                    <a:pt x="24956" y="5291"/>
                  </a:cubicBezTo>
                  <a:cubicBezTo>
                    <a:pt x="24279" y="3618"/>
                    <a:pt x="22297" y="2754"/>
                    <a:pt x="21477" y="2458"/>
                  </a:cubicBezTo>
                  <a:cubicBezTo>
                    <a:pt x="20144" y="1981"/>
                    <a:pt x="19105" y="929"/>
                    <a:pt x="19100" y="924"/>
                  </a:cubicBezTo>
                  <a:lnTo>
                    <a:pt x="18558" y="362"/>
                  </a:lnTo>
                  <a:cubicBezTo>
                    <a:pt x="18318" y="114"/>
                    <a:pt x="18013" y="0"/>
                    <a:pt x="17712"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33"/>
            <p:cNvSpPr/>
            <p:nvPr/>
          </p:nvSpPr>
          <p:spPr>
            <a:xfrm>
              <a:off x="5942427" y="1034482"/>
              <a:ext cx="130959" cy="120277"/>
            </a:xfrm>
            <a:custGeom>
              <a:avLst/>
              <a:gdLst/>
              <a:ahLst/>
              <a:cxnLst/>
              <a:rect l="l" t="t" r="r" b="b"/>
              <a:pathLst>
                <a:path w="4381" h="4024" extrusionOk="0">
                  <a:moveTo>
                    <a:pt x="3096" y="0"/>
                  </a:moveTo>
                  <a:lnTo>
                    <a:pt x="1238" y="1324"/>
                  </a:lnTo>
                  <a:cubicBezTo>
                    <a:pt x="1238" y="1324"/>
                    <a:pt x="1" y="3237"/>
                    <a:pt x="300" y="3848"/>
                  </a:cubicBezTo>
                  <a:cubicBezTo>
                    <a:pt x="332" y="3914"/>
                    <a:pt x="382" y="3964"/>
                    <a:pt x="452" y="3996"/>
                  </a:cubicBezTo>
                  <a:cubicBezTo>
                    <a:pt x="493" y="4015"/>
                    <a:pt x="541" y="4023"/>
                    <a:pt x="594" y="4023"/>
                  </a:cubicBezTo>
                  <a:cubicBezTo>
                    <a:pt x="1486" y="4023"/>
                    <a:pt x="3980" y="1565"/>
                    <a:pt x="4299" y="967"/>
                  </a:cubicBezTo>
                  <a:cubicBezTo>
                    <a:pt x="4380" y="808"/>
                    <a:pt x="4349" y="667"/>
                    <a:pt x="4253" y="548"/>
                  </a:cubicBezTo>
                  <a:cubicBezTo>
                    <a:pt x="3963" y="187"/>
                    <a:pt x="3096" y="0"/>
                    <a:pt x="30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33"/>
            <p:cNvSpPr/>
            <p:nvPr/>
          </p:nvSpPr>
          <p:spPr>
            <a:xfrm>
              <a:off x="5951364" y="1050861"/>
              <a:ext cx="122021" cy="103898"/>
            </a:xfrm>
            <a:custGeom>
              <a:avLst/>
              <a:gdLst/>
              <a:ahLst/>
              <a:cxnLst/>
              <a:rect l="l" t="t" r="r" b="b"/>
              <a:pathLst>
                <a:path w="4082" h="3476" extrusionOk="0">
                  <a:moveTo>
                    <a:pt x="3954" y="0"/>
                  </a:moveTo>
                  <a:cubicBezTo>
                    <a:pt x="2405" y="2058"/>
                    <a:pt x="708" y="2981"/>
                    <a:pt x="1" y="3300"/>
                  </a:cubicBezTo>
                  <a:cubicBezTo>
                    <a:pt x="33" y="3366"/>
                    <a:pt x="83" y="3416"/>
                    <a:pt x="153" y="3448"/>
                  </a:cubicBezTo>
                  <a:cubicBezTo>
                    <a:pt x="194" y="3467"/>
                    <a:pt x="242" y="3475"/>
                    <a:pt x="295" y="3475"/>
                  </a:cubicBezTo>
                  <a:cubicBezTo>
                    <a:pt x="1187" y="3475"/>
                    <a:pt x="3681" y="1017"/>
                    <a:pt x="4000" y="419"/>
                  </a:cubicBezTo>
                  <a:cubicBezTo>
                    <a:pt x="4081" y="260"/>
                    <a:pt x="4050" y="119"/>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33"/>
            <p:cNvSpPr/>
            <p:nvPr/>
          </p:nvSpPr>
          <p:spPr>
            <a:xfrm>
              <a:off x="5970376" y="1076776"/>
              <a:ext cx="30819" cy="10372"/>
            </a:xfrm>
            <a:custGeom>
              <a:avLst/>
              <a:gdLst/>
              <a:ahLst/>
              <a:cxnLst/>
              <a:rect l="l" t="t" r="r" b="b"/>
              <a:pathLst>
                <a:path w="1031" h="347" extrusionOk="0">
                  <a:moveTo>
                    <a:pt x="439" y="0"/>
                  </a:moveTo>
                  <a:cubicBezTo>
                    <a:pt x="343" y="0"/>
                    <a:pt x="246" y="10"/>
                    <a:pt x="150" y="25"/>
                  </a:cubicBezTo>
                  <a:cubicBezTo>
                    <a:pt x="8" y="46"/>
                    <a:pt x="0" y="259"/>
                    <a:pt x="149" y="259"/>
                  </a:cubicBezTo>
                  <a:cubicBezTo>
                    <a:pt x="151" y="259"/>
                    <a:pt x="153" y="259"/>
                    <a:pt x="155" y="259"/>
                  </a:cubicBezTo>
                  <a:cubicBezTo>
                    <a:pt x="220" y="257"/>
                    <a:pt x="285" y="254"/>
                    <a:pt x="349" y="254"/>
                  </a:cubicBezTo>
                  <a:cubicBezTo>
                    <a:pt x="492" y="254"/>
                    <a:pt x="633" y="268"/>
                    <a:pt x="768" y="331"/>
                  </a:cubicBezTo>
                  <a:cubicBezTo>
                    <a:pt x="789" y="342"/>
                    <a:pt x="810" y="346"/>
                    <a:pt x="830" y="346"/>
                  </a:cubicBezTo>
                  <a:cubicBezTo>
                    <a:pt x="952" y="346"/>
                    <a:pt x="1030" y="169"/>
                    <a:pt x="898" y="101"/>
                  </a:cubicBezTo>
                  <a:cubicBezTo>
                    <a:pt x="752" y="27"/>
                    <a:pt x="597" y="0"/>
                    <a:pt x="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33"/>
            <p:cNvSpPr/>
            <p:nvPr/>
          </p:nvSpPr>
          <p:spPr>
            <a:xfrm>
              <a:off x="5965085" y="1088463"/>
              <a:ext cx="30580" cy="9684"/>
            </a:xfrm>
            <a:custGeom>
              <a:avLst/>
              <a:gdLst/>
              <a:ahLst/>
              <a:cxnLst/>
              <a:rect l="l" t="t" r="r" b="b"/>
              <a:pathLst>
                <a:path w="1023" h="324" extrusionOk="0">
                  <a:moveTo>
                    <a:pt x="385" y="1"/>
                  </a:moveTo>
                  <a:cubicBezTo>
                    <a:pt x="310" y="1"/>
                    <a:pt x="234" y="5"/>
                    <a:pt x="157" y="14"/>
                  </a:cubicBezTo>
                  <a:cubicBezTo>
                    <a:pt x="4" y="30"/>
                    <a:pt x="1" y="264"/>
                    <a:pt x="152" y="264"/>
                  </a:cubicBezTo>
                  <a:cubicBezTo>
                    <a:pt x="156" y="264"/>
                    <a:pt x="159" y="264"/>
                    <a:pt x="163" y="264"/>
                  </a:cubicBezTo>
                  <a:cubicBezTo>
                    <a:pt x="210" y="261"/>
                    <a:pt x="257" y="259"/>
                    <a:pt x="303" y="259"/>
                  </a:cubicBezTo>
                  <a:cubicBezTo>
                    <a:pt x="471" y="259"/>
                    <a:pt x="636" y="278"/>
                    <a:pt x="799" y="319"/>
                  </a:cubicBezTo>
                  <a:cubicBezTo>
                    <a:pt x="812" y="322"/>
                    <a:pt x="824" y="323"/>
                    <a:pt x="835" y="323"/>
                  </a:cubicBezTo>
                  <a:cubicBezTo>
                    <a:pt x="976" y="323"/>
                    <a:pt x="1023" y="95"/>
                    <a:pt x="866" y="58"/>
                  </a:cubicBezTo>
                  <a:cubicBezTo>
                    <a:pt x="706" y="20"/>
                    <a:pt x="546" y="1"/>
                    <a:pt x="3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33"/>
            <p:cNvSpPr/>
            <p:nvPr/>
          </p:nvSpPr>
          <p:spPr>
            <a:xfrm>
              <a:off x="5959465" y="1100538"/>
              <a:ext cx="30132" cy="9834"/>
            </a:xfrm>
            <a:custGeom>
              <a:avLst/>
              <a:gdLst/>
              <a:ahLst/>
              <a:cxnLst/>
              <a:rect l="l" t="t" r="r" b="b"/>
              <a:pathLst>
                <a:path w="1008" h="329" extrusionOk="0">
                  <a:moveTo>
                    <a:pt x="331" y="0"/>
                  </a:moveTo>
                  <a:cubicBezTo>
                    <a:pt x="250" y="0"/>
                    <a:pt x="170" y="8"/>
                    <a:pt x="94" y="28"/>
                  </a:cubicBezTo>
                  <a:cubicBezTo>
                    <a:pt x="1" y="50"/>
                    <a:pt x="5" y="190"/>
                    <a:pt x="97" y="211"/>
                  </a:cubicBezTo>
                  <a:cubicBezTo>
                    <a:pt x="328" y="263"/>
                    <a:pt x="567" y="263"/>
                    <a:pt x="800" y="324"/>
                  </a:cubicBezTo>
                  <a:cubicBezTo>
                    <a:pt x="812" y="327"/>
                    <a:pt x="823" y="329"/>
                    <a:pt x="834" y="329"/>
                  </a:cubicBezTo>
                  <a:cubicBezTo>
                    <a:pt x="966" y="329"/>
                    <a:pt x="1008" y="115"/>
                    <a:pt x="860" y="78"/>
                  </a:cubicBezTo>
                  <a:cubicBezTo>
                    <a:pt x="698" y="39"/>
                    <a:pt x="511" y="0"/>
                    <a:pt x="3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33"/>
            <p:cNvSpPr/>
            <p:nvPr/>
          </p:nvSpPr>
          <p:spPr>
            <a:xfrm>
              <a:off x="6383341" y="1080064"/>
              <a:ext cx="70785" cy="153933"/>
            </a:xfrm>
            <a:custGeom>
              <a:avLst/>
              <a:gdLst/>
              <a:ahLst/>
              <a:cxnLst/>
              <a:rect l="l" t="t" r="r" b="b"/>
              <a:pathLst>
                <a:path w="2368" h="5150" extrusionOk="0">
                  <a:moveTo>
                    <a:pt x="1207" y="1"/>
                  </a:moveTo>
                  <a:cubicBezTo>
                    <a:pt x="1199" y="1"/>
                    <a:pt x="1190" y="1"/>
                    <a:pt x="1182" y="1"/>
                  </a:cubicBezTo>
                  <a:cubicBezTo>
                    <a:pt x="719" y="17"/>
                    <a:pt x="52" y="600"/>
                    <a:pt x="52" y="600"/>
                  </a:cubicBezTo>
                  <a:lnTo>
                    <a:pt x="1" y="2881"/>
                  </a:lnTo>
                  <a:cubicBezTo>
                    <a:pt x="1" y="2881"/>
                    <a:pt x="791" y="5018"/>
                    <a:pt x="1459" y="5143"/>
                  </a:cubicBezTo>
                  <a:cubicBezTo>
                    <a:pt x="1479" y="5147"/>
                    <a:pt x="1499" y="5149"/>
                    <a:pt x="1519" y="5149"/>
                  </a:cubicBezTo>
                  <a:cubicBezTo>
                    <a:pt x="1571" y="5149"/>
                    <a:pt x="1621" y="5136"/>
                    <a:pt x="1669" y="5109"/>
                  </a:cubicBezTo>
                  <a:cubicBezTo>
                    <a:pt x="2368" y="4720"/>
                    <a:pt x="1851" y="864"/>
                    <a:pt x="1546" y="214"/>
                  </a:cubicBezTo>
                  <a:cubicBezTo>
                    <a:pt x="1473" y="61"/>
                    <a:pt x="1351" y="1"/>
                    <a:pt x="12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33"/>
            <p:cNvSpPr/>
            <p:nvPr/>
          </p:nvSpPr>
          <p:spPr>
            <a:xfrm>
              <a:off x="6418704" y="1080064"/>
              <a:ext cx="35423" cy="153933"/>
            </a:xfrm>
            <a:custGeom>
              <a:avLst/>
              <a:gdLst/>
              <a:ahLst/>
              <a:cxnLst/>
              <a:rect l="l" t="t" r="r" b="b"/>
              <a:pathLst>
                <a:path w="1185" h="5150" extrusionOk="0">
                  <a:moveTo>
                    <a:pt x="25" y="1"/>
                  </a:moveTo>
                  <a:cubicBezTo>
                    <a:pt x="17" y="1"/>
                    <a:pt x="9" y="1"/>
                    <a:pt x="1" y="1"/>
                  </a:cubicBezTo>
                  <a:cubicBezTo>
                    <a:pt x="719" y="2473"/>
                    <a:pt x="444" y="4384"/>
                    <a:pt x="276" y="5143"/>
                  </a:cubicBezTo>
                  <a:cubicBezTo>
                    <a:pt x="296" y="5147"/>
                    <a:pt x="316" y="5149"/>
                    <a:pt x="336" y="5149"/>
                  </a:cubicBezTo>
                  <a:cubicBezTo>
                    <a:pt x="388" y="5149"/>
                    <a:pt x="438" y="5136"/>
                    <a:pt x="486" y="5109"/>
                  </a:cubicBezTo>
                  <a:cubicBezTo>
                    <a:pt x="1185" y="4720"/>
                    <a:pt x="668" y="864"/>
                    <a:pt x="363" y="214"/>
                  </a:cubicBezTo>
                  <a:cubicBezTo>
                    <a:pt x="290" y="61"/>
                    <a:pt x="168" y="1"/>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33"/>
            <p:cNvSpPr/>
            <p:nvPr/>
          </p:nvSpPr>
          <p:spPr>
            <a:xfrm>
              <a:off x="6381906" y="1154879"/>
              <a:ext cx="23794" cy="22627"/>
            </a:xfrm>
            <a:custGeom>
              <a:avLst/>
              <a:gdLst/>
              <a:ahLst/>
              <a:cxnLst/>
              <a:rect l="l" t="t" r="r" b="b"/>
              <a:pathLst>
                <a:path w="796" h="757" extrusionOk="0">
                  <a:moveTo>
                    <a:pt x="617" y="0"/>
                  </a:moveTo>
                  <a:cubicBezTo>
                    <a:pt x="599" y="0"/>
                    <a:pt x="579" y="5"/>
                    <a:pt x="558" y="15"/>
                  </a:cubicBezTo>
                  <a:cubicBezTo>
                    <a:pt x="321" y="131"/>
                    <a:pt x="170" y="341"/>
                    <a:pt x="50" y="568"/>
                  </a:cubicBezTo>
                  <a:cubicBezTo>
                    <a:pt x="1" y="660"/>
                    <a:pt x="74" y="756"/>
                    <a:pt x="153" y="756"/>
                  </a:cubicBezTo>
                  <a:cubicBezTo>
                    <a:pt x="184" y="756"/>
                    <a:pt x="216" y="741"/>
                    <a:pt x="242" y="704"/>
                  </a:cubicBezTo>
                  <a:cubicBezTo>
                    <a:pt x="362" y="533"/>
                    <a:pt x="476" y="356"/>
                    <a:pt x="666" y="258"/>
                  </a:cubicBezTo>
                  <a:cubicBezTo>
                    <a:pt x="795" y="189"/>
                    <a:pt x="736" y="0"/>
                    <a:pt x="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33"/>
            <p:cNvSpPr/>
            <p:nvPr/>
          </p:nvSpPr>
          <p:spPr>
            <a:xfrm>
              <a:off x="6387735" y="1165609"/>
              <a:ext cx="23765" cy="23165"/>
            </a:xfrm>
            <a:custGeom>
              <a:avLst/>
              <a:gdLst/>
              <a:ahLst/>
              <a:cxnLst/>
              <a:rect l="l" t="t" r="r" b="b"/>
              <a:pathLst>
                <a:path w="795" h="775" extrusionOk="0">
                  <a:moveTo>
                    <a:pt x="598" y="1"/>
                  </a:moveTo>
                  <a:cubicBezTo>
                    <a:pt x="571" y="1"/>
                    <a:pt x="543" y="10"/>
                    <a:pt x="517" y="33"/>
                  </a:cubicBezTo>
                  <a:cubicBezTo>
                    <a:pt x="334" y="188"/>
                    <a:pt x="180" y="366"/>
                    <a:pt x="58" y="575"/>
                  </a:cubicBezTo>
                  <a:cubicBezTo>
                    <a:pt x="1" y="673"/>
                    <a:pt x="84" y="775"/>
                    <a:pt x="169" y="775"/>
                  </a:cubicBezTo>
                  <a:cubicBezTo>
                    <a:pt x="203" y="775"/>
                    <a:pt x="237" y="758"/>
                    <a:pt x="263" y="719"/>
                  </a:cubicBezTo>
                  <a:cubicBezTo>
                    <a:pt x="380" y="539"/>
                    <a:pt x="521" y="379"/>
                    <a:pt x="688" y="243"/>
                  </a:cubicBezTo>
                  <a:cubicBezTo>
                    <a:pt x="794" y="154"/>
                    <a:pt x="705" y="1"/>
                    <a:pt x="5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33"/>
            <p:cNvSpPr/>
            <p:nvPr/>
          </p:nvSpPr>
          <p:spPr>
            <a:xfrm>
              <a:off x="6394162" y="1177894"/>
              <a:ext cx="23585" cy="22178"/>
            </a:xfrm>
            <a:custGeom>
              <a:avLst/>
              <a:gdLst/>
              <a:ahLst/>
              <a:cxnLst/>
              <a:rect l="l" t="t" r="r" b="b"/>
              <a:pathLst>
                <a:path w="789" h="742" extrusionOk="0">
                  <a:moveTo>
                    <a:pt x="602" y="1"/>
                  </a:moveTo>
                  <a:cubicBezTo>
                    <a:pt x="577" y="1"/>
                    <a:pt x="550" y="9"/>
                    <a:pt x="525" y="30"/>
                  </a:cubicBezTo>
                  <a:cubicBezTo>
                    <a:pt x="337" y="185"/>
                    <a:pt x="120" y="384"/>
                    <a:pt x="27" y="614"/>
                  </a:cubicBezTo>
                  <a:cubicBezTo>
                    <a:pt x="0" y="679"/>
                    <a:pt x="59" y="742"/>
                    <a:pt x="120" y="742"/>
                  </a:cubicBezTo>
                  <a:cubicBezTo>
                    <a:pt x="140" y="742"/>
                    <a:pt x="159" y="736"/>
                    <a:pt x="177" y="721"/>
                  </a:cubicBezTo>
                  <a:cubicBezTo>
                    <a:pt x="356" y="566"/>
                    <a:pt x="500" y="375"/>
                    <a:pt x="686" y="226"/>
                  </a:cubicBezTo>
                  <a:cubicBezTo>
                    <a:pt x="788" y="144"/>
                    <a:pt x="704" y="1"/>
                    <a:pt x="6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33"/>
            <p:cNvSpPr/>
            <p:nvPr/>
          </p:nvSpPr>
          <p:spPr>
            <a:xfrm>
              <a:off x="5831167" y="870057"/>
              <a:ext cx="203837" cy="204119"/>
            </a:xfrm>
            <a:custGeom>
              <a:avLst/>
              <a:gdLst/>
              <a:ahLst/>
              <a:cxnLst/>
              <a:rect l="l" t="t" r="r" b="b"/>
              <a:pathLst>
                <a:path w="6819" h="6829" extrusionOk="0">
                  <a:moveTo>
                    <a:pt x="2010" y="1"/>
                  </a:moveTo>
                  <a:cubicBezTo>
                    <a:pt x="1944" y="81"/>
                    <a:pt x="1636" y="268"/>
                    <a:pt x="1306" y="550"/>
                  </a:cubicBezTo>
                  <a:cubicBezTo>
                    <a:pt x="689" y="1079"/>
                    <a:pt x="1" y="1944"/>
                    <a:pt x="689" y="3062"/>
                  </a:cubicBezTo>
                  <a:cubicBezTo>
                    <a:pt x="1744" y="4776"/>
                    <a:pt x="4960" y="6828"/>
                    <a:pt x="4960" y="6828"/>
                  </a:cubicBezTo>
                  <a:cubicBezTo>
                    <a:pt x="5762" y="6616"/>
                    <a:pt x="6379" y="6173"/>
                    <a:pt x="6818" y="5503"/>
                  </a:cubicBezTo>
                  <a:lnTo>
                    <a:pt x="5646" y="4160"/>
                  </a:lnTo>
                  <a:lnTo>
                    <a:pt x="5645" y="4160"/>
                  </a:lnTo>
                  <a:lnTo>
                    <a:pt x="2010" y="1"/>
                  </a:ln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33"/>
            <p:cNvSpPr/>
            <p:nvPr/>
          </p:nvSpPr>
          <p:spPr>
            <a:xfrm>
              <a:off x="5870146" y="870116"/>
              <a:ext cx="129733" cy="124313"/>
            </a:xfrm>
            <a:custGeom>
              <a:avLst/>
              <a:gdLst/>
              <a:ahLst/>
              <a:cxnLst/>
              <a:rect l="l" t="t" r="r" b="b"/>
              <a:pathLst>
                <a:path w="4340" h="4159" extrusionOk="0">
                  <a:moveTo>
                    <a:pt x="705" y="0"/>
                  </a:moveTo>
                  <a:cubicBezTo>
                    <a:pt x="637" y="79"/>
                    <a:pt x="331" y="266"/>
                    <a:pt x="1" y="548"/>
                  </a:cubicBezTo>
                  <a:cubicBezTo>
                    <a:pt x="416" y="1434"/>
                    <a:pt x="1793" y="3900"/>
                    <a:pt x="4340" y="4158"/>
                  </a:cubicBezTo>
                  <a:lnTo>
                    <a:pt x="705"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33"/>
            <p:cNvSpPr/>
            <p:nvPr/>
          </p:nvSpPr>
          <p:spPr>
            <a:xfrm>
              <a:off x="6186349" y="992277"/>
              <a:ext cx="210025" cy="167743"/>
            </a:xfrm>
            <a:custGeom>
              <a:avLst/>
              <a:gdLst/>
              <a:ahLst/>
              <a:cxnLst/>
              <a:rect l="l" t="t" r="r" b="b"/>
              <a:pathLst>
                <a:path w="7026" h="5612" extrusionOk="0">
                  <a:moveTo>
                    <a:pt x="2874" y="1"/>
                  </a:moveTo>
                  <a:lnTo>
                    <a:pt x="0" y="1339"/>
                  </a:lnTo>
                  <a:cubicBezTo>
                    <a:pt x="0" y="1339"/>
                    <a:pt x="222" y="1880"/>
                    <a:pt x="579" y="2457"/>
                  </a:cubicBezTo>
                  <a:cubicBezTo>
                    <a:pt x="833" y="2861"/>
                    <a:pt x="1154" y="3285"/>
                    <a:pt x="1512" y="3545"/>
                  </a:cubicBezTo>
                  <a:cubicBezTo>
                    <a:pt x="2375" y="4169"/>
                    <a:pt x="6595" y="5612"/>
                    <a:pt x="6595" y="5612"/>
                  </a:cubicBezTo>
                  <a:cubicBezTo>
                    <a:pt x="7025" y="4913"/>
                    <a:pt x="6958" y="4169"/>
                    <a:pt x="6708" y="3482"/>
                  </a:cubicBezTo>
                  <a:cubicBezTo>
                    <a:pt x="6708" y="3482"/>
                    <a:pt x="4135" y="2475"/>
                    <a:pt x="3662" y="1514"/>
                  </a:cubicBezTo>
                  <a:cubicBezTo>
                    <a:pt x="3572" y="1330"/>
                    <a:pt x="3487" y="1163"/>
                    <a:pt x="3408" y="1010"/>
                  </a:cubicBezTo>
                  <a:cubicBezTo>
                    <a:pt x="3079" y="364"/>
                    <a:pt x="2874" y="1"/>
                    <a:pt x="2874"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33"/>
            <p:cNvSpPr/>
            <p:nvPr/>
          </p:nvSpPr>
          <p:spPr>
            <a:xfrm>
              <a:off x="6186349" y="992277"/>
              <a:ext cx="101874" cy="73440"/>
            </a:xfrm>
            <a:custGeom>
              <a:avLst/>
              <a:gdLst/>
              <a:ahLst/>
              <a:cxnLst/>
              <a:rect l="l" t="t" r="r" b="b"/>
              <a:pathLst>
                <a:path w="3408" h="2457" extrusionOk="0">
                  <a:moveTo>
                    <a:pt x="2874" y="1"/>
                  </a:moveTo>
                  <a:lnTo>
                    <a:pt x="0" y="1339"/>
                  </a:lnTo>
                  <a:cubicBezTo>
                    <a:pt x="0" y="1339"/>
                    <a:pt x="222" y="1880"/>
                    <a:pt x="579" y="2457"/>
                  </a:cubicBezTo>
                  <a:cubicBezTo>
                    <a:pt x="672" y="2415"/>
                    <a:pt x="768" y="2372"/>
                    <a:pt x="861" y="2327"/>
                  </a:cubicBezTo>
                  <a:cubicBezTo>
                    <a:pt x="1371" y="2091"/>
                    <a:pt x="1879" y="1856"/>
                    <a:pt x="2389" y="1618"/>
                  </a:cubicBezTo>
                  <a:cubicBezTo>
                    <a:pt x="2698" y="1473"/>
                    <a:pt x="3010" y="1329"/>
                    <a:pt x="3278" y="1119"/>
                  </a:cubicBezTo>
                  <a:cubicBezTo>
                    <a:pt x="3323" y="1083"/>
                    <a:pt x="3367" y="1048"/>
                    <a:pt x="3408" y="1010"/>
                  </a:cubicBezTo>
                  <a:cubicBezTo>
                    <a:pt x="3078" y="364"/>
                    <a:pt x="2874" y="1"/>
                    <a:pt x="2874"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33"/>
            <p:cNvSpPr/>
            <p:nvPr/>
          </p:nvSpPr>
          <p:spPr>
            <a:xfrm>
              <a:off x="5874122" y="765262"/>
              <a:ext cx="444053" cy="287123"/>
            </a:xfrm>
            <a:custGeom>
              <a:avLst/>
              <a:gdLst/>
              <a:ahLst/>
              <a:cxnLst/>
              <a:rect l="l" t="t" r="r" b="b"/>
              <a:pathLst>
                <a:path w="14855" h="9606" extrusionOk="0">
                  <a:moveTo>
                    <a:pt x="5363" y="1"/>
                  </a:moveTo>
                  <a:lnTo>
                    <a:pt x="0" y="3565"/>
                  </a:lnTo>
                  <a:cubicBezTo>
                    <a:pt x="1072" y="5192"/>
                    <a:pt x="2233" y="6501"/>
                    <a:pt x="3542" y="7294"/>
                  </a:cubicBezTo>
                  <a:lnTo>
                    <a:pt x="7227" y="5326"/>
                  </a:lnTo>
                  <a:lnTo>
                    <a:pt x="9817" y="9606"/>
                  </a:lnTo>
                  <a:cubicBezTo>
                    <a:pt x="11405" y="9396"/>
                    <a:pt x="13084" y="8808"/>
                    <a:pt x="14855" y="7832"/>
                  </a:cubicBezTo>
                  <a:lnTo>
                    <a:pt x="12770" y="2485"/>
                  </a:lnTo>
                  <a:lnTo>
                    <a:pt x="53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33"/>
            <p:cNvSpPr/>
            <p:nvPr/>
          </p:nvSpPr>
          <p:spPr>
            <a:xfrm>
              <a:off x="6092337" y="784422"/>
              <a:ext cx="43464" cy="131815"/>
            </a:xfrm>
            <a:custGeom>
              <a:avLst/>
              <a:gdLst/>
              <a:ahLst/>
              <a:cxnLst/>
              <a:rect l="l" t="t" r="r" b="b"/>
              <a:pathLst>
                <a:path w="1454" h="4410" extrusionOk="0">
                  <a:moveTo>
                    <a:pt x="1371" y="1"/>
                  </a:moveTo>
                  <a:cubicBezTo>
                    <a:pt x="1342" y="1"/>
                    <a:pt x="1314" y="20"/>
                    <a:pt x="1303" y="48"/>
                  </a:cubicBezTo>
                  <a:cubicBezTo>
                    <a:pt x="1292" y="75"/>
                    <a:pt x="276" y="2806"/>
                    <a:pt x="8" y="4324"/>
                  </a:cubicBezTo>
                  <a:cubicBezTo>
                    <a:pt x="1" y="4363"/>
                    <a:pt x="27" y="4401"/>
                    <a:pt x="68" y="4409"/>
                  </a:cubicBezTo>
                  <a:cubicBezTo>
                    <a:pt x="71" y="4410"/>
                    <a:pt x="77" y="4410"/>
                    <a:pt x="81" y="4410"/>
                  </a:cubicBezTo>
                  <a:cubicBezTo>
                    <a:pt x="114" y="4410"/>
                    <a:pt x="146" y="4386"/>
                    <a:pt x="150" y="4351"/>
                  </a:cubicBezTo>
                  <a:cubicBezTo>
                    <a:pt x="416" y="2845"/>
                    <a:pt x="1428" y="126"/>
                    <a:pt x="1439" y="99"/>
                  </a:cubicBezTo>
                  <a:cubicBezTo>
                    <a:pt x="1453" y="63"/>
                    <a:pt x="1433" y="20"/>
                    <a:pt x="1397" y="6"/>
                  </a:cubicBezTo>
                  <a:cubicBezTo>
                    <a:pt x="1388" y="3"/>
                    <a:pt x="1380" y="1"/>
                    <a:pt x="13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33"/>
            <p:cNvSpPr/>
            <p:nvPr/>
          </p:nvSpPr>
          <p:spPr>
            <a:xfrm>
              <a:off x="6099063" y="798351"/>
              <a:ext cx="53807" cy="89222"/>
            </a:xfrm>
            <a:custGeom>
              <a:avLst/>
              <a:gdLst/>
              <a:ahLst/>
              <a:cxnLst/>
              <a:rect l="l" t="t" r="r" b="b"/>
              <a:pathLst>
                <a:path w="1800" h="2985" extrusionOk="0">
                  <a:moveTo>
                    <a:pt x="1721" y="0"/>
                  </a:moveTo>
                  <a:cubicBezTo>
                    <a:pt x="1686" y="0"/>
                    <a:pt x="1656" y="23"/>
                    <a:pt x="1649" y="58"/>
                  </a:cubicBezTo>
                  <a:cubicBezTo>
                    <a:pt x="1184" y="2201"/>
                    <a:pt x="668" y="2700"/>
                    <a:pt x="401" y="2808"/>
                  </a:cubicBezTo>
                  <a:cubicBezTo>
                    <a:pt x="346" y="2830"/>
                    <a:pt x="298" y="2838"/>
                    <a:pt x="258" y="2838"/>
                  </a:cubicBezTo>
                  <a:cubicBezTo>
                    <a:pt x="177" y="2838"/>
                    <a:pt x="130" y="2807"/>
                    <a:pt x="126" y="2805"/>
                  </a:cubicBezTo>
                  <a:cubicBezTo>
                    <a:pt x="112" y="2796"/>
                    <a:pt x="97" y="2792"/>
                    <a:pt x="83" y="2792"/>
                  </a:cubicBezTo>
                  <a:cubicBezTo>
                    <a:pt x="60" y="2792"/>
                    <a:pt x="37" y="2802"/>
                    <a:pt x="23" y="2822"/>
                  </a:cubicBezTo>
                  <a:cubicBezTo>
                    <a:pt x="0" y="2856"/>
                    <a:pt x="7" y="2902"/>
                    <a:pt x="41" y="2925"/>
                  </a:cubicBezTo>
                  <a:cubicBezTo>
                    <a:pt x="47" y="2928"/>
                    <a:pt x="127" y="2984"/>
                    <a:pt x="260" y="2984"/>
                  </a:cubicBezTo>
                  <a:cubicBezTo>
                    <a:pt x="315" y="2984"/>
                    <a:pt x="376" y="2976"/>
                    <a:pt x="449" y="2946"/>
                  </a:cubicBezTo>
                  <a:cubicBezTo>
                    <a:pt x="809" y="2806"/>
                    <a:pt x="1334" y="2198"/>
                    <a:pt x="1791" y="88"/>
                  </a:cubicBezTo>
                  <a:cubicBezTo>
                    <a:pt x="1800" y="48"/>
                    <a:pt x="1773" y="10"/>
                    <a:pt x="1735" y="2"/>
                  </a:cubicBezTo>
                  <a:cubicBezTo>
                    <a:pt x="1730" y="1"/>
                    <a:pt x="1725" y="0"/>
                    <a:pt x="17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33"/>
            <p:cNvSpPr/>
            <p:nvPr/>
          </p:nvSpPr>
          <p:spPr>
            <a:xfrm>
              <a:off x="6212894" y="821485"/>
              <a:ext cx="39488" cy="46449"/>
            </a:xfrm>
            <a:custGeom>
              <a:avLst/>
              <a:gdLst/>
              <a:ahLst/>
              <a:cxnLst/>
              <a:rect l="l" t="t" r="r" b="b"/>
              <a:pathLst>
                <a:path w="1321" h="1554" extrusionOk="0">
                  <a:moveTo>
                    <a:pt x="116" y="1"/>
                  </a:moveTo>
                  <a:cubicBezTo>
                    <a:pt x="76" y="1"/>
                    <a:pt x="45" y="30"/>
                    <a:pt x="43" y="69"/>
                  </a:cubicBezTo>
                  <a:cubicBezTo>
                    <a:pt x="40" y="76"/>
                    <a:pt x="0" y="852"/>
                    <a:pt x="432" y="1283"/>
                  </a:cubicBezTo>
                  <a:cubicBezTo>
                    <a:pt x="614" y="1462"/>
                    <a:pt x="849" y="1554"/>
                    <a:pt x="1132" y="1554"/>
                  </a:cubicBezTo>
                  <a:cubicBezTo>
                    <a:pt x="1169" y="1554"/>
                    <a:pt x="1209" y="1552"/>
                    <a:pt x="1249" y="1551"/>
                  </a:cubicBezTo>
                  <a:cubicBezTo>
                    <a:pt x="1289" y="1547"/>
                    <a:pt x="1320" y="1511"/>
                    <a:pt x="1316" y="1472"/>
                  </a:cubicBezTo>
                  <a:cubicBezTo>
                    <a:pt x="1313" y="1433"/>
                    <a:pt x="1281" y="1404"/>
                    <a:pt x="1242" y="1404"/>
                  </a:cubicBezTo>
                  <a:cubicBezTo>
                    <a:pt x="1240" y="1404"/>
                    <a:pt x="1239" y="1404"/>
                    <a:pt x="1237" y="1404"/>
                  </a:cubicBezTo>
                  <a:cubicBezTo>
                    <a:pt x="1201" y="1407"/>
                    <a:pt x="1166" y="1409"/>
                    <a:pt x="1132" y="1409"/>
                  </a:cubicBezTo>
                  <a:cubicBezTo>
                    <a:pt x="887" y="1409"/>
                    <a:pt x="688" y="1332"/>
                    <a:pt x="537" y="1180"/>
                  </a:cubicBezTo>
                  <a:cubicBezTo>
                    <a:pt x="157" y="803"/>
                    <a:pt x="188" y="89"/>
                    <a:pt x="188" y="82"/>
                  </a:cubicBezTo>
                  <a:cubicBezTo>
                    <a:pt x="192" y="41"/>
                    <a:pt x="163" y="5"/>
                    <a:pt x="122" y="1"/>
                  </a:cubicBezTo>
                  <a:cubicBezTo>
                    <a:pt x="120" y="1"/>
                    <a:pt x="118" y="1"/>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33"/>
            <p:cNvSpPr/>
            <p:nvPr/>
          </p:nvSpPr>
          <p:spPr>
            <a:xfrm>
              <a:off x="6236389" y="823488"/>
              <a:ext cx="70756" cy="176411"/>
            </a:xfrm>
            <a:custGeom>
              <a:avLst/>
              <a:gdLst/>
              <a:ahLst/>
              <a:cxnLst/>
              <a:rect l="l" t="t" r="r" b="b"/>
              <a:pathLst>
                <a:path w="2367" h="5902" extrusionOk="0">
                  <a:moveTo>
                    <a:pt x="81" y="0"/>
                  </a:moveTo>
                  <a:cubicBezTo>
                    <a:pt x="75" y="0"/>
                    <a:pt x="70" y="1"/>
                    <a:pt x="64" y="2"/>
                  </a:cubicBezTo>
                  <a:cubicBezTo>
                    <a:pt x="23" y="10"/>
                    <a:pt x="0" y="51"/>
                    <a:pt x="9" y="89"/>
                  </a:cubicBezTo>
                  <a:cubicBezTo>
                    <a:pt x="16" y="123"/>
                    <a:pt x="799" y="3346"/>
                    <a:pt x="2218" y="5865"/>
                  </a:cubicBezTo>
                  <a:cubicBezTo>
                    <a:pt x="2231" y="5888"/>
                    <a:pt x="2257" y="5902"/>
                    <a:pt x="2281" y="5902"/>
                  </a:cubicBezTo>
                  <a:cubicBezTo>
                    <a:pt x="2293" y="5902"/>
                    <a:pt x="2307" y="5898"/>
                    <a:pt x="2318" y="5893"/>
                  </a:cubicBezTo>
                  <a:cubicBezTo>
                    <a:pt x="2353" y="5872"/>
                    <a:pt x="2366" y="5827"/>
                    <a:pt x="2346" y="5792"/>
                  </a:cubicBezTo>
                  <a:cubicBezTo>
                    <a:pt x="939" y="3291"/>
                    <a:pt x="159" y="88"/>
                    <a:pt x="153" y="57"/>
                  </a:cubicBezTo>
                  <a:cubicBezTo>
                    <a:pt x="144" y="22"/>
                    <a:pt x="114" y="0"/>
                    <a:pt x="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33"/>
            <p:cNvSpPr/>
            <p:nvPr/>
          </p:nvSpPr>
          <p:spPr>
            <a:xfrm>
              <a:off x="6008937" y="759673"/>
              <a:ext cx="47350" cy="28306"/>
            </a:xfrm>
            <a:custGeom>
              <a:avLst/>
              <a:gdLst/>
              <a:ahLst/>
              <a:cxnLst/>
              <a:rect l="l" t="t" r="r" b="b"/>
              <a:pathLst>
                <a:path w="1584" h="947" extrusionOk="0">
                  <a:moveTo>
                    <a:pt x="1500" y="0"/>
                  </a:moveTo>
                  <a:cubicBezTo>
                    <a:pt x="1490" y="0"/>
                    <a:pt x="1479" y="2"/>
                    <a:pt x="1469" y="7"/>
                  </a:cubicBezTo>
                  <a:cubicBezTo>
                    <a:pt x="1441" y="21"/>
                    <a:pt x="1400" y="58"/>
                    <a:pt x="1306" y="147"/>
                  </a:cubicBezTo>
                  <a:cubicBezTo>
                    <a:pt x="1080" y="355"/>
                    <a:pt x="602" y="802"/>
                    <a:pt x="286" y="802"/>
                  </a:cubicBezTo>
                  <a:cubicBezTo>
                    <a:pt x="226" y="802"/>
                    <a:pt x="172" y="786"/>
                    <a:pt x="127" y="749"/>
                  </a:cubicBezTo>
                  <a:cubicBezTo>
                    <a:pt x="114" y="739"/>
                    <a:pt x="98" y="734"/>
                    <a:pt x="82" y="734"/>
                  </a:cubicBezTo>
                  <a:cubicBezTo>
                    <a:pt x="61" y="734"/>
                    <a:pt x="39" y="742"/>
                    <a:pt x="24" y="761"/>
                  </a:cubicBezTo>
                  <a:cubicBezTo>
                    <a:pt x="0" y="790"/>
                    <a:pt x="3" y="837"/>
                    <a:pt x="35" y="862"/>
                  </a:cubicBezTo>
                  <a:cubicBezTo>
                    <a:pt x="109" y="923"/>
                    <a:pt x="192" y="947"/>
                    <a:pt x="282" y="947"/>
                  </a:cubicBezTo>
                  <a:cubicBezTo>
                    <a:pt x="659" y="947"/>
                    <a:pt x="1146" y="494"/>
                    <a:pt x="1405" y="253"/>
                  </a:cubicBezTo>
                  <a:cubicBezTo>
                    <a:pt x="1458" y="202"/>
                    <a:pt x="1517" y="148"/>
                    <a:pt x="1533" y="138"/>
                  </a:cubicBezTo>
                  <a:cubicBezTo>
                    <a:pt x="1570" y="120"/>
                    <a:pt x="1584" y="76"/>
                    <a:pt x="1567" y="41"/>
                  </a:cubicBezTo>
                  <a:cubicBezTo>
                    <a:pt x="1554" y="15"/>
                    <a:pt x="1527" y="0"/>
                    <a:pt x="1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33"/>
            <p:cNvSpPr/>
            <p:nvPr/>
          </p:nvSpPr>
          <p:spPr>
            <a:xfrm>
              <a:off x="6512955" y="481038"/>
              <a:ext cx="133739" cy="129992"/>
            </a:xfrm>
            <a:custGeom>
              <a:avLst/>
              <a:gdLst/>
              <a:ahLst/>
              <a:cxnLst/>
              <a:rect l="l" t="t" r="r" b="b"/>
              <a:pathLst>
                <a:path w="4474" h="4349" extrusionOk="0">
                  <a:moveTo>
                    <a:pt x="2264" y="0"/>
                  </a:moveTo>
                  <a:cubicBezTo>
                    <a:pt x="1772" y="0"/>
                    <a:pt x="1033" y="1686"/>
                    <a:pt x="1033" y="1686"/>
                  </a:cubicBezTo>
                  <a:cubicBezTo>
                    <a:pt x="1033" y="1686"/>
                    <a:pt x="794" y="765"/>
                    <a:pt x="429" y="765"/>
                  </a:cubicBezTo>
                  <a:cubicBezTo>
                    <a:pt x="416" y="765"/>
                    <a:pt x="402" y="766"/>
                    <a:pt x="389" y="768"/>
                  </a:cubicBezTo>
                  <a:cubicBezTo>
                    <a:pt x="1" y="840"/>
                    <a:pt x="453" y="2593"/>
                    <a:pt x="453" y="2593"/>
                  </a:cubicBezTo>
                  <a:cubicBezTo>
                    <a:pt x="471" y="3256"/>
                    <a:pt x="1481" y="4348"/>
                    <a:pt x="2150" y="4348"/>
                  </a:cubicBezTo>
                  <a:cubicBezTo>
                    <a:pt x="2158" y="4348"/>
                    <a:pt x="2166" y="4348"/>
                    <a:pt x="2173" y="4348"/>
                  </a:cubicBezTo>
                  <a:cubicBezTo>
                    <a:pt x="2844" y="4325"/>
                    <a:pt x="3133" y="3540"/>
                    <a:pt x="3133" y="3540"/>
                  </a:cubicBezTo>
                  <a:cubicBezTo>
                    <a:pt x="3133" y="3540"/>
                    <a:pt x="4474" y="2830"/>
                    <a:pt x="4304" y="2503"/>
                  </a:cubicBezTo>
                  <a:cubicBezTo>
                    <a:pt x="4256" y="2409"/>
                    <a:pt x="4144" y="2376"/>
                    <a:pt x="4008" y="2376"/>
                  </a:cubicBezTo>
                  <a:cubicBezTo>
                    <a:pt x="3666" y="2376"/>
                    <a:pt x="3175" y="2588"/>
                    <a:pt x="3175" y="2588"/>
                  </a:cubicBezTo>
                  <a:cubicBezTo>
                    <a:pt x="3175" y="2588"/>
                    <a:pt x="4374" y="1917"/>
                    <a:pt x="4091" y="1447"/>
                  </a:cubicBezTo>
                  <a:cubicBezTo>
                    <a:pt x="4066" y="1405"/>
                    <a:pt x="4011" y="1387"/>
                    <a:pt x="3939" y="1387"/>
                  </a:cubicBezTo>
                  <a:cubicBezTo>
                    <a:pt x="3562" y="1387"/>
                    <a:pt x="2687" y="1861"/>
                    <a:pt x="2687" y="1861"/>
                  </a:cubicBezTo>
                  <a:cubicBezTo>
                    <a:pt x="2687" y="1861"/>
                    <a:pt x="3671" y="767"/>
                    <a:pt x="3355" y="520"/>
                  </a:cubicBezTo>
                  <a:cubicBezTo>
                    <a:pt x="3322" y="494"/>
                    <a:pt x="3282" y="483"/>
                    <a:pt x="3236" y="483"/>
                  </a:cubicBezTo>
                  <a:cubicBezTo>
                    <a:pt x="2838" y="483"/>
                    <a:pt x="2009" y="1348"/>
                    <a:pt x="2009" y="1348"/>
                  </a:cubicBezTo>
                  <a:cubicBezTo>
                    <a:pt x="2009" y="1348"/>
                    <a:pt x="2645" y="89"/>
                    <a:pt x="2313" y="6"/>
                  </a:cubicBezTo>
                  <a:cubicBezTo>
                    <a:pt x="2297" y="2"/>
                    <a:pt x="2281" y="0"/>
                    <a:pt x="2264"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33"/>
            <p:cNvSpPr/>
            <p:nvPr/>
          </p:nvSpPr>
          <p:spPr>
            <a:xfrm>
              <a:off x="6545059" y="532898"/>
              <a:ext cx="27979" cy="27349"/>
            </a:xfrm>
            <a:custGeom>
              <a:avLst/>
              <a:gdLst/>
              <a:ahLst/>
              <a:cxnLst/>
              <a:rect l="l" t="t" r="r" b="b"/>
              <a:pathLst>
                <a:path w="936" h="915" extrusionOk="0">
                  <a:moveTo>
                    <a:pt x="79" y="0"/>
                  </a:moveTo>
                  <a:cubicBezTo>
                    <a:pt x="36" y="0"/>
                    <a:pt x="5" y="30"/>
                    <a:pt x="4" y="71"/>
                  </a:cubicBezTo>
                  <a:cubicBezTo>
                    <a:pt x="1" y="112"/>
                    <a:pt x="33" y="144"/>
                    <a:pt x="74" y="147"/>
                  </a:cubicBezTo>
                  <a:cubicBezTo>
                    <a:pt x="255" y="153"/>
                    <a:pt x="436" y="229"/>
                    <a:pt x="566" y="356"/>
                  </a:cubicBezTo>
                  <a:cubicBezTo>
                    <a:pt x="695" y="486"/>
                    <a:pt x="776" y="664"/>
                    <a:pt x="784" y="846"/>
                  </a:cubicBezTo>
                  <a:cubicBezTo>
                    <a:pt x="787" y="884"/>
                    <a:pt x="818" y="915"/>
                    <a:pt x="858" y="915"/>
                  </a:cubicBezTo>
                  <a:lnTo>
                    <a:pt x="865" y="915"/>
                  </a:lnTo>
                  <a:cubicBezTo>
                    <a:pt x="904" y="911"/>
                    <a:pt x="935" y="877"/>
                    <a:pt x="933" y="836"/>
                  </a:cubicBezTo>
                  <a:cubicBezTo>
                    <a:pt x="923" y="617"/>
                    <a:pt x="827" y="404"/>
                    <a:pt x="670" y="250"/>
                  </a:cubicBezTo>
                  <a:cubicBezTo>
                    <a:pt x="513" y="99"/>
                    <a:pt x="297" y="7"/>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33"/>
            <p:cNvSpPr/>
            <p:nvPr/>
          </p:nvSpPr>
          <p:spPr>
            <a:xfrm>
              <a:off x="6001763" y="180076"/>
              <a:ext cx="134367" cy="115136"/>
            </a:xfrm>
            <a:custGeom>
              <a:avLst/>
              <a:gdLst/>
              <a:ahLst/>
              <a:cxnLst/>
              <a:rect l="l" t="t" r="r" b="b"/>
              <a:pathLst>
                <a:path w="4495" h="3852" extrusionOk="0">
                  <a:moveTo>
                    <a:pt x="2460" y="0"/>
                  </a:moveTo>
                  <a:cubicBezTo>
                    <a:pt x="2086" y="0"/>
                    <a:pt x="1937" y="1396"/>
                    <a:pt x="1937" y="1396"/>
                  </a:cubicBezTo>
                  <a:cubicBezTo>
                    <a:pt x="1937" y="1396"/>
                    <a:pt x="1618" y="73"/>
                    <a:pt x="1325" y="73"/>
                  </a:cubicBezTo>
                  <a:cubicBezTo>
                    <a:pt x="1319" y="73"/>
                    <a:pt x="1313" y="73"/>
                    <a:pt x="1307" y="75"/>
                  </a:cubicBezTo>
                  <a:cubicBezTo>
                    <a:pt x="771" y="179"/>
                    <a:pt x="1070" y="1519"/>
                    <a:pt x="1070" y="1519"/>
                  </a:cubicBezTo>
                  <a:cubicBezTo>
                    <a:pt x="1070" y="1519"/>
                    <a:pt x="767" y="616"/>
                    <a:pt x="427" y="616"/>
                  </a:cubicBezTo>
                  <a:cubicBezTo>
                    <a:pt x="411" y="616"/>
                    <a:pt x="395" y="618"/>
                    <a:pt x="378" y="622"/>
                  </a:cubicBezTo>
                  <a:cubicBezTo>
                    <a:pt x="21" y="715"/>
                    <a:pt x="390" y="2186"/>
                    <a:pt x="390" y="2186"/>
                  </a:cubicBezTo>
                  <a:cubicBezTo>
                    <a:pt x="390" y="2186"/>
                    <a:pt x="0" y="2927"/>
                    <a:pt x="431" y="3441"/>
                  </a:cubicBezTo>
                  <a:cubicBezTo>
                    <a:pt x="662" y="3716"/>
                    <a:pt x="1204" y="3852"/>
                    <a:pt x="1736" y="3852"/>
                  </a:cubicBezTo>
                  <a:cubicBezTo>
                    <a:pt x="2198" y="3852"/>
                    <a:pt x="2652" y="3750"/>
                    <a:pt x="2888" y="3547"/>
                  </a:cubicBezTo>
                  <a:cubicBezTo>
                    <a:pt x="2888" y="3547"/>
                    <a:pt x="4494" y="2711"/>
                    <a:pt x="4287" y="2375"/>
                  </a:cubicBezTo>
                  <a:cubicBezTo>
                    <a:pt x="4233" y="2287"/>
                    <a:pt x="4130" y="2255"/>
                    <a:pt x="4008" y="2255"/>
                  </a:cubicBezTo>
                  <a:cubicBezTo>
                    <a:pt x="3666" y="2255"/>
                    <a:pt x="3173" y="2509"/>
                    <a:pt x="3173" y="2509"/>
                  </a:cubicBezTo>
                  <a:cubicBezTo>
                    <a:pt x="3173" y="2509"/>
                    <a:pt x="3985" y="717"/>
                    <a:pt x="3567" y="435"/>
                  </a:cubicBezTo>
                  <a:cubicBezTo>
                    <a:pt x="3548" y="421"/>
                    <a:pt x="3527" y="415"/>
                    <a:pt x="3506" y="415"/>
                  </a:cubicBezTo>
                  <a:cubicBezTo>
                    <a:pt x="3216" y="415"/>
                    <a:pt x="2770" y="1558"/>
                    <a:pt x="2770" y="1558"/>
                  </a:cubicBezTo>
                  <a:cubicBezTo>
                    <a:pt x="2770" y="1558"/>
                    <a:pt x="2881" y="73"/>
                    <a:pt x="2487" y="3"/>
                  </a:cubicBezTo>
                  <a:cubicBezTo>
                    <a:pt x="2478" y="1"/>
                    <a:pt x="2469" y="0"/>
                    <a:pt x="2460"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33"/>
            <p:cNvSpPr/>
            <p:nvPr/>
          </p:nvSpPr>
          <p:spPr>
            <a:xfrm>
              <a:off x="6056466" y="245326"/>
              <a:ext cx="37665" cy="11866"/>
            </a:xfrm>
            <a:custGeom>
              <a:avLst/>
              <a:gdLst/>
              <a:ahLst/>
              <a:cxnLst/>
              <a:rect l="l" t="t" r="r" b="b"/>
              <a:pathLst>
                <a:path w="1260" h="397" extrusionOk="0">
                  <a:moveTo>
                    <a:pt x="594" y="0"/>
                  </a:moveTo>
                  <a:cubicBezTo>
                    <a:pt x="391" y="0"/>
                    <a:pt x="192" y="71"/>
                    <a:pt x="36" y="198"/>
                  </a:cubicBezTo>
                  <a:cubicBezTo>
                    <a:pt x="5" y="222"/>
                    <a:pt x="1" y="269"/>
                    <a:pt x="26" y="300"/>
                  </a:cubicBezTo>
                  <a:cubicBezTo>
                    <a:pt x="40" y="318"/>
                    <a:pt x="60" y="327"/>
                    <a:pt x="81" y="327"/>
                  </a:cubicBezTo>
                  <a:cubicBezTo>
                    <a:pt x="98" y="327"/>
                    <a:pt x="114" y="321"/>
                    <a:pt x="128" y="311"/>
                  </a:cubicBezTo>
                  <a:cubicBezTo>
                    <a:pt x="259" y="207"/>
                    <a:pt x="426" y="147"/>
                    <a:pt x="591" y="147"/>
                  </a:cubicBezTo>
                  <a:cubicBezTo>
                    <a:pt x="607" y="147"/>
                    <a:pt x="623" y="147"/>
                    <a:pt x="639" y="149"/>
                  </a:cubicBezTo>
                  <a:cubicBezTo>
                    <a:pt x="820" y="158"/>
                    <a:pt x="999" y="242"/>
                    <a:pt x="1123" y="374"/>
                  </a:cubicBezTo>
                  <a:cubicBezTo>
                    <a:pt x="1137" y="390"/>
                    <a:pt x="1157" y="397"/>
                    <a:pt x="1177" y="397"/>
                  </a:cubicBezTo>
                  <a:cubicBezTo>
                    <a:pt x="1196" y="397"/>
                    <a:pt x="1213" y="390"/>
                    <a:pt x="1229" y="377"/>
                  </a:cubicBezTo>
                  <a:cubicBezTo>
                    <a:pt x="1257" y="349"/>
                    <a:pt x="1260" y="304"/>
                    <a:pt x="1232" y="274"/>
                  </a:cubicBezTo>
                  <a:cubicBezTo>
                    <a:pt x="1079" y="115"/>
                    <a:pt x="868" y="16"/>
                    <a:pt x="649" y="2"/>
                  </a:cubicBezTo>
                  <a:cubicBezTo>
                    <a:pt x="630" y="1"/>
                    <a:pt x="612" y="0"/>
                    <a:pt x="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33"/>
            <p:cNvSpPr/>
            <p:nvPr/>
          </p:nvSpPr>
          <p:spPr>
            <a:xfrm>
              <a:off x="6002212" y="286066"/>
              <a:ext cx="575759" cy="553473"/>
            </a:xfrm>
            <a:custGeom>
              <a:avLst/>
              <a:gdLst/>
              <a:ahLst/>
              <a:cxnLst/>
              <a:rect l="l" t="t" r="r" b="b"/>
              <a:pathLst>
                <a:path w="19261" h="18517" extrusionOk="0">
                  <a:moveTo>
                    <a:pt x="2872" y="1"/>
                  </a:moveTo>
                  <a:cubicBezTo>
                    <a:pt x="2412" y="149"/>
                    <a:pt x="1970" y="236"/>
                    <a:pt x="1555" y="236"/>
                  </a:cubicBezTo>
                  <a:cubicBezTo>
                    <a:pt x="1216" y="236"/>
                    <a:pt x="894" y="178"/>
                    <a:pt x="594" y="47"/>
                  </a:cubicBezTo>
                  <a:lnTo>
                    <a:pt x="594" y="47"/>
                  </a:lnTo>
                  <a:cubicBezTo>
                    <a:pt x="594" y="48"/>
                    <a:pt x="1" y="6818"/>
                    <a:pt x="3594" y="10799"/>
                  </a:cubicBezTo>
                  <a:cubicBezTo>
                    <a:pt x="2944" y="11708"/>
                    <a:pt x="1956" y="13344"/>
                    <a:pt x="1335" y="15176"/>
                  </a:cubicBezTo>
                  <a:cubicBezTo>
                    <a:pt x="1240" y="15457"/>
                    <a:pt x="1152" y="15743"/>
                    <a:pt x="1078" y="16033"/>
                  </a:cubicBezTo>
                  <a:cubicBezTo>
                    <a:pt x="2842" y="17194"/>
                    <a:pt x="5441" y="17962"/>
                    <a:pt x="8485" y="18517"/>
                  </a:cubicBezTo>
                  <a:cubicBezTo>
                    <a:pt x="8485" y="18517"/>
                    <a:pt x="8686" y="17124"/>
                    <a:pt x="8969" y="15616"/>
                  </a:cubicBezTo>
                  <a:cubicBezTo>
                    <a:pt x="9098" y="14922"/>
                    <a:pt x="9246" y="14200"/>
                    <a:pt x="9401" y="13581"/>
                  </a:cubicBezTo>
                  <a:cubicBezTo>
                    <a:pt x="9974" y="13677"/>
                    <a:pt x="10540" y="13720"/>
                    <a:pt x="11092" y="13720"/>
                  </a:cubicBezTo>
                  <a:cubicBezTo>
                    <a:pt x="15603" y="13720"/>
                    <a:pt x="19261" y="10871"/>
                    <a:pt x="19261" y="10869"/>
                  </a:cubicBezTo>
                  <a:cubicBezTo>
                    <a:pt x="18418" y="10494"/>
                    <a:pt x="17883" y="9878"/>
                    <a:pt x="17539" y="9113"/>
                  </a:cubicBezTo>
                  <a:cubicBezTo>
                    <a:pt x="16580" y="9925"/>
                    <a:pt x="15060" y="10381"/>
                    <a:pt x="13318" y="10397"/>
                  </a:cubicBezTo>
                  <a:cubicBezTo>
                    <a:pt x="13291" y="10397"/>
                    <a:pt x="13264" y="10397"/>
                    <a:pt x="13236" y="10397"/>
                  </a:cubicBezTo>
                  <a:cubicBezTo>
                    <a:pt x="11277" y="10397"/>
                    <a:pt x="9047" y="9847"/>
                    <a:pt x="7023" y="8624"/>
                  </a:cubicBezTo>
                  <a:cubicBezTo>
                    <a:pt x="6986" y="8601"/>
                    <a:pt x="6947" y="8577"/>
                    <a:pt x="6910" y="8553"/>
                  </a:cubicBezTo>
                  <a:cubicBezTo>
                    <a:pt x="5916" y="7921"/>
                    <a:pt x="5161" y="7017"/>
                    <a:pt x="4588" y="6032"/>
                  </a:cubicBezTo>
                  <a:cubicBezTo>
                    <a:pt x="4176" y="5324"/>
                    <a:pt x="3858" y="4573"/>
                    <a:pt x="3614" y="3847"/>
                  </a:cubicBezTo>
                  <a:cubicBezTo>
                    <a:pt x="2915" y="1779"/>
                    <a:pt x="2872" y="1"/>
                    <a:pt x="28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33"/>
            <p:cNvSpPr/>
            <p:nvPr/>
          </p:nvSpPr>
          <p:spPr>
            <a:xfrm>
              <a:off x="6129853" y="466303"/>
              <a:ext cx="270527" cy="160330"/>
            </a:xfrm>
            <a:custGeom>
              <a:avLst/>
              <a:gdLst/>
              <a:ahLst/>
              <a:cxnLst/>
              <a:rect l="l" t="t" r="r" b="b"/>
              <a:pathLst>
                <a:path w="9050" h="5364" extrusionOk="0">
                  <a:moveTo>
                    <a:pt x="319" y="1"/>
                  </a:moveTo>
                  <a:cubicBezTo>
                    <a:pt x="0" y="1789"/>
                    <a:pt x="20" y="3714"/>
                    <a:pt x="2317" y="4853"/>
                  </a:cubicBezTo>
                  <a:cubicBezTo>
                    <a:pt x="3036" y="5210"/>
                    <a:pt x="3840" y="5363"/>
                    <a:pt x="4692" y="5363"/>
                  </a:cubicBezTo>
                  <a:cubicBezTo>
                    <a:pt x="6076" y="5363"/>
                    <a:pt x="7583" y="4959"/>
                    <a:pt x="9050" y="4367"/>
                  </a:cubicBezTo>
                  <a:lnTo>
                    <a:pt x="9050" y="4367"/>
                  </a:lnTo>
                  <a:cubicBezTo>
                    <a:pt x="9018" y="4367"/>
                    <a:pt x="8986" y="4367"/>
                    <a:pt x="8954" y="4367"/>
                  </a:cubicBezTo>
                  <a:cubicBezTo>
                    <a:pt x="6998" y="4367"/>
                    <a:pt x="4772" y="3816"/>
                    <a:pt x="2754" y="2594"/>
                  </a:cubicBezTo>
                  <a:cubicBezTo>
                    <a:pt x="2718" y="2571"/>
                    <a:pt x="2679" y="2546"/>
                    <a:pt x="2641" y="2523"/>
                  </a:cubicBezTo>
                  <a:cubicBezTo>
                    <a:pt x="1648" y="1891"/>
                    <a:pt x="894" y="987"/>
                    <a:pt x="319"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33"/>
            <p:cNvSpPr/>
            <p:nvPr/>
          </p:nvSpPr>
          <p:spPr>
            <a:xfrm>
              <a:off x="6141780" y="513559"/>
              <a:ext cx="174094" cy="123386"/>
            </a:xfrm>
            <a:custGeom>
              <a:avLst/>
              <a:gdLst/>
              <a:ahLst/>
              <a:cxnLst/>
              <a:rect l="l" t="t" r="r" b="b"/>
              <a:pathLst>
                <a:path w="5824" h="4128" extrusionOk="0">
                  <a:moveTo>
                    <a:pt x="2112" y="1"/>
                  </a:moveTo>
                  <a:cubicBezTo>
                    <a:pt x="1962" y="1"/>
                    <a:pt x="1832" y="25"/>
                    <a:pt x="1730" y="77"/>
                  </a:cubicBezTo>
                  <a:cubicBezTo>
                    <a:pt x="573" y="668"/>
                    <a:pt x="1" y="1754"/>
                    <a:pt x="38" y="2001"/>
                  </a:cubicBezTo>
                  <a:cubicBezTo>
                    <a:pt x="42" y="2033"/>
                    <a:pt x="60" y="2045"/>
                    <a:pt x="89" y="2045"/>
                  </a:cubicBezTo>
                  <a:cubicBezTo>
                    <a:pt x="176" y="2045"/>
                    <a:pt x="366" y="1944"/>
                    <a:pt x="653" y="1944"/>
                  </a:cubicBezTo>
                  <a:cubicBezTo>
                    <a:pt x="1030" y="1944"/>
                    <a:pt x="1573" y="2119"/>
                    <a:pt x="2264" y="2932"/>
                  </a:cubicBezTo>
                  <a:cubicBezTo>
                    <a:pt x="2264" y="2932"/>
                    <a:pt x="2277" y="2932"/>
                    <a:pt x="2302" y="2932"/>
                  </a:cubicBezTo>
                  <a:cubicBezTo>
                    <a:pt x="2584" y="2932"/>
                    <a:pt x="4307" y="2974"/>
                    <a:pt x="4367" y="3992"/>
                  </a:cubicBezTo>
                  <a:cubicBezTo>
                    <a:pt x="4372" y="4086"/>
                    <a:pt x="4405" y="4127"/>
                    <a:pt x="4456" y="4127"/>
                  </a:cubicBezTo>
                  <a:cubicBezTo>
                    <a:pt x="4777" y="4127"/>
                    <a:pt x="5823" y="2458"/>
                    <a:pt x="5287" y="1690"/>
                  </a:cubicBezTo>
                  <a:cubicBezTo>
                    <a:pt x="4753" y="924"/>
                    <a:pt x="3045" y="1"/>
                    <a:pt x="2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33"/>
            <p:cNvSpPr/>
            <p:nvPr/>
          </p:nvSpPr>
          <p:spPr>
            <a:xfrm>
              <a:off x="6183480" y="531164"/>
              <a:ext cx="104654" cy="74217"/>
            </a:xfrm>
            <a:custGeom>
              <a:avLst/>
              <a:gdLst/>
              <a:ahLst/>
              <a:cxnLst/>
              <a:rect l="l" t="t" r="r" b="b"/>
              <a:pathLst>
                <a:path w="3501" h="2483" extrusionOk="0">
                  <a:moveTo>
                    <a:pt x="399" y="0"/>
                  </a:moveTo>
                  <a:cubicBezTo>
                    <a:pt x="398" y="0"/>
                    <a:pt x="1" y="1499"/>
                    <a:pt x="725" y="2280"/>
                  </a:cubicBezTo>
                  <a:cubicBezTo>
                    <a:pt x="859" y="2424"/>
                    <a:pt x="1034" y="2483"/>
                    <a:pt x="1233" y="2483"/>
                  </a:cubicBezTo>
                  <a:cubicBezTo>
                    <a:pt x="2108" y="2483"/>
                    <a:pt x="3419" y="1335"/>
                    <a:pt x="3501" y="1283"/>
                  </a:cubicBezTo>
                  <a:lnTo>
                    <a:pt x="399"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33"/>
            <p:cNvSpPr/>
            <p:nvPr/>
          </p:nvSpPr>
          <p:spPr>
            <a:xfrm>
              <a:off x="6087017" y="373225"/>
              <a:ext cx="96911" cy="86741"/>
            </a:xfrm>
            <a:custGeom>
              <a:avLst/>
              <a:gdLst/>
              <a:ahLst/>
              <a:cxnLst/>
              <a:rect l="l" t="t" r="r" b="b"/>
              <a:pathLst>
                <a:path w="3242" h="2902" extrusionOk="0">
                  <a:moveTo>
                    <a:pt x="1339" y="1"/>
                  </a:moveTo>
                  <a:cubicBezTo>
                    <a:pt x="1027" y="1"/>
                    <a:pt x="733" y="106"/>
                    <a:pt x="513" y="321"/>
                  </a:cubicBezTo>
                  <a:cubicBezTo>
                    <a:pt x="1" y="824"/>
                    <a:pt x="83" y="1736"/>
                    <a:pt x="694" y="2361"/>
                  </a:cubicBezTo>
                  <a:cubicBezTo>
                    <a:pt x="1043" y="2717"/>
                    <a:pt x="1490" y="2902"/>
                    <a:pt x="1905" y="2902"/>
                  </a:cubicBezTo>
                  <a:cubicBezTo>
                    <a:pt x="2217" y="2902"/>
                    <a:pt x="2511" y="2797"/>
                    <a:pt x="2731" y="2581"/>
                  </a:cubicBezTo>
                  <a:cubicBezTo>
                    <a:pt x="3242" y="2079"/>
                    <a:pt x="3161" y="1165"/>
                    <a:pt x="2549" y="542"/>
                  </a:cubicBezTo>
                  <a:cubicBezTo>
                    <a:pt x="2199" y="185"/>
                    <a:pt x="1753" y="1"/>
                    <a:pt x="1339"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33"/>
            <p:cNvSpPr/>
            <p:nvPr/>
          </p:nvSpPr>
          <p:spPr>
            <a:xfrm>
              <a:off x="6110064" y="395194"/>
              <a:ext cx="37336" cy="39813"/>
            </a:xfrm>
            <a:custGeom>
              <a:avLst/>
              <a:gdLst/>
              <a:ahLst/>
              <a:cxnLst/>
              <a:rect l="l" t="t" r="r" b="b"/>
              <a:pathLst>
                <a:path w="1249" h="1332" extrusionOk="0">
                  <a:moveTo>
                    <a:pt x="88" y="1"/>
                  </a:moveTo>
                  <a:cubicBezTo>
                    <a:pt x="78" y="1"/>
                    <a:pt x="72" y="1"/>
                    <a:pt x="71" y="1"/>
                  </a:cubicBezTo>
                  <a:cubicBezTo>
                    <a:pt x="32" y="6"/>
                    <a:pt x="0" y="40"/>
                    <a:pt x="3" y="79"/>
                  </a:cubicBezTo>
                  <a:cubicBezTo>
                    <a:pt x="6" y="120"/>
                    <a:pt x="36" y="148"/>
                    <a:pt x="80" y="148"/>
                  </a:cubicBezTo>
                  <a:cubicBezTo>
                    <a:pt x="82" y="148"/>
                    <a:pt x="89" y="148"/>
                    <a:pt x="100" y="148"/>
                  </a:cubicBezTo>
                  <a:cubicBezTo>
                    <a:pt x="234" y="148"/>
                    <a:pt x="957" y="202"/>
                    <a:pt x="1099" y="1268"/>
                  </a:cubicBezTo>
                  <a:cubicBezTo>
                    <a:pt x="1104" y="1304"/>
                    <a:pt x="1134" y="1331"/>
                    <a:pt x="1171" y="1331"/>
                  </a:cubicBezTo>
                  <a:lnTo>
                    <a:pt x="1179" y="1331"/>
                  </a:lnTo>
                  <a:cubicBezTo>
                    <a:pt x="1220" y="1325"/>
                    <a:pt x="1248" y="1289"/>
                    <a:pt x="1243" y="1248"/>
                  </a:cubicBezTo>
                  <a:cubicBezTo>
                    <a:pt x="1084" y="52"/>
                    <a:pt x="221" y="1"/>
                    <a:pt x="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33"/>
            <p:cNvSpPr/>
            <p:nvPr/>
          </p:nvSpPr>
          <p:spPr>
            <a:xfrm>
              <a:off x="6113980" y="410050"/>
              <a:ext cx="28338" cy="17097"/>
            </a:xfrm>
            <a:custGeom>
              <a:avLst/>
              <a:gdLst/>
              <a:ahLst/>
              <a:cxnLst/>
              <a:rect l="l" t="t" r="r" b="b"/>
              <a:pathLst>
                <a:path w="948" h="572" extrusionOk="0">
                  <a:moveTo>
                    <a:pt x="521" y="1"/>
                  </a:moveTo>
                  <a:cubicBezTo>
                    <a:pt x="434" y="1"/>
                    <a:pt x="356" y="20"/>
                    <a:pt x="286" y="58"/>
                  </a:cubicBezTo>
                  <a:cubicBezTo>
                    <a:pt x="52" y="185"/>
                    <a:pt x="9" y="476"/>
                    <a:pt x="8" y="488"/>
                  </a:cubicBezTo>
                  <a:cubicBezTo>
                    <a:pt x="1" y="529"/>
                    <a:pt x="29" y="566"/>
                    <a:pt x="70" y="571"/>
                  </a:cubicBezTo>
                  <a:lnTo>
                    <a:pt x="80" y="571"/>
                  </a:lnTo>
                  <a:cubicBezTo>
                    <a:pt x="116" y="571"/>
                    <a:pt x="149" y="545"/>
                    <a:pt x="155" y="505"/>
                  </a:cubicBezTo>
                  <a:cubicBezTo>
                    <a:pt x="155" y="504"/>
                    <a:pt x="187" y="276"/>
                    <a:pt x="356" y="185"/>
                  </a:cubicBezTo>
                  <a:cubicBezTo>
                    <a:pt x="404" y="159"/>
                    <a:pt x="458" y="146"/>
                    <a:pt x="519" y="146"/>
                  </a:cubicBezTo>
                  <a:cubicBezTo>
                    <a:pt x="610" y="146"/>
                    <a:pt x="715" y="174"/>
                    <a:pt x="834" y="230"/>
                  </a:cubicBezTo>
                  <a:cubicBezTo>
                    <a:pt x="844" y="235"/>
                    <a:pt x="854" y="237"/>
                    <a:pt x="865" y="237"/>
                  </a:cubicBezTo>
                  <a:cubicBezTo>
                    <a:pt x="892" y="237"/>
                    <a:pt x="918" y="221"/>
                    <a:pt x="931" y="195"/>
                  </a:cubicBezTo>
                  <a:cubicBezTo>
                    <a:pt x="948" y="159"/>
                    <a:pt x="932" y="116"/>
                    <a:pt x="896" y="97"/>
                  </a:cubicBezTo>
                  <a:cubicBezTo>
                    <a:pt x="758" y="33"/>
                    <a:pt x="632" y="1"/>
                    <a:pt x="5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33"/>
            <p:cNvSpPr/>
            <p:nvPr/>
          </p:nvSpPr>
          <p:spPr>
            <a:xfrm>
              <a:off x="6154574" y="255817"/>
              <a:ext cx="118464" cy="134654"/>
            </a:xfrm>
            <a:custGeom>
              <a:avLst/>
              <a:gdLst/>
              <a:ahLst/>
              <a:cxnLst/>
              <a:rect l="l" t="t" r="r" b="b"/>
              <a:pathLst>
                <a:path w="3963" h="4505" extrusionOk="0">
                  <a:moveTo>
                    <a:pt x="2145" y="1"/>
                  </a:moveTo>
                  <a:cubicBezTo>
                    <a:pt x="2109" y="87"/>
                    <a:pt x="646" y="876"/>
                    <a:pt x="1" y="4505"/>
                  </a:cubicBezTo>
                  <a:lnTo>
                    <a:pt x="3963" y="880"/>
                  </a:lnTo>
                  <a:lnTo>
                    <a:pt x="214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33"/>
            <p:cNvSpPr/>
            <p:nvPr/>
          </p:nvSpPr>
          <p:spPr>
            <a:xfrm>
              <a:off x="6105550" y="255578"/>
              <a:ext cx="418674" cy="333423"/>
            </a:xfrm>
            <a:custGeom>
              <a:avLst/>
              <a:gdLst/>
              <a:ahLst/>
              <a:cxnLst/>
              <a:rect l="l" t="t" r="r" b="b"/>
              <a:pathLst>
                <a:path w="14006" h="11155" extrusionOk="0">
                  <a:moveTo>
                    <a:pt x="6869" y="0"/>
                  </a:moveTo>
                  <a:cubicBezTo>
                    <a:pt x="6413" y="0"/>
                    <a:pt x="5958" y="58"/>
                    <a:pt x="5514" y="189"/>
                  </a:cubicBezTo>
                  <a:cubicBezTo>
                    <a:pt x="4389" y="520"/>
                    <a:pt x="3327" y="1322"/>
                    <a:pt x="2493" y="2835"/>
                  </a:cubicBezTo>
                  <a:cubicBezTo>
                    <a:pt x="2489" y="2837"/>
                    <a:pt x="2489" y="2840"/>
                    <a:pt x="2489" y="2840"/>
                  </a:cubicBezTo>
                  <a:cubicBezTo>
                    <a:pt x="2320" y="3152"/>
                    <a:pt x="2156" y="3492"/>
                    <a:pt x="2006" y="3866"/>
                  </a:cubicBezTo>
                  <a:cubicBezTo>
                    <a:pt x="1804" y="4360"/>
                    <a:pt x="1470" y="4784"/>
                    <a:pt x="1068" y="5148"/>
                  </a:cubicBezTo>
                  <a:cubicBezTo>
                    <a:pt x="894" y="5303"/>
                    <a:pt x="756" y="5485"/>
                    <a:pt x="660" y="5693"/>
                  </a:cubicBezTo>
                  <a:cubicBezTo>
                    <a:pt x="0" y="7117"/>
                    <a:pt x="1514" y="9220"/>
                    <a:pt x="4042" y="10393"/>
                  </a:cubicBezTo>
                  <a:cubicBezTo>
                    <a:pt x="5147" y="10906"/>
                    <a:pt x="6262" y="11155"/>
                    <a:pt x="7222" y="11155"/>
                  </a:cubicBezTo>
                  <a:cubicBezTo>
                    <a:pt x="7632" y="11155"/>
                    <a:pt x="8013" y="11109"/>
                    <a:pt x="8354" y="11020"/>
                  </a:cubicBezTo>
                  <a:cubicBezTo>
                    <a:pt x="8548" y="10966"/>
                    <a:pt x="8745" y="10918"/>
                    <a:pt x="8947" y="10890"/>
                  </a:cubicBezTo>
                  <a:cubicBezTo>
                    <a:pt x="10708" y="10642"/>
                    <a:pt x="11976" y="9439"/>
                    <a:pt x="12718" y="7837"/>
                  </a:cubicBezTo>
                  <a:cubicBezTo>
                    <a:pt x="14005" y="5058"/>
                    <a:pt x="12667" y="1792"/>
                    <a:pt x="9395" y="520"/>
                  </a:cubicBezTo>
                  <a:cubicBezTo>
                    <a:pt x="8593" y="207"/>
                    <a:pt x="7729" y="0"/>
                    <a:pt x="6869"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33"/>
            <p:cNvSpPr/>
            <p:nvPr/>
          </p:nvSpPr>
          <p:spPr>
            <a:xfrm>
              <a:off x="6180072" y="261108"/>
              <a:ext cx="304814" cy="271013"/>
            </a:xfrm>
            <a:custGeom>
              <a:avLst/>
              <a:gdLst/>
              <a:ahLst/>
              <a:cxnLst/>
              <a:rect l="l" t="t" r="r" b="b"/>
              <a:pathLst>
                <a:path w="10197" h="9067" extrusionOk="0">
                  <a:moveTo>
                    <a:pt x="3230" y="0"/>
                  </a:moveTo>
                  <a:cubicBezTo>
                    <a:pt x="3160" y="0"/>
                    <a:pt x="3090" y="1"/>
                    <a:pt x="3021" y="3"/>
                  </a:cubicBezTo>
                  <a:cubicBezTo>
                    <a:pt x="1896" y="333"/>
                    <a:pt x="834" y="1134"/>
                    <a:pt x="0" y="2648"/>
                  </a:cubicBezTo>
                  <a:cubicBezTo>
                    <a:pt x="64" y="2560"/>
                    <a:pt x="829" y="1523"/>
                    <a:pt x="1842" y="1523"/>
                  </a:cubicBezTo>
                  <a:cubicBezTo>
                    <a:pt x="2042" y="1523"/>
                    <a:pt x="2253" y="1564"/>
                    <a:pt x="2469" y="1660"/>
                  </a:cubicBezTo>
                  <a:cubicBezTo>
                    <a:pt x="3808" y="2259"/>
                    <a:pt x="5452" y="2263"/>
                    <a:pt x="5497" y="2263"/>
                  </a:cubicBezTo>
                  <a:cubicBezTo>
                    <a:pt x="5498" y="2263"/>
                    <a:pt x="5498" y="2263"/>
                    <a:pt x="5498" y="2263"/>
                  </a:cubicBezTo>
                  <a:lnTo>
                    <a:pt x="5498" y="2263"/>
                  </a:lnTo>
                  <a:cubicBezTo>
                    <a:pt x="5405" y="2395"/>
                    <a:pt x="5038" y="2422"/>
                    <a:pt x="4757" y="2422"/>
                  </a:cubicBezTo>
                  <a:cubicBezTo>
                    <a:pt x="4567" y="2422"/>
                    <a:pt x="4417" y="2410"/>
                    <a:pt x="4417" y="2410"/>
                  </a:cubicBezTo>
                  <a:lnTo>
                    <a:pt x="4417" y="2410"/>
                  </a:lnTo>
                  <a:cubicBezTo>
                    <a:pt x="5612" y="3588"/>
                    <a:pt x="7996" y="3744"/>
                    <a:pt x="7996" y="3744"/>
                  </a:cubicBezTo>
                  <a:cubicBezTo>
                    <a:pt x="7154" y="4655"/>
                    <a:pt x="7624" y="6150"/>
                    <a:pt x="7624" y="6150"/>
                  </a:cubicBezTo>
                  <a:cubicBezTo>
                    <a:pt x="7466" y="7068"/>
                    <a:pt x="7192" y="9066"/>
                    <a:pt x="7192" y="9066"/>
                  </a:cubicBezTo>
                  <a:cubicBezTo>
                    <a:pt x="7192" y="9066"/>
                    <a:pt x="8986" y="7851"/>
                    <a:pt x="9591" y="6389"/>
                  </a:cubicBezTo>
                  <a:cubicBezTo>
                    <a:pt x="10197" y="4928"/>
                    <a:pt x="9684" y="2949"/>
                    <a:pt x="8678" y="1749"/>
                  </a:cubicBezTo>
                  <a:cubicBezTo>
                    <a:pt x="7845" y="758"/>
                    <a:pt x="5178" y="0"/>
                    <a:pt x="323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33"/>
            <p:cNvSpPr/>
            <p:nvPr/>
          </p:nvSpPr>
          <p:spPr>
            <a:xfrm>
              <a:off x="6200907" y="331050"/>
              <a:ext cx="38830" cy="46688"/>
            </a:xfrm>
            <a:custGeom>
              <a:avLst/>
              <a:gdLst/>
              <a:ahLst/>
              <a:cxnLst/>
              <a:rect l="l" t="t" r="r" b="b"/>
              <a:pathLst>
                <a:path w="1299" h="1562" extrusionOk="0">
                  <a:moveTo>
                    <a:pt x="160" y="1"/>
                  </a:moveTo>
                  <a:cubicBezTo>
                    <a:pt x="91" y="1"/>
                    <a:pt x="28" y="49"/>
                    <a:pt x="16" y="119"/>
                  </a:cubicBezTo>
                  <a:cubicBezTo>
                    <a:pt x="0" y="198"/>
                    <a:pt x="53" y="276"/>
                    <a:pt x="133" y="290"/>
                  </a:cubicBezTo>
                  <a:cubicBezTo>
                    <a:pt x="935" y="441"/>
                    <a:pt x="998" y="1384"/>
                    <a:pt x="1001" y="1425"/>
                  </a:cubicBezTo>
                  <a:cubicBezTo>
                    <a:pt x="1005" y="1502"/>
                    <a:pt x="1069" y="1562"/>
                    <a:pt x="1147" y="1562"/>
                  </a:cubicBezTo>
                  <a:lnTo>
                    <a:pt x="1158" y="1562"/>
                  </a:lnTo>
                  <a:cubicBezTo>
                    <a:pt x="1237" y="1559"/>
                    <a:pt x="1299" y="1490"/>
                    <a:pt x="1295" y="1409"/>
                  </a:cubicBezTo>
                  <a:cubicBezTo>
                    <a:pt x="1272" y="990"/>
                    <a:pt x="1012" y="157"/>
                    <a:pt x="187" y="3"/>
                  </a:cubicBezTo>
                  <a:cubicBezTo>
                    <a:pt x="178" y="2"/>
                    <a:pt x="169" y="1"/>
                    <a:pt x="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33"/>
            <p:cNvSpPr/>
            <p:nvPr/>
          </p:nvSpPr>
          <p:spPr>
            <a:xfrm>
              <a:off x="6290136" y="397466"/>
              <a:ext cx="63312" cy="23195"/>
            </a:xfrm>
            <a:custGeom>
              <a:avLst/>
              <a:gdLst/>
              <a:ahLst/>
              <a:cxnLst/>
              <a:rect l="l" t="t" r="r" b="b"/>
              <a:pathLst>
                <a:path w="2118" h="776" extrusionOk="0">
                  <a:moveTo>
                    <a:pt x="698" y="1"/>
                  </a:moveTo>
                  <a:cubicBezTo>
                    <a:pt x="515" y="1"/>
                    <a:pt x="321" y="29"/>
                    <a:pt x="119" y="98"/>
                  </a:cubicBezTo>
                  <a:cubicBezTo>
                    <a:pt x="42" y="122"/>
                    <a:pt x="1" y="206"/>
                    <a:pt x="28" y="283"/>
                  </a:cubicBezTo>
                  <a:cubicBezTo>
                    <a:pt x="47" y="344"/>
                    <a:pt x="104" y="382"/>
                    <a:pt x="164" y="382"/>
                  </a:cubicBezTo>
                  <a:cubicBezTo>
                    <a:pt x="180" y="382"/>
                    <a:pt x="197" y="380"/>
                    <a:pt x="212" y="374"/>
                  </a:cubicBezTo>
                  <a:cubicBezTo>
                    <a:pt x="377" y="318"/>
                    <a:pt x="537" y="295"/>
                    <a:pt x="689" y="295"/>
                  </a:cubicBezTo>
                  <a:cubicBezTo>
                    <a:pt x="1352" y="295"/>
                    <a:pt x="1851" y="733"/>
                    <a:pt x="1857" y="738"/>
                  </a:cubicBezTo>
                  <a:cubicBezTo>
                    <a:pt x="1885" y="762"/>
                    <a:pt x="1919" y="775"/>
                    <a:pt x="1954" y="775"/>
                  </a:cubicBezTo>
                  <a:cubicBezTo>
                    <a:pt x="1994" y="775"/>
                    <a:pt x="2033" y="757"/>
                    <a:pt x="2063" y="727"/>
                  </a:cubicBezTo>
                  <a:cubicBezTo>
                    <a:pt x="2118" y="668"/>
                    <a:pt x="2112" y="576"/>
                    <a:pt x="2053" y="521"/>
                  </a:cubicBezTo>
                  <a:cubicBezTo>
                    <a:pt x="2025" y="494"/>
                    <a:pt x="1464"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33"/>
            <p:cNvSpPr/>
            <p:nvPr/>
          </p:nvSpPr>
          <p:spPr>
            <a:xfrm>
              <a:off x="6276505" y="469202"/>
              <a:ext cx="70845" cy="60228"/>
            </a:xfrm>
            <a:custGeom>
              <a:avLst/>
              <a:gdLst/>
              <a:ahLst/>
              <a:cxnLst/>
              <a:rect l="l" t="t" r="r" b="b"/>
              <a:pathLst>
                <a:path w="2370" h="2015" extrusionOk="0">
                  <a:moveTo>
                    <a:pt x="1011" y="1"/>
                  </a:moveTo>
                  <a:cubicBezTo>
                    <a:pt x="744" y="1"/>
                    <a:pt x="494" y="102"/>
                    <a:pt x="328" y="305"/>
                  </a:cubicBezTo>
                  <a:cubicBezTo>
                    <a:pt x="1" y="704"/>
                    <a:pt x="121" y="1341"/>
                    <a:pt x="594" y="1729"/>
                  </a:cubicBezTo>
                  <a:cubicBezTo>
                    <a:pt x="827" y="1919"/>
                    <a:pt x="1102" y="2014"/>
                    <a:pt x="1360" y="2014"/>
                  </a:cubicBezTo>
                  <a:cubicBezTo>
                    <a:pt x="1627" y="2014"/>
                    <a:pt x="1877" y="1912"/>
                    <a:pt x="2043" y="1709"/>
                  </a:cubicBezTo>
                  <a:cubicBezTo>
                    <a:pt x="2369" y="1311"/>
                    <a:pt x="2249" y="674"/>
                    <a:pt x="1776" y="286"/>
                  </a:cubicBezTo>
                  <a:cubicBezTo>
                    <a:pt x="1544" y="96"/>
                    <a:pt x="1269" y="1"/>
                    <a:pt x="1011" y="1"/>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33"/>
            <p:cNvSpPr/>
            <p:nvPr/>
          </p:nvSpPr>
          <p:spPr>
            <a:xfrm>
              <a:off x="6135771" y="394088"/>
              <a:ext cx="54165" cy="51381"/>
            </a:xfrm>
            <a:custGeom>
              <a:avLst/>
              <a:gdLst/>
              <a:ahLst/>
              <a:cxnLst/>
              <a:rect l="l" t="t" r="r" b="b"/>
              <a:pathLst>
                <a:path w="1812" h="1719" extrusionOk="0">
                  <a:moveTo>
                    <a:pt x="1094" y="0"/>
                  </a:moveTo>
                  <a:cubicBezTo>
                    <a:pt x="832" y="0"/>
                    <a:pt x="545" y="139"/>
                    <a:pt x="337" y="394"/>
                  </a:cubicBezTo>
                  <a:cubicBezTo>
                    <a:pt x="11" y="792"/>
                    <a:pt x="0" y="1324"/>
                    <a:pt x="315" y="1581"/>
                  </a:cubicBezTo>
                  <a:cubicBezTo>
                    <a:pt x="428" y="1674"/>
                    <a:pt x="568" y="1719"/>
                    <a:pt x="716" y="1719"/>
                  </a:cubicBezTo>
                  <a:cubicBezTo>
                    <a:pt x="978" y="1719"/>
                    <a:pt x="1265" y="1580"/>
                    <a:pt x="1474" y="1326"/>
                  </a:cubicBezTo>
                  <a:cubicBezTo>
                    <a:pt x="1800" y="926"/>
                    <a:pt x="1811" y="396"/>
                    <a:pt x="1496" y="139"/>
                  </a:cubicBezTo>
                  <a:cubicBezTo>
                    <a:pt x="1383" y="45"/>
                    <a:pt x="1242" y="0"/>
                    <a:pt x="1094" y="0"/>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33"/>
            <p:cNvSpPr/>
            <p:nvPr/>
          </p:nvSpPr>
          <p:spPr>
            <a:xfrm>
              <a:off x="6278149" y="428940"/>
              <a:ext cx="50010" cy="32461"/>
            </a:xfrm>
            <a:custGeom>
              <a:avLst/>
              <a:gdLst/>
              <a:ahLst/>
              <a:cxnLst/>
              <a:rect l="l" t="t" r="r" b="b"/>
              <a:pathLst>
                <a:path w="1673" h="1086" extrusionOk="0">
                  <a:moveTo>
                    <a:pt x="1077" y="1"/>
                  </a:moveTo>
                  <a:cubicBezTo>
                    <a:pt x="716" y="1"/>
                    <a:pt x="350" y="116"/>
                    <a:pt x="38" y="335"/>
                  </a:cubicBezTo>
                  <a:cubicBezTo>
                    <a:pt x="12" y="352"/>
                    <a:pt x="1" y="386"/>
                    <a:pt x="9" y="415"/>
                  </a:cubicBezTo>
                  <a:cubicBezTo>
                    <a:pt x="19" y="445"/>
                    <a:pt x="47" y="466"/>
                    <a:pt x="79" y="466"/>
                  </a:cubicBezTo>
                  <a:cubicBezTo>
                    <a:pt x="622" y="476"/>
                    <a:pt x="1141" y="689"/>
                    <a:pt x="1538" y="1066"/>
                  </a:cubicBezTo>
                  <a:cubicBezTo>
                    <a:pt x="1552" y="1079"/>
                    <a:pt x="1572" y="1086"/>
                    <a:pt x="1589" y="1086"/>
                  </a:cubicBezTo>
                  <a:cubicBezTo>
                    <a:pt x="1609" y="1086"/>
                    <a:pt x="1628" y="1079"/>
                    <a:pt x="1644" y="1063"/>
                  </a:cubicBezTo>
                  <a:cubicBezTo>
                    <a:pt x="1672" y="1033"/>
                    <a:pt x="1672" y="987"/>
                    <a:pt x="1642" y="959"/>
                  </a:cubicBezTo>
                  <a:cubicBezTo>
                    <a:pt x="1274" y="610"/>
                    <a:pt x="811" y="393"/>
                    <a:pt x="317" y="335"/>
                  </a:cubicBezTo>
                  <a:cubicBezTo>
                    <a:pt x="557" y="210"/>
                    <a:pt x="818" y="145"/>
                    <a:pt x="1078" y="145"/>
                  </a:cubicBezTo>
                  <a:cubicBezTo>
                    <a:pt x="1237" y="145"/>
                    <a:pt x="1395" y="170"/>
                    <a:pt x="1546" y="219"/>
                  </a:cubicBezTo>
                  <a:cubicBezTo>
                    <a:pt x="1554" y="222"/>
                    <a:pt x="1562" y="223"/>
                    <a:pt x="1570" y="223"/>
                  </a:cubicBezTo>
                  <a:cubicBezTo>
                    <a:pt x="1600" y="223"/>
                    <a:pt x="1628" y="204"/>
                    <a:pt x="1638" y="174"/>
                  </a:cubicBezTo>
                  <a:cubicBezTo>
                    <a:pt x="1651" y="137"/>
                    <a:pt x="1630" y="95"/>
                    <a:pt x="1590" y="82"/>
                  </a:cubicBezTo>
                  <a:cubicBezTo>
                    <a:pt x="1424" y="27"/>
                    <a:pt x="1251" y="1"/>
                    <a:pt x="10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33"/>
            <p:cNvSpPr/>
            <p:nvPr/>
          </p:nvSpPr>
          <p:spPr>
            <a:xfrm>
              <a:off x="6176096" y="369250"/>
              <a:ext cx="37545" cy="42205"/>
            </a:xfrm>
            <a:custGeom>
              <a:avLst/>
              <a:gdLst/>
              <a:ahLst/>
              <a:cxnLst/>
              <a:rect l="l" t="t" r="r" b="b"/>
              <a:pathLst>
                <a:path w="1256" h="1412" extrusionOk="0">
                  <a:moveTo>
                    <a:pt x="536" y="1"/>
                  </a:moveTo>
                  <a:cubicBezTo>
                    <a:pt x="519" y="1"/>
                    <a:pt x="502" y="7"/>
                    <a:pt x="487" y="20"/>
                  </a:cubicBezTo>
                  <a:cubicBezTo>
                    <a:pt x="458" y="48"/>
                    <a:pt x="456" y="94"/>
                    <a:pt x="483" y="124"/>
                  </a:cubicBezTo>
                  <a:cubicBezTo>
                    <a:pt x="732" y="395"/>
                    <a:pt x="922" y="723"/>
                    <a:pt x="1034" y="1068"/>
                  </a:cubicBezTo>
                  <a:lnTo>
                    <a:pt x="1041" y="1087"/>
                  </a:lnTo>
                  <a:cubicBezTo>
                    <a:pt x="1028" y="1077"/>
                    <a:pt x="1015" y="1064"/>
                    <a:pt x="1003" y="1054"/>
                  </a:cubicBezTo>
                  <a:cubicBezTo>
                    <a:pt x="746" y="826"/>
                    <a:pt x="437" y="648"/>
                    <a:pt x="109" y="539"/>
                  </a:cubicBezTo>
                  <a:cubicBezTo>
                    <a:pt x="100" y="536"/>
                    <a:pt x="91" y="534"/>
                    <a:pt x="83" y="534"/>
                  </a:cubicBezTo>
                  <a:cubicBezTo>
                    <a:pt x="52" y="534"/>
                    <a:pt x="24" y="554"/>
                    <a:pt x="15" y="584"/>
                  </a:cubicBezTo>
                  <a:cubicBezTo>
                    <a:pt x="0" y="621"/>
                    <a:pt x="22" y="663"/>
                    <a:pt x="61" y="676"/>
                  </a:cubicBezTo>
                  <a:cubicBezTo>
                    <a:pt x="370" y="778"/>
                    <a:pt x="662" y="946"/>
                    <a:pt x="904" y="1162"/>
                  </a:cubicBezTo>
                  <a:cubicBezTo>
                    <a:pt x="970" y="1219"/>
                    <a:pt x="1034" y="1283"/>
                    <a:pt x="1055" y="1359"/>
                  </a:cubicBezTo>
                  <a:cubicBezTo>
                    <a:pt x="1062" y="1387"/>
                    <a:pt x="1086" y="1409"/>
                    <a:pt x="1114" y="1411"/>
                  </a:cubicBezTo>
                  <a:lnTo>
                    <a:pt x="1125" y="1411"/>
                  </a:lnTo>
                  <a:cubicBezTo>
                    <a:pt x="1149" y="1411"/>
                    <a:pt x="1175" y="1397"/>
                    <a:pt x="1189" y="1379"/>
                  </a:cubicBezTo>
                  <a:cubicBezTo>
                    <a:pt x="1255" y="1267"/>
                    <a:pt x="1219" y="1155"/>
                    <a:pt x="1185" y="1056"/>
                  </a:cubicBezTo>
                  <a:lnTo>
                    <a:pt x="1175" y="1022"/>
                  </a:lnTo>
                  <a:cubicBezTo>
                    <a:pt x="1056" y="656"/>
                    <a:pt x="854" y="313"/>
                    <a:pt x="592" y="25"/>
                  </a:cubicBezTo>
                  <a:cubicBezTo>
                    <a:pt x="577" y="9"/>
                    <a:pt x="556" y="1"/>
                    <a:pt x="5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33"/>
            <p:cNvSpPr/>
            <p:nvPr/>
          </p:nvSpPr>
          <p:spPr>
            <a:xfrm>
              <a:off x="6202043" y="414443"/>
              <a:ext cx="27621" cy="26034"/>
            </a:xfrm>
            <a:custGeom>
              <a:avLst/>
              <a:gdLst/>
              <a:ahLst/>
              <a:cxnLst/>
              <a:rect l="l" t="t" r="r" b="b"/>
              <a:pathLst>
                <a:path w="924" h="871" extrusionOk="0">
                  <a:moveTo>
                    <a:pt x="842" y="0"/>
                  </a:moveTo>
                  <a:cubicBezTo>
                    <a:pt x="821" y="0"/>
                    <a:pt x="801" y="9"/>
                    <a:pt x="787" y="25"/>
                  </a:cubicBezTo>
                  <a:cubicBezTo>
                    <a:pt x="725" y="94"/>
                    <a:pt x="613" y="103"/>
                    <a:pt x="495" y="111"/>
                  </a:cubicBezTo>
                  <a:cubicBezTo>
                    <a:pt x="363" y="120"/>
                    <a:pt x="212" y="132"/>
                    <a:pt x="111" y="238"/>
                  </a:cubicBezTo>
                  <a:cubicBezTo>
                    <a:pt x="34" y="317"/>
                    <a:pt x="1" y="437"/>
                    <a:pt x="20" y="560"/>
                  </a:cubicBezTo>
                  <a:cubicBezTo>
                    <a:pt x="34" y="650"/>
                    <a:pt x="77" y="742"/>
                    <a:pt x="149" y="841"/>
                  </a:cubicBezTo>
                  <a:cubicBezTo>
                    <a:pt x="166" y="859"/>
                    <a:pt x="187" y="871"/>
                    <a:pt x="209" y="871"/>
                  </a:cubicBezTo>
                  <a:cubicBezTo>
                    <a:pt x="224" y="871"/>
                    <a:pt x="239" y="866"/>
                    <a:pt x="252" y="858"/>
                  </a:cubicBezTo>
                  <a:cubicBezTo>
                    <a:pt x="283" y="832"/>
                    <a:pt x="290" y="787"/>
                    <a:pt x="267" y="755"/>
                  </a:cubicBezTo>
                  <a:cubicBezTo>
                    <a:pt x="209" y="676"/>
                    <a:pt x="176" y="604"/>
                    <a:pt x="166" y="536"/>
                  </a:cubicBezTo>
                  <a:cubicBezTo>
                    <a:pt x="153" y="461"/>
                    <a:pt x="173" y="386"/>
                    <a:pt x="217" y="341"/>
                  </a:cubicBezTo>
                  <a:cubicBezTo>
                    <a:pt x="281" y="273"/>
                    <a:pt x="390" y="266"/>
                    <a:pt x="507" y="258"/>
                  </a:cubicBezTo>
                  <a:cubicBezTo>
                    <a:pt x="643" y="249"/>
                    <a:pt x="797" y="237"/>
                    <a:pt x="897" y="122"/>
                  </a:cubicBezTo>
                  <a:cubicBezTo>
                    <a:pt x="924" y="90"/>
                    <a:pt x="921" y="45"/>
                    <a:pt x="890" y="18"/>
                  </a:cubicBezTo>
                  <a:cubicBezTo>
                    <a:pt x="876" y="6"/>
                    <a:pt x="859" y="0"/>
                    <a:pt x="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33"/>
            <p:cNvSpPr/>
            <p:nvPr/>
          </p:nvSpPr>
          <p:spPr>
            <a:xfrm>
              <a:off x="6182583" y="454586"/>
              <a:ext cx="89947" cy="57538"/>
            </a:xfrm>
            <a:custGeom>
              <a:avLst/>
              <a:gdLst/>
              <a:ahLst/>
              <a:cxnLst/>
              <a:rect l="l" t="t" r="r" b="b"/>
              <a:pathLst>
                <a:path w="3009" h="1925" extrusionOk="0">
                  <a:moveTo>
                    <a:pt x="444" y="0"/>
                  </a:moveTo>
                  <a:cubicBezTo>
                    <a:pt x="444" y="0"/>
                    <a:pt x="1" y="842"/>
                    <a:pt x="501" y="1425"/>
                  </a:cubicBezTo>
                  <a:cubicBezTo>
                    <a:pt x="652" y="1598"/>
                    <a:pt x="889" y="1749"/>
                    <a:pt x="1247" y="1845"/>
                  </a:cubicBezTo>
                  <a:cubicBezTo>
                    <a:pt x="1378" y="1880"/>
                    <a:pt x="1503" y="1906"/>
                    <a:pt x="1617" y="1916"/>
                  </a:cubicBezTo>
                  <a:lnTo>
                    <a:pt x="1642" y="1919"/>
                  </a:lnTo>
                  <a:lnTo>
                    <a:pt x="1729" y="1923"/>
                  </a:lnTo>
                  <a:cubicBezTo>
                    <a:pt x="1754" y="1924"/>
                    <a:pt x="1780" y="1925"/>
                    <a:pt x="1805" y="1925"/>
                  </a:cubicBezTo>
                  <a:cubicBezTo>
                    <a:pt x="2302" y="1925"/>
                    <a:pt x="2597" y="1688"/>
                    <a:pt x="2766" y="1405"/>
                  </a:cubicBezTo>
                  <a:cubicBezTo>
                    <a:pt x="2993" y="1027"/>
                    <a:pt x="3009" y="564"/>
                    <a:pt x="3007" y="453"/>
                  </a:cubicBezTo>
                  <a:lnTo>
                    <a:pt x="3007" y="429"/>
                  </a:lnTo>
                  <a:cubicBezTo>
                    <a:pt x="2590" y="425"/>
                    <a:pt x="1081" y="129"/>
                    <a:pt x="595" y="30"/>
                  </a:cubicBezTo>
                  <a:lnTo>
                    <a:pt x="594" y="30"/>
                  </a:lnTo>
                  <a:cubicBezTo>
                    <a:pt x="499" y="10"/>
                    <a:pt x="444" y="0"/>
                    <a:pt x="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33"/>
            <p:cNvSpPr/>
            <p:nvPr/>
          </p:nvSpPr>
          <p:spPr>
            <a:xfrm>
              <a:off x="6169311" y="181182"/>
              <a:ext cx="388333" cy="386866"/>
            </a:xfrm>
            <a:custGeom>
              <a:avLst/>
              <a:gdLst/>
              <a:ahLst/>
              <a:cxnLst/>
              <a:rect l="l" t="t" r="r" b="b"/>
              <a:pathLst>
                <a:path w="12991" h="12943" extrusionOk="0">
                  <a:moveTo>
                    <a:pt x="5418" y="1"/>
                  </a:moveTo>
                  <a:cubicBezTo>
                    <a:pt x="5264" y="635"/>
                    <a:pt x="5629" y="1319"/>
                    <a:pt x="5629" y="1319"/>
                  </a:cubicBezTo>
                  <a:cubicBezTo>
                    <a:pt x="4777" y="937"/>
                    <a:pt x="4036" y="786"/>
                    <a:pt x="3395" y="786"/>
                  </a:cubicBezTo>
                  <a:cubicBezTo>
                    <a:pt x="976" y="786"/>
                    <a:pt x="0" y="2940"/>
                    <a:pt x="0" y="2940"/>
                  </a:cubicBezTo>
                  <a:cubicBezTo>
                    <a:pt x="152" y="2798"/>
                    <a:pt x="378" y="2752"/>
                    <a:pt x="608" y="2752"/>
                  </a:cubicBezTo>
                  <a:cubicBezTo>
                    <a:pt x="1049" y="2752"/>
                    <a:pt x="1509" y="2921"/>
                    <a:pt x="1509" y="2921"/>
                  </a:cubicBezTo>
                  <a:cubicBezTo>
                    <a:pt x="700" y="3270"/>
                    <a:pt x="703" y="4758"/>
                    <a:pt x="703" y="4758"/>
                  </a:cubicBezTo>
                  <a:cubicBezTo>
                    <a:pt x="703" y="4758"/>
                    <a:pt x="1097" y="3831"/>
                    <a:pt x="2236" y="3831"/>
                  </a:cubicBezTo>
                  <a:cubicBezTo>
                    <a:pt x="2555" y="3831"/>
                    <a:pt x="2931" y="3903"/>
                    <a:pt x="3374" y="4089"/>
                  </a:cubicBezTo>
                  <a:cubicBezTo>
                    <a:pt x="4734" y="4658"/>
                    <a:pt x="6100" y="4752"/>
                    <a:pt x="6851" y="4752"/>
                  </a:cubicBezTo>
                  <a:cubicBezTo>
                    <a:pt x="7219" y="4752"/>
                    <a:pt x="7439" y="4729"/>
                    <a:pt x="7439" y="4729"/>
                  </a:cubicBezTo>
                  <a:lnTo>
                    <a:pt x="7439" y="4729"/>
                  </a:lnTo>
                  <a:cubicBezTo>
                    <a:pt x="7011" y="5170"/>
                    <a:pt x="5727" y="5321"/>
                    <a:pt x="5727" y="5321"/>
                  </a:cubicBezTo>
                  <a:cubicBezTo>
                    <a:pt x="7416" y="5964"/>
                    <a:pt x="9099" y="6041"/>
                    <a:pt x="9099" y="6041"/>
                  </a:cubicBezTo>
                  <a:cubicBezTo>
                    <a:pt x="7772" y="6993"/>
                    <a:pt x="8209" y="8652"/>
                    <a:pt x="8209" y="8652"/>
                  </a:cubicBezTo>
                  <a:cubicBezTo>
                    <a:pt x="8427" y="8109"/>
                    <a:pt x="9099" y="7301"/>
                    <a:pt x="9182" y="7202"/>
                  </a:cubicBezTo>
                  <a:lnTo>
                    <a:pt x="9182" y="7202"/>
                  </a:lnTo>
                  <a:cubicBezTo>
                    <a:pt x="7655" y="9273"/>
                    <a:pt x="7404" y="12943"/>
                    <a:pt x="7404" y="12943"/>
                  </a:cubicBezTo>
                  <a:cubicBezTo>
                    <a:pt x="9713" y="12718"/>
                    <a:pt x="11700" y="10622"/>
                    <a:pt x="12387" y="8048"/>
                  </a:cubicBezTo>
                  <a:cubicBezTo>
                    <a:pt x="12990" y="5789"/>
                    <a:pt x="10798" y="5154"/>
                    <a:pt x="10798" y="5154"/>
                  </a:cubicBezTo>
                  <a:cubicBezTo>
                    <a:pt x="10835" y="5095"/>
                    <a:pt x="10869" y="5036"/>
                    <a:pt x="10898" y="4978"/>
                  </a:cubicBezTo>
                  <a:cubicBezTo>
                    <a:pt x="11519" y="3712"/>
                    <a:pt x="10057" y="2526"/>
                    <a:pt x="8410" y="1933"/>
                  </a:cubicBezTo>
                  <a:cubicBezTo>
                    <a:pt x="6682" y="1314"/>
                    <a:pt x="5418" y="1"/>
                    <a:pt x="5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33"/>
            <p:cNvSpPr/>
            <p:nvPr/>
          </p:nvSpPr>
          <p:spPr>
            <a:xfrm>
              <a:off x="6349712" y="532061"/>
              <a:ext cx="99602" cy="77774"/>
            </a:xfrm>
            <a:custGeom>
              <a:avLst/>
              <a:gdLst/>
              <a:ahLst/>
              <a:cxnLst/>
              <a:rect l="l" t="t" r="r" b="b"/>
              <a:pathLst>
                <a:path w="3332" h="2602" extrusionOk="0">
                  <a:moveTo>
                    <a:pt x="1479" y="1"/>
                  </a:moveTo>
                  <a:cubicBezTo>
                    <a:pt x="932" y="1"/>
                    <a:pt x="447" y="271"/>
                    <a:pt x="260" y="735"/>
                  </a:cubicBezTo>
                  <a:cubicBezTo>
                    <a:pt x="1" y="1382"/>
                    <a:pt x="420" y="2159"/>
                    <a:pt x="1196" y="2471"/>
                  </a:cubicBezTo>
                  <a:cubicBezTo>
                    <a:pt x="1416" y="2560"/>
                    <a:pt x="1640" y="2602"/>
                    <a:pt x="1855" y="2602"/>
                  </a:cubicBezTo>
                  <a:cubicBezTo>
                    <a:pt x="2401" y="2602"/>
                    <a:pt x="2886" y="2331"/>
                    <a:pt x="3074" y="1867"/>
                  </a:cubicBezTo>
                  <a:cubicBezTo>
                    <a:pt x="3332" y="1221"/>
                    <a:pt x="2914" y="443"/>
                    <a:pt x="2138" y="131"/>
                  </a:cubicBezTo>
                  <a:cubicBezTo>
                    <a:pt x="1918" y="43"/>
                    <a:pt x="1694" y="1"/>
                    <a:pt x="1479"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33"/>
            <p:cNvSpPr/>
            <p:nvPr/>
          </p:nvSpPr>
          <p:spPr>
            <a:xfrm>
              <a:off x="6376227" y="559500"/>
              <a:ext cx="48157" cy="26154"/>
            </a:xfrm>
            <a:custGeom>
              <a:avLst/>
              <a:gdLst/>
              <a:ahLst/>
              <a:cxnLst/>
              <a:rect l="l" t="t" r="r" b="b"/>
              <a:pathLst>
                <a:path w="1611" h="875" extrusionOk="0">
                  <a:moveTo>
                    <a:pt x="424" y="0"/>
                  </a:moveTo>
                  <a:cubicBezTo>
                    <a:pt x="315" y="0"/>
                    <a:pt x="196" y="10"/>
                    <a:pt x="67" y="32"/>
                  </a:cubicBezTo>
                  <a:cubicBezTo>
                    <a:pt x="27" y="39"/>
                    <a:pt x="0" y="76"/>
                    <a:pt x="7" y="116"/>
                  </a:cubicBezTo>
                  <a:cubicBezTo>
                    <a:pt x="14" y="151"/>
                    <a:pt x="44" y="177"/>
                    <a:pt x="79" y="177"/>
                  </a:cubicBezTo>
                  <a:cubicBezTo>
                    <a:pt x="83" y="177"/>
                    <a:pt x="88" y="177"/>
                    <a:pt x="92" y="176"/>
                  </a:cubicBezTo>
                  <a:cubicBezTo>
                    <a:pt x="214" y="155"/>
                    <a:pt x="325" y="146"/>
                    <a:pt x="427" y="146"/>
                  </a:cubicBezTo>
                  <a:cubicBezTo>
                    <a:pt x="1279" y="146"/>
                    <a:pt x="1454" y="790"/>
                    <a:pt x="1461" y="819"/>
                  </a:cubicBezTo>
                  <a:cubicBezTo>
                    <a:pt x="1468" y="852"/>
                    <a:pt x="1498" y="874"/>
                    <a:pt x="1532" y="874"/>
                  </a:cubicBezTo>
                  <a:cubicBezTo>
                    <a:pt x="1537" y="874"/>
                    <a:pt x="1544" y="874"/>
                    <a:pt x="1549" y="873"/>
                  </a:cubicBezTo>
                  <a:cubicBezTo>
                    <a:pt x="1588" y="865"/>
                    <a:pt x="1611" y="824"/>
                    <a:pt x="1602" y="784"/>
                  </a:cubicBezTo>
                  <a:cubicBezTo>
                    <a:pt x="1601" y="775"/>
                    <a:pt x="1396" y="0"/>
                    <a:pt x="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33"/>
            <p:cNvSpPr/>
            <p:nvPr/>
          </p:nvSpPr>
          <p:spPr>
            <a:xfrm>
              <a:off x="6392010" y="560157"/>
              <a:ext cx="14408" cy="29770"/>
            </a:xfrm>
            <a:custGeom>
              <a:avLst/>
              <a:gdLst/>
              <a:ahLst/>
              <a:cxnLst/>
              <a:rect l="l" t="t" r="r" b="b"/>
              <a:pathLst>
                <a:path w="482" h="996" extrusionOk="0">
                  <a:moveTo>
                    <a:pt x="172" y="1"/>
                  </a:moveTo>
                  <a:cubicBezTo>
                    <a:pt x="154" y="1"/>
                    <a:pt x="137" y="7"/>
                    <a:pt x="123" y="20"/>
                  </a:cubicBezTo>
                  <a:cubicBezTo>
                    <a:pt x="93" y="48"/>
                    <a:pt x="92" y="94"/>
                    <a:pt x="117" y="124"/>
                  </a:cubicBezTo>
                  <a:cubicBezTo>
                    <a:pt x="265" y="286"/>
                    <a:pt x="328" y="436"/>
                    <a:pt x="301" y="567"/>
                  </a:cubicBezTo>
                  <a:cubicBezTo>
                    <a:pt x="264" y="754"/>
                    <a:pt x="54" y="854"/>
                    <a:pt x="52" y="857"/>
                  </a:cubicBezTo>
                  <a:cubicBezTo>
                    <a:pt x="16" y="874"/>
                    <a:pt x="0" y="916"/>
                    <a:pt x="17" y="953"/>
                  </a:cubicBezTo>
                  <a:cubicBezTo>
                    <a:pt x="30" y="980"/>
                    <a:pt x="57" y="995"/>
                    <a:pt x="85" y="995"/>
                  </a:cubicBezTo>
                  <a:cubicBezTo>
                    <a:pt x="93" y="995"/>
                    <a:pt x="103" y="994"/>
                    <a:pt x="116" y="988"/>
                  </a:cubicBezTo>
                  <a:cubicBezTo>
                    <a:pt x="129" y="982"/>
                    <a:pt x="392" y="855"/>
                    <a:pt x="446" y="594"/>
                  </a:cubicBezTo>
                  <a:cubicBezTo>
                    <a:pt x="481" y="416"/>
                    <a:pt x="409" y="224"/>
                    <a:pt x="227" y="25"/>
                  </a:cubicBezTo>
                  <a:cubicBezTo>
                    <a:pt x="212" y="9"/>
                    <a:pt x="192"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33"/>
            <p:cNvSpPr/>
            <p:nvPr/>
          </p:nvSpPr>
          <p:spPr>
            <a:xfrm>
              <a:off x="6169251" y="181242"/>
              <a:ext cx="344391" cy="148792"/>
            </a:xfrm>
            <a:custGeom>
              <a:avLst/>
              <a:gdLst/>
              <a:ahLst/>
              <a:cxnLst/>
              <a:rect l="l" t="t" r="r" b="b"/>
              <a:pathLst>
                <a:path w="11521" h="4978" extrusionOk="0">
                  <a:moveTo>
                    <a:pt x="5417" y="0"/>
                  </a:moveTo>
                  <a:lnTo>
                    <a:pt x="5417" y="0"/>
                  </a:lnTo>
                  <a:cubicBezTo>
                    <a:pt x="5263" y="634"/>
                    <a:pt x="5628" y="1319"/>
                    <a:pt x="5628" y="1319"/>
                  </a:cubicBezTo>
                  <a:cubicBezTo>
                    <a:pt x="4777" y="937"/>
                    <a:pt x="4036" y="786"/>
                    <a:pt x="3395" y="786"/>
                  </a:cubicBezTo>
                  <a:cubicBezTo>
                    <a:pt x="977" y="786"/>
                    <a:pt x="1" y="2940"/>
                    <a:pt x="1" y="2940"/>
                  </a:cubicBezTo>
                  <a:cubicBezTo>
                    <a:pt x="534" y="2331"/>
                    <a:pt x="1688" y="1657"/>
                    <a:pt x="3102" y="1441"/>
                  </a:cubicBezTo>
                  <a:cubicBezTo>
                    <a:pt x="3196" y="1427"/>
                    <a:pt x="3293" y="1421"/>
                    <a:pt x="3394" y="1421"/>
                  </a:cubicBezTo>
                  <a:cubicBezTo>
                    <a:pt x="4808" y="1421"/>
                    <a:pt x="6783" y="2739"/>
                    <a:pt x="6783" y="2739"/>
                  </a:cubicBezTo>
                  <a:cubicBezTo>
                    <a:pt x="6497" y="2514"/>
                    <a:pt x="6664" y="1919"/>
                    <a:pt x="6574" y="1698"/>
                  </a:cubicBezTo>
                  <a:lnTo>
                    <a:pt x="6574" y="1698"/>
                  </a:lnTo>
                  <a:cubicBezTo>
                    <a:pt x="7051" y="2238"/>
                    <a:pt x="7398" y="2125"/>
                    <a:pt x="9221" y="3019"/>
                  </a:cubicBezTo>
                  <a:cubicBezTo>
                    <a:pt x="11046" y="3914"/>
                    <a:pt x="10893" y="4977"/>
                    <a:pt x="10893" y="4977"/>
                  </a:cubicBezTo>
                  <a:lnTo>
                    <a:pt x="10898" y="4976"/>
                  </a:lnTo>
                  <a:cubicBezTo>
                    <a:pt x="11520" y="3710"/>
                    <a:pt x="10058" y="2521"/>
                    <a:pt x="8409" y="1933"/>
                  </a:cubicBezTo>
                  <a:cubicBezTo>
                    <a:pt x="6683" y="1313"/>
                    <a:pt x="5417" y="0"/>
                    <a:pt x="5417"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33"/>
            <p:cNvSpPr/>
            <p:nvPr/>
          </p:nvSpPr>
          <p:spPr>
            <a:xfrm>
              <a:off x="6200489" y="455482"/>
              <a:ext cx="72131" cy="20146"/>
            </a:xfrm>
            <a:custGeom>
              <a:avLst/>
              <a:gdLst/>
              <a:ahLst/>
              <a:cxnLst/>
              <a:rect l="l" t="t" r="r" b="b"/>
              <a:pathLst>
                <a:path w="2413" h="674" extrusionOk="0">
                  <a:moveTo>
                    <a:pt x="0" y="0"/>
                  </a:moveTo>
                  <a:cubicBezTo>
                    <a:pt x="55" y="140"/>
                    <a:pt x="130" y="272"/>
                    <a:pt x="249" y="366"/>
                  </a:cubicBezTo>
                  <a:cubicBezTo>
                    <a:pt x="380" y="470"/>
                    <a:pt x="547" y="514"/>
                    <a:pt x="709" y="550"/>
                  </a:cubicBezTo>
                  <a:cubicBezTo>
                    <a:pt x="985" y="616"/>
                    <a:pt x="1268" y="674"/>
                    <a:pt x="1551" y="674"/>
                  </a:cubicBezTo>
                  <a:cubicBezTo>
                    <a:pt x="1623" y="674"/>
                    <a:pt x="1695" y="670"/>
                    <a:pt x="1766" y="662"/>
                  </a:cubicBezTo>
                  <a:cubicBezTo>
                    <a:pt x="1996" y="635"/>
                    <a:pt x="2225" y="558"/>
                    <a:pt x="2410" y="422"/>
                  </a:cubicBezTo>
                  <a:cubicBezTo>
                    <a:pt x="2409" y="408"/>
                    <a:pt x="2408" y="399"/>
                    <a:pt x="2411" y="398"/>
                  </a:cubicBezTo>
                  <a:lnTo>
                    <a:pt x="2411" y="398"/>
                  </a:lnTo>
                  <a:cubicBezTo>
                    <a:pt x="2412" y="398"/>
                    <a:pt x="2412" y="398"/>
                    <a:pt x="2413" y="398"/>
                  </a:cubicBezTo>
                  <a:cubicBezTo>
                    <a:pt x="2412" y="398"/>
                    <a:pt x="2412" y="398"/>
                    <a:pt x="2412" y="398"/>
                  </a:cubicBezTo>
                  <a:cubicBezTo>
                    <a:pt x="2412" y="398"/>
                    <a:pt x="2411" y="398"/>
                    <a:pt x="2411" y="398"/>
                  </a:cubicBezTo>
                  <a:lnTo>
                    <a:pt x="2411" y="398"/>
                  </a:lnTo>
                  <a:cubicBezTo>
                    <a:pt x="1990" y="395"/>
                    <a:pt x="485" y="9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33"/>
            <p:cNvSpPr/>
            <p:nvPr/>
          </p:nvSpPr>
          <p:spPr>
            <a:xfrm>
              <a:off x="6197529" y="487620"/>
              <a:ext cx="67736" cy="25167"/>
            </a:xfrm>
            <a:custGeom>
              <a:avLst/>
              <a:gdLst/>
              <a:ahLst/>
              <a:cxnLst/>
              <a:rect l="l" t="t" r="r" b="b"/>
              <a:pathLst>
                <a:path w="2266" h="842" extrusionOk="0">
                  <a:moveTo>
                    <a:pt x="1318" y="1"/>
                  </a:moveTo>
                  <a:cubicBezTo>
                    <a:pt x="1041" y="1"/>
                    <a:pt x="761" y="58"/>
                    <a:pt x="493" y="138"/>
                  </a:cubicBezTo>
                  <a:cubicBezTo>
                    <a:pt x="321" y="188"/>
                    <a:pt x="152" y="247"/>
                    <a:pt x="2" y="342"/>
                  </a:cubicBezTo>
                  <a:lnTo>
                    <a:pt x="1" y="342"/>
                  </a:lnTo>
                  <a:cubicBezTo>
                    <a:pt x="152" y="515"/>
                    <a:pt x="389" y="666"/>
                    <a:pt x="747" y="762"/>
                  </a:cubicBezTo>
                  <a:cubicBezTo>
                    <a:pt x="878" y="797"/>
                    <a:pt x="1003" y="823"/>
                    <a:pt x="1117" y="833"/>
                  </a:cubicBezTo>
                  <a:lnTo>
                    <a:pt x="1142" y="836"/>
                  </a:lnTo>
                  <a:lnTo>
                    <a:pt x="1229" y="840"/>
                  </a:lnTo>
                  <a:cubicBezTo>
                    <a:pt x="1254" y="841"/>
                    <a:pt x="1280" y="842"/>
                    <a:pt x="1305" y="842"/>
                  </a:cubicBezTo>
                  <a:cubicBezTo>
                    <a:pt x="1802" y="842"/>
                    <a:pt x="2097" y="605"/>
                    <a:pt x="2266" y="322"/>
                  </a:cubicBezTo>
                  <a:cubicBezTo>
                    <a:pt x="2125" y="198"/>
                    <a:pt x="1951" y="106"/>
                    <a:pt x="1772" y="59"/>
                  </a:cubicBezTo>
                  <a:cubicBezTo>
                    <a:pt x="1623" y="18"/>
                    <a:pt x="1471" y="1"/>
                    <a:pt x="13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33"/>
            <p:cNvSpPr/>
            <p:nvPr/>
          </p:nvSpPr>
          <p:spPr>
            <a:xfrm>
              <a:off x="5866619" y="878426"/>
              <a:ext cx="867" cy="2122"/>
            </a:xfrm>
            <a:custGeom>
              <a:avLst/>
              <a:gdLst/>
              <a:ahLst/>
              <a:cxnLst/>
              <a:rect l="l" t="t" r="r" b="b"/>
              <a:pathLst>
                <a:path w="29" h="71" extrusionOk="0">
                  <a:moveTo>
                    <a:pt x="0" y="0"/>
                  </a:moveTo>
                  <a:lnTo>
                    <a:pt x="26" y="71"/>
                  </a:lnTo>
                  <a:lnTo>
                    <a:pt x="28" y="65"/>
                  </a:lnTo>
                  <a:cubicBezTo>
                    <a:pt x="17" y="40"/>
                    <a:pt x="7" y="19"/>
                    <a:pt x="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33"/>
            <p:cNvSpPr/>
            <p:nvPr/>
          </p:nvSpPr>
          <p:spPr>
            <a:xfrm>
              <a:off x="6201714" y="676310"/>
              <a:ext cx="64986" cy="27349"/>
            </a:xfrm>
            <a:custGeom>
              <a:avLst/>
              <a:gdLst/>
              <a:ahLst/>
              <a:cxnLst/>
              <a:rect l="l" t="t" r="r" b="b"/>
              <a:pathLst>
                <a:path w="2174" h="915" extrusionOk="0">
                  <a:moveTo>
                    <a:pt x="165" y="0"/>
                  </a:moveTo>
                  <a:cubicBezTo>
                    <a:pt x="106" y="0"/>
                    <a:pt x="50" y="42"/>
                    <a:pt x="36" y="104"/>
                  </a:cubicBezTo>
                  <a:lnTo>
                    <a:pt x="17" y="175"/>
                  </a:lnTo>
                  <a:cubicBezTo>
                    <a:pt x="0" y="245"/>
                    <a:pt x="40" y="316"/>
                    <a:pt x="109" y="337"/>
                  </a:cubicBezTo>
                  <a:lnTo>
                    <a:pt x="1986" y="909"/>
                  </a:lnTo>
                  <a:cubicBezTo>
                    <a:pt x="1998" y="912"/>
                    <a:pt x="2011" y="914"/>
                    <a:pt x="2023" y="914"/>
                  </a:cubicBezTo>
                  <a:cubicBezTo>
                    <a:pt x="2083" y="914"/>
                    <a:pt x="2139" y="872"/>
                    <a:pt x="2156" y="811"/>
                  </a:cubicBezTo>
                  <a:cubicBezTo>
                    <a:pt x="2174" y="742"/>
                    <a:pt x="2134" y="673"/>
                    <a:pt x="2070" y="650"/>
                  </a:cubicBezTo>
                  <a:lnTo>
                    <a:pt x="209" y="8"/>
                  </a:lnTo>
                  <a:cubicBezTo>
                    <a:pt x="195" y="3"/>
                    <a:pt x="180" y="0"/>
                    <a:pt x="1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33"/>
            <p:cNvSpPr/>
            <p:nvPr/>
          </p:nvSpPr>
          <p:spPr>
            <a:xfrm>
              <a:off x="6034406" y="739647"/>
              <a:ext cx="235942" cy="99892"/>
            </a:xfrm>
            <a:custGeom>
              <a:avLst/>
              <a:gdLst/>
              <a:ahLst/>
              <a:cxnLst/>
              <a:rect l="l" t="t" r="r" b="b"/>
              <a:pathLst>
                <a:path w="7893" h="3342" extrusionOk="0">
                  <a:moveTo>
                    <a:pt x="258" y="1"/>
                  </a:moveTo>
                  <a:cubicBezTo>
                    <a:pt x="163" y="282"/>
                    <a:pt x="75" y="568"/>
                    <a:pt x="1" y="858"/>
                  </a:cubicBezTo>
                  <a:cubicBezTo>
                    <a:pt x="1765" y="2019"/>
                    <a:pt x="4364" y="2787"/>
                    <a:pt x="7408" y="3342"/>
                  </a:cubicBezTo>
                  <a:cubicBezTo>
                    <a:pt x="7408" y="3342"/>
                    <a:pt x="7609" y="1952"/>
                    <a:pt x="7892" y="441"/>
                  </a:cubicBezTo>
                  <a:lnTo>
                    <a:pt x="7892" y="441"/>
                  </a:lnTo>
                  <a:cubicBezTo>
                    <a:pt x="7193" y="966"/>
                    <a:pt x="6076" y="1558"/>
                    <a:pt x="4596" y="1558"/>
                  </a:cubicBezTo>
                  <a:cubicBezTo>
                    <a:pt x="3383" y="1558"/>
                    <a:pt x="1927" y="1160"/>
                    <a:pt x="258"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87108692"/>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234"/>
        <p:cNvGrpSpPr/>
        <p:nvPr/>
      </p:nvGrpSpPr>
      <p:grpSpPr>
        <a:xfrm>
          <a:off x="0" y="0"/>
          <a:ext cx="0" cy="0"/>
          <a:chOff x="0" y="0"/>
          <a:chExt cx="0" cy="0"/>
        </a:xfrm>
      </p:grpSpPr>
      <p:grpSp>
        <p:nvGrpSpPr>
          <p:cNvPr id="2235" name="Google Shape;2235;p34"/>
          <p:cNvGrpSpPr/>
          <p:nvPr/>
        </p:nvGrpSpPr>
        <p:grpSpPr>
          <a:xfrm>
            <a:off x="36" y="4"/>
            <a:ext cx="12191965" cy="6887888"/>
            <a:chOff x="27" y="3"/>
            <a:chExt cx="9143974" cy="5165916"/>
          </a:xfrm>
        </p:grpSpPr>
        <p:sp>
          <p:nvSpPr>
            <p:cNvPr id="2236" name="Google Shape;2236;p34"/>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34"/>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8" name="Google Shape;2238;p34"/>
          <p:cNvGrpSpPr/>
          <p:nvPr/>
        </p:nvGrpSpPr>
        <p:grpSpPr>
          <a:xfrm>
            <a:off x="-264218" y="411571"/>
            <a:ext cx="12649340" cy="7614675"/>
            <a:chOff x="-198164" y="308678"/>
            <a:chExt cx="9487005" cy="5711006"/>
          </a:xfrm>
        </p:grpSpPr>
        <p:grpSp>
          <p:nvGrpSpPr>
            <p:cNvPr id="2239" name="Google Shape;2239;p34"/>
            <p:cNvGrpSpPr/>
            <p:nvPr/>
          </p:nvGrpSpPr>
          <p:grpSpPr>
            <a:xfrm>
              <a:off x="4335000" y="3240122"/>
              <a:ext cx="4953842" cy="1685961"/>
              <a:chOff x="715728" y="1849983"/>
              <a:chExt cx="3985391" cy="1356364"/>
            </a:xfrm>
          </p:grpSpPr>
          <p:sp>
            <p:nvSpPr>
              <p:cNvPr id="2240" name="Google Shape;2240;p3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3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3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3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3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3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3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3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3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3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3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3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 name="Google Shape;2252;p3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3" name="Google Shape;2253;p3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3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3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3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3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3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3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3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3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3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63" name="Google Shape;2263;p34"/>
            <p:cNvGrpSpPr/>
            <p:nvPr/>
          </p:nvGrpSpPr>
          <p:grpSpPr>
            <a:xfrm>
              <a:off x="-198164" y="3057233"/>
              <a:ext cx="9412838" cy="2962451"/>
              <a:chOff x="-1192669" y="1924020"/>
              <a:chExt cx="4543534" cy="1429961"/>
            </a:xfrm>
          </p:grpSpPr>
          <p:sp>
            <p:nvSpPr>
              <p:cNvPr id="2264" name="Google Shape;2264;p3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3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3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3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3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3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3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3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3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3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3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3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3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3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3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3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3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3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3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3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3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3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 name="Google Shape;2286;p3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 name="Google Shape;2287;p3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3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3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3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3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3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3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 name="Google Shape;2294;p3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5" name="Google Shape;2295;p34"/>
            <p:cNvGrpSpPr/>
            <p:nvPr/>
          </p:nvGrpSpPr>
          <p:grpSpPr>
            <a:xfrm>
              <a:off x="1492833" y="308678"/>
              <a:ext cx="246464" cy="231319"/>
              <a:chOff x="5946283" y="1650903"/>
              <a:chExt cx="246464" cy="231319"/>
            </a:xfrm>
          </p:grpSpPr>
          <p:sp>
            <p:nvSpPr>
              <p:cNvPr id="2296" name="Google Shape;2296;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8" name="Google Shape;2298;p34"/>
            <p:cNvGrpSpPr/>
            <p:nvPr/>
          </p:nvGrpSpPr>
          <p:grpSpPr>
            <a:xfrm>
              <a:off x="8616233" y="1244603"/>
              <a:ext cx="246464" cy="231319"/>
              <a:chOff x="5946283" y="1650903"/>
              <a:chExt cx="246464" cy="231319"/>
            </a:xfrm>
          </p:grpSpPr>
          <p:sp>
            <p:nvSpPr>
              <p:cNvPr id="2299" name="Google Shape;2299;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1" name="Google Shape;2301;p34"/>
            <p:cNvGrpSpPr/>
            <p:nvPr/>
          </p:nvGrpSpPr>
          <p:grpSpPr>
            <a:xfrm>
              <a:off x="494908" y="784103"/>
              <a:ext cx="246464" cy="231319"/>
              <a:chOff x="5946283" y="1650903"/>
              <a:chExt cx="246464" cy="231319"/>
            </a:xfrm>
          </p:grpSpPr>
          <p:sp>
            <p:nvSpPr>
              <p:cNvPr id="2302" name="Google Shape;2302;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34"/>
            <p:cNvGrpSpPr/>
            <p:nvPr/>
          </p:nvGrpSpPr>
          <p:grpSpPr>
            <a:xfrm>
              <a:off x="8573783" y="2027528"/>
              <a:ext cx="246464" cy="231319"/>
              <a:chOff x="5946283" y="1650903"/>
              <a:chExt cx="246464" cy="231319"/>
            </a:xfrm>
          </p:grpSpPr>
          <p:sp>
            <p:nvSpPr>
              <p:cNvPr id="2305" name="Google Shape;2305;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66" name="Google Shape;2366;p34"/>
          <p:cNvGrpSpPr/>
          <p:nvPr/>
        </p:nvGrpSpPr>
        <p:grpSpPr>
          <a:xfrm>
            <a:off x="2633326" y="3574703"/>
            <a:ext cx="930249" cy="1019384"/>
            <a:chOff x="7969377" y="2856516"/>
            <a:chExt cx="402682" cy="441266"/>
          </a:xfrm>
        </p:grpSpPr>
        <p:sp>
          <p:nvSpPr>
            <p:cNvPr id="2367" name="Google Shape;2367;p34"/>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34"/>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34"/>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34"/>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34"/>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34"/>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34"/>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34"/>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34"/>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34"/>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34"/>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8" name="Google Shape;2378;p34"/>
          <p:cNvGrpSpPr/>
          <p:nvPr/>
        </p:nvGrpSpPr>
        <p:grpSpPr>
          <a:xfrm>
            <a:off x="220395" y="5036575"/>
            <a:ext cx="619429" cy="958551"/>
            <a:chOff x="7706772" y="521151"/>
            <a:chExt cx="268136" cy="414933"/>
          </a:xfrm>
        </p:grpSpPr>
        <p:sp>
          <p:nvSpPr>
            <p:cNvPr id="2379" name="Google Shape;2379;p34"/>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34"/>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34"/>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34"/>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34"/>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34"/>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66678071"/>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2/13/2025</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2433783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2/13/2025</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8922828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2/13/2025</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1260802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2/13/2025</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8795304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2/13/2025</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7266313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2/13/2025</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9064483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2/13/2025</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6482487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2/13/2025</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10407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9"/>
        <p:cNvGrpSpPr/>
        <p:nvPr/>
      </p:nvGrpSpPr>
      <p:grpSpPr>
        <a:xfrm>
          <a:off x="0" y="0"/>
          <a:ext cx="0" cy="0"/>
          <a:chOff x="0" y="0"/>
          <a:chExt cx="0" cy="0"/>
        </a:xfrm>
      </p:grpSpPr>
      <p:sp>
        <p:nvSpPr>
          <p:cNvPr id="250" name="Google Shape;250;p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51" name="Google Shape;251;p6"/>
          <p:cNvGrpSpPr/>
          <p:nvPr/>
        </p:nvGrpSpPr>
        <p:grpSpPr>
          <a:xfrm>
            <a:off x="-491112" y="1678743"/>
            <a:ext cx="13259704" cy="5915348"/>
            <a:chOff x="-368334" y="1259057"/>
            <a:chExt cx="9944778" cy="4436511"/>
          </a:xfrm>
        </p:grpSpPr>
        <p:sp>
          <p:nvSpPr>
            <p:cNvPr id="252" name="Google Shape;252;p6"/>
            <p:cNvSpPr/>
            <p:nvPr/>
          </p:nvSpPr>
          <p:spPr>
            <a:xfrm>
              <a:off x="7930178" y="3823120"/>
              <a:ext cx="1453435" cy="187244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6"/>
            <p:cNvSpPr/>
            <p:nvPr/>
          </p:nvSpPr>
          <p:spPr>
            <a:xfrm>
              <a:off x="8538612" y="125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6"/>
            <p:cNvSpPr/>
            <p:nvPr/>
          </p:nvSpPr>
          <p:spPr>
            <a:xfrm>
              <a:off x="-368334" y="3505383"/>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6"/>
            <p:cNvSpPr/>
            <p:nvPr/>
          </p:nvSpPr>
          <p:spPr>
            <a:xfrm>
              <a:off x="8639441" y="1992658"/>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6"/>
            <p:cNvSpPr/>
            <p:nvPr/>
          </p:nvSpPr>
          <p:spPr>
            <a:xfrm>
              <a:off x="123857" y="2571751"/>
              <a:ext cx="489599" cy="2501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7" name="Google Shape;257;p6"/>
            <p:cNvGrpSpPr/>
            <p:nvPr/>
          </p:nvGrpSpPr>
          <p:grpSpPr>
            <a:xfrm>
              <a:off x="-15574" y="4608456"/>
              <a:ext cx="9171985" cy="565200"/>
              <a:chOff x="-15574" y="4608456"/>
              <a:chExt cx="9171985" cy="565200"/>
            </a:xfrm>
          </p:grpSpPr>
          <p:sp>
            <p:nvSpPr>
              <p:cNvPr id="258" name="Google Shape;258;p6"/>
              <p:cNvSpPr/>
              <p:nvPr/>
            </p:nvSpPr>
            <p:spPr>
              <a:xfrm>
                <a:off x="-15574" y="4694875"/>
                <a:ext cx="9171985" cy="478781"/>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6"/>
              <p:cNvSpPr/>
              <p:nvPr/>
            </p:nvSpPr>
            <p:spPr>
              <a:xfrm>
                <a:off x="3462745" y="4812467"/>
                <a:ext cx="33898" cy="5483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6"/>
              <p:cNvSpPr/>
              <p:nvPr/>
            </p:nvSpPr>
            <p:spPr>
              <a:xfrm>
                <a:off x="3502495" y="4785092"/>
                <a:ext cx="15423" cy="71678"/>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6"/>
              <p:cNvSpPr/>
              <p:nvPr/>
            </p:nvSpPr>
            <p:spPr>
              <a:xfrm>
                <a:off x="4510626" y="4858232"/>
                <a:ext cx="344955" cy="16082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6"/>
              <p:cNvSpPr/>
              <p:nvPr/>
            </p:nvSpPr>
            <p:spPr>
              <a:xfrm>
                <a:off x="5891117" y="5010524"/>
                <a:ext cx="252499" cy="122250"/>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6"/>
              <p:cNvSpPr/>
              <p:nvPr/>
            </p:nvSpPr>
            <p:spPr>
              <a:xfrm>
                <a:off x="1802759" y="4831340"/>
                <a:ext cx="347421" cy="139094"/>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6"/>
              <p:cNvSpPr/>
              <p:nvPr/>
            </p:nvSpPr>
            <p:spPr>
              <a:xfrm>
                <a:off x="782875" y="4857128"/>
                <a:ext cx="350096" cy="107079"/>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6"/>
              <p:cNvSpPr/>
              <p:nvPr/>
            </p:nvSpPr>
            <p:spPr>
              <a:xfrm>
                <a:off x="3373338" y="4920591"/>
                <a:ext cx="405519" cy="171610"/>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6"/>
              <p:cNvSpPr/>
              <p:nvPr/>
            </p:nvSpPr>
            <p:spPr>
              <a:xfrm>
                <a:off x="2373267" y="4896164"/>
                <a:ext cx="54337" cy="84969"/>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6"/>
              <p:cNvSpPr/>
              <p:nvPr/>
            </p:nvSpPr>
            <p:spPr>
              <a:xfrm>
                <a:off x="2440061" y="4859427"/>
                <a:ext cx="29425" cy="108416"/>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6"/>
              <p:cNvSpPr/>
              <p:nvPr/>
            </p:nvSpPr>
            <p:spPr>
              <a:xfrm>
                <a:off x="643226" y="4823692"/>
                <a:ext cx="54295" cy="84927"/>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6"/>
              <p:cNvSpPr/>
              <p:nvPr/>
            </p:nvSpPr>
            <p:spPr>
              <a:xfrm>
                <a:off x="709978" y="4786996"/>
                <a:ext cx="29425" cy="108374"/>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6"/>
              <p:cNvSpPr/>
              <p:nvPr/>
            </p:nvSpPr>
            <p:spPr>
              <a:xfrm>
                <a:off x="3027790" y="4992729"/>
                <a:ext cx="54337" cy="84927"/>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6"/>
              <p:cNvSpPr/>
              <p:nvPr/>
            </p:nvSpPr>
            <p:spPr>
              <a:xfrm>
                <a:off x="3094584" y="4955907"/>
                <a:ext cx="29425" cy="108416"/>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6"/>
              <p:cNvSpPr/>
              <p:nvPr/>
            </p:nvSpPr>
            <p:spPr>
              <a:xfrm>
                <a:off x="7639295" y="4982337"/>
                <a:ext cx="54295" cy="84927"/>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6"/>
              <p:cNvSpPr/>
              <p:nvPr/>
            </p:nvSpPr>
            <p:spPr>
              <a:xfrm>
                <a:off x="7706131" y="4945515"/>
                <a:ext cx="29342" cy="108416"/>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6"/>
              <p:cNvSpPr/>
              <p:nvPr/>
            </p:nvSpPr>
            <p:spPr>
              <a:xfrm>
                <a:off x="6274661" y="5044545"/>
                <a:ext cx="54295" cy="84927"/>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6"/>
              <p:cNvSpPr/>
              <p:nvPr/>
            </p:nvSpPr>
            <p:spPr>
              <a:xfrm>
                <a:off x="6232737" y="5007807"/>
                <a:ext cx="29425" cy="108416"/>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6"/>
              <p:cNvSpPr/>
              <p:nvPr/>
            </p:nvSpPr>
            <p:spPr>
              <a:xfrm>
                <a:off x="3856153" y="4936473"/>
                <a:ext cx="54295" cy="84886"/>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6"/>
              <p:cNvSpPr/>
              <p:nvPr/>
            </p:nvSpPr>
            <p:spPr>
              <a:xfrm>
                <a:off x="3814229" y="4899735"/>
                <a:ext cx="29384" cy="108333"/>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6"/>
              <p:cNvSpPr/>
              <p:nvPr/>
            </p:nvSpPr>
            <p:spPr>
              <a:xfrm>
                <a:off x="5545736" y="4881127"/>
                <a:ext cx="54295" cy="84927"/>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6"/>
              <p:cNvSpPr/>
              <p:nvPr/>
            </p:nvSpPr>
            <p:spPr>
              <a:xfrm>
                <a:off x="5503812" y="4844389"/>
                <a:ext cx="29425" cy="108416"/>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6"/>
              <p:cNvSpPr/>
              <p:nvPr/>
            </p:nvSpPr>
            <p:spPr>
              <a:xfrm>
                <a:off x="7958224" y="47439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6"/>
              <p:cNvSpPr/>
              <p:nvPr/>
            </p:nvSpPr>
            <p:spPr>
              <a:xfrm>
                <a:off x="6254478" y="46623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6"/>
              <p:cNvSpPr/>
              <p:nvPr/>
            </p:nvSpPr>
            <p:spPr>
              <a:xfrm>
                <a:off x="5988393" y="4689168"/>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3988512" y="46084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277802" y="4628143"/>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6"/>
              <p:cNvSpPr/>
              <p:nvPr/>
            </p:nvSpPr>
            <p:spPr>
              <a:xfrm>
                <a:off x="4135113" y="46400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6" name="Google Shape;286;p6"/>
          <p:cNvGrpSpPr/>
          <p:nvPr/>
        </p:nvGrpSpPr>
        <p:grpSpPr>
          <a:xfrm>
            <a:off x="131044" y="565788"/>
            <a:ext cx="11832485" cy="5242208"/>
            <a:chOff x="98283" y="424341"/>
            <a:chExt cx="8874364" cy="3931656"/>
          </a:xfrm>
        </p:grpSpPr>
        <p:grpSp>
          <p:nvGrpSpPr>
            <p:cNvPr id="287" name="Google Shape;287;p6"/>
            <p:cNvGrpSpPr/>
            <p:nvPr/>
          </p:nvGrpSpPr>
          <p:grpSpPr>
            <a:xfrm>
              <a:off x="98283" y="4124678"/>
              <a:ext cx="246464" cy="231319"/>
              <a:chOff x="5946283" y="1650903"/>
              <a:chExt cx="246464" cy="231319"/>
            </a:xfrm>
          </p:grpSpPr>
          <p:sp>
            <p:nvSpPr>
              <p:cNvPr id="288" name="Google Shape;288;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0" name="Google Shape;290;p6"/>
            <p:cNvGrpSpPr/>
            <p:nvPr/>
          </p:nvGrpSpPr>
          <p:grpSpPr>
            <a:xfrm>
              <a:off x="344758" y="3602728"/>
              <a:ext cx="246464" cy="231319"/>
              <a:chOff x="5946283" y="1650903"/>
              <a:chExt cx="246464" cy="231319"/>
            </a:xfrm>
          </p:grpSpPr>
          <p:sp>
            <p:nvSpPr>
              <p:cNvPr id="291" name="Google Shape;291;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 name="Google Shape;293;p6"/>
            <p:cNvGrpSpPr/>
            <p:nvPr/>
          </p:nvGrpSpPr>
          <p:grpSpPr>
            <a:xfrm>
              <a:off x="217358" y="3063728"/>
              <a:ext cx="246464" cy="231319"/>
              <a:chOff x="5946283" y="1650903"/>
              <a:chExt cx="246464" cy="231319"/>
            </a:xfrm>
          </p:grpSpPr>
          <p:sp>
            <p:nvSpPr>
              <p:cNvPr id="294" name="Google Shape;294;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 name="Google Shape;296;p6"/>
            <p:cNvGrpSpPr/>
            <p:nvPr/>
          </p:nvGrpSpPr>
          <p:grpSpPr>
            <a:xfrm>
              <a:off x="8641258" y="424341"/>
              <a:ext cx="246464" cy="231319"/>
              <a:chOff x="5946283" y="1650903"/>
              <a:chExt cx="246464" cy="231319"/>
            </a:xfrm>
          </p:grpSpPr>
          <p:sp>
            <p:nvSpPr>
              <p:cNvPr id="297" name="Google Shape;297;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6"/>
            <p:cNvGrpSpPr/>
            <p:nvPr/>
          </p:nvGrpSpPr>
          <p:grpSpPr>
            <a:xfrm>
              <a:off x="8726183" y="884778"/>
              <a:ext cx="246464" cy="231319"/>
              <a:chOff x="5946283" y="1650903"/>
              <a:chExt cx="246464" cy="231319"/>
            </a:xfrm>
          </p:grpSpPr>
          <p:sp>
            <p:nvSpPr>
              <p:cNvPr id="300" name="Google Shape;300;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685296216"/>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2/13/2025</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5254271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2/13/2025</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2119945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2/13/2025</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1552127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2/13/2025</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661578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2/13/2025</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047879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2/13/2025</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640774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2/13/2025</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690160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2/13/2025</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1389069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2/13/2025</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250401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2/13/2025</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233899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02"/>
        <p:cNvGrpSpPr/>
        <p:nvPr/>
      </p:nvGrpSpPr>
      <p:grpSpPr>
        <a:xfrm>
          <a:off x="0" y="0"/>
          <a:ext cx="0" cy="0"/>
          <a:chOff x="0" y="0"/>
          <a:chExt cx="0" cy="0"/>
        </a:xfrm>
      </p:grpSpPr>
      <p:sp>
        <p:nvSpPr>
          <p:cNvPr id="303" name="Google Shape;303;p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4" name="Google Shape;304;p7"/>
          <p:cNvSpPr txBox="1">
            <a:spLocks noGrp="1"/>
          </p:cNvSpPr>
          <p:nvPr>
            <p:ph type="subTitle" idx="1"/>
          </p:nvPr>
        </p:nvSpPr>
        <p:spPr>
          <a:xfrm rot="-458">
            <a:off x="3093600" y="2513267"/>
            <a:ext cx="6004800" cy="2831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grpSp>
        <p:nvGrpSpPr>
          <p:cNvPr id="305" name="Google Shape;305;p7"/>
          <p:cNvGrpSpPr/>
          <p:nvPr/>
        </p:nvGrpSpPr>
        <p:grpSpPr>
          <a:xfrm>
            <a:off x="-561912" y="137838"/>
            <a:ext cx="13072384" cy="9416577"/>
            <a:chOff x="-421434" y="103378"/>
            <a:chExt cx="9804288" cy="7062433"/>
          </a:xfrm>
        </p:grpSpPr>
        <p:grpSp>
          <p:nvGrpSpPr>
            <p:cNvPr id="306" name="Google Shape;306;p7"/>
            <p:cNvGrpSpPr/>
            <p:nvPr/>
          </p:nvGrpSpPr>
          <p:grpSpPr>
            <a:xfrm>
              <a:off x="7601016" y="1465920"/>
              <a:ext cx="1390453" cy="814419"/>
              <a:chOff x="6479176" y="2546587"/>
              <a:chExt cx="992401" cy="581271"/>
            </a:xfrm>
          </p:grpSpPr>
          <p:sp>
            <p:nvSpPr>
              <p:cNvPr id="307" name="Google Shape;307;p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 name="Google Shape;313;p7"/>
            <p:cNvGrpSpPr/>
            <p:nvPr/>
          </p:nvGrpSpPr>
          <p:grpSpPr>
            <a:xfrm>
              <a:off x="4783783" y="249578"/>
              <a:ext cx="246464" cy="231319"/>
              <a:chOff x="5946283" y="1650903"/>
              <a:chExt cx="246464" cy="231319"/>
            </a:xfrm>
          </p:grpSpPr>
          <p:sp>
            <p:nvSpPr>
              <p:cNvPr id="314" name="Google Shape;314;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6" name="Google Shape;316;p7"/>
            <p:cNvGrpSpPr/>
            <p:nvPr/>
          </p:nvGrpSpPr>
          <p:grpSpPr>
            <a:xfrm>
              <a:off x="-158350" y="4218232"/>
              <a:ext cx="9366040" cy="2947579"/>
              <a:chOff x="-1192669" y="1924020"/>
              <a:chExt cx="4543534" cy="1429961"/>
            </a:xfrm>
          </p:grpSpPr>
          <p:sp>
            <p:nvSpPr>
              <p:cNvPr id="317" name="Google Shape;317;p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 name="Google Shape;348;p7"/>
            <p:cNvGrpSpPr/>
            <p:nvPr/>
          </p:nvGrpSpPr>
          <p:grpSpPr>
            <a:xfrm>
              <a:off x="3992945" y="103378"/>
              <a:ext cx="246464" cy="231319"/>
              <a:chOff x="5946283" y="1650903"/>
              <a:chExt cx="246464" cy="231319"/>
            </a:xfrm>
          </p:grpSpPr>
          <p:sp>
            <p:nvSpPr>
              <p:cNvPr id="349" name="Google Shape;349;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 name="Google Shape;351;p7"/>
            <p:cNvGrpSpPr/>
            <p:nvPr/>
          </p:nvGrpSpPr>
          <p:grpSpPr>
            <a:xfrm>
              <a:off x="317233" y="2212003"/>
              <a:ext cx="246464" cy="231319"/>
              <a:chOff x="5946283" y="1650903"/>
              <a:chExt cx="246464" cy="231319"/>
            </a:xfrm>
          </p:grpSpPr>
          <p:sp>
            <p:nvSpPr>
              <p:cNvPr id="352" name="Google Shape;352;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4" name="Google Shape;354;p7"/>
            <p:cNvSpPr/>
            <p:nvPr/>
          </p:nvSpPr>
          <p:spPr>
            <a:xfrm>
              <a:off x="82862" y="2865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7"/>
            <p:cNvSpPr/>
            <p:nvPr/>
          </p:nvSpPr>
          <p:spPr>
            <a:xfrm>
              <a:off x="8512016" y="120189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7"/>
            <p:cNvSpPr/>
            <p:nvPr/>
          </p:nvSpPr>
          <p:spPr>
            <a:xfrm>
              <a:off x="-421434" y="348434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7"/>
            <p:cNvSpPr/>
            <p:nvPr/>
          </p:nvSpPr>
          <p:spPr>
            <a:xfrm>
              <a:off x="8482387" y="39293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53703095"/>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2/13/2025</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278564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2/13/2025</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450206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2/13/2025</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0179232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2/13/2025</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7803539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3E5887A-8713-403E-9B80-1B65177DA531}" type="datetimeFigureOut">
              <a:rPr lang="en-US" smtClean="0"/>
              <a:t>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75C59B-1D7B-497E-964B-E9A1C10DAEA7}" type="slidenum">
              <a:rPr lang="en-US" smtClean="0"/>
              <a:t>‹#›</a:t>
            </a:fld>
            <a:endParaRPr lang="en-US"/>
          </a:p>
        </p:txBody>
      </p:sp>
    </p:spTree>
    <p:extLst>
      <p:ext uri="{BB962C8B-B14F-4D97-AF65-F5344CB8AC3E}">
        <p14:creationId xmlns:p14="http://schemas.microsoft.com/office/powerpoint/2010/main" val="17934229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E5887A-8713-403E-9B80-1B65177DA531}" type="datetimeFigureOut">
              <a:rPr lang="en-US" smtClean="0"/>
              <a:t>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75C59B-1D7B-497E-964B-E9A1C10DAEA7}" type="slidenum">
              <a:rPr lang="en-US" smtClean="0"/>
              <a:t>‹#›</a:t>
            </a:fld>
            <a:endParaRPr lang="en-US"/>
          </a:p>
        </p:txBody>
      </p:sp>
    </p:spTree>
    <p:extLst>
      <p:ext uri="{BB962C8B-B14F-4D97-AF65-F5344CB8AC3E}">
        <p14:creationId xmlns:p14="http://schemas.microsoft.com/office/powerpoint/2010/main" val="16756551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3E5887A-8713-403E-9B80-1B65177DA531}" type="datetimeFigureOut">
              <a:rPr lang="en-US" smtClean="0"/>
              <a:t>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75C59B-1D7B-497E-964B-E9A1C10DAEA7}" type="slidenum">
              <a:rPr lang="en-US" smtClean="0"/>
              <a:t>‹#›</a:t>
            </a:fld>
            <a:endParaRPr lang="en-US"/>
          </a:p>
        </p:txBody>
      </p:sp>
    </p:spTree>
    <p:extLst>
      <p:ext uri="{BB962C8B-B14F-4D97-AF65-F5344CB8AC3E}">
        <p14:creationId xmlns:p14="http://schemas.microsoft.com/office/powerpoint/2010/main" val="23020728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3E5887A-8713-403E-9B80-1B65177DA531}" type="datetimeFigureOut">
              <a:rPr lang="en-US" smtClean="0"/>
              <a:t>2/13/2025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75C59B-1D7B-497E-964B-E9A1C10DAEA7}" type="slidenum">
              <a:rPr lang="en-US" smtClean="0"/>
              <a:t>‹#›</a:t>
            </a:fld>
            <a:endParaRPr lang="en-US"/>
          </a:p>
        </p:txBody>
      </p:sp>
    </p:spTree>
    <p:extLst>
      <p:ext uri="{BB962C8B-B14F-4D97-AF65-F5344CB8AC3E}">
        <p14:creationId xmlns:p14="http://schemas.microsoft.com/office/powerpoint/2010/main" val="15748626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3E5887A-8713-403E-9B80-1B65177DA531}" type="datetimeFigureOut">
              <a:rPr lang="en-US" smtClean="0"/>
              <a:t>2/13/2025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75C59B-1D7B-497E-964B-E9A1C10DAEA7}" type="slidenum">
              <a:rPr lang="en-US" smtClean="0"/>
              <a:t>‹#›</a:t>
            </a:fld>
            <a:endParaRPr lang="en-US"/>
          </a:p>
        </p:txBody>
      </p:sp>
    </p:spTree>
    <p:extLst>
      <p:ext uri="{BB962C8B-B14F-4D97-AF65-F5344CB8AC3E}">
        <p14:creationId xmlns:p14="http://schemas.microsoft.com/office/powerpoint/2010/main" val="17374197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3E5887A-8713-403E-9B80-1B65177DA531}" type="datetimeFigureOut">
              <a:rPr lang="en-US" smtClean="0"/>
              <a:t>2/13/2025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75C59B-1D7B-497E-964B-E9A1C10DAEA7}" type="slidenum">
              <a:rPr lang="en-US" smtClean="0"/>
              <a:t>‹#›</a:t>
            </a:fld>
            <a:endParaRPr lang="en-US"/>
          </a:p>
        </p:txBody>
      </p:sp>
    </p:spTree>
    <p:extLst>
      <p:ext uri="{BB962C8B-B14F-4D97-AF65-F5344CB8AC3E}">
        <p14:creationId xmlns:p14="http://schemas.microsoft.com/office/powerpoint/2010/main" val="3729100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58"/>
        <p:cNvGrpSpPr/>
        <p:nvPr/>
      </p:nvGrpSpPr>
      <p:grpSpPr>
        <a:xfrm>
          <a:off x="0" y="0"/>
          <a:ext cx="0" cy="0"/>
          <a:chOff x="0" y="0"/>
          <a:chExt cx="0" cy="0"/>
        </a:xfrm>
      </p:grpSpPr>
      <p:grpSp>
        <p:nvGrpSpPr>
          <p:cNvPr id="359" name="Google Shape;359;p8"/>
          <p:cNvGrpSpPr/>
          <p:nvPr/>
        </p:nvGrpSpPr>
        <p:grpSpPr>
          <a:xfrm>
            <a:off x="-887569" y="402878"/>
            <a:ext cx="13079393" cy="7215937"/>
            <a:chOff x="-665677" y="302158"/>
            <a:chExt cx="9809545" cy="5411953"/>
          </a:xfrm>
        </p:grpSpPr>
        <p:sp>
          <p:nvSpPr>
            <p:cNvPr id="360" name="Google Shape;360;p8"/>
            <p:cNvSpPr/>
            <p:nvPr/>
          </p:nvSpPr>
          <p:spPr>
            <a:xfrm>
              <a:off x="1770875" y="2770990"/>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8"/>
            <p:cNvGrpSpPr/>
            <p:nvPr/>
          </p:nvGrpSpPr>
          <p:grpSpPr>
            <a:xfrm>
              <a:off x="-14" y="4224876"/>
              <a:ext cx="9143881" cy="1489235"/>
              <a:chOff x="626075" y="3657856"/>
              <a:chExt cx="5447326" cy="1489235"/>
            </a:xfrm>
          </p:grpSpPr>
          <p:sp>
            <p:nvSpPr>
              <p:cNvPr id="362" name="Google Shape;362;p8"/>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8"/>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8"/>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8"/>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8"/>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8"/>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8"/>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8"/>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8"/>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8"/>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8"/>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8"/>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8"/>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8"/>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8"/>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8"/>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8"/>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8"/>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8"/>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8"/>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8"/>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8"/>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8"/>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8"/>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8"/>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8"/>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8"/>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8"/>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0" name="Google Shape;390;p8"/>
            <p:cNvGrpSpPr/>
            <p:nvPr/>
          </p:nvGrpSpPr>
          <p:grpSpPr>
            <a:xfrm>
              <a:off x="6981358" y="347553"/>
              <a:ext cx="246464" cy="231319"/>
              <a:chOff x="5946283" y="1650903"/>
              <a:chExt cx="246464" cy="231319"/>
            </a:xfrm>
          </p:grpSpPr>
          <p:sp>
            <p:nvSpPr>
              <p:cNvPr id="391" name="Google Shape;391;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8"/>
            <p:cNvGrpSpPr/>
            <p:nvPr/>
          </p:nvGrpSpPr>
          <p:grpSpPr>
            <a:xfrm>
              <a:off x="8695833" y="3074453"/>
              <a:ext cx="246464" cy="231319"/>
              <a:chOff x="5946283" y="1650903"/>
              <a:chExt cx="246464" cy="231319"/>
            </a:xfrm>
          </p:grpSpPr>
          <p:sp>
            <p:nvSpPr>
              <p:cNvPr id="394" name="Google Shape;394;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6" name="Google Shape;396;p8"/>
            <p:cNvGrpSpPr/>
            <p:nvPr/>
          </p:nvGrpSpPr>
          <p:grpSpPr>
            <a:xfrm>
              <a:off x="409983" y="3359853"/>
              <a:ext cx="246464" cy="231319"/>
              <a:chOff x="5946283" y="1650903"/>
              <a:chExt cx="246464" cy="231319"/>
            </a:xfrm>
          </p:grpSpPr>
          <p:sp>
            <p:nvSpPr>
              <p:cNvPr id="397" name="Google Shape;397;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9" name="Google Shape;399;p8"/>
            <p:cNvGrpSpPr/>
            <p:nvPr/>
          </p:nvGrpSpPr>
          <p:grpSpPr>
            <a:xfrm>
              <a:off x="-665677" y="1754695"/>
              <a:ext cx="1992543" cy="1167134"/>
              <a:chOff x="6479176" y="2546587"/>
              <a:chExt cx="992401" cy="581271"/>
            </a:xfrm>
          </p:grpSpPr>
          <p:sp>
            <p:nvSpPr>
              <p:cNvPr id="400" name="Google Shape;400;p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6" name="Google Shape;406;p8"/>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9" name="Google Shape;409;p8"/>
          <p:cNvSpPr txBox="1">
            <a:spLocks noGrp="1"/>
          </p:cNvSpPr>
          <p:nvPr>
            <p:ph type="title"/>
          </p:nvPr>
        </p:nvSpPr>
        <p:spPr>
          <a:xfrm>
            <a:off x="2510067" y="1360400"/>
            <a:ext cx="7171600" cy="4137200"/>
          </a:xfrm>
          <a:prstGeom prst="rect">
            <a:avLst/>
          </a:prstGeom>
          <a:noFill/>
        </p:spPr>
        <p:txBody>
          <a:bodyPr spcFirstLastPara="1" wrap="square" lIns="91425" tIns="91425" rIns="91425" bIns="91425" anchor="ctr" anchorCtr="0">
            <a:noAutofit/>
          </a:bodyPr>
          <a:lstStyle>
            <a:lvl1pPr lvl="0" algn="ctr">
              <a:spcBef>
                <a:spcPts val="0"/>
              </a:spcBef>
              <a:spcAft>
                <a:spcPts val="0"/>
              </a:spcAft>
              <a:buSzPts val="4800"/>
              <a:buNone/>
              <a:defRPr sz="128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1991179216"/>
      </p:ext>
    </p:extLst>
  </p:cSld>
  <p:clrMapOvr>
    <a:masterClrMapping/>
  </p:clrMapOvr>
  <p:transition spd="slow">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E5887A-8713-403E-9B80-1B65177DA531}" type="datetimeFigureOut">
              <a:rPr lang="en-US" smtClean="0"/>
              <a:t>2/13/2025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75C59B-1D7B-497E-964B-E9A1C10DAEA7}" type="slidenum">
              <a:rPr lang="en-US" smtClean="0"/>
              <a:t>‹#›</a:t>
            </a:fld>
            <a:endParaRPr lang="en-US"/>
          </a:p>
        </p:txBody>
      </p:sp>
    </p:spTree>
    <p:extLst>
      <p:ext uri="{BB962C8B-B14F-4D97-AF65-F5344CB8AC3E}">
        <p14:creationId xmlns:p14="http://schemas.microsoft.com/office/powerpoint/2010/main" val="10760889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3E5887A-8713-403E-9B80-1B65177DA531}" type="datetimeFigureOut">
              <a:rPr lang="en-US" smtClean="0"/>
              <a:t>2/13/2025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75C59B-1D7B-497E-964B-E9A1C10DAEA7}" type="slidenum">
              <a:rPr lang="en-US" smtClean="0"/>
              <a:t>‹#›</a:t>
            </a:fld>
            <a:endParaRPr lang="en-US"/>
          </a:p>
        </p:txBody>
      </p:sp>
    </p:spTree>
    <p:extLst>
      <p:ext uri="{BB962C8B-B14F-4D97-AF65-F5344CB8AC3E}">
        <p14:creationId xmlns:p14="http://schemas.microsoft.com/office/powerpoint/2010/main" val="18420514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3E5887A-8713-403E-9B80-1B65177DA531}" type="datetimeFigureOut">
              <a:rPr lang="en-US" smtClean="0"/>
              <a:t>2/13/2025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75C59B-1D7B-497E-964B-E9A1C10DAEA7}" type="slidenum">
              <a:rPr lang="en-US" smtClean="0"/>
              <a:t>‹#›</a:t>
            </a:fld>
            <a:endParaRPr lang="en-US"/>
          </a:p>
        </p:txBody>
      </p:sp>
    </p:spTree>
    <p:extLst>
      <p:ext uri="{BB962C8B-B14F-4D97-AF65-F5344CB8AC3E}">
        <p14:creationId xmlns:p14="http://schemas.microsoft.com/office/powerpoint/2010/main" val="1829648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E5887A-8713-403E-9B80-1B65177DA531}" type="datetimeFigureOut">
              <a:rPr lang="en-US" smtClean="0"/>
              <a:t>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75C59B-1D7B-497E-964B-E9A1C10DAEA7}" type="slidenum">
              <a:rPr lang="en-US" smtClean="0"/>
              <a:t>‹#›</a:t>
            </a:fld>
            <a:endParaRPr lang="en-US"/>
          </a:p>
        </p:txBody>
      </p:sp>
    </p:spTree>
    <p:extLst>
      <p:ext uri="{BB962C8B-B14F-4D97-AF65-F5344CB8AC3E}">
        <p14:creationId xmlns:p14="http://schemas.microsoft.com/office/powerpoint/2010/main" val="18524978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E5887A-8713-403E-9B80-1B65177DA531}" type="datetimeFigureOut">
              <a:rPr lang="en-US" smtClean="0"/>
              <a:t>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75C59B-1D7B-497E-964B-E9A1C10DAEA7}" type="slidenum">
              <a:rPr lang="en-US" smtClean="0"/>
              <a:t>‹#›</a:t>
            </a:fld>
            <a:endParaRPr lang="en-US"/>
          </a:p>
        </p:txBody>
      </p:sp>
    </p:spTree>
    <p:extLst>
      <p:ext uri="{BB962C8B-B14F-4D97-AF65-F5344CB8AC3E}">
        <p14:creationId xmlns:p14="http://schemas.microsoft.com/office/powerpoint/2010/main" val="20864751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D5F5F8-4B4E-46D9-BE32-37360D71287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A06537-7FF8-4563-9536-0DD57FDD4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42472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D5F5F8-4B4E-46D9-BE32-37360D71287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A06537-7FF8-4563-9536-0DD57FDD4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41244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D5F5F8-4B4E-46D9-BE32-37360D71287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A06537-7FF8-4563-9536-0DD57FDD4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29399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D5F5F8-4B4E-46D9-BE32-37360D71287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A06537-7FF8-4563-9536-0DD57FDD4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28456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D5F5F8-4B4E-46D9-BE32-37360D71287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A06537-7FF8-4563-9536-0DD57FDD4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4251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10"/>
        <p:cNvGrpSpPr/>
        <p:nvPr/>
      </p:nvGrpSpPr>
      <p:grpSpPr>
        <a:xfrm>
          <a:off x="0" y="0"/>
          <a:ext cx="0" cy="0"/>
          <a:chOff x="0" y="0"/>
          <a:chExt cx="0" cy="0"/>
        </a:xfrm>
      </p:grpSpPr>
      <p:sp>
        <p:nvSpPr>
          <p:cNvPr id="411" name="Google Shape;411;p9"/>
          <p:cNvSpPr txBox="1">
            <a:spLocks noGrp="1"/>
          </p:cNvSpPr>
          <p:nvPr>
            <p:ph type="title"/>
          </p:nvPr>
        </p:nvSpPr>
        <p:spPr>
          <a:xfrm>
            <a:off x="1540960" y="720000"/>
            <a:ext cx="9110400" cy="1558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12" name="Google Shape;412;p9"/>
          <p:cNvSpPr txBox="1">
            <a:spLocks noGrp="1"/>
          </p:cNvSpPr>
          <p:nvPr>
            <p:ph type="subTitle" idx="1"/>
          </p:nvPr>
        </p:nvSpPr>
        <p:spPr>
          <a:xfrm>
            <a:off x="1540767" y="2234400"/>
            <a:ext cx="9110400" cy="12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13" name="Google Shape;413;p9"/>
          <p:cNvGrpSpPr/>
          <p:nvPr/>
        </p:nvGrpSpPr>
        <p:grpSpPr>
          <a:xfrm>
            <a:off x="-108558" y="226304"/>
            <a:ext cx="12347855" cy="7537805"/>
            <a:chOff x="-81419" y="169728"/>
            <a:chExt cx="9260891" cy="5653354"/>
          </a:xfrm>
        </p:grpSpPr>
        <p:grpSp>
          <p:nvGrpSpPr>
            <p:cNvPr id="414" name="Google Shape;414;p9"/>
            <p:cNvGrpSpPr/>
            <p:nvPr/>
          </p:nvGrpSpPr>
          <p:grpSpPr>
            <a:xfrm>
              <a:off x="8169119" y="2848173"/>
              <a:ext cx="584942" cy="584807"/>
              <a:chOff x="6714640" y="951029"/>
              <a:chExt cx="404804" cy="404711"/>
            </a:xfrm>
          </p:grpSpPr>
          <p:sp>
            <p:nvSpPr>
              <p:cNvPr id="415" name="Google Shape;415;p9"/>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a:off x="-81419" y="4393120"/>
              <a:ext cx="4543534" cy="1429961"/>
              <a:chOff x="-1192669" y="1924020"/>
              <a:chExt cx="4543534" cy="1429961"/>
            </a:xfrm>
          </p:grpSpPr>
          <p:sp>
            <p:nvSpPr>
              <p:cNvPr id="421" name="Google Shape;421;p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2" name="Google Shape;452;p9"/>
            <p:cNvGrpSpPr/>
            <p:nvPr/>
          </p:nvGrpSpPr>
          <p:grpSpPr>
            <a:xfrm>
              <a:off x="5414836" y="4266682"/>
              <a:ext cx="3764636" cy="1175402"/>
              <a:chOff x="2132353" y="3387432"/>
              <a:chExt cx="3764636" cy="1175402"/>
            </a:xfrm>
          </p:grpSpPr>
          <p:sp>
            <p:nvSpPr>
              <p:cNvPr id="453" name="Google Shape;453;p9"/>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9"/>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9"/>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9"/>
            <p:cNvGrpSpPr/>
            <p:nvPr/>
          </p:nvGrpSpPr>
          <p:grpSpPr>
            <a:xfrm>
              <a:off x="2083732" y="4226155"/>
              <a:ext cx="387456" cy="599578"/>
              <a:chOff x="7706772" y="521151"/>
              <a:chExt cx="268136" cy="414933"/>
            </a:xfrm>
          </p:grpSpPr>
          <p:sp>
            <p:nvSpPr>
              <p:cNvPr id="470" name="Google Shape;470;p9"/>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 name="Google Shape;476;p9"/>
            <p:cNvGrpSpPr/>
            <p:nvPr/>
          </p:nvGrpSpPr>
          <p:grpSpPr>
            <a:xfrm>
              <a:off x="2273108" y="308678"/>
              <a:ext cx="246464" cy="231319"/>
              <a:chOff x="5946283" y="1650903"/>
              <a:chExt cx="246464" cy="231319"/>
            </a:xfrm>
          </p:grpSpPr>
          <p:sp>
            <p:nvSpPr>
              <p:cNvPr id="477" name="Google Shape;477;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 name="Google Shape;479;p9"/>
            <p:cNvGrpSpPr/>
            <p:nvPr/>
          </p:nvGrpSpPr>
          <p:grpSpPr>
            <a:xfrm>
              <a:off x="8595008" y="1967828"/>
              <a:ext cx="246464" cy="231319"/>
              <a:chOff x="5946283" y="1650903"/>
              <a:chExt cx="246464" cy="231319"/>
            </a:xfrm>
          </p:grpSpPr>
          <p:sp>
            <p:nvSpPr>
              <p:cNvPr id="480" name="Google Shape;480;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2899433" y="169728"/>
              <a:ext cx="246464" cy="231319"/>
              <a:chOff x="5946283" y="1650903"/>
              <a:chExt cx="246464" cy="231319"/>
            </a:xfrm>
          </p:grpSpPr>
          <p:sp>
            <p:nvSpPr>
              <p:cNvPr id="483" name="Google Shape;483;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5" name="Google Shape;485;p9"/>
            <p:cNvSpPr/>
            <p:nvPr/>
          </p:nvSpPr>
          <p:spPr>
            <a:xfrm>
              <a:off x="252712" y="204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1155587" y="223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5911587" y="196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8463700" y="1226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0979631"/>
      </p:ext>
    </p:extLst>
  </p:cSld>
  <p:clrMapOvr>
    <a:masterClrMapping/>
  </p:clrMapOvr>
  <p:transition spd="slow">
    <p:wip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D5F5F8-4B4E-46D9-BE32-37360D71287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A06537-7FF8-4563-9536-0DD57FDD4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74899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D5F5F8-4B4E-46D9-BE32-37360D71287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A06537-7FF8-4563-9536-0DD57FDD4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56128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D5F5F8-4B4E-46D9-BE32-37360D71287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A06537-7FF8-4563-9536-0DD57FDD4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70391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D5F5F8-4B4E-46D9-BE32-37360D71287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A06537-7FF8-4563-9536-0DD57FDD4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72187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D5F5F8-4B4E-46D9-BE32-37360D71287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A06537-7FF8-4563-9536-0DD57FDD4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28346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D5F5F8-4B4E-46D9-BE32-37360D71287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A06537-7FF8-4563-9536-0DD57FDD4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8053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1"/>
        </a:solidFill>
        <a:effectLst/>
      </p:bgPr>
    </p:bg>
    <p:spTree>
      <p:nvGrpSpPr>
        <p:cNvPr id="1" name="Shape 489"/>
        <p:cNvGrpSpPr/>
        <p:nvPr/>
      </p:nvGrpSpPr>
      <p:grpSpPr>
        <a:xfrm>
          <a:off x="0" y="0"/>
          <a:ext cx="0" cy="0"/>
          <a:chOff x="0" y="0"/>
          <a:chExt cx="0" cy="0"/>
        </a:xfrm>
      </p:grpSpPr>
      <p:sp>
        <p:nvSpPr>
          <p:cNvPr id="490" name="Google Shape;490;p10"/>
          <p:cNvSpPr txBox="1">
            <a:spLocks noGrp="1"/>
          </p:cNvSpPr>
          <p:nvPr>
            <p:ph type="title"/>
          </p:nvPr>
        </p:nvSpPr>
        <p:spPr>
          <a:xfrm>
            <a:off x="1995733" y="5243733"/>
            <a:ext cx="8200400" cy="894400"/>
          </a:xfrm>
          <a:prstGeom prst="rect">
            <a:avLst/>
          </a:prstGeom>
          <a:solidFill>
            <a:schemeClr val="lt2"/>
          </a:solidFill>
          <a:ln>
            <a:noFill/>
          </a:ln>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491" name="Google Shape;491;p10"/>
          <p:cNvGrpSpPr/>
          <p:nvPr/>
        </p:nvGrpSpPr>
        <p:grpSpPr>
          <a:xfrm>
            <a:off x="313655" y="839025"/>
            <a:ext cx="11653960" cy="4352603"/>
            <a:chOff x="235241" y="629269"/>
            <a:chExt cx="8740470" cy="3264452"/>
          </a:xfrm>
        </p:grpSpPr>
        <p:grpSp>
          <p:nvGrpSpPr>
            <p:cNvPr id="492" name="Google Shape;492;p10"/>
            <p:cNvGrpSpPr/>
            <p:nvPr/>
          </p:nvGrpSpPr>
          <p:grpSpPr>
            <a:xfrm>
              <a:off x="314433" y="3561803"/>
              <a:ext cx="246464" cy="231319"/>
              <a:chOff x="5946283" y="1650903"/>
              <a:chExt cx="246464" cy="231319"/>
            </a:xfrm>
          </p:grpSpPr>
          <p:sp>
            <p:nvSpPr>
              <p:cNvPr id="493" name="Google Shape;49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5" name="Google Shape;495;p10"/>
            <p:cNvSpPr/>
            <p:nvPr/>
          </p:nvSpPr>
          <p:spPr>
            <a:xfrm>
              <a:off x="465462" y="20056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6" name="Google Shape;496;p10"/>
            <p:cNvGrpSpPr/>
            <p:nvPr/>
          </p:nvGrpSpPr>
          <p:grpSpPr>
            <a:xfrm>
              <a:off x="8642758" y="2257528"/>
              <a:ext cx="246464" cy="231319"/>
              <a:chOff x="5946283" y="1650903"/>
              <a:chExt cx="246464" cy="231319"/>
            </a:xfrm>
          </p:grpSpPr>
          <p:sp>
            <p:nvSpPr>
              <p:cNvPr id="497" name="Google Shape;497;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9" name="Google Shape;499;p10"/>
            <p:cNvGrpSpPr/>
            <p:nvPr/>
          </p:nvGrpSpPr>
          <p:grpSpPr>
            <a:xfrm>
              <a:off x="235258" y="2571753"/>
              <a:ext cx="246464" cy="231319"/>
              <a:chOff x="5946283" y="1650903"/>
              <a:chExt cx="246464" cy="231319"/>
            </a:xfrm>
          </p:grpSpPr>
          <p:sp>
            <p:nvSpPr>
              <p:cNvPr id="500" name="Google Shape;500;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2" name="Google Shape;502;p10"/>
            <p:cNvGrpSpPr/>
            <p:nvPr/>
          </p:nvGrpSpPr>
          <p:grpSpPr>
            <a:xfrm>
              <a:off x="8642758" y="3662403"/>
              <a:ext cx="246464" cy="231319"/>
              <a:chOff x="5946283" y="1650903"/>
              <a:chExt cx="246464" cy="231319"/>
            </a:xfrm>
          </p:grpSpPr>
          <p:sp>
            <p:nvSpPr>
              <p:cNvPr id="503" name="Google Shape;50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5" name="Google Shape;505;p10"/>
            <p:cNvSpPr/>
            <p:nvPr/>
          </p:nvSpPr>
          <p:spPr>
            <a:xfrm>
              <a:off x="235241" y="2917044"/>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0"/>
            <p:cNvSpPr/>
            <p:nvPr/>
          </p:nvSpPr>
          <p:spPr>
            <a:xfrm>
              <a:off x="8424012" y="2961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0"/>
            <p:cNvSpPr/>
            <p:nvPr/>
          </p:nvSpPr>
          <p:spPr>
            <a:xfrm>
              <a:off x="8085841" y="629269"/>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3240080"/>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08"/>
        <p:cNvGrpSpPr/>
        <p:nvPr/>
      </p:nvGrpSpPr>
      <p:grpSpPr>
        <a:xfrm>
          <a:off x="0" y="0"/>
          <a:ext cx="0" cy="0"/>
          <a:chOff x="0" y="0"/>
          <a:chExt cx="0" cy="0"/>
        </a:xfrm>
      </p:grpSpPr>
      <p:sp>
        <p:nvSpPr>
          <p:cNvPr id="509" name="Google Shape;509;p11"/>
          <p:cNvSpPr txBox="1">
            <a:spLocks noGrp="1"/>
          </p:cNvSpPr>
          <p:nvPr>
            <p:ph type="subTitle" idx="1"/>
          </p:nvPr>
        </p:nvSpPr>
        <p:spPr>
          <a:xfrm>
            <a:off x="3282133" y="4105967"/>
            <a:ext cx="5628000" cy="5872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510" name="Google Shape;510;p11"/>
          <p:cNvSpPr txBox="1">
            <a:spLocks noGrp="1"/>
          </p:cNvSpPr>
          <p:nvPr>
            <p:ph type="title" hasCustomPrompt="1"/>
          </p:nvPr>
        </p:nvSpPr>
        <p:spPr>
          <a:xfrm rot="383">
            <a:off x="2503601" y="2165233"/>
            <a:ext cx="7184800" cy="1940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9600"/>
              <a:buNone/>
              <a:defRPr sz="10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511" name="Google Shape;511;p11"/>
          <p:cNvGrpSpPr/>
          <p:nvPr/>
        </p:nvGrpSpPr>
        <p:grpSpPr>
          <a:xfrm>
            <a:off x="-358633" y="-5040172"/>
            <a:ext cx="12909269" cy="12932861"/>
            <a:chOff x="-268975" y="-3780129"/>
            <a:chExt cx="9681952" cy="9699646"/>
          </a:xfrm>
        </p:grpSpPr>
        <p:sp>
          <p:nvSpPr>
            <p:cNvPr id="512" name="Google Shape;512;p11"/>
            <p:cNvSpPr/>
            <p:nvPr/>
          </p:nvSpPr>
          <p:spPr>
            <a:xfrm rot="10800000" flipH="1">
              <a:off x="-268975" y="-3780129"/>
              <a:ext cx="9681952" cy="6673304"/>
            </a:xfrm>
            <a:custGeom>
              <a:avLst/>
              <a:gdLst/>
              <a:ahLst/>
              <a:cxnLst/>
              <a:rect l="l" t="t" r="r" b="b"/>
              <a:pathLst>
                <a:path w="25219" h="17734" extrusionOk="0">
                  <a:moveTo>
                    <a:pt x="1913" y="0"/>
                  </a:moveTo>
                  <a:cubicBezTo>
                    <a:pt x="1388" y="0"/>
                    <a:pt x="859" y="55"/>
                    <a:pt x="345" y="151"/>
                  </a:cubicBezTo>
                  <a:lnTo>
                    <a:pt x="1" y="17734"/>
                  </a:lnTo>
                  <a:lnTo>
                    <a:pt x="24415" y="17734"/>
                  </a:lnTo>
                  <a:lnTo>
                    <a:pt x="25218" y="5719"/>
                  </a:lnTo>
                  <a:cubicBezTo>
                    <a:pt x="24508" y="4803"/>
                    <a:pt x="23347" y="4278"/>
                    <a:pt x="22192" y="4278"/>
                  </a:cubicBezTo>
                  <a:cubicBezTo>
                    <a:pt x="21793" y="4278"/>
                    <a:pt x="21395" y="4341"/>
                    <a:pt x="21016" y="4471"/>
                  </a:cubicBezTo>
                  <a:cubicBezTo>
                    <a:pt x="19541" y="4981"/>
                    <a:pt x="18473" y="6490"/>
                    <a:pt x="18483" y="8049"/>
                  </a:cubicBezTo>
                  <a:cubicBezTo>
                    <a:pt x="18329" y="7633"/>
                    <a:pt x="17886" y="7356"/>
                    <a:pt x="17448" y="7356"/>
                  </a:cubicBezTo>
                  <a:cubicBezTo>
                    <a:pt x="17330" y="7356"/>
                    <a:pt x="17211" y="7377"/>
                    <a:pt x="17099" y="7420"/>
                  </a:cubicBezTo>
                  <a:cubicBezTo>
                    <a:pt x="16601" y="7612"/>
                    <a:pt x="16315" y="8222"/>
                    <a:pt x="16466" y="8729"/>
                  </a:cubicBezTo>
                  <a:lnTo>
                    <a:pt x="16466" y="8729"/>
                  </a:lnTo>
                  <a:cubicBezTo>
                    <a:pt x="16297" y="8316"/>
                    <a:pt x="15831" y="8085"/>
                    <a:pt x="15369" y="8085"/>
                  </a:cubicBezTo>
                  <a:cubicBezTo>
                    <a:pt x="15226" y="8085"/>
                    <a:pt x="15084" y="8107"/>
                    <a:pt x="14951" y="8153"/>
                  </a:cubicBezTo>
                  <a:cubicBezTo>
                    <a:pt x="14358" y="8354"/>
                    <a:pt x="13941" y="8889"/>
                    <a:pt x="13657" y="9447"/>
                  </a:cubicBezTo>
                  <a:cubicBezTo>
                    <a:pt x="13778" y="8953"/>
                    <a:pt x="13384" y="8432"/>
                    <a:pt x="12895" y="8301"/>
                  </a:cubicBezTo>
                  <a:cubicBezTo>
                    <a:pt x="12784" y="8271"/>
                    <a:pt x="12672" y="8257"/>
                    <a:pt x="12560" y="8257"/>
                  </a:cubicBezTo>
                  <a:cubicBezTo>
                    <a:pt x="12171" y="8257"/>
                    <a:pt x="11781" y="8422"/>
                    <a:pt x="11468" y="8662"/>
                  </a:cubicBezTo>
                  <a:cubicBezTo>
                    <a:pt x="11724" y="7952"/>
                    <a:pt x="11434" y="7084"/>
                    <a:pt x="10800" y="6673"/>
                  </a:cubicBezTo>
                  <a:cubicBezTo>
                    <a:pt x="10533" y="6500"/>
                    <a:pt x="10214" y="6415"/>
                    <a:pt x="9895" y="6415"/>
                  </a:cubicBezTo>
                  <a:cubicBezTo>
                    <a:pt x="9461" y="6415"/>
                    <a:pt x="9025" y="6571"/>
                    <a:pt x="8712" y="6872"/>
                  </a:cubicBezTo>
                  <a:cubicBezTo>
                    <a:pt x="8948" y="6113"/>
                    <a:pt x="9093" y="5253"/>
                    <a:pt x="8722" y="4549"/>
                  </a:cubicBezTo>
                  <a:cubicBezTo>
                    <a:pt x="8485" y="4098"/>
                    <a:pt x="7954" y="3799"/>
                    <a:pt x="7466" y="3799"/>
                  </a:cubicBezTo>
                  <a:cubicBezTo>
                    <a:pt x="7191" y="3799"/>
                    <a:pt x="6930" y="3893"/>
                    <a:pt x="6742" y="4109"/>
                  </a:cubicBezTo>
                  <a:cubicBezTo>
                    <a:pt x="6855" y="2659"/>
                    <a:pt x="5882" y="1273"/>
                    <a:pt x="4595" y="602"/>
                  </a:cubicBezTo>
                  <a:cubicBezTo>
                    <a:pt x="3771" y="174"/>
                    <a:pt x="2846" y="0"/>
                    <a:pt x="1913"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 name="Google Shape;513;p11"/>
            <p:cNvGrpSpPr/>
            <p:nvPr/>
          </p:nvGrpSpPr>
          <p:grpSpPr>
            <a:xfrm>
              <a:off x="4420056" y="3954627"/>
              <a:ext cx="4769794" cy="1489234"/>
              <a:chOff x="2132353" y="3387432"/>
              <a:chExt cx="3764636" cy="1175402"/>
            </a:xfrm>
          </p:grpSpPr>
          <p:sp>
            <p:nvSpPr>
              <p:cNvPr id="514" name="Google Shape;514;p11"/>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1"/>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1"/>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1"/>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1"/>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1"/>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11"/>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1"/>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1"/>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1"/>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1"/>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1"/>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1"/>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1"/>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1"/>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1"/>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 name="Google Shape;530;p11"/>
            <p:cNvGrpSpPr/>
            <p:nvPr/>
          </p:nvGrpSpPr>
          <p:grpSpPr>
            <a:xfrm>
              <a:off x="0" y="4430281"/>
              <a:ext cx="5447326" cy="1489235"/>
              <a:chOff x="626075" y="3657856"/>
              <a:chExt cx="5447326" cy="1489235"/>
            </a:xfrm>
          </p:grpSpPr>
          <p:sp>
            <p:nvSpPr>
              <p:cNvPr id="531" name="Google Shape;531;p11"/>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1"/>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1"/>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1"/>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1"/>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1"/>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1"/>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1"/>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1"/>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1"/>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1"/>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1"/>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1"/>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1"/>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1"/>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1"/>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1"/>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1"/>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1"/>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1"/>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1"/>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1"/>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1"/>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1"/>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1"/>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1"/>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1"/>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1"/>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9" name="Google Shape;559;p11"/>
            <p:cNvSpPr/>
            <p:nvPr/>
          </p:nvSpPr>
          <p:spPr>
            <a:xfrm>
              <a:off x="5247612" y="986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1"/>
            <p:cNvSpPr/>
            <p:nvPr/>
          </p:nvSpPr>
          <p:spPr>
            <a:xfrm>
              <a:off x="4339916" y="350823"/>
              <a:ext cx="873733" cy="44642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1" name="Google Shape;561;p11"/>
          <p:cNvGrpSpPr/>
          <p:nvPr/>
        </p:nvGrpSpPr>
        <p:grpSpPr>
          <a:xfrm>
            <a:off x="11445844" y="1486405"/>
            <a:ext cx="328619" cy="308425"/>
            <a:chOff x="5946283" y="1650903"/>
            <a:chExt cx="246464" cy="231319"/>
          </a:xfrm>
        </p:grpSpPr>
        <p:sp>
          <p:nvSpPr>
            <p:cNvPr id="562" name="Google Shape;562;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4" name="Google Shape;564;p11"/>
          <p:cNvGrpSpPr/>
          <p:nvPr/>
        </p:nvGrpSpPr>
        <p:grpSpPr>
          <a:xfrm>
            <a:off x="632593" y="1420605"/>
            <a:ext cx="328619" cy="308425"/>
            <a:chOff x="5946283" y="1650903"/>
            <a:chExt cx="246464" cy="231319"/>
          </a:xfrm>
        </p:grpSpPr>
        <p:sp>
          <p:nvSpPr>
            <p:cNvPr id="565" name="Google Shape;565;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 name="Google Shape;567;p11"/>
          <p:cNvGrpSpPr/>
          <p:nvPr/>
        </p:nvGrpSpPr>
        <p:grpSpPr>
          <a:xfrm>
            <a:off x="389496" y="3171866"/>
            <a:ext cx="814789" cy="814601"/>
            <a:chOff x="6714640" y="951029"/>
            <a:chExt cx="404804" cy="404711"/>
          </a:xfrm>
        </p:grpSpPr>
        <p:sp>
          <p:nvSpPr>
            <p:cNvPr id="568" name="Google Shape;568;p11"/>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1"/>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1"/>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1"/>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1"/>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17255294"/>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1.pn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2.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3.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4.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5.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4E8FB2C8-789A-E8DB-83F3-35BF063F5746}"/>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1438276" y="266700"/>
            <a:ext cx="1247775" cy="1247775"/>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48FB1867-2EB3-6891-0820-11DB747028C9}"/>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7046506" y="10027388"/>
            <a:ext cx="1247775" cy="1247775"/>
          </a:xfrm>
          <a:prstGeom prst="rect">
            <a:avLst/>
          </a:prstGeom>
        </p:spPr>
      </p:pic>
      <p:pic>
        <p:nvPicPr>
          <p:cNvPr id="5" name="Picture 4" descr="A white circle with leaves and blue text&#10;&#10;Description automatically generated">
            <a:extLst>
              <a:ext uri="{FF2B5EF4-FFF2-40B4-BE49-F238E27FC236}">
                <a16:creationId xmlns:a16="http://schemas.microsoft.com/office/drawing/2014/main" id="{635929FD-1A23-8E8B-77B9-DB72A23F536C}"/>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792404" y="-4241505"/>
            <a:ext cx="1247775" cy="1247775"/>
          </a:xfrm>
          <a:prstGeom prst="rect">
            <a:avLst/>
          </a:prstGeom>
        </p:spPr>
      </p:pic>
    </p:spTree>
    <p:extLst>
      <p:ext uri="{BB962C8B-B14F-4D97-AF65-F5344CB8AC3E}">
        <p14:creationId xmlns:p14="http://schemas.microsoft.com/office/powerpoint/2010/main" val="829260692"/>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Lst>
  <p:transition spd="slow">
    <p:wip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white circle with leaves and blue text&#10;&#10;Description automatically generated">
            <a:extLst>
              <a:ext uri="{FF2B5EF4-FFF2-40B4-BE49-F238E27FC236}">
                <a16:creationId xmlns:a16="http://schemas.microsoft.com/office/drawing/2014/main" id="{3087284E-58E3-EB9B-D914-B32507E36EF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54274" y="465245"/>
            <a:ext cx="1266825" cy="1266825"/>
          </a:xfrm>
          <a:prstGeom prst="rect">
            <a:avLst/>
          </a:prstGeom>
        </p:spPr>
      </p:pic>
    </p:spTree>
    <p:extLst>
      <p:ext uri="{BB962C8B-B14F-4D97-AF65-F5344CB8AC3E}">
        <p14:creationId xmlns:p14="http://schemas.microsoft.com/office/powerpoint/2010/main" val="285969104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7021455"/>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E5887A-8713-403E-9B80-1B65177DA531}" type="datetimeFigureOut">
              <a:rPr lang="en-US" smtClean="0"/>
              <a:t>2/13/2025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75C59B-1D7B-497E-964B-E9A1C10DAEA7}" type="slidenum">
              <a:rPr lang="en-US" smtClean="0"/>
              <a:t>‹#›</a:t>
            </a:fld>
            <a:endParaRPr lang="en-US"/>
          </a:p>
        </p:txBody>
      </p:sp>
    </p:spTree>
    <p:extLst>
      <p:ext uri="{BB962C8B-B14F-4D97-AF65-F5344CB8AC3E}">
        <p14:creationId xmlns:p14="http://schemas.microsoft.com/office/powerpoint/2010/main" val="1937641350"/>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0D5F5F8-4B4E-46D9-BE32-37360D71287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9A06537-7FF8-4563-9536-0DD57FDD4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0434849"/>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0.gif"/><Relationship Id="rId3" Type="http://schemas.openxmlformats.org/officeDocument/2006/relationships/slideLayout" Target="../slideLayouts/slideLayout60.xml"/><Relationship Id="rId7" Type="http://schemas.openxmlformats.org/officeDocument/2006/relationships/image" Target="../media/image7.png"/><Relationship Id="rId12" Type="http://schemas.openxmlformats.org/officeDocument/2006/relationships/slide" Target="slide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gif"/><Relationship Id="rId11" Type="http://schemas.openxmlformats.org/officeDocument/2006/relationships/image" Target="../media/image9.gif"/><Relationship Id="rId5" Type="http://schemas.openxmlformats.org/officeDocument/2006/relationships/image" Target="../media/image5.gif"/><Relationship Id="rId10" Type="http://schemas.openxmlformats.org/officeDocument/2006/relationships/slide" Target="slide4.xml"/><Relationship Id="rId4" Type="http://schemas.openxmlformats.org/officeDocument/2006/relationships/image" Target="../media/image4.jpg"/><Relationship Id="rId9" Type="http://schemas.openxmlformats.org/officeDocument/2006/relationships/image" Target="../media/image8.gif"/><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17.jpg"/><Relationship Id="rId13" Type="http://schemas.openxmlformats.org/officeDocument/2006/relationships/image" Target="../media/image19.wmf"/><Relationship Id="rId3" Type="http://schemas.openxmlformats.org/officeDocument/2006/relationships/slideLayout" Target="../slideLayouts/slideLayout71.xml"/><Relationship Id="rId7" Type="http://schemas.openxmlformats.org/officeDocument/2006/relationships/audio" Target="../media/audio4.wav"/><Relationship Id="rId12"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8.png"/><Relationship Id="rId5" Type="http://schemas.openxmlformats.org/officeDocument/2006/relationships/audio" Target="../media/audio2.wav"/><Relationship Id="rId10" Type="http://schemas.openxmlformats.org/officeDocument/2006/relationships/slide" Target="slide2.xml"/><Relationship Id="rId4" Type="http://schemas.openxmlformats.org/officeDocument/2006/relationships/audio" Target="../media/audio1.wav"/><Relationship Id="rId9" Type="http://schemas.openxmlformats.org/officeDocument/2006/relationships/image" Target="../media/image11.png"/><Relationship Id="rId14" Type="http://schemas.openxmlformats.org/officeDocument/2006/relationships/image" Target="../media/image15.gif"/></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22.sv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1.xml"/><Relationship Id="rId5" Type="http://schemas.openxmlformats.org/officeDocument/2006/relationships/image" Target="../media/image26.png"/><Relationship Id="rId4" Type="http://schemas.openxmlformats.org/officeDocument/2006/relationships/image" Target="../media/image25.sv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7.png"/><Relationship Id="rId4"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png"/><Relationship Id="rId1" Type="http://schemas.openxmlformats.org/officeDocument/2006/relationships/slideLayout" Target="../slideLayouts/slideLayout31.xml"/><Relationship Id="rId5" Type="http://schemas.openxmlformats.org/officeDocument/2006/relationships/image" Target="../media/image30.png"/><Relationship Id="rId4" Type="http://schemas.openxmlformats.org/officeDocument/2006/relationships/image" Target="../media/image25.sv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1.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audio" Target="../media/audio5.wav"/><Relationship Id="rId1" Type="http://schemas.openxmlformats.org/officeDocument/2006/relationships/slideLayout" Target="../slideLayouts/slideLayout3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5.wav"/><Relationship Id="rId1" Type="http://schemas.openxmlformats.org/officeDocument/2006/relationships/slideLayout" Target="../slideLayouts/slideLayout3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8" Type="http://schemas.openxmlformats.org/officeDocument/2006/relationships/image" Target="../media/image5.gif"/><Relationship Id="rId13" Type="http://schemas.openxmlformats.org/officeDocument/2006/relationships/slide" Target="slide10.xml"/><Relationship Id="rId18" Type="http://schemas.openxmlformats.org/officeDocument/2006/relationships/image" Target="../media/image10.gif"/><Relationship Id="rId3" Type="http://schemas.openxmlformats.org/officeDocument/2006/relationships/slideLayout" Target="../slideLayouts/slideLayout60.xml"/><Relationship Id="rId21" Type="http://schemas.openxmlformats.org/officeDocument/2006/relationships/image" Target="../media/image11.png"/><Relationship Id="rId7" Type="http://schemas.openxmlformats.org/officeDocument/2006/relationships/slide" Target="slide3.xml"/><Relationship Id="rId12" Type="http://schemas.openxmlformats.org/officeDocument/2006/relationships/image" Target="../media/image14.gif"/><Relationship Id="rId17" Type="http://schemas.openxmlformats.org/officeDocument/2006/relationships/slide" Target="slide7.xml"/><Relationship Id="rId2" Type="http://schemas.openxmlformats.org/officeDocument/2006/relationships/audio" Target="../media/media1.mp3"/><Relationship Id="rId16" Type="http://schemas.openxmlformats.org/officeDocument/2006/relationships/image" Target="../media/image9.gif"/><Relationship Id="rId20" Type="http://schemas.openxmlformats.org/officeDocument/2006/relationships/image" Target="../media/image16.gif"/><Relationship Id="rId1" Type="http://schemas.microsoft.com/office/2007/relationships/media" Target="../media/media1.mp3"/><Relationship Id="rId6" Type="http://schemas.openxmlformats.org/officeDocument/2006/relationships/image" Target="../media/image13.gif"/><Relationship Id="rId11" Type="http://schemas.openxmlformats.org/officeDocument/2006/relationships/slide" Target="slide9.xml"/><Relationship Id="rId5" Type="http://schemas.openxmlformats.org/officeDocument/2006/relationships/slide" Target="slide5.xml"/><Relationship Id="rId15" Type="http://schemas.openxmlformats.org/officeDocument/2006/relationships/slide" Target="slide4.xml"/><Relationship Id="rId10" Type="http://schemas.openxmlformats.org/officeDocument/2006/relationships/image" Target="../media/image8.gif"/><Relationship Id="rId19" Type="http://schemas.openxmlformats.org/officeDocument/2006/relationships/slide" Target="slide6.xml"/><Relationship Id="rId4" Type="http://schemas.openxmlformats.org/officeDocument/2006/relationships/image" Target="../media/image12.gif"/><Relationship Id="rId9" Type="http://schemas.openxmlformats.org/officeDocument/2006/relationships/slide" Target="slide8.xml"/><Relationship Id="rId14" Type="http://schemas.openxmlformats.org/officeDocument/2006/relationships/image" Target="../media/image15.gif"/></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5.wav"/><Relationship Id="rId1" Type="http://schemas.openxmlformats.org/officeDocument/2006/relationships/slideLayout" Target="../slideLayouts/slideLayout3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audio" Target="../media/audio5.wav"/><Relationship Id="rId7"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31.xml"/><Relationship Id="rId6" Type="http://schemas.openxmlformats.org/officeDocument/2006/relationships/image" Target="../media/image40.png"/><Relationship Id="rId5" Type="http://schemas.openxmlformats.org/officeDocument/2006/relationships/image" Target="../media/image37.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png"/><Relationship Id="rId7" Type="http://schemas.openxmlformats.org/officeDocument/2006/relationships/image" Target="../media/image45.png"/><Relationship Id="rId12" Type="http://schemas.openxmlformats.org/officeDocument/2006/relationships/image" Target="../media/image49.png"/><Relationship Id="rId2" Type="http://schemas.openxmlformats.org/officeDocument/2006/relationships/image" Target="../media/image41.png"/><Relationship Id="rId1" Type="http://schemas.openxmlformats.org/officeDocument/2006/relationships/slideLayout" Target="../slideLayouts/slideLayout38.xml"/><Relationship Id="rId6" Type="http://schemas.microsoft.com/office/2007/relationships/hdphoto" Target="../media/hdphoto3.wdp"/><Relationship Id="rId11" Type="http://schemas.openxmlformats.org/officeDocument/2006/relationships/image" Target="../media/image48.png"/><Relationship Id="rId5" Type="http://schemas.openxmlformats.org/officeDocument/2006/relationships/image" Target="../media/image44.png"/><Relationship Id="rId10" Type="http://schemas.microsoft.com/office/2007/relationships/hdphoto" Target="../media/hdphoto4.wdp"/><Relationship Id="rId4" Type="http://schemas.openxmlformats.org/officeDocument/2006/relationships/image" Target="../media/image43.jpeg"/><Relationship Id="rId9"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1.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3.png"/><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5.png"/><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5.png"/><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5.png"/><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png"/><Relationship Id="rId7" Type="http://schemas.openxmlformats.org/officeDocument/2006/relationships/image" Target="../media/image45.png"/><Relationship Id="rId12" Type="http://schemas.openxmlformats.org/officeDocument/2006/relationships/image" Target="../media/image49.png"/><Relationship Id="rId2" Type="http://schemas.openxmlformats.org/officeDocument/2006/relationships/image" Target="../media/image41.png"/><Relationship Id="rId1" Type="http://schemas.openxmlformats.org/officeDocument/2006/relationships/slideLayout" Target="../slideLayouts/slideLayout38.xml"/><Relationship Id="rId6" Type="http://schemas.microsoft.com/office/2007/relationships/hdphoto" Target="../media/hdphoto3.wdp"/><Relationship Id="rId11" Type="http://schemas.openxmlformats.org/officeDocument/2006/relationships/image" Target="../media/image48.png"/><Relationship Id="rId5" Type="http://schemas.openxmlformats.org/officeDocument/2006/relationships/image" Target="../media/image44.png"/><Relationship Id="rId10" Type="http://schemas.microsoft.com/office/2007/relationships/hdphoto" Target="../media/hdphoto4.wdp"/><Relationship Id="rId4" Type="http://schemas.openxmlformats.org/officeDocument/2006/relationships/image" Target="../media/image43.jpeg"/><Relationship Id="rId9"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7.png"/><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8" Type="http://schemas.openxmlformats.org/officeDocument/2006/relationships/image" Target="../media/image17.jpg"/><Relationship Id="rId13" Type="http://schemas.openxmlformats.org/officeDocument/2006/relationships/image" Target="../media/image19.wmf"/><Relationship Id="rId3" Type="http://schemas.openxmlformats.org/officeDocument/2006/relationships/slideLayout" Target="../slideLayouts/slideLayout71.xml"/><Relationship Id="rId7" Type="http://schemas.openxmlformats.org/officeDocument/2006/relationships/audio" Target="../media/audio4.wav"/><Relationship Id="rId12"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8.png"/><Relationship Id="rId5" Type="http://schemas.openxmlformats.org/officeDocument/2006/relationships/audio" Target="../media/audio2.wav"/><Relationship Id="rId10" Type="http://schemas.openxmlformats.org/officeDocument/2006/relationships/slide" Target="slide2.xml"/><Relationship Id="rId4" Type="http://schemas.openxmlformats.org/officeDocument/2006/relationships/audio" Target="../media/audio1.wav"/><Relationship Id="rId9" Type="http://schemas.openxmlformats.org/officeDocument/2006/relationships/image" Target="../media/image11.png"/><Relationship Id="rId14" Type="http://schemas.openxmlformats.org/officeDocument/2006/relationships/image" Target="../media/image5.gif"/></Relationships>
</file>

<file path=ppt/slides/_rels/slide3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8.png"/><Relationship Id="rId7" Type="http://schemas.microsoft.com/office/2007/relationships/hdphoto" Target="../media/hdphoto6.wdp"/><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svg"/><Relationship Id="rId9" Type="http://schemas.microsoft.com/office/2007/relationships/hdphoto" Target="../media/hdphoto7.wdp"/></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59.svg"/></Relationships>
</file>

<file path=ppt/slides/_rels/slide3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png"/><Relationship Id="rId7" Type="http://schemas.openxmlformats.org/officeDocument/2006/relationships/image" Target="../media/image45.png"/><Relationship Id="rId12" Type="http://schemas.openxmlformats.org/officeDocument/2006/relationships/image" Target="../media/image49.png"/><Relationship Id="rId2" Type="http://schemas.openxmlformats.org/officeDocument/2006/relationships/image" Target="../media/image41.png"/><Relationship Id="rId1" Type="http://schemas.openxmlformats.org/officeDocument/2006/relationships/slideLayout" Target="../slideLayouts/slideLayout38.xml"/><Relationship Id="rId6" Type="http://schemas.microsoft.com/office/2007/relationships/hdphoto" Target="../media/hdphoto3.wdp"/><Relationship Id="rId11" Type="http://schemas.openxmlformats.org/officeDocument/2006/relationships/image" Target="../media/image48.png"/><Relationship Id="rId5" Type="http://schemas.openxmlformats.org/officeDocument/2006/relationships/image" Target="../media/image44.png"/><Relationship Id="rId10" Type="http://schemas.microsoft.com/office/2007/relationships/hdphoto" Target="../media/hdphoto4.wdp"/><Relationship Id="rId4" Type="http://schemas.openxmlformats.org/officeDocument/2006/relationships/image" Target="../media/image43.jpeg"/><Relationship Id="rId9"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g"/><Relationship Id="rId1" Type="http://schemas.openxmlformats.org/officeDocument/2006/relationships/slideLayout" Target="../slideLayouts/slideLayout49.xml"/></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g"/><Relationship Id="rId1" Type="http://schemas.openxmlformats.org/officeDocument/2006/relationships/slideLayout" Target="../slideLayouts/slideLayout49.xml"/><Relationship Id="rId4" Type="http://schemas.openxmlformats.org/officeDocument/2006/relationships/image" Target="../media/image72.png"/></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g"/><Relationship Id="rId1" Type="http://schemas.openxmlformats.org/officeDocument/2006/relationships/slideLayout" Target="../slideLayouts/slideLayout49.xml"/><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png"/><Relationship Id="rId1" Type="http://schemas.openxmlformats.org/officeDocument/2006/relationships/slideLayout" Target="../slideLayouts/slideLayout31.xml"/><Relationship Id="rId5" Type="http://schemas.openxmlformats.org/officeDocument/2006/relationships/image" Target="../media/image74.png"/><Relationship Id="rId4" Type="http://schemas.openxmlformats.org/officeDocument/2006/relationships/image" Target="../media/image25.svg"/></Relationships>
</file>

<file path=ppt/slides/_rels/slide3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77.png"/><Relationship Id="rId5" Type="http://schemas.openxmlformats.org/officeDocument/2006/relationships/image" Target="../media/image76.sv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17.jpg"/><Relationship Id="rId13" Type="http://schemas.openxmlformats.org/officeDocument/2006/relationships/image" Target="../media/image19.wmf"/><Relationship Id="rId3" Type="http://schemas.openxmlformats.org/officeDocument/2006/relationships/slideLayout" Target="../slideLayouts/slideLayout71.xml"/><Relationship Id="rId7" Type="http://schemas.openxmlformats.org/officeDocument/2006/relationships/audio" Target="../media/audio4.wav"/><Relationship Id="rId12"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8.png"/><Relationship Id="rId5" Type="http://schemas.openxmlformats.org/officeDocument/2006/relationships/audio" Target="../media/audio2.wav"/><Relationship Id="rId10" Type="http://schemas.openxmlformats.org/officeDocument/2006/relationships/slide" Target="slide2.xml"/><Relationship Id="rId4" Type="http://schemas.openxmlformats.org/officeDocument/2006/relationships/audio" Target="../media/audio1.wav"/><Relationship Id="rId9" Type="http://schemas.openxmlformats.org/officeDocument/2006/relationships/image" Target="../media/image11.png"/><Relationship Id="rId14" Type="http://schemas.openxmlformats.org/officeDocument/2006/relationships/image" Target="../media/image9.gif"/></Relationships>
</file>

<file path=ppt/slides/_rels/slide5.xml.rels><?xml version="1.0" encoding="UTF-8" standalone="yes"?>
<Relationships xmlns="http://schemas.openxmlformats.org/package/2006/relationships"><Relationship Id="rId8" Type="http://schemas.openxmlformats.org/officeDocument/2006/relationships/image" Target="../media/image17.jpg"/><Relationship Id="rId13" Type="http://schemas.openxmlformats.org/officeDocument/2006/relationships/image" Target="../media/image19.wmf"/><Relationship Id="rId3" Type="http://schemas.openxmlformats.org/officeDocument/2006/relationships/slideLayout" Target="../slideLayouts/slideLayout71.xml"/><Relationship Id="rId7" Type="http://schemas.openxmlformats.org/officeDocument/2006/relationships/audio" Target="../media/audio4.wav"/><Relationship Id="rId12"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8.png"/><Relationship Id="rId5" Type="http://schemas.openxmlformats.org/officeDocument/2006/relationships/audio" Target="../media/audio2.wav"/><Relationship Id="rId10" Type="http://schemas.openxmlformats.org/officeDocument/2006/relationships/slide" Target="slide2.xml"/><Relationship Id="rId4" Type="http://schemas.openxmlformats.org/officeDocument/2006/relationships/audio" Target="../media/audio1.wav"/><Relationship Id="rId9" Type="http://schemas.openxmlformats.org/officeDocument/2006/relationships/image" Target="../media/image11.png"/><Relationship Id="rId14" Type="http://schemas.openxmlformats.org/officeDocument/2006/relationships/image" Target="../media/image13.gif"/></Relationships>
</file>

<file path=ppt/slides/_rels/slide6.xml.rels><?xml version="1.0" encoding="UTF-8" standalone="yes"?>
<Relationships xmlns="http://schemas.openxmlformats.org/package/2006/relationships"><Relationship Id="rId8" Type="http://schemas.openxmlformats.org/officeDocument/2006/relationships/image" Target="../media/image17.jpg"/><Relationship Id="rId13" Type="http://schemas.openxmlformats.org/officeDocument/2006/relationships/image" Target="../media/image19.wmf"/><Relationship Id="rId3" Type="http://schemas.openxmlformats.org/officeDocument/2006/relationships/slideLayout" Target="../slideLayouts/slideLayout71.xml"/><Relationship Id="rId7" Type="http://schemas.openxmlformats.org/officeDocument/2006/relationships/audio" Target="../media/audio4.wav"/><Relationship Id="rId12"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8.png"/><Relationship Id="rId5" Type="http://schemas.openxmlformats.org/officeDocument/2006/relationships/audio" Target="../media/audio2.wav"/><Relationship Id="rId10" Type="http://schemas.openxmlformats.org/officeDocument/2006/relationships/slide" Target="slide2.xml"/><Relationship Id="rId4" Type="http://schemas.openxmlformats.org/officeDocument/2006/relationships/audio" Target="../media/audio1.wav"/><Relationship Id="rId9" Type="http://schemas.openxmlformats.org/officeDocument/2006/relationships/image" Target="../media/image11.png"/><Relationship Id="rId14" Type="http://schemas.openxmlformats.org/officeDocument/2006/relationships/image" Target="../media/image16.gif"/></Relationships>
</file>

<file path=ppt/slides/_rels/slide7.xml.rels><?xml version="1.0" encoding="UTF-8" standalone="yes"?>
<Relationships xmlns="http://schemas.openxmlformats.org/package/2006/relationships"><Relationship Id="rId8" Type="http://schemas.openxmlformats.org/officeDocument/2006/relationships/image" Target="../media/image17.jpg"/><Relationship Id="rId13" Type="http://schemas.openxmlformats.org/officeDocument/2006/relationships/image" Target="../media/image19.wmf"/><Relationship Id="rId3" Type="http://schemas.openxmlformats.org/officeDocument/2006/relationships/slideLayout" Target="../slideLayouts/slideLayout71.xml"/><Relationship Id="rId7" Type="http://schemas.openxmlformats.org/officeDocument/2006/relationships/audio" Target="../media/audio4.wav"/><Relationship Id="rId12"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8.png"/><Relationship Id="rId5" Type="http://schemas.openxmlformats.org/officeDocument/2006/relationships/audio" Target="../media/audio2.wav"/><Relationship Id="rId10" Type="http://schemas.openxmlformats.org/officeDocument/2006/relationships/slide" Target="slide2.xml"/><Relationship Id="rId4" Type="http://schemas.openxmlformats.org/officeDocument/2006/relationships/audio" Target="../media/audio1.wav"/><Relationship Id="rId9" Type="http://schemas.openxmlformats.org/officeDocument/2006/relationships/image" Target="../media/image11.png"/><Relationship Id="rId14" Type="http://schemas.openxmlformats.org/officeDocument/2006/relationships/image" Target="../media/image10.gif"/></Relationships>
</file>

<file path=ppt/slides/_rels/slide8.xml.rels><?xml version="1.0" encoding="UTF-8" standalone="yes"?>
<Relationships xmlns="http://schemas.openxmlformats.org/package/2006/relationships"><Relationship Id="rId8" Type="http://schemas.openxmlformats.org/officeDocument/2006/relationships/image" Target="../media/image17.jpg"/><Relationship Id="rId13" Type="http://schemas.openxmlformats.org/officeDocument/2006/relationships/image" Target="../media/image19.wmf"/><Relationship Id="rId3" Type="http://schemas.openxmlformats.org/officeDocument/2006/relationships/slideLayout" Target="../slideLayouts/slideLayout71.xml"/><Relationship Id="rId7" Type="http://schemas.openxmlformats.org/officeDocument/2006/relationships/audio" Target="../media/audio4.wav"/><Relationship Id="rId12"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8.png"/><Relationship Id="rId5" Type="http://schemas.openxmlformats.org/officeDocument/2006/relationships/audio" Target="../media/audio2.wav"/><Relationship Id="rId10" Type="http://schemas.openxmlformats.org/officeDocument/2006/relationships/slide" Target="slide2.xml"/><Relationship Id="rId4" Type="http://schemas.openxmlformats.org/officeDocument/2006/relationships/audio" Target="../media/audio1.wav"/><Relationship Id="rId9" Type="http://schemas.openxmlformats.org/officeDocument/2006/relationships/image" Target="../media/image11.png"/><Relationship Id="rId14" Type="http://schemas.openxmlformats.org/officeDocument/2006/relationships/image" Target="../media/image8.gif"/></Relationships>
</file>

<file path=ppt/slides/_rels/slide9.xml.rels><?xml version="1.0" encoding="UTF-8" standalone="yes"?>
<Relationships xmlns="http://schemas.openxmlformats.org/package/2006/relationships"><Relationship Id="rId8" Type="http://schemas.openxmlformats.org/officeDocument/2006/relationships/image" Target="../media/image17.jpg"/><Relationship Id="rId13" Type="http://schemas.openxmlformats.org/officeDocument/2006/relationships/image" Target="../media/image19.wmf"/><Relationship Id="rId3" Type="http://schemas.openxmlformats.org/officeDocument/2006/relationships/slideLayout" Target="../slideLayouts/slideLayout71.xml"/><Relationship Id="rId7" Type="http://schemas.openxmlformats.org/officeDocument/2006/relationships/audio" Target="../media/audio4.wav"/><Relationship Id="rId12"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8.png"/><Relationship Id="rId5" Type="http://schemas.openxmlformats.org/officeDocument/2006/relationships/audio" Target="../media/audio2.wav"/><Relationship Id="rId10" Type="http://schemas.openxmlformats.org/officeDocument/2006/relationships/slide" Target="slide2.xml"/><Relationship Id="rId4" Type="http://schemas.openxmlformats.org/officeDocument/2006/relationships/audio" Target="../media/audio1.wav"/><Relationship Id="rId9" Type="http://schemas.openxmlformats.org/officeDocument/2006/relationships/image" Target="../media/image11.png"/><Relationship Id="rId14" Type="http://schemas.openxmlformats.org/officeDocument/2006/relationships/image" Target="../media/image14.g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2000" b="-12000"/>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024880"/>
            <a:ext cx="2289428" cy="2678325"/>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51115" y="2359062"/>
            <a:ext cx="4447109" cy="4927352"/>
          </a:xfrm>
          <a:prstGeom prst="rect">
            <a:avLst/>
          </a:prstGeom>
        </p:spPr>
      </p:pic>
      <p:pic>
        <p:nvPicPr>
          <p:cNvPr id="14" name="Picture 13"/>
          <p:cNvPicPr>
            <a:picLocks noChangeAspect="1"/>
          </p:cNvPicPr>
          <p:nvPr/>
        </p:nvPicPr>
        <p:blipFill>
          <a:blip r:embed="rId7" cstate="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tretch>
            <a:fillRect/>
          </a:stretch>
        </p:blipFill>
        <p:spPr>
          <a:xfrm rot="21398575" flipH="1">
            <a:off x="-775072" y="296775"/>
            <a:ext cx="3335383" cy="1390434"/>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40667" y="4360419"/>
            <a:ext cx="2307954" cy="2342786"/>
          </a:xfrm>
          <a:prstGeom prst="rect">
            <a:avLst/>
          </a:prstGeom>
        </p:spPr>
      </p:pic>
      <p:pic>
        <p:nvPicPr>
          <p:cNvPr id="10" name="Picture 9">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98674" y="4536135"/>
            <a:ext cx="1922541" cy="1865539"/>
          </a:xfrm>
          <a:prstGeom prst="rect">
            <a:avLst/>
          </a:prstGeom>
        </p:spPr>
      </p:pic>
      <p:pic>
        <p:nvPicPr>
          <p:cNvPr id="16" name="Picture 15">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50400" y="4684409"/>
            <a:ext cx="1838419" cy="1838419"/>
          </a:xfrm>
          <a:prstGeom prst="rect">
            <a:avLst/>
          </a:prstGeom>
        </p:spPr>
      </p:pic>
      <p:sp>
        <p:nvSpPr>
          <p:cNvPr id="3" name="Rectangle 2"/>
          <p:cNvSpPr/>
          <p:nvPr/>
        </p:nvSpPr>
        <p:spPr>
          <a:xfrm>
            <a:off x="324652" y="-2275"/>
            <a:ext cx="11348043" cy="378565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noProof="0">
                <a:ln w="0"/>
                <a:latin typeface="Times New Roman" panose="02020603050405020304" pitchFamily="18" charset="0"/>
                <a:cs typeface="Times New Roman" panose="02020603050405020304" pitchFamily="18" charset="0"/>
              </a:rPr>
              <a:t>ĐẠO </a:t>
            </a:r>
            <a:r>
              <a:rPr lang="en-US" sz="4800" b="1" noProof="0" dirty="0">
                <a:ln w="0"/>
                <a:latin typeface="Times New Roman" panose="02020603050405020304" pitchFamily="18" charset="0"/>
                <a:cs typeface="Times New Roman" panose="02020603050405020304" pitchFamily="18" charset="0"/>
              </a:rPr>
              <a:t>ĐỨC</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dirty="0">
              <a:ln w="0"/>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dirty="0">
                <a:ln w="0"/>
                <a:effectLst/>
                <a:uLnTx/>
                <a:uFillTx/>
                <a:latin typeface="Times New Roman" panose="02020603050405020304" pitchFamily="18" charset="0"/>
                <a:cs typeface="Times New Roman" panose="02020603050405020304" pitchFamily="18" charset="0"/>
              </a:rPr>
              <a:t>EM</a:t>
            </a:r>
            <a:r>
              <a:rPr kumimoji="0" lang="en-US" sz="4800" b="1" i="0" u="none" strike="noStrike" kern="1200" cap="none" spc="0" normalizeH="0" dirty="0">
                <a:ln w="0"/>
                <a:effectLst/>
                <a:uLnTx/>
                <a:uFillTx/>
                <a:latin typeface="Times New Roman" panose="02020603050405020304" pitchFamily="18" charset="0"/>
                <a:cs typeface="Times New Roman" panose="02020603050405020304" pitchFamily="18" charset="0"/>
              </a:rPr>
              <a:t> THIẾT LẬP QUAN HỆ VỚI BẠN BÈ</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800" b="1" baseline="0" noProof="0" dirty="0">
              <a:ln w="0"/>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baseline="0" noProof="0" dirty="0">
                <a:ln w="0"/>
                <a:latin typeface="Times New Roman" panose="02020603050405020304" pitchFamily="18" charset="0"/>
                <a:cs typeface="Times New Roman" panose="02020603050405020304" pitchFamily="18" charset="0"/>
              </a:rPr>
              <a:t>(TIẾT</a:t>
            </a:r>
            <a:r>
              <a:rPr lang="en-US" sz="4800" b="1" noProof="0" dirty="0">
                <a:ln w="0"/>
                <a:latin typeface="Times New Roman" panose="02020603050405020304" pitchFamily="18" charset="0"/>
                <a:cs typeface="Times New Roman" panose="02020603050405020304" pitchFamily="18" charset="0"/>
              </a:rPr>
              <a:t> 1)</a:t>
            </a:r>
            <a:endParaRPr kumimoji="0" lang="en-US" sz="4800" b="1" i="0" u="none" strike="noStrike" kern="1200" cap="none" spc="0" normalizeH="0" baseline="0" noProof="0" dirty="0">
              <a:ln w="0"/>
              <a:effectLst/>
              <a:uLnTx/>
              <a:uFillTx/>
              <a:latin typeface="Times New Roman" panose="02020603050405020304" pitchFamily="18" charset="0"/>
              <a:cs typeface="Times New Roman" panose="02020603050405020304" pitchFamily="18" charset="0"/>
            </a:endParaRPr>
          </a:p>
        </p:txBody>
      </p:sp>
      <p:pic>
        <p:nvPicPr>
          <p:cNvPr id="2" name="bensound-creativemind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5693874" y="-1066800"/>
            <a:ext cx="609600" cy="609600"/>
          </a:xfrm>
          <a:prstGeom prst="rect">
            <a:avLst/>
          </a:prstGeom>
        </p:spPr>
      </p:pic>
    </p:spTree>
    <p:extLst>
      <p:ext uri="{BB962C8B-B14F-4D97-AF65-F5344CB8AC3E}">
        <p14:creationId xmlns:p14="http://schemas.microsoft.com/office/powerpoint/2010/main" val="6432125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72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b="-10000"/>
          </a:stretch>
        </a:blipFill>
        <a:effectLst/>
      </p:bgPr>
    </p:bg>
    <p:spTree>
      <p:nvGrpSpPr>
        <p:cNvPr id="1" name=""/>
        <p:cNvGrpSpPr/>
        <p:nvPr/>
      </p:nvGrpSpPr>
      <p:grpSpPr>
        <a:xfrm>
          <a:off x="0" y="0"/>
          <a:ext cx="0" cy="0"/>
          <a:chOff x="0" y="0"/>
          <a:chExt cx="0" cy="0"/>
        </a:xfrm>
      </p:grpSpPr>
      <p:sp>
        <p:nvSpPr>
          <p:cNvPr id="2" name="Nội dung CH"/>
          <p:cNvSpPr/>
          <p:nvPr/>
        </p:nvSpPr>
        <p:spPr>
          <a:xfrm>
            <a:off x="572161" y="685801"/>
            <a:ext cx="11258266" cy="4867102"/>
          </a:xfrm>
          <a:prstGeom prst="roundRect">
            <a:avLst/>
          </a:prstGeom>
          <a:solidFill>
            <a:srgbClr val="FFFF00">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3" name="Câu hỏi"/>
          <p:cNvSpPr/>
          <p:nvPr/>
        </p:nvSpPr>
        <p:spPr>
          <a:xfrm>
            <a:off x="3424844" y="0"/>
            <a:ext cx="5552901" cy="6858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54E0A"/>
                </a:solidFill>
                <a:effectLst/>
                <a:uLnTx/>
                <a:uFillTx/>
                <a:latin typeface="Tahoma" pitchFamily="34" charset="0"/>
                <a:ea typeface="+mn-ea"/>
                <a:cs typeface="Tahoma" pitchFamily="34" charset="0"/>
              </a:rPr>
              <a:t>Câu</a:t>
            </a:r>
            <a:r>
              <a:rPr kumimoji="0" lang="en-US" sz="3200" b="1" i="0" u="none" strike="noStrike" kern="1200" cap="none" spc="0" normalizeH="0" baseline="0" noProof="0" dirty="0">
                <a:ln>
                  <a:noFill/>
                </a:ln>
                <a:solidFill>
                  <a:srgbClr val="F54E0A"/>
                </a:solidFill>
                <a:effectLst/>
                <a:uLnTx/>
                <a:uFillTx/>
                <a:latin typeface="Tahoma" pitchFamily="34" charset="0"/>
                <a:ea typeface="+mn-ea"/>
                <a:cs typeface="Tahoma" pitchFamily="34" charset="0"/>
              </a:rPr>
              <a:t> </a:t>
            </a:r>
            <a:r>
              <a:rPr kumimoji="0" lang="en-US" sz="3200" b="1" i="0" u="none" strike="noStrike" kern="1200" cap="none" spc="0" normalizeH="0" baseline="0" noProof="0" dirty="0" err="1">
                <a:ln>
                  <a:noFill/>
                </a:ln>
                <a:solidFill>
                  <a:srgbClr val="F54E0A"/>
                </a:solidFill>
                <a:effectLst/>
                <a:uLnTx/>
                <a:uFillTx/>
                <a:latin typeface="Tahoma" pitchFamily="34" charset="0"/>
                <a:ea typeface="+mn-ea"/>
                <a:cs typeface="Tahoma" pitchFamily="34" charset="0"/>
              </a:rPr>
              <a:t>hỏi</a:t>
            </a:r>
            <a:r>
              <a:rPr kumimoji="0" lang="en-US" sz="3200" b="1" i="0" u="none" strike="noStrike" kern="1200" cap="none" spc="0" normalizeH="0" baseline="0" noProof="0" dirty="0">
                <a:ln>
                  <a:noFill/>
                </a:ln>
                <a:solidFill>
                  <a:srgbClr val="F54E0A"/>
                </a:solidFill>
                <a:effectLst/>
                <a:uLnTx/>
                <a:uFillTx/>
                <a:latin typeface="Tahoma" pitchFamily="34" charset="0"/>
                <a:ea typeface="+mn-ea"/>
                <a:cs typeface="Tahoma" pitchFamily="34" charset="0"/>
              </a:rPr>
              <a:t>  </a:t>
            </a:r>
          </a:p>
        </p:txBody>
      </p:sp>
      <p:sp>
        <p:nvSpPr>
          <p:cNvPr id="4" name="Đáp án"/>
          <p:cNvSpPr/>
          <p:nvPr/>
        </p:nvSpPr>
        <p:spPr>
          <a:xfrm>
            <a:off x="714895" y="3666737"/>
            <a:ext cx="10906298" cy="1700660"/>
          </a:xfrm>
          <a:prstGeom prst="roundRect">
            <a:avLst>
              <a:gd name="adj" fmla="val 5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r>
              <a:rPr lang="vi-VN" sz="3600" dirty="0">
                <a:solidFill>
                  <a:srgbClr val="FF0000"/>
                </a:solidFill>
              </a:rPr>
              <a:t>b) Giữ liên lạc với bạn bè của họ và cố gắng kết bạn mới</a:t>
            </a:r>
            <a:endParaRPr lang="en-US" sz="3600" dirty="0">
              <a:solidFill>
                <a:srgbClr val="FF0000"/>
              </a:solidFill>
            </a:endParaRPr>
          </a:p>
        </p:txBody>
      </p:sp>
      <p:sp>
        <p:nvSpPr>
          <p:cNvPr id="5" name="Rectangle 4"/>
          <p:cNvSpPr/>
          <p:nvPr/>
        </p:nvSpPr>
        <p:spPr>
          <a:xfrm>
            <a:off x="733113" y="1773332"/>
            <a:ext cx="11113940" cy="1938992"/>
          </a:xfrm>
          <a:prstGeom prst="rect">
            <a:avLst/>
          </a:prstGeom>
          <a:noFill/>
        </p:spPr>
        <p:txBody>
          <a:bodyPr wrap="none" lIns="91440" tIns="45720" rIns="91440" bIns="45720">
            <a:spAutoFit/>
          </a:bodyPr>
          <a:lstStyle/>
          <a:p>
            <a:r>
              <a:rPr lang="vi-VN" sz="2400" dirty="0"/>
              <a:t>Nếu ai đó cảm thấy cô đơn vì bạn của họ đã chuyển đi nơi khác, họ nên làm gì?</a:t>
            </a:r>
            <a:endParaRPr lang="en-US" sz="2400" dirty="0"/>
          </a:p>
          <a:p>
            <a:r>
              <a:rPr lang="vi-VN" sz="2400" dirty="0"/>
              <a:t>a) Rút lui khỏi người khác và đợi bạn của họ quay lại</a:t>
            </a:r>
            <a:endParaRPr lang="en-US" sz="2400" dirty="0"/>
          </a:p>
          <a:p>
            <a:r>
              <a:rPr lang="vi-VN" sz="2400" dirty="0"/>
              <a:t>b) Giữ liên lạc với bạn bè của họ và cố gắng kết bạn mới</a:t>
            </a:r>
            <a:endParaRPr lang="en-US" sz="2400" dirty="0"/>
          </a:p>
          <a:p>
            <a:r>
              <a:rPr lang="vi-VN" sz="2400" dirty="0"/>
              <a:t>c) Bỏ qua cảm giác cô đơn</a:t>
            </a:r>
            <a:endParaRPr lang="en-US" sz="2400" dirty="0"/>
          </a:p>
          <a:p>
            <a:r>
              <a:rPr lang="vi-VN" sz="2400" dirty="0"/>
              <a:t>d) Đừng cố gắng kết bạn mới nữa</a:t>
            </a:r>
            <a:endParaRPr lang="en-US" sz="2400" dirty="0"/>
          </a:p>
        </p:txBody>
      </p:sp>
      <p:pic>
        <p:nvPicPr>
          <p:cNvPr id="6" name="Beach_Disc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168044" y="-777892"/>
            <a:ext cx="609600" cy="609600"/>
          </a:xfrm>
          <a:prstGeom prst="rect">
            <a:avLst/>
          </a:prstGeom>
        </p:spPr>
      </p:pic>
      <p:pic>
        <p:nvPicPr>
          <p:cNvPr id="9" name="Picture 8">
            <a:hlinkClick r:id="rId10" action="ppaction://hlinksldjump"/>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9036" b="80599" l="15154" r="63324"/>
                    </a14:imgEffect>
                  </a14:imgLayer>
                </a14:imgProps>
              </a:ext>
            </a:extLst>
          </a:blip>
          <a:srcRect l="14807" t="28545" r="36145" b="18756"/>
          <a:stretch/>
        </p:blipFill>
        <p:spPr>
          <a:xfrm>
            <a:off x="10226071" y="5552903"/>
            <a:ext cx="1620982" cy="1305097"/>
          </a:xfrm>
          <a:prstGeom prst="rect">
            <a:avLst/>
          </a:prstGeom>
        </p:spPr>
      </p:pic>
      <p:pic>
        <p:nvPicPr>
          <p:cNvPr id="10" name="Picture 115" descr="ALRMCLOK"/>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62209" y="346749"/>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12"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13"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14"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15"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16"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17"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18"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19"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20"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21"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22"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23"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24"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25"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26"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pic>
        <p:nvPicPr>
          <p:cNvPr id="27" name="Picture 2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9149316">
            <a:off x="10138420" y="281849"/>
            <a:ext cx="1787794" cy="1902673"/>
          </a:xfrm>
          <a:prstGeom prst="rect">
            <a:avLst/>
          </a:prstGeom>
        </p:spPr>
      </p:pic>
    </p:spTree>
    <p:extLst>
      <p:ext uri="{BB962C8B-B14F-4D97-AF65-F5344CB8AC3E}">
        <p14:creationId xmlns:p14="http://schemas.microsoft.com/office/powerpoint/2010/main" val="284384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3750" fill="hold"/>
                                        <p:tgtEl>
                                          <p:spTgt spid="6"/>
                                        </p:tgtEl>
                                      </p:cBhvr>
                                    </p:cmd>
                                  </p:childTnLst>
                                </p:cTn>
                              </p:par>
                              <p:par>
                                <p:cTn id="7" presetID="53" presetClass="entr" presetSubtype="16"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animEffect transition="in" filter="fade">
                                      <p:cBhvr>
                                        <p:cTn id="11" dur="5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 calcmode="lin" valueType="num">
                                      <p:cBhvr>
                                        <p:cTn id="23" dur="1000" fill="hold"/>
                                        <p:tgtEl>
                                          <p:spTgt spid="5"/>
                                        </p:tgtEl>
                                        <p:attrNameLst>
                                          <p:attrName>style.rotation</p:attrName>
                                        </p:attrNameLst>
                                      </p:cBhvr>
                                      <p:tavLst>
                                        <p:tav tm="0">
                                          <p:val>
                                            <p:fltVal val="90"/>
                                          </p:val>
                                        </p:tav>
                                        <p:tav tm="100000">
                                          <p:val>
                                            <p:fltVal val="0"/>
                                          </p:val>
                                        </p:tav>
                                      </p:tavLst>
                                    </p:anim>
                                    <p:animEffect transition="in" filter="fade">
                                      <p:cBhvr>
                                        <p:cTn id="2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fltVal val="0"/>
                                          </p:val>
                                        </p:tav>
                                        <p:tav tm="100000">
                                          <p:val>
                                            <p:strVal val="#ppt_h"/>
                                          </p:val>
                                        </p:tav>
                                      </p:tavLst>
                                    </p:anim>
                                    <p:animEffect transition="in" filter="fade">
                                      <p:cBhvr>
                                        <p:cTn id="32" dur="500"/>
                                        <p:tgtEl>
                                          <p:spTgt spid="4"/>
                                        </p:tgtEl>
                                      </p:cBhvr>
                                    </p:animEffect>
                                  </p:childTnLst>
                                  <p:subTnLst>
                                    <p:audio>
                                      <p:cMediaNode>
                                        <p:cTn display="0" masterRel="sameClick">
                                          <p:stCondLst>
                                            <p:cond evt="begin" delay="0">
                                              <p:tn val="28"/>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3"/>
                  </p:tgtEl>
                </p:cond>
              </p:nextCondLst>
            </p:seq>
            <p:audio>
              <p:cMediaNode vol="15152">
                <p:cTn id="33" fill="hold" display="0">
                  <p:stCondLst>
                    <p:cond delay="indefinite"/>
                  </p:stCondLst>
                  <p:endCondLst>
                    <p:cond evt="onStopAudio" delay="0">
                      <p:tgtEl>
                        <p:sldTgt/>
                      </p:tgtEl>
                    </p:cond>
                  </p:endCondLst>
                </p:cTn>
                <p:tgtEl>
                  <p:spTgt spid="6"/>
                </p:tgtEl>
              </p:cMediaNode>
            </p:audio>
            <p:seq concurrent="1" nextAc="seek">
              <p:cTn id="34" restart="whenNotActive" fill="hold" evtFilter="cancelBubble" nodeType="interactiveSeq">
                <p:stCondLst>
                  <p:cond evt="onClick" delay="0">
                    <p:tgtEl>
                      <p:spTgt spid="10"/>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grpId="0" nodeType="afterEffect">
                                  <p:stCondLst>
                                    <p:cond delay="1000"/>
                                  </p:stCondLst>
                                  <p:childTnLst>
                                    <p:set>
                                      <p:cBhvr>
                                        <p:cTn id="38"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6" name="beep.wav"/>
                                        </p:tgtEl>
                                      </p:cMediaNode>
                                    </p:audio>
                                  </p:subTnLst>
                                </p:cTn>
                              </p:par>
                            </p:childTnLst>
                          </p:cTn>
                        </p:par>
                        <p:par>
                          <p:cTn id="39" fill="hold">
                            <p:stCondLst>
                              <p:cond delay="1000"/>
                            </p:stCondLst>
                            <p:childTnLst>
                              <p:par>
                                <p:cTn id="40" presetID="1" presetClass="entr" presetSubtype="0" fill="hold" grpId="0" nodeType="afterEffect">
                                  <p:stCondLst>
                                    <p:cond delay="1000"/>
                                  </p:stCondLst>
                                  <p:childTnLst>
                                    <p:set>
                                      <p:cBhvr>
                                        <p:cTn id="41"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6" name="beep.wav"/>
                                        </p:tgtEl>
                                      </p:cMediaNode>
                                    </p:audio>
                                  </p:subTnLst>
                                </p:cTn>
                              </p:par>
                            </p:childTnLst>
                          </p:cTn>
                        </p:par>
                        <p:par>
                          <p:cTn id="42" fill="hold">
                            <p:stCondLst>
                              <p:cond delay="2000"/>
                            </p:stCondLst>
                            <p:childTnLst>
                              <p:par>
                                <p:cTn id="43" presetID="1" presetClass="entr" presetSubtype="0" fill="hold" grpId="0" nodeType="afterEffect">
                                  <p:stCondLst>
                                    <p:cond delay="1000"/>
                                  </p:stCondLst>
                                  <p:childTnLst>
                                    <p:set>
                                      <p:cBhvr>
                                        <p:cTn id="4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6" name="beep.wav"/>
                                        </p:tgtEl>
                                      </p:cMediaNode>
                                    </p:audio>
                                  </p:subTnLst>
                                </p:cTn>
                              </p:par>
                            </p:childTnLst>
                          </p:cTn>
                        </p:par>
                        <p:par>
                          <p:cTn id="45" fill="hold">
                            <p:stCondLst>
                              <p:cond delay="3000"/>
                            </p:stCondLst>
                            <p:childTnLst>
                              <p:par>
                                <p:cTn id="46" presetID="1" presetClass="entr" presetSubtype="0" fill="hold" grpId="0" nodeType="afterEffect">
                                  <p:stCondLst>
                                    <p:cond delay="1000"/>
                                  </p:stCondLst>
                                  <p:childTnLst>
                                    <p:set>
                                      <p:cBhvr>
                                        <p:cTn id="47"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6" name="beep.wav"/>
                                        </p:tgtEl>
                                      </p:cMediaNode>
                                    </p:audio>
                                  </p:subTnLst>
                                </p:cTn>
                              </p:par>
                            </p:childTnLst>
                          </p:cTn>
                        </p:par>
                        <p:par>
                          <p:cTn id="48" fill="hold">
                            <p:stCondLst>
                              <p:cond delay="4000"/>
                            </p:stCondLst>
                            <p:childTnLst>
                              <p:par>
                                <p:cTn id="49" presetID="1" presetClass="entr" presetSubtype="0" fill="hold" grpId="0" nodeType="afterEffect">
                                  <p:stCondLst>
                                    <p:cond delay="1000"/>
                                  </p:stCondLst>
                                  <p:childTnLst>
                                    <p:set>
                                      <p:cBhvr>
                                        <p:cTn id="5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6" name="beep.wav"/>
                                        </p:tgtEl>
                                      </p:cMediaNode>
                                    </p:audio>
                                  </p:subTnLst>
                                </p:cTn>
                              </p:par>
                            </p:childTnLst>
                          </p:cTn>
                        </p:par>
                        <p:par>
                          <p:cTn id="51" fill="hold">
                            <p:stCondLst>
                              <p:cond delay="5000"/>
                            </p:stCondLst>
                            <p:childTnLst>
                              <p:par>
                                <p:cTn id="52" presetID="1" presetClass="entr" presetSubtype="0" fill="hold" grpId="0" nodeType="afterEffect">
                                  <p:stCondLst>
                                    <p:cond delay="1000"/>
                                  </p:stCondLst>
                                  <p:childTnLst>
                                    <p:set>
                                      <p:cBhvr>
                                        <p:cTn id="53"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6" name="beep.wav"/>
                                        </p:tgtEl>
                                      </p:cMediaNode>
                                    </p:audio>
                                  </p:subTnLst>
                                </p:cTn>
                              </p:par>
                            </p:childTnLst>
                          </p:cTn>
                        </p:par>
                        <p:par>
                          <p:cTn id="54" fill="hold">
                            <p:stCondLst>
                              <p:cond delay="6000"/>
                            </p:stCondLst>
                            <p:childTnLst>
                              <p:par>
                                <p:cTn id="55" presetID="1" presetClass="entr" presetSubtype="0" fill="hold" grpId="0" nodeType="afterEffect">
                                  <p:stCondLst>
                                    <p:cond delay="1000"/>
                                  </p:stCondLst>
                                  <p:childTnLst>
                                    <p:set>
                                      <p:cBhvr>
                                        <p:cTn id="5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6" name="beep.wav"/>
                                        </p:tgtEl>
                                      </p:cMediaNode>
                                    </p:audio>
                                  </p:subTnLst>
                                </p:cTn>
                              </p:par>
                            </p:childTnLst>
                          </p:cTn>
                        </p:par>
                        <p:par>
                          <p:cTn id="57" fill="hold">
                            <p:stCondLst>
                              <p:cond delay="7000"/>
                            </p:stCondLst>
                            <p:childTnLst>
                              <p:par>
                                <p:cTn id="58" presetID="1" presetClass="entr" presetSubtype="0" fill="hold" grpId="0" nodeType="afterEffect">
                                  <p:stCondLst>
                                    <p:cond delay="1000"/>
                                  </p:stCondLst>
                                  <p:childTnLst>
                                    <p:set>
                                      <p:cBhvr>
                                        <p:cTn id="59"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6" name="beep.wav"/>
                                        </p:tgtEl>
                                      </p:cMediaNode>
                                    </p:audio>
                                  </p:subTnLst>
                                </p:cTn>
                              </p:par>
                            </p:childTnLst>
                          </p:cTn>
                        </p:par>
                        <p:par>
                          <p:cTn id="60" fill="hold">
                            <p:stCondLst>
                              <p:cond delay="8000"/>
                            </p:stCondLst>
                            <p:childTnLst>
                              <p:par>
                                <p:cTn id="61" presetID="1" presetClass="entr" presetSubtype="0" fill="hold" grpId="0" nodeType="afterEffect">
                                  <p:stCondLst>
                                    <p:cond delay="1000"/>
                                  </p:stCondLst>
                                  <p:childTnLst>
                                    <p:set>
                                      <p:cBhvr>
                                        <p:cTn id="62"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6" name="beep.wav"/>
                                        </p:tgtEl>
                                      </p:cMediaNode>
                                    </p:audio>
                                  </p:subTnLst>
                                </p:cTn>
                              </p:par>
                            </p:childTnLst>
                          </p:cTn>
                        </p:par>
                        <p:par>
                          <p:cTn id="63" fill="hold">
                            <p:stCondLst>
                              <p:cond delay="9000"/>
                            </p:stCondLst>
                            <p:childTnLst>
                              <p:par>
                                <p:cTn id="64" presetID="1" presetClass="entr" presetSubtype="0" fill="hold" grpId="0" nodeType="afterEffect">
                                  <p:stCondLst>
                                    <p:cond delay="1000"/>
                                  </p:stCondLst>
                                  <p:childTnLst>
                                    <p:set>
                                      <p:cBhvr>
                                        <p:cTn id="65"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6" name="beep.wav"/>
                                        </p:tgtEl>
                                      </p:cMediaNode>
                                    </p:audio>
                                  </p:subTnLst>
                                </p:cTn>
                              </p:par>
                            </p:childTnLst>
                          </p:cTn>
                        </p:par>
                        <p:par>
                          <p:cTn id="66" fill="hold">
                            <p:stCondLst>
                              <p:cond delay="10000"/>
                            </p:stCondLst>
                            <p:childTnLst>
                              <p:par>
                                <p:cTn id="67" presetID="1" presetClass="entr" presetSubtype="0" fill="hold" grpId="0" nodeType="afterEffect">
                                  <p:stCondLst>
                                    <p:cond delay="1000"/>
                                  </p:stCondLst>
                                  <p:childTnLst>
                                    <p:set>
                                      <p:cBhvr>
                                        <p:cTn id="6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6" name="beep.wav"/>
                                        </p:tgtEl>
                                      </p:cMediaNode>
                                    </p:audio>
                                  </p:subTnLst>
                                </p:cTn>
                              </p:par>
                            </p:childTnLst>
                          </p:cTn>
                        </p:par>
                        <p:par>
                          <p:cTn id="69" fill="hold">
                            <p:stCondLst>
                              <p:cond delay="11000"/>
                            </p:stCondLst>
                            <p:childTnLst>
                              <p:par>
                                <p:cTn id="70" presetID="1" presetClass="entr" presetSubtype="0" fill="hold" grpId="0" nodeType="afterEffect">
                                  <p:stCondLst>
                                    <p:cond delay="1000"/>
                                  </p:stCondLst>
                                  <p:childTnLst>
                                    <p:set>
                                      <p:cBhvr>
                                        <p:cTn id="7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6" name="beep.wav"/>
                                        </p:tgtEl>
                                      </p:cMediaNode>
                                    </p:audio>
                                  </p:subTnLst>
                                </p:cTn>
                              </p:par>
                            </p:childTnLst>
                          </p:cTn>
                        </p:par>
                        <p:par>
                          <p:cTn id="72" fill="hold">
                            <p:stCondLst>
                              <p:cond delay="12000"/>
                            </p:stCondLst>
                            <p:childTnLst>
                              <p:par>
                                <p:cTn id="73" presetID="1" presetClass="entr" presetSubtype="0" fill="hold" grpId="0" nodeType="afterEffect">
                                  <p:stCondLst>
                                    <p:cond delay="1000"/>
                                  </p:stCondLst>
                                  <p:childTnLst>
                                    <p:set>
                                      <p:cBhvr>
                                        <p:cTn id="7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6" name="beep.wav"/>
                                        </p:tgtEl>
                                      </p:cMediaNode>
                                    </p:audio>
                                  </p:subTnLst>
                                </p:cTn>
                              </p:par>
                            </p:childTnLst>
                          </p:cTn>
                        </p:par>
                        <p:par>
                          <p:cTn id="75" fill="hold">
                            <p:stCondLst>
                              <p:cond delay="13000"/>
                            </p:stCondLst>
                            <p:childTnLst>
                              <p:par>
                                <p:cTn id="76" presetID="1" presetClass="entr" presetSubtype="0" fill="hold" grpId="0" nodeType="afterEffect">
                                  <p:stCondLst>
                                    <p:cond delay="1000"/>
                                  </p:stCondLst>
                                  <p:childTnLst>
                                    <p:set>
                                      <p:cBhvr>
                                        <p:cTn id="77"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6" name="beep.wav"/>
                                        </p:tgtEl>
                                      </p:cMediaNode>
                                    </p:audio>
                                  </p:subTnLst>
                                </p:cTn>
                              </p:par>
                            </p:childTnLst>
                          </p:cTn>
                        </p:par>
                        <p:par>
                          <p:cTn id="78" fill="hold">
                            <p:stCondLst>
                              <p:cond delay="14000"/>
                            </p:stCondLst>
                            <p:childTnLst>
                              <p:par>
                                <p:cTn id="79" presetID="1" presetClass="entr" presetSubtype="0" fill="hold" grpId="0" nodeType="afterEffect">
                                  <p:stCondLst>
                                    <p:cond delay="1000"/>
                                  </p:stCondLst>
                                  <p:childTnLst>
                                    <p:set>
                                      <p:cBhvr>
                                        <p:cTn id="8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6" name="beep.wav"/>
                                        </p:tgtEl>
                                      </p:cMediaNode>
                                    </p:audio>
                                  </p:subTnLst>
                                </p:cTn>
                              </p:par>
                            </p:childTnLst>
                          </p:cTn>
                        </p:par>
                        <p:par>
                          <p:cTn id="81" fill="hold">
                            <p:stCondLst>
                              <p:cond delay="15000"/>
                            </p:stCondLst>
                            <p:childTnLst>
                              <p:par>
                                <p:cTn id="82" presetID="1" presetClass="entr" presetSubtype="0" fill="hold" grpId="0" nodeType="afterEffect">
                                  <p:stCondLst>
                                    <p:cond delay="1000"/>
                                  </p:stCondLst>
                                  <p:childTnLst>
                                    <p:set>
                                      <p:cBhvr>
                                        <p:cTn id="83"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10"/>
                  </p:tgtEl>
                </p:cond>
              </p:nextCondLst>
            </p:seq>
          </p:childTnLst>
        </p:cTn>
      </p:par>
    </p:tnLst>
    <p:bldLst>
      <p:bldP spid="2" grpId="0" animBg="1"/>
      <p:bldP spid="3" grpId="0" animBg="1"/>
      <p:bldP spid="4" grpId="0" animBg="1"/>
      <p:bldP spid="5" grpId="0"/>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9">
            <a:extLst>
              <a:ext uri="{FF2B5EF4-FFF2-40B4-BE49-F238E27FC236}">
                <a16:creationId xmlns:a16="http://schemas.microsoft.com/office/drawing/2014/main" id="{94070C2B-4C45-4878-2A85-27A8AE1FF219}"/>
              </a:ext>
            </a:extLst>
          </p:cNvPr>
          <p:cNvPicPr>
            <a:picLocks noChangeAspect="1"/>
          </p:cNvPicPr>
          <p:nvPr/>
        </p:nvPicPr>
        <p:blipFill>
          <a:blip r:embed="rId3"/>
          <a:srcRect/>
          <a:stretch>
            <a:fillRect/>
          </a:stretch>
        </p:blipFill>
        <p:spPr>
          <a:xfrm>
            <a:off x="1997123" y="4164787"/>
            <a:ext cx="10068080" cy="2693213"/>
          </a:xfrm>
          <a:prstGeom prst="rect">
            <a:avLst/>
          </a:prstGeom>
        </p:spPr>
      </p:pic>
      <p:pic>
        <p:nvPicPr>
          <p:cNvPr id="7" name="Picture 21">
            <a:extLst>
              <a:ext uri="{FF2B5EF4-FFF2-40B4-BE49-F238E27FC236}">
                <a16:creationId xmlns:a16="http://schemas.microsoft.com/office/drawing/2014/main" id="{539D6873-80A9-1317-1593-8D7828602ED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005247" y="-342899"/>
            <a:ext cx="1959169" cy="1655497"/>
          </a:xfrm>
          <a:prstGeom prst="rect">
            <a:avLst/>
          </a:prstGeom>
        </p:spPr>
      </p:pic>
      <p:sp>
        <p:nvSpPr>
          <p:cNvPr id="4" name="Rectangle 3"/>
          <p:cNvSpPr/>
          <p:nvPr/>
        </p:nvSpPr>
        <p:spPr>
          <a:xfrm>
            <a:off x="0" y="0"/>
            <a:ext cx="12065203" cy="4524315"/>
          </a:xfrm>
          <a:prstGeom prst="rect">
            <a:avLst/>
          </a:prstGeom>
        </p:spPr>
        <p:txBody>
          <a:bodyPr wrap="square">
            <a:spAutoFit/>
          </a:bodyPr>
          <a:lstStyle/>
          <a:p>
            <a:pPr lvl="0" algn="ctr">
              <a:defRPr/>
            </a:pPr>
            <a:r>
              <a:rPr lang="en-US" sz="4800" b="1" dirty="0">
                <a:ln w="0"/>
                <a:latin typeface="Times New Roman" panose="02020603050405020304" pitchFamily="18" charset="0"/>
                <a:cs typeface="Times New Roman" panose="02020603050405020304" pitchFamily="18" charset="0"/>
              </a:rPr>
              <a:t>Thứ sáu ngày 2 tháng 2 năm 2024</a:t>
            </a:r>
          </a:p>
          <a:p>
            <a:pPr lvl="0" algn="ctr">
              <a:defRPr/>
            </a:pPr>
            <a:r>
              <a:rPr lang="en-US" sz="4800" b="1" dirty="0">
                <a:ln w="0"/>
                <a:latin typeface="Times New Roman" panose="02020603050405020304" pitchFamily="18" charset="0"/>
                <a:cs typeface="Times New Roman" panose="02020603050405020304" pitchFamily="18" charset="0"/>
              </a:rPr>
              <a:t>ĐẠO ĐỨC</a:t>
            </a:r>
          </a:p>
          <a:p>
            <a:pPr lvl="0" algn="ctr">
              <a:defRPr/>
            </a:pPr>
            <a:endParaRPr lang="en-US" sz="4800" b="1" dirty="0">
              <a:ln w="0"/>
              <a:latin typeface="Times New Roman" panose="02020603050405020304" pitchFamily="18" charset="0"/>
              <a:cs typeface="Times New Roman" panose="02020603050405020304" pitchFamily="18" charset="0"/>
            </a:endParaRPr>
          </a:p>
          <a:p>
            <a:pPr lvl="0" algn="ctr">
              <a:defRPr/>
            </a:pPr>
            <a:r>
              <a:rPr lang="en-US" sz="4800" b="1" dirty="0">
                <a:ln w="0"/>
                <a:latin typeface="Times New Roman" panose="02020603050405020304" pitchFamily="18" charset="0"/>
                <a:cs typeface="Times New Roman" panose="02020603050405020304" pitchFamily="18" charset="0"/>
              </a:rPr>
              <a:t>EM THIẾT LẬP QUAN HỆ VỚI BẠN BÈ</a:t>
            </a:r>
          </a:p>
          <a:p>
            <a:pPr lvl="0" algn="ctr">
              <a:defRPr/>
            </a:pPr>
            <a:endParaRPr lang="en-US" sz="4800" b="1" dirty="0">
              <a:ln w="0"/>
              <a:latin typeface="Times New Roman" panose="02020603050405020304" pitchFamily="18" charset="0"/>
              <a:cs typeface="Times New Roman" panose="02020603050405020304" pitchFamily="18" charset="0"/>
            </a:endParaRPr>
          </a:p>
          <a:p>
            <a:pPr lvl="0" algn="ctr">
              <a:defRPr/>
            </a:pPr>
            <a:r>
              <a:rPr lang="en-US" sz="4800" b="1" dirty="0">
                <a:ln w="0"/>
                <a:latin typeface="Times New Roman" panose="02020603050405020304" pitchFamily="18" charset="0"/>
                <a:cs typeface="Times New Roman" panose="02020603050405020304" pitchFamily="18" charset="0"/>
              </a:rPr>
              <a:t>(TIẾT 2)</a:t>
            </a:r>
          </a:p>
        </p:txBody>
      </p:sp>
    </p:spTree>
    <p:extLst>
      <p:ext uri="{BB962C8B-B14F-4D97-AF65-F5344CB8AC3E}">
        <p14:creationId xmlns:p14="http://schemas.microsoft.com/office/powerpoint/2010/main" val="10965278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a:extLst>
              <a:ext uri="{FF2B5EF4-FFF2-40B4-BE49-F238E27FC236}">
                <a16:creationId xmlns:a16="http://schemas.microsoft.com/office/drawing/2014/main" id="{40F9BE70-725F-A452-B223-B3F51295F2D7}"/>
              </a:ext>
            </a:extLst>
          </p:cNvPr>
          <p:cNvPicPr>
            <a:picLocks noChangeAspect="1"/>
          </p:cNvPicPr>
          <p:nvPr/>
        </p:nvPicPr>
        <p:blipFill>
          <a:blip r:embed="rId2"/>
          <a:srcRect/>
          <a:stretch>
            <a:fillRect/>
          </a:stretch>
        </p:blipFill>
        <p:spPr>
          <a:xfrm>
            <a:off x="3190875" y="348313"/>
            <a:ext cx="9001127" cy="6648420"/>
          </a:xfrm>
          <a:prstGeom prst="rect">
            <a:avLst/>
          </a:prstGeom>
        </p:spPr>
      </p:pic>
      <p:pic>
        <p:nvPicPr>
          <p:cNvPr id="6" name="Picture 10">
            <a:extLst>
              <a:ext uri="{FF2B5EF4-FFF2-40B4-BE49-F238E27FC236}">
                <a16:creationId xmlns:a16="http://schemas.microsoft.com/office/drawing/2014/main" id="{6DA7A68B-F1B2-403D-C60E-E71A07532B8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6515" y="3463876"/>
            <a:ext cx="5224186" cy="3532856"/>
          </a:xfrm>
          <a:prstGeom prst="rect">
            <a:avLst/>
          </a:prstGeom>
        </p:spPr>
      </p:pic>
      <p:pic>
        <p:nvPicPr>
          <p:cNvPr id="2" name="Picture 1">
            <a:extLst>
              <a:ext uri="{FF2B5EF4-FFF2-40B4-BE49-F238E27FC236}">
                <a16:creationId xmlns:a16="http://schemas.microsoft.com/office/drawing/2014/main" id="{32194688-FFE7-F756-3751-EA8CB18468CA}"/>
              </a:ext>
            </a:extLst>
          </p:cNvPr>
          <p:cNvPicPr>
            <a:picLocks noChangeAspect="1"/>
          </p:cNvPicPr>
          <p:nvPr/>
        </p:nvPicPr>
        <p:blipFill>
          <a:blip r:embed="rId5"/>
          <a:stretch>
            <a:fillRect/>
          </a:stretch>
        </p:blipFill>
        <p:spPr>
          <a:xfrm>
            <a:off x="4468095" y="1749092"/>
            <a:ext cx="6303810" cy="1816765"/>
          </a:xfrm>
          <a:prstGeom prst="rect">
            <a:avLst/>
          </a:prstGeom>
        </p:spPr>
      </p:pic>
    </p:spTree>
    <p:extLst>
      <p:ext uri="{BB962C8B-B14F-4D97-AF65-F5344CB8AC3E}">
        <p14:creationId xmlns:p14="http://schemas.microsoft.com/office/powerpoint/2010/main" val="3487750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pic>
        <p:nvPicPr>
          <p:cNvPr id="3" name="Tìm bạn thân_720p">
            <a:hlinkClick r:id="" action="ppaction://media"/>
            <a:extLst>
              <a:ext uri="{FF2B5EF4-FFF2-40B4-BE49-F238E27FC236}">
                <a16:creationId xmlns:a16="http://schemas.microsoft.com/office/drawing/2014/main" id="{70F6CFD3-8840-7F86-6BA0-22F983E3928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6884702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9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6BD1C24-C3ED-AE57-257B-3C9253A6FE04}"/>
              </a:ext>
            </a:extLst>
          </p:cNvPr>
          <p:cNvSpPr/>
          <p:nvPr/>
        </p:nvSpPr>
        <p:spPr>
          <a:xfrm>
            <a:off x="1143000" y="1219903"/>
            <a:ext cx="11049000" cy="1027997"/>
          </a:xfrm>
          <a:custGeom>
            <a:avLst/>
            <a:gdLst>
              <a:gd name="connsiteX0" fmla="*/ 0 w 11049000"/>
              <a:gd name="connsiteY0" fmla="*/ 171336 h 1027997"/>
              <a:gd name="connsiteX1" fmla="*/ 171336 w 11049000"/>
              <a:gd name="connsiteY1" fmla="*/ 0 h 1027997"/>
              <a:gd name="connsiteX2" fmla="*/ 10877664 w 11049000"/>
              <a:gd name="connsiteY2" fmla="*/ 0 h 1027997"/>
              <a:gd name="connsiteX3" fmla="*/ 11049000 w 11049000"/>
              <a:gd name="connsiteY3" fmla="*/ 171336 h 1027997"/>
              <a:gd name="connsiteX4" fmla="*/ 11049000 w 11049000"/>
              <a:gd name="connsiteY4" fmla="*/ 856661 h 1027997"/>
              <a:gd name="connsiteX5" fmla="*/ 10877664 w 11049000"/>
              <a:gd name="connsiteY5" fmla="*/ 1027997 h 1027997"/>
              <a:gd name="connsiteX6" fmla="*/ 171336 w 11049000"/>
              <a:gd name="connsiteY6" fmla="*/ 1027997 h 1027997"/>
              <a:gd name="connsiteX7" fmla="*/ 0 w 11049000"/>
              <a:gd name="connsiteY7" fmla="*/ 856661 h 1027997"/>
              <a:gd name="connsiteX8" fmla="*/ 0 w 11049000"/>
              <a:gd name="connsiteY8" fmla="*/ 171336 h 102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49000" h="1027997" fill="none" extrusionOk="0">
                <a:moveTo>
                  <a:pt x="0" y="171336"/>
                </a:moveTo>
                <a:cubicBezTo>
                  <a:pt x="242" y="83258"/>
                  <a:pt x="79285" y="4322"/>
                  <a:pt x="171336" y="0"/>
                </a:cubicBezTo>
                <a:cubicBezTo>
                  <a:pt x="4526359" y="72427"/>
                  <a:pt x="7552448" y="61419"/>
                  <a:pt x="10877664" y="0"/>
                </a:cubicBezTo>
                <a:cubicBezTo>
                  <a:pt x="10970825" y="-10085"/>
                  <a:pt x="11040882" y="74254"/>
                  <a:pt x="11049000" y="171336"/>
                </a:cubicBezTo>
                <a:cubicBezTo>
                  <a:pt x="11073435" y="441181"/>
                  <a:pt x="11072957" y="686681"/>
                  <a:pt x="11049000" y="856661"/>
                </a:cubicBezTo>
                <a:cubicBezTo>
                  <a:pt x="11052374" y="934165"/>
                  <a:pt x="10970365" y="1025839"/>
                  <a:pt x="10877664" y="1027997"/>
                </a:cubicBezTo>
                <a:cubicBezTo>
                  <a:pt x="8683921" y="1057824"/>
                  <a:pt x="5382709" y="948691"/>
                  <a:pt x="171336" y="1027997"/>
                </a:cubicBezTo>
                <a:cubicBezTo>
                  <a:pt x="89641" y="1026535"/>
                  <a:pt x="-11233" y="953508"/>
                  <a:pt x="0" y="856661"/>
                </a:cubicBezTo>
                <a:cubicBezTo>
                  <a:pt x="-5583" y="723522"/>
                  <a:pt x="51877" y="489141"/>
                  <a:pt x="0" y="171336"/>
                </a:cubicBezTo>
                <a:close/>
              </a:path>
              <a:path w="11049000" h="1027997" stroke="0" extrusionOk="0">
                <a:moveTo>
                  <a:pt x="0" y="171336"/>
                </a:moveTo>
                <a:cubicBezTo>
                  <a:pt x="8578" y="79048"/>
                  <a:pt x="77692" y="2046"/>
                  <a:pt x="171336" y="0"/>
                </a:cubicBezTo>
                <a:cubicBezTo>
                  <a:pt x="2713426" y="123000"/>
                  <a:pt x="6689165" y="-96860"/>
                  <a:pt x="10877664" y="0"/>
                </a:cubicBezTo>
                <a:cubicBezTo>
                  <a:pt x="10964739" y="-5755"/>
                  <a:pt x="11050094" y="74505"/>
                  <a:pt x="11049000" y="171336"/>
                </a:cubicBezTo>
                <a:cubicBezTo>
                  <a:pt x="11109933" y="394448"/>
                  <a:pt x="11081869" y="617152"/>
                  <a:pt x="11049000" y="856661"/>
                </a:cubicBezTo>
                <a:cubicBezTo>
                  <a:pt x="11034478" y="956548"/>
                  <a:pt x="10958449" y="1025732"/>
                  <a:pt x="10877664" y="1027997"/>
                </a:cubicBezTo>
                <a:cubicBezTo>
                  <a:pt x="8367298" y="867290"/>
                  <a:pt x="4728496" y="1067664"/>
                  <a:pt x="171336" y="1027997"/>
                </a:cubicBezTo>
                <a:cubicBezTo>
                  <a:pt x="70856" y="1026815"/>
                  <a:pt x="-16882" y="943639"/>
                  <a:pt x="0" y="856661"/>
                </a:cubicBezTo>
                <a:cubicBezTo>
                  <a:pt x="-5201" y="719322"/>
                  <a:pt x="55704" y="512635"/>
                  <a:pt x="0" y="171336"/>
                </a:cubicBezTo>
                <a:close/>
              </a:path>
            </a:pathLst>
          </a:custGeom>
          <a:solidFill>
            <a:srgbClr val="FFFF00"/>
          </a:solidFill>
          <a:ln>
            <a:solidFill>
              <a:schemeClr val="tx2"/>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4000" b="1" kern="0" dirty="0" err="1">
                <a:solidFill>
                  <a:srgbClr val="FF0000"/>
                </a:solidFill>
                <a:latin typeface="Cambria" panose="02040503050406030204" pitchFamily="18" charset="0"/>
                <a:ea typeface="Cambria" panose="02040503050406030204" pitchFamily="18" charset="0"/>
                <a:sym typeface="Arial"/>
              </a:rPr>
              <a:t>Vì</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sao</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chúng</a:t>
            </a:r>
            <a:r>
              <a:rPr lang="en-US" sz="4000" b="1" kern="0" dirty="0">
                <a:solidFill>
                  <a:srgbClr val="FF0000"/>
                </a:solidFill>
                <a:latin typeface="Cambria" panose="02040503050406030204" pitchFamily="18" charset="0"/>
                <a:ea typeface="Cambria" panose="02040503050406030204" pitchFamily="18" charset="0"/>
                <a:sym typeface="Arial"/>
              </a:rPr>
              <a:t> ta </a:t>
            </a:r>
            <a:r>
              <a:rPr lang="en-US" sz="4000" b="1" kern="0" dirty="0" err="1">
                <a:solidFill>
                  <a:srgbClr val="FF0000"/>
                </a:solidFill>
                <a:latin typeface="Cambria" panose="02040503050406030204" pitchFamily="18" charset="0"/>
                <a:ea typeface="Cambria" panose="02040503050406030204" pitchFamily="18" charset="0"/>
                <a:sym typeface="Arial"/>
              </a:rPr>
              <a:t>nên</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thiết</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lập</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quan</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hệ</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bạn</a:t>
            </a:r>
            <a:r>
              <a:rPr lang="en-US" sz="4000" b="1" kern="0" dirty="0">
                <a:solidFill>
                  <a:srgbClr val="FF0000"/>
                </a:solidFill>
                <a:latin typeface="Cambria" panose="02040503050406030204" pitchFamily="18" charset="0"/>
                <a:ea typeface="Cambria" panose="02040503050406030204" pitchFamily="18" charset="0"/>
                <a:sym typeface="Arial"/>
              </a:rPr>
              <a:t> </a:t>
            </a:r>
            <a:r>
              <a:rPr lang="en-US" sz="4000" b="1" kern="0" dirty="0" err="1">
                <a:solidFill>
                  <a:srgbClr val="FF0000"/>
                </a:solidFill>
                <a:latin typeface="Cambria" panose="02040503050406030204" pitchFamily="18" charset="0"/>
                <a:ea typeface="Cambria" panose="02040503050406030204" pitchFamily="18" charset="0"/>
                <a:sym typeface="Arial"/>
              </a:rPr>
              <a:t>bè</a:t>
            </a:r>
            <a:r>
              <a:rPr lang="en-US" sz="4000" b="1" kern="0" dirty="0">
                <a:solidFill>
                  <a:srgbClr val="FF0000"/>
                </a:solidFill>
                <a:latin typeface="Cambria" panose="02040503050406030204" pitchFamily="18" charset="0"/>
                <a:ea typeface="Cambria" panose="02040503050406030204" pitchFamily="18" charset="0"/>
                <a:sym typeface="Arial"/>
              </a:rPr>
              <a:t>?</a:t>
            </a:r>
            <a:endPar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endParaRPr>
          </a:p>
        </p:txBody>
      </p:sp>
      <p:pic>
        <p:nvPicPr>
          <p:cNvPr id="5" name="Picture 36">
            <a:extLst>
              <a:ext uri="{FF2B5EF4-FFF2-40B4-BE49-F238E27FC236}">
                <a16:creationId xmlns:a16="http://schemas.microsoft.com/office/drawing/2014/main" id="{060AEB86-04B2-E432-AEB5-137997B1B795}"/>
              </a:ext>
            </a:extLst>
          </p:cNvPr>
          <p:cNvPicPr>
            <a:picLocks noChangeAspect="1"/>
          </p:cNvPicPr>
          <p:nvPr/>
        </p:nvPicPr>
        <p:blipFill>
          <a:blip r:embed="rId3"/>
          <a:srcRect/>
          <a:stretch>
            <a:fillRect/>
          </a:stretch>
        </p:blipFill>
        <p:spPr>
          <a:xfrm>
            <a:off x="0" y="3011730"/>
            <a:ext cx="2197181" cy="3846271"/>
          </a:xfrm>
          <a:prstGeom prst="rect">
            <a:avLst/>
          </a:prstGeom>
        </p:spPr>
      </p:pic>
      <p:sp>
        <p:nvSpPr>
          <p:cNvPr id="6" name="TextBox 5">
            <a:extLst>
              <a:ext uri="{FF2B5EF4-FFF2-40B4-BE49-F238E27FC236}">
                <a16:creationId xmlns:a16="http://schemas.microsoft.com/office/drawing/2014/main" id="{5E231D68-936D-EB09-4437-B183CCCB8B46}"/>
              </a:ext>
            </a:extLst>
          </p:cNvPr>
          <p:cNvSpPr txBox="1"/>
          <p:nvPr/>
        </p:nvSpPr>
        <p:spPr>
          <a:xfrm>
            <a:off x="2803239" y="2630184"/>
            <a:ext cx="9064910" cy="2554545"/>
          </a:xfrm>
          <a:prstGeom prst="rect">
            <a:avLst/>
          </a:prstGeom>
          <a:noFill/>
        </p:spPr>
        <p:txBody>
          <a:bodyPr wrap="square" rtlCol="0">
            <a:spAutoFit/>
          </a:bodyPr>
          <a:lstStyle/>
          <a:p>
            <a:pPr lvl="0" algn="just"/>
            <a:r>
              <a:rPr lang="vi-VN" sz="4000" b="1" dirty="0">
                <a:solidFill>
                  <a:srgbClr val="002060"/>
                </a:solidFill>
                <a:latin typeface="Cambria" panose="02040503050406030204" pitchFamily="18" charset="0"/>
                <a:ea typeface="Cambria" panose="02040503050406030204" pitchFamily="18" charset="0"/>
              </a:rPr>
              <a:t>Thiết lập quan hệ bạn bè giúp chúng ta có những người bạn để chia sẻ buồn, vui, cũng nhau học tập, vui chơi, trải nghiệm. </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pic>
        <p:nvPicPr>
          <p:cNvPr id="5" name="Picture 36">
            <a:extLst>
              <a:ext uri="{FF2B5EF4-FFF2-40B4-BE49-F238E27FC236}">
                <a16:creationId xmlns:a16="http://schemas.microsoft.com/office/drawing/2014/main" id="{060AEB86-04B2-E432-AEB5-137997B1B795}"/>
              </a:ext>
            </a:extLst>
          </p:cNvPr>
          <p:cNvPicPr>
            <a:picLocks noChangeAspect="1"/>
          </p:cNvPicPr>
          <p:nvPr/>
        </p:nvPicPr>
        <p:blipFill>
          <a:blip r:embed="rId3"/>
          <a:srcRect/>
          <a:stretch>
            <a:fillRect/>
          </a:stretch>
        </p:blipFill>
        <p:spPr>
          <a:xfrm>
            <a:off x="0" y="3011730"/>
            <a:ext cx="2197181" cy="3846271"/>
          </a:xfrm>
          <a:prstGeom prst="rect">
            <a:avLst/>
          </a:prstGeom>
        </p:spPr>
      </p:pic>
      <p:sp>
        <p:nvSpPr>
          <p:cNvPr id="2" name="Rectangle: Rounded Corners 1">
            <a:extLst>
              <a:ext uri="{FF2B5EF4-FFF2-40B4-BE49-F238E27FC236}">
                <a16:creationId xmlns:a16="http://schemas.microsoft.com/office/drawing/2014/main" id="{47F783A8-FF03-1732-7257-7D8712CD1000}"/>
              </a:ext>
            </a:extLst>
          </p:cNvPr>
          <p:cNvSpPr/>
          <p:nvPr/>
        </p:nvSpPr>
        <p:spPr>
          <a:xfrm>
            <a:off x="1977025" y="1145845"/>
            <a:ext cx="9472775" cy="1311606"/>
          </a:xfrm>
          <a:custGeom>
            <a:avLst/>
            <a:gdLst>
              <a:gd name="connsiteX0" fmla="*/ 0 w 9472775"/>
              <a:gd name="connsiteY0" fmla="*/ 218605 h 1311606"/>
              <a:gd name="connsiteX1" fmla="*/ 218605 w 9472775"/>
              <a:gd name="connsiteY1" fmla="*/ 0 h 1311606"/>
              <a:gd name="connsiteX2" fmla="*/ 9254170 w 9472775"/>
              <a:gd name="connsiteY2" fmla="*/ 0 h 1311606"/>
              <a:gd name="connsiteX3" fmla="*/ 9472775 w 9472775"/>
              <a:gd name="connsiteY3" fmla="*/ 218605 h 1311606"/>
              <a:gd name="connsiteX4" fmla="*/ 9472775 w 9472775"/>
              <a:gd name="connsiteY4" fmla="*/ 1093001 h 1311606"/>
              <a:gd name="connsiteX5" fmla="*/ 9254170 w 9472775"/>
              <a:gd name="connsiteY5" fmla="*/ 1311606 h 1311606"/>
              <a:gd name="connsiteX6" fmla="*/ 218605 w 9472775"/>
              <a:gd name="connsiteY6" fmla="*/ 1311606 h 1311606"/>
              <a:gd name="connsiteX7" fmla="*/ 0 w 9472775"/>
              <a:gd name="connsiteY7" fmla="*/ 1093001 h 1311606"/>
              <a:gd name="connsiteX8" fmla="*/ 0 w 9472775"/>
              <a:gd name="connsiteY8" fmla="*/ 218605 h 1311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72775" h="1311606" fill="none" extrusionOk="0">
                <a:moveTo>
                  <a:pt x="0" y="218605"/>
                </a:moveTo>
                <a:cubicBezTo>
                  <a:pt x="551" y="112792"/>
                  <a:pt x="103004" y="8611"/>
                  <a:pt x="218605" y="0"/>
                </a:cubicBezTo>
                <a:cubicBezTo>
                  <a:pt x="1230149" y="72427"/>
                  <a:pt x="6933214" y="61419"/>
                  <a:pt x="9254170" y="0"/>
                </a:cubicBezTo>
                <a:cubicBezTo>
                  <a:pt x="9373300" y="-11029"/>
                  <a:pt x="9456432" y="92930"/>
                  <a:pt x="9472775" y="218605"/>
                </a:cubicBezTo>
                <a:cubicBezTo>
                  <a:pt x="9466557" y="596590"/>
                  <a:pt x="9524428" y="793642"/>
                  <a:pt x="9472775" y="1093001"/>
                </a:cubicBezTo>
                <a:cubicBezTo>
                  <a:pt x="9475127" y="1201796"/>
                  <a:pt x="9371408" y="1307689"/>
                  <a:pt x="9254170" y="1311606"/>
                </a:cubicBezTo>
                <a:cubicBezTo>
                  <a:pt x="7992122" y="1341433"/>
                  <a:pt x="3718950" y="1232300"/>
                  <a:pt x="218605" y="1311606"/>
                </a:cubicBezTo>
                <a:cubicBezTo>
                  <a:pt x="103479" y="1310972"/>
                  <a:pt x="-2494" y="1214226"/>
                  <a:pt x="0" y="1093001"/>
                </a:cubicBezTo>
                <a:cubicBezTo>
                  <a:pt x="50070" y="754032"/>
                  <a:pt x="50348" y="607858"/>
                  <a:pt x="0" y="218605"/>
                </a:cubicBezTo>
                <a:close/>
              </a:path>
              <a:path w="9472775" h="1311606" stroke="0" extrusionOk="0">
                <a:moveTo>
                  <a:pt x="0" y="218605"/>
                </a:moveTo>
                <a:cubicBezTo>
                  <a:pt x="8199" y="100108"/>
                  <a:pt x="105568" y="16031"/>
                  <a:pt x="218605" y="0"/>
                </a:cubicBezTo>
                <a:cubicBezTo>
                  <a:pt x="4325834" y="123000"/>
                  <a:pt x="5912318" y="-96860"/>
                  <a:pt x="9254170" y="0"/>
                </a:cubicBezTo>
                <a:cubicBezTo>
                  <a:pt x="9356710" y="-13865"/>
                  <a:pt x="9475959" y="91453"/>
                  <a:pt x="9472775" y="218605"/>
                </a:cubicBezTo>
                <a:cubicBezTo>
                  <a:pt x="9540850" y="506511"/>
                  <a:pt x="9420844" y="949769"/>
                  <a:pt x="9472775" y="1093001"/>
                </a:cubicBezTo>
                <a:cubicBezTo>
                  <a:pt x="9466554" y="1215987"/>
                  <a:pt x="9354332" y="1308239"/>
                  <a:pt x="9254170" y="1311606"/>
                </a:cubicBezTo>
                <a:cubicBezTo>
                  <a:pt x="6619100" y="1150899"/>
                  <a:pt x="4090182" y="1351273"/>
                  <a:pt x="218605" y="1311606"/>
                </a:cubicBezTo>
                <a:cubicBezTo>
                  <a:pt x="86446" y="1309298"/>
                  <a:pt x="-20087" y="1204633"/>
                  <a:pt x="0" y="1093001"/>
                </a:cubicBezTo>
                <a:cubicBezTo>
                  <a:pt x="-68116" y="776856"/>
                  <a:pt x="63697" y="540234"/>
                  <a:pt x="0" y="218605"/>
                </a:cubicBezTo>
                <a:close/>
              </a:path>
            </a:pathLst>
          </a:custGeom>
          <a:solidFill>
            <a:srgbClr val="FFFF00"/>
          </a:solidFill>
          <a:ln>
            <a:solidFill>
              <a:schemeClr val="tx2"/>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Em</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hãy</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kể</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thêm</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một</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số</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nghề</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nghiệp</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mà</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em</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40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biết</a:t>
            </a:r>
            <a:r>
              <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a:t>
            </a:r>
          </a:p>
        </p:txBody>
      </p:sp>
      <p:sp>
        <p:nvSpPr>
          <p:cNvPr id="3" name="TextBox 2">
            <a:extLst>
              <a:ext uri="{FF2B5EF4-FFF2-40B4-BE49-F238E27FC236}">
                <a16:creationId xmlns:a16="http://schemas.microsoft.com/office/drawing/2014/main" id="{E1B56544-6CE8-5A0C-B24F-F9A7D0B1A920}"/>
              </a:ext>
            </a:extLst>
          </p:cNvPr>
          <p:cNvSpPr txBox="1"/>
          <p:nvPr/>
        </p:nvSpPr>
        <p:spPr>
          <a:xfrm>
            <a:off x="2546065" y="3115959"/>
            <a:ext cx="9064910"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Để thiết lập quan hệ bạn bè, chúng ta cần giới thiệu bản thân; chủ động thể hiện mong muốn làm quen và chơi cùng bạn; thể hiện sự quan tâm tới bạn; luôn thể hiện thái độ thân thiện , cởi mở…</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3969512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a:extLst>
              <a:ext uri="{FF2B5EF4-FFF2-40B4-BE49-F238E27FC236}">
                <a16:creationId xmlns:a16="http://schemas.microsoft.com/office/drawing/2014/main" id="{40F9BE70-725F-A452-B223-B3F51295F2D7}"/>
              </a:ext>
            </a:extLst>
          </p:cNvPr>
          <p:cNvPicPr>
            <a:picLocks noChangeAspect="1"/>
          </p:cNvPicPr>
          <p:nvPr/>
        </p:nvPicPr>
        <p:blipFill>
          <a:blip r:embed="rId2"/>
          <a:srcRect/>
          <a:stretch>
            <a:fillRect/>
          </a:stretch>
        </p:blipFill>
        <p:spPr>
          <a:xfrm>
            <a:off x="3013863" y="348313"/>
            <a:ext cx="9656063" cy="6648420"/>
          </a:xfrm>
          <a:prstGeom prst="rect">
            <a:avLst/>
          </a:prstGeom>
        </p:spPr>
      </p:pic>
      <p:pic>
        <p:nvPicPr>
          <p:cNvPr id="6" name="Picture 10">
            <a:extLst>
              <a:ext uri="{FF2B5EF4-FFF2-40B4-BE49-F238E27FC236}">
                <a16:creationId xmlns:a16="http://schemas.microsoft.com/office/drawing/2014/main" id="{6DA7A68B-F1B2-403D-C60E-E71A07532B8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6514" y="3428999"/>
            <a:ext cx="5275759" cy="3567732"/>
          </a:xfrm>
          <a:prstGeom prst="rect">
            <a:avLst/>
          </a:prstGeom>
        </p:spPr>
      </p:pic>
      <p:pic>
        <p:nvPicPr>
          <p:cNvPr id="4" name="Picture 3">
            <a:extLst>
              <a:ext uri="{FF2B5EF4-FFF2-40B4-BE49-F238E27FC236}">
                <a16:creationId xmlns:a16="http://schemas.microsoft.com/office/drawing/2014/main" id="{BFDE6425-5DDE-BB09-CCAB-C6B79230D22F}"/>
              </a:ext>
            </a:extLst>
          </p:cNvPr>
          <p:cNvPicPr>
            <a:picLocks noChangeAspect="1"/>
          </p:cNvPicPr>
          <p:nvPr/>
        </p:nvPicPr>
        <p:blipFill>
          <a:blip r:embed="rId5"/>
          <a:stretch>
            <a:fillRect/>
          </a:stretch>
        </p:blipFill>
        <p:spPr>
          <a:xfrm>
            <a:off x="4746994" y="2359059"/>
            <a:ext cx="6127011" cy="2139881"/>
          </a:xfrm>
          <a:prstGeom prst="rect">
            <a:avLst/>
          </a:prstGeom>
        </p:spPr>
      </p:pic>
    </p:spTree>
    <p:extLst>
      <p:ext uri="{BB962C8B-B14F-4D97-AF65-F5344CB8AC3E}">
        <p14:creationId xmlns:p14="http://schemas.microsoft.com/office/powerpoint/2010/main" val="41170820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441B3154-E992-2854-C695-ECBFB20EF490}"/>
              </a:ext>
            </a:extLst>
          </p:cNvPr>
          <p:cNvSpPr/>
          <p:nvPr/>
        </p:nvSpPr>
        <p:spPr>
          <a:xfrm>
            <a:off x="152400" y="115281"/>
            <a:ext cx="11896725" cy="875319"/>
          </a:xfrm>
          <a:custGeom>
            <a:avLst/>
            <a:gdLst>
              <a:gd name="connsiteX0" fmla="*/ 0 w 11896725"/>
              <a:gd name="connsiteY0" fmla="*/ 145889 h 875319"/>
              <a:gd name="connsiteX1" fmla="*/ 145889 w 11896725"/>
              <a:gd name="connsiteY1" fmla="*/ 0 h 875319"/>
              <a:gd name="connsiteX2" fmla="*/ 11750836 w 11896725"/>
              <a:gd name="connsiteY2" fmla="*/ 0 h 875319"/>
              <a:gd name="connsiteX3" fmla="*/ 11896725 w 11896725"/>
              <a:gd name="connsiteY3" fmla="*/ 145889 h 875319"/>
              <a:gd name="connsiteX4" fmla="*/ 11896725 w 11896725"/>
              <a:gd name="connsiteY4" fmla="*/ 729430 h 875319"/>
              <a:gd name="connsiteX5" fmla="*/ 11750836 w 11896725"/>
              <a:gd name="connsiteY5" fmla="*/ 875319 h 875319"/>
              <a:gd name="connsiteX6" fmla="*/ 145889 w 11896725"/>
              <a:gd name="connsiteY6" fmla="*/ 875319 h 875319"/>
              <a:gd name="connsiteX7" fmla="*/ 0 w 11896725"/>
              <a:gd name="connsiteY7" fmla="*/ 729430 h 875319"/>
              <a:gd name="connsiteX8" fmla="*/ 0 w 11896725"/>
              <a:gd name="connsiteY8" fmla="*/ 145889 h 8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96725" h="875319" fill="none" extrusionOk="0">
                <a:moveTo>
                  <a:pt x="0" y="145889"/>
                </a:moveTo>
                <a:cubicBezTo>
                  <a:pt x="246" y="71967"/>
                  <a:pt x="72624" y="12263"/>
                  <a:pt x="145889" y="0"/>
                </a:cubicBezTo>
                <a:cubicBezTo>
                  <a:pt x="1858768" y="72427"/>
                  <a:pt x="10317008" y="61419"/>
                  <a:pt x="11750836" y="0"/>
                </a:cubicBezTo>
                <a:cubicBezTo>
                  <a:pt x="11829932" y="-10163"/>
                  <a:pt x="11881307" y="60654"/>
                  <a:pt x="11896725" y="145889"/>
                </a:cubicBezTo>
                <a:cubicBezTo>
                  <a:pt x="11852364" y="346258"/>
                  <a:pt x="11929170" y="544014"/>
                  <a:pt x="11896725" y="729430"/>
                </a:cubicBezTo>
                <a:cubicBezTo>
                  <a:pt x="11899174" y="797573"/>
                  <a:pt x="11827662" y="871120"/>
                  <a:pt x="11750836" y="875319"/>
                </a:cubicBezTo>
                <a:cubicBezTo>
                  <a:pt x="8750380" y="905146"/>
                  <a:pt x="1986624" y="796013"/>
                  <a:pt x="145889" y="875319"/>
                </a:cubicBezTo>
                <a:cubicBezTo>
                  <a:pt x="70835" y="874695"/>
                  <a:pt x="-14147" y="812799"/>
                  <a:pt x="0" y="729430"/>
                </a:cubicBezTo>
                <a:cubicBezTo>
                  <a:pt x="-44148" y="598951"/>
                  <a:pt x="-11802" y="314485"/>
                  <a:pt x="0" y="145889"/>
                </a:cubicBezTo>
                <a:close/>
              </a:path>
              <a:path w="11896725" h="875319" stroke="0" extrusionOk="0">
                <a:moveTo>
                  <a:pt x="0" y="145889"/>
                </a:moveTo>
                <a:cubicBezTo>
                  <a:pt x="9220" y="67830"/>
                  <a:pt x="69694" y="9120"/>
                  <a:pt x="145889" y="0"/>
                </a:cubicBezTo>
                <a:cubicBezTo>
                  <a:pt x="4544240" y="123000"/>
                  <a:pt x="9154933" y="-96860"/>
                  <a:pt x="11750836" y="0"/>
                </a:cubicBezTo>
                <a:cubicBezTo>
                  <a:pt x="11826681" y="-3603"/>
                  <a:pt x="11902559" y="53555"/>
                  <a:pt x="11896725" y="145889"/>
                </a:cubicBezTo>
                <a:cubicBezTo>
                  <a:pt x="11868187" y="387851"/>
                  <a:pt x="11889788" y="626801"/>
                  <a:pt x="11896725" y="729430"/>
                </a:cubicBezTo>
                <a:cubicBezTo>
                  <a:pt x="11884548" y="814413"/>
                  <a:pt x="11816649" y="872904"/>
                  <a:pt x="11750836" y="875319"/>
                </a:cubicBezTo>
                <a:cubicBezTo>
                  <a:pt x="6121854" y="714612"/>
                  <a:pt x="1619561" y="914986"/>
                  <a:pt x="145889" y="875319"/>
                </a:cubicBezTo>
                <a:cubicBezTo>
                  <a:pt x="55645" y="873366"/>
                  <a:pt x="-13912" y="803699"/>
                  <a:pt x="0" y="729430"/>
                </a:cubicBezTo>
                <a:cubicBezTo>
                  <a:pt x="47830" y="490775"/>
                  <a:pt x="-20364" y="347729"/>
                  <a:pt x="0" y="145889"/>
                </a:cubicBezTo>
                <a:close/>
              </a:path>
            </a:pathLst>
          </a:custGeom>
          <a:solidFill>
            <a:srgbClr val="FFFF00"/>
          </a:solidFill>
          <a:ln>
            <a:solidFill>
              <a:schemeClr val="tx2"/>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3800" kern="0" dirty="0">
                <a:solidFill>
                  <a:srgbClr val="FF0000"/>
                </a:solidFill>
                <a:latin typeface="Calibri" panose="020F0502020204030204" pitchFamily="34" charset="0"/>
                <a:cs typeface="Calibri" panose="020F0502020204030204" pitchFamily="34" charset="0"/>
                <a:sym typeface="Arial"/>
              </a:rPr>
              <a:t>1. </a:t>
            </a:r>
            <a:r>
              <a:rPr lang="en-US" sz="3800" kern="0" dirty="0" err="1">
                <a:solidFill>
                  <a:srgbClr val="FF0000"/>
                </a:solidFill>
                <a:latin typeface="Calibri" panose="020F0502020204030204" pitchFamily="34" charset="0"/>
                <a:cs typeface="Calibri" panose="020F0502020204030204" pitchFamily="34" charset="0"/>
                <a:sym typeface="Arial"/>
              </a:rPr>
              <a:t>Em</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lựa</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chọn</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cách</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phù</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hợp</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để</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thiết</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lập</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quan</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hệ</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bạn</a:t>
            </a:r>
            <a:r>
              <a:rPr lang="en-US" sz="3800" kern="0" dirty="0">
                <a:solidFill>
                  <a:srgbClr val="FF0000"/>
                </a:solidFill>
                <a:latin typeface="Calibri" panose="020F0502020204030204" pitchFamily="34" charset="0"/>
                <a:cs typeface="Calibri" panose="020F0502020204030204" pitchFamily="34" charset="0"/>
                <a:sym typeface="Arial"/>
              </a:rPr>
              <a:t> </a:t>
            </a:r>
            <a:r>
              <a:rPr lang="en-US" sz="3800" kern="0" dirty="0" err="1">
                <a:solidFill>
                  <a:srgbClr val="FF0000"/>
                </a:solidFill>
                <a:latin typeface="Calibri" panose="020F0502020204030204" pitchFamily="34" charset="0"/>
                <a:cs typeface="Calibri" panose="020F0502020204030204" pitchFamily="34" charset="0"/>
                <a:sym typeface="Arial"/>
              </a:rPr>
              <a:t>bè</a:t>
            </a:r>
            <a:r>
              <a:rPr lang="en-US" sz="3800" kern="0" dirty="0">
                <a:solidFill>
                  <a:srgbClr val="FF0000"/>
                </a:solidFill>
                <a:latin typeface="Calibri" panose="020F0502020204030204" pitchFamily="34" charset="0"/>
                <a:cs typeface="Calibri" panose="020F0502020204030204" pitchFamily="34" charset="0"/>
                <a:sym typeface="Arial"/>
              </a:rPr>
              <a:t> </a:t>
            </a:r>
            <a:endParaRPr kumimoji="0" lang="en-US" sz="3800" b="0"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pic>
        <p:nvPicPr>
          <p:cNvPr id="5" name="Picture 4">
            <a:extLst>
              <a:ext uri="{FF2B5EF4-FFF2-40B4-BE49-F238E27FC236}">
                <a16:creationId xmlns:a16="http://schemas.microsoft.com/office/drawing/2014/main" id="{174BE8B2-B571-C2FE-33AD-9F6B623028AA}"/>
              </a:ext>
            </a:extLst>
          </p:cNvPr>
          <p:cNvPicPr>
            <a:picLocks noChangeAspect="1"/>
          </p:cNvPicPr>
          <p:nvPr/>
        </p:nvPicPr>
        <p:blipFill>
          <a:blip r:embed="rId2"/>
          <a:stretch>
            <a:fillRect/>
          </a:stretch>
        </p:blipFill>
        <p:spPr>
          <a:xfrm>
            <a:off x="1947862" y="1176337"/>
            <a:ext cx="5991225" cy="5114925"/>
          </a:xfrm>
          <a:prstGeom prst="rect">
            <a:avLst/>
          </a:prstGeom>
        </p:spPr>
      </p:pic>
      <p:pic>
        <p:nvPicPr>
          <p:cNvPr id="6" name="Picture 13">
            <a:extLst>
              <a:ext uri="{FF2B5EF4-FFF2-40B4-BE49-F238E27FC236}">
                <a16:creationId xmlns:a16="http://schemas.microsoft.com/office/drawing/2014/main" id="{2DF6CB2A-6EC0-A142-3747-576B46F99F29}"/>
              </a:ext>
            </a:extLst>
          </p:cNvPr>
          <p:cNvPicPr>
            <a:picLocks noChangeAspect="1"/>
          </p:cNvPicPr>
          <p:nvPr/>
        </p:nvPicPr>
        <p:blipFill>
          <a:blip r:embed="rId3"/>
          <a:srcRect/>
          <a:stretch>
            <a:fillRect/>
          </a:stretch>
        </p:blipFill>
        <p:spPr>
          <a:xfrm>
            <a:off x="8315766" y="4054302"/>
            <a:ext cx="2690751" cy="2263593"/>
          </a:xfrm>
          <a:prstGeom prst="rect">
            <a:avLst/>
          </a:prstGeom>
        </p:spPr>
      </p:pic>
      <p:pic>
        <p:nvPicPr>
          <p:cNvPr id="9" name="Picture 8">
            <a:extLst>
              <a:ext uri="{FF2B5EF4-FFF2-40B4-BE49-F238E27FC236}">
                <a16:creationId xmlns:a16="http://schemas.microsoft.com/office/drawing/2014/main" id="{BA05422A-9787-E59C-968A-D71088956362}"/>
              </a:ext>
            </a:extLst>
          </p:cNvPr>
          <p:cNvPicPr>
            <a:picLocks noChangeAspect="1"/>
          </p:cNvPicPr>
          <p:nvPr/>
        </p:nvPicPr>
        <p:blipFill>
          <a:blip r:embed="rId4"/>
          <a:stretch>
            <a:fillRect/>
          </a:stretch>
        </p:blipFill>
        <p:spPr>
          <a:xfrm>
            <a:off x="7739851" y="1678575"/>
            <a:ext cx="3779848" cy="2548349"/>
          </a:xfrm>
          <a:prstGeom prst="rect">
            <a:avLst/>
          </a:prstGeom>
        </p:spPr>
      </p:pic>
    </p:spTree>
    <p:extLst>
      <p:ext uri="{BB962C8B-B14F-4D97-AF65-F5344CB8AC3E}">
        <p14:creationId xmlns:p14="http://schemas.microsoft.com/office/powerpoint/2010/main" val="18764156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7" name="Picture 6">
            <a:extLst>
              <a:ext uri="{FF2B5EF4-FFF2-40B4-BE49-F238E27FC236}">
                <a16:creationId xmlns:a16="http://schemas.microsoft.com/office/drawing/2014/main" id="{A347F6A7-D0B8-E5E4-9419-80D60BEC042D}"/>
              </a:ext>
            </a:extLst>
          </p:cNvPr>
          <p:cNvPicPr>
            <a:picLocks noChangeAspect="1"/>
          </p:cNvPicPr>
          <p:nvPr/>
        </p:nvPicPr>
        <p:blipFill>
          <a:blip r:embed="rId3"/>
          <a:stretch>
            <a:fillRect/>
          </a:stretch>
        </p:blipFill>
        <p:spPr>
          <a:xfrm>
            <a:off x="409575" y="2709862"/>
            <a:ext cx="4899773" cy="1833563"/>
          </a:xfrm>
          <a:prstGeom prst="rect">
            <a:avLst/>
          </a:prstGeom>
        </p:spPr>
      </p:pic>
      <p:pic>
        <p:nvPicPr>
          <p:cNvPr id="8" name="Picture 7">
            <a:extLst>
              <a:ext uri="{FF2B5EF4-FFF2-40B4-BE49-F238E27FC236}">
                <a16:creationId xmlns:a16="http://schemas.microsoft.com/office/drawing/2014/main" id="{E6E8EC37-38AA-3155-A4FB-310E6CC3DC57}"/>
              </a:ext>
            </a:extLst>
          </p:cNvPr>
          <p:cNvPicPr>
            <a:picLocks noChangeAspect="1"/>
          </p:cNvPicPr>
          <p:nvPr/>
        </p:nvPicPr>
        <p:blipFill>
          <a:blip r:embed="rId4"/>
          <a:stretch>
            <a:fillRect/>
          </a:stretch>
        </p:blipFill>
        <p:spPr>
          <a:xfrm>
            <a:off x="2021723" y="507066"/>
            <a:ext cx="5614903" cy="1024217"/>
          </a:xfrm>
          <a:prstGeom prst="rect">
            <a:avLst/>
          </a:prstGeom>
        </p:spPr>
      </p:pic>
      <p:pic>
        <p:nvPicPr>
          <p:cNvPr id="13" name="Picture 12" descr="Logo&#10;&#10;Description automatically generated">
            <a:extLst>
              <a:ext uri="{FF2B5EF4-FFF2-40B4-BE49-F238E27FC236}">
                <a16:creationId xmlns:a16="http://schemas.microsoft.com/office/drawing/2014/main" id="{60D82F3C-4577-116B-7404-9BFB902740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84616" y="1524305"/>
            <a:ext cx="1935448" cy="1935448"/>
          </a:xfrm>
          <a:prstGeom prst="rect">
            <a:avLst/>
          </a:prstGeom>
        </p:spPr>
      </p:pic>
      <p:grpSp>
        <p:nvGrpSpPr>
          <p:cNvPr id="14" name="Group 13">
            <a:extLst>
              <a:ext uri="{FF2B5EF4-FFF2-40B4-BE49-F238E27FC236}">
                <a16:creationId xmlns:a16="http://schemas.microsoft.com/office/drawing/2014/main" id="{9F0306A0-4EA3-0D70-14CF-EB3AF806AE85}"/>
              </a:ext>
            </a:extLst>
          </p:cNvPr>
          <p:cNvGrpSpPr/>
          <p:nvPr/>
        </p:nvGrpSpPr>
        <p:grpSpPr>
          <a:xfrm>
            <a:off x="6181726" y="775640"/>
            <a:ext cx="5267323" cy="5596586"/>
            <a:chOff x="442193" y="1257300"/>
            <a:chExt cx="4512118" cy="5372481"/>
          </a:xfrm>
        </p:grpSpPr>
        <p:pic>
          <p:nvPicPr>
            <p:cNvPr id="15" name="Picture 14" descr="A picture containing text&#10;&#10;Description automatically generated">
              <a:extLst>
                <a:ext uri="{FF2B5EF4-FFF2-40B4-BE49-F238E27FC236}">
                  <a16:creationId xmlns:a16="http://schemas.microsoft.com/office/drawing/2014/main" id="{139648C7-5DF2-ABBD-C412-9E46C3102B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6" name="TextBox 15">
              <a:extLst>
                <a:ext uri="{FF2B5EF4-FFF2-40B4-BE49-F238E27FC236}">
                  <a16:creationId xmlns:a16="http://schemas.microsoft.com/office/drawing/2014/main" id="{96223ED0-3F19-817F-B903-B9F8AC91C858}"/>
                </a:ext>
              </a:extLst>
            </p:cNvPr>
            <p:cNvSpPr txBox="1"/>
            <p:nvPr/>
          </p:nvSpPr>
          <p:spPr>
            <a:xfrm>
              <a:off x="458511" y="4005257"/>
              <a:ext cx="4495800" cy="22158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3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Tự tin giới thiệu bản thân và hỏi tên bạn: Thể hiện mong muốn được biết và làm quen với bạn</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41399031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362">
                                          <p:stCondLst>
                                            <p:cond delay="0"/>
                                          </p:stCondLst>
                                        </p:cTn>
                                        <p:tgtEl>
                                          <p:spTgt spid="13"/>
                                        </p:tgtEl>
                                      </p:cBhvr>
                                    </p:animEffect>
                                    <p:anim calcmode="lin" valueType="num">
                                      <p:cBhvr>
                                        <p:cTn id="8" dur="1139"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3"/>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3"/>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3"/>
                                        </p:tgtEl>
                                        <p:attrNameLst>
                                          <p:attrName>ppt_y</p:attrName>
                                        </p:attrNameLst>
                                      </p:cBhvr>
                                      <p:tavLst>
                                        <p:tav tm="0" fmla="#ppt_y-sin(pi*$)/81">
                                          <p:val>
                                            <p:fltVal val="0"/>
                                          </p:val>
                                        </p:tav>
                                        <p:tav tm="100000">
                                          <p:val>
                                            <p:fltVal val="1"/>
                                          </p:val>
                                        </p:tav>
                                      </p:tavLst>
                                    </p:anim>
                                    <p:animScale>
                                      <p:cBhvr>
                                        <p:cTn id="13" dur="16">
                                          <p:stCondLst>
                                            <p:cond delay="406"/>
                                          </p:stCondLst>
                                        </p:cTn>
                                        <p:tgtEl>
                                          <p:spTgt spid="13"/>
                                        </p:tgtEl>
                                      </p:cBhvr>
                                      <p:to x="100000" y="60000"/>
                                    </p:animScale>
                                    <p:animScale>
                                      <p:cBhvr>
                                        <p:cTn id="14" dur="104" decel="50000">
                                          <p:stCondLst>
                                            <p:cond delay="423"/>
                                          </p:stCondLst>
                                        </p:cTn>
                                        <p:tgtEl>
                                          <p:spTgt spid="13"/>
                                        </p:tgtEl>
                                      </p:cBhvr>
                                      <p:to x="100000" y="100000"/>
                                    </p:animScale>
                                    <p:animScale>
                                      <p:cBhvr>
                                        <p:cTn id="15" dur="16">
                                          <p:stCondLst>
                                            <p:cond delay="820"/>
                                          </p:stCondLst>
                                        </p:cTn>
                                        <p:tgtEl>
                                          <p:spTgt spid="13"/>
                                        </p:tgtEl>
                                      </p:cBhvr>
                                      <p:to x="100000" y="80000"/>
                                    </p:animScale>
                                    <p:animScale>
                                      <p:cBhvr>
                                        <p:cTn id="16" dur="104" decel="50000">
                                          <p:stCondLst>
                                            <p:cond delay="836"/>
                                          </p:stCondLst>
                                        </p:cTn>
                                        <p:tgtEl>
                                          <p:spTgt spid="13"/>
                                        </p:tgtEl>
                                      </p:cBhvr>
                                      <p:to x="100000" y="100000"/>
                                    </p:animScale>
                                    <p:animScale>
                                      <p:cBhvr>
                                        <p:cTn id="17" dur="16">
                                          <p:stCondLst>
                                            <p:cond delay="1026"/>
                                          </p:stCondLst>
                                        </p:cTn>
                                        <p:tgtEl>
                                          <p:spTgt spid="13"/>
                                        </p:tgtEl>
                                      </p:cBhvr>
                                      <p:to x="100000" y="90000"/>
                                    </p:animScale>
                                    <p:animScale>
                                      <p:cBhvr>
                                        <p:cTn id="18" dur="104" decel="50000">
                                          <p:stCondLst>
                                            <p:cond delay="1042"/>
                                          </p:stCondLst>
                                        </p:cTn>
                                        <p:tgtEl>
                                          <p:spTgt spid="13"/>
                                        </p:tgtEl>
                                      </p:cBhvr>
                                      <p:to x="100000" y="100000"/>
                                    </p:animScale>
                                    <p:animScale>
                                      <p:cBhvr>
                                        <p:cTn id="19" dur="16">
                                          <p:stCondLst>
                                            <p:cond delay="1130"/>
                                          </p:stCondLst>
                                        </p:cTn>
                                        <p:tgtEl>
                                          <p:spTgt spid="13"/>
                                        </p:tgtEl>
                                      </p:cBhvr>
                                      <p:to x="100000" y="95000"/>
                                    </p:animScale>
                                    <p:animScale>
                                      <p:cBhvr>
                                        <p:cTn id="20" dur="104" decel="50000">
                                          <p:stCondLst>
                                            <p:cond delay="1146"/>
                                          </p:stCondLst>
                                        </p:cTn>
                                        <p:tgtEl>
                                          <p:spTgt spid="13"/>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horizontal)">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8" name="Picture 7">
            <a:extLst>
              <a:ext uri="{FF2B5EF4-FFF2-40B4-BE49-F238E27FC236}">
                <a16:creationId xmlns:a16="http://schemas.microsoft.com/office/drawing/2014/main" id="{E6E8EC37-38AA-3155-A4FB-310E6CC3DC57}"/>
              </a:ext>
            </a:extLst>
          </p:cNvPr>
          <p:cNvPicPr>
            <a:picLocks noChangeAspect="1"/>
          </p:cNvPicPr>
          <p:nvPr/>
        </p:nvPicPr>
        <p:blipFill>
          <a:blip r:embed="rId3"/>
          <a:stretch>
            <a:fillRect/>
          </a:stretch>
        </p:blipFill>
        <p:spPr>
          <a:xfrm>
            <a:off x="2021723" y="507066"/>
            <a:ext cx="5614903" cy="1024217"/>
          </a:xfrm>
          <a:prstGeom prst="rect">
            <a:avLst/>
          </a:prstGeom>
        </p:spPr>
      </p:pic>
      <p:pic>
        <p:nvPicPr>
          <p:cNvPr id="4" name="Picture 3">
            <a:extLst>
              <a:ext uri="{FF2B5EF4-FFF2-40B4-BE49-F238E27FC236}">
                <a16:creationId xmlns:a16="http://schemas.microsoft.com/office/drawing/2014/main" id="{7311BF3D-1EB3-6F5A-3AC2-31BFAC48C545}"/>
              </a:ext>
            </a:extLst>
          </p:cNvPr>
          <p:cNvPicPr>
            <a:picLocks noChangeAspect="1"/>
          </p:cNvPicPr>
          <p:nvPr/>
        </p:nvPicPr>
        <p:blipFill>
          <a:blip r:embed="rId4"/>
          <a:stretch>
            <a:fillRect/>
          </a:stretch>
        </p:blipFill>
        <p:spPr>
          <a:xfrm>
            <a:off x="633412" y="2605087"/>
            <a:ext cx="4315925" cy="1700213"/>
          </a:xfrm>
          <a:prstGeom prst="rect">
            <a:avLst/>
          </a:prstGeom>
        </p:spPr>
      </p:pic>
      <p:pic>
        <p:nvPicPr>
          <p:cNvPr id="5" name="Picture 4" descr="Logo&#10;&#10;Description automatically generated">
            <a:extLst>
              <a:ext uri="{FF2B5EF4-FFF2-40B4-BE49-F238E27FC236}">
                <a16:creationId xmlns:a16="http://schemas.microsoft.com/office/drawing/2014/main" id="{E1D76A5F-0DC0-EEB9-7BC0-2C82CCBAFE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84616" y="1524305"/>
            <a:ext cx="1935448" cy="1935448"/>
          </a:xfrm>
          <a:prstGeom prst="rect">
            <a:avLst/>
          </a:prstGeom>
        </p:spPr>
      </p:pic>
      <p:grpSp>
        <p:nvGrpSpPr>
          <p:cNvPr id="6" name="Group 5">
            <a:extLst>
              <a:ext uri="{FF2B5EF4-FFF2-40B4-BE49-F238E27FC236}">
                <a16:creationId xmlns:a16="http://schemas.microsoft.com/office/drawing/2014/main" id="{7FB29348-B0C9-65B6-0955-4E9DA615392C}"/>
              </a:ext>
            </a:extLst>
          </p:cNvPr>
          <p:cNvGrpSpPr/>
          <p:nvPr/>
        </p:nvGrpSpPr>
        <p:grpSpPr>
          <a:xfrm>
            <a:off x="6181726" y="775640"/>
            <a:ext cx="5267323" cy="5596586"/>
            <a:chOff x="442193" y="1257300"/>
            <a:chExt cx="4512118" cy="5372481"/>
          </a:xfrm>
        </p:grpSpPr>
        <p:pic>
          <p:nvPicPr>
            <p:cNvPr id="9" name="Picture 8" descr="A picture containing text&#10;&#10;Description automatically generated">
              <a:extLst>
                <a:ext uri="{FF2B5EF4-FFF2-40B4-BE49-F238E27FC236}">
                  <a16:creationId xmlns:a16="http://schemas.microsoft.com/office/drawing/2014/main" id="{3100A8CE-E950-818F-DCFC-7403E97E4A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FC62B68E-5BA6-09C6-AB9B-0B4B58DFD782}"/>
                </a:ext>
              </a:extLst>
            </p:cNvPr>
            <p:cNvSpPr txBox="1"/>
            <p:nvPr/>
          </p:nvSpPr>
          <p:spPr>
            <a:xfrm>
              <a:off x="458511" y="4005257"/>
              <a:ext cx="4495800" cy="22158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3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Luôn thể hiện thái độ vui vẻ cởi mở. Thái độ vui vẻ cởi mở sẽ tạo cho bạn cảm giác vui vẻ, dễ gần</a:t>
              </a: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1938313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362">
                                          <p:stCondLst>
                                            <p:cond delay="0"/>
                                          </p:stCondLst>
                                        </p:cTn>
                                        <p:tgtEl>
                                          <p:spTgt spid="5"/>
                                        </p:tgtEl>
                                      </p:cBhvr>
                                    </p:animEffect>
                                    <p:anim calcmode="lin" valueType="num">
                                      <p:cBhvr>
                                        <p:cTn id="8" dur="1139"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5"/>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5"/>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5"/>
                                        </p:tgtEl>
                                        <p:attrNameLst>
                                          <p:attrName>ppt_y</p:attrName>
                                        </p:attrNameLst>
                                      </p:cBhvr>
                                      <p:tavLst>
                                        <p:tav tm="0" fmla="#ppt_y-sin(pi*$)/81">
                                          <p:val>
                                            <p:fltVal val="0"/>
                                          </p:val>
                                        </p:tav>
                                        <p:tav tm="100000">
                                          <p:val>
                                            <p:fltVal val="1"/>
                                          </p:val>
                                        </p:tav>
                                      </p:tavLst>
                                    </p:anim>
                                    <p:animScale>
                                      <p:cBhvr>
                                        <p:cTn id="13" dur="16">
                                          <p:stCondLst>
                                            <p:cond delay="406"/>
                                          </p:stCondLst>
                                        </p:cTn>
                                        <p:tgtEl>
                                          <p:spTgt spid="5"/>
                                        </p:tgtEl>
                                      </p:cBhvr>
                                      <p:to x="100000" y="60000"/>
                                    </p:animScale>
                                    <p:animScale>
                                      <p:cBhvr>
                                        <p:cTn id="14" dur="104" decel="50000">
                                          <p:stCondLst>
                                            <p:cond delay="423"/>
                                          </p:stCondLst>
                                        </p:cTn>
                                        <p:tgtEl>
                                          <p:spTgt spid="5"/>
                                        </p:tgtEl>
                                      </p:cBhvr>
                                      <p:to x="100000" y="100000"/>
                                    </p:animScale>
                                    <p:animScale>
                                      <p:cBhvr>
                                        <p:cTn id="15" dur="16">
                                          <p:stCondLst>
                                            <p:cond delay="820"/>
                                          </p:stCondLst>
                                        </p:cTn>
                                        <p:tgtEl>
                                          <p:spTgt spid="5"/>
                                        </p:tgtEl>
                                      </p:cBhvr>
                                      <p:to x="100000" y="80000"/>
                                    </p:animScale>
                                    <p:animScale>
                                      <p:cBhvr>
                                        <p:cTn id="16" dur="104" decel="50000">
                                          <p:stCondLst>
                                            <p:cond delay="836"/>
                                          </p:stCondLst>
                                        </p:cTn>
                                        <p:tgtEl>
                                          <p:spTgt spid="5"/>
                                        </p:tgtEl>
                                      </p:cBhvr>
                                      <p:to x="100000" y="100000"/>
                                    </p:animScale>
                                    <p:animScale>
                                      <p:cBhvr>
                                        <p:cTn id="17" dur="16">
                                          <p:stCondLst>
                                            <p:cond delay="1026"/>
                                          </p:stCondLst>
                                        </p:cTn>
                                        <p:tgtEl>
                                          <p:spTgt spid="5"/>
                                        </p:tgtEl>
                                      </p:cBhvr>
                                      <p:to x="100000" y="90000"/>
                                    </p:animScale>
                                    <p:animScale>
                                      <p:cBhvr>
                                        <p:cTn id="18" dur="104" decel="50000">
                                          <p:stCondLst>
                                            <p:cond delay="1042"/>
                                          </p:stCondLst>
                                        </p:cTn>
                                        <p:tgtEl>
                                          <p:spTgt spid="5"/>
                                        </p:tgtEl>
                                      </p:cBhvr>
                                      <p:to x="100000" y="100000"/>
                                    </p:animScale>
                                    <p:animScale>
                                      <p:cBhvr>
                                        <p:cTn id="19" dur="16">
                                          <p:stCondLst>
                                            <p:cond delay="1130"/>
                                          </p:stCondLst>
                                        </p:cTn>
                                        <p:tgtEl>
                                          <p:spTgt spid="5"/>
                                        </p:tgtEl>
                                      </p:cBhvr>
                                      <p:to x="100000" y="95000"/>
                                    </p:animScale>
                                    <p:animScale>
                                      <p:cBhvr>
                                        <p:cTn id="20" dur="104" decel="50000">
                                          <p:stCondLst>
                                            <p:cond delay="1146"/>
                                          </p:stCondLst>
                                        </p:cTn>
                                        <p:tgtEl>
                                          <p:spTgt spid="5"/>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70000">
              <a:srgbClr val="FFFF00">
                <a:alpha val="18000"/>
              </a:srgbClr>
            </a:gs>
            <a:gs pos="0">
              <a:srgbClr val="92D050"/>
            </a:gs>
          </a:gsLst>
          <a:lin ang="5400000" scaled="1"/>
        </a:gradFill>
        <a:effectLst/>
      </p:bgPr>
    </p:bg>
    <p:spTree>
      <p:nvGrpSpPr>
        <p:cNvPr id="1" name=""/>
        <p:cNvGrpSpPr/>
        <p:nvPr/>
      </p:nvGrpSpPr>
      <p:grpSpPr>
        <a:xfrm>
          <a:off x="0" y="0"/>
          <a:ext cx="0" cy="0"/>
          <a:chOff x="0" y="0"/>
          <a:chExt cx="0" cy="0"/>
        </a:xfrm>
      </p:grpSpPr>
      <p:pic>
        <p:nvPicPr>
          <p:cNvPr id="21" name="bác sĩ"/>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2861" y="2908603"/>
            <a:ext cx="3848155" cy="3898096"/>
          </a:xfrm>
          <a:prstGeom prst="rect">
            <a:avLst/>
          </a:prstGeom>
        </p:spPr>
      </p:pic>
      <p:pic>
        <p:nvPicPr>
          <p:cNvPr id="4" name="con 3">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7355" y="-53015"/>
            <a:ext cx="1895759" cy="2052229"/>
          </a:xfrm>
          <a:prstGeom prst="rect">
            <a:avLst/>
          </a:prstGeom>
        </p:spPr>
      </p:pic>
      <p:pic>
        <p:nvPicPr>
          <p:cNvPr id="7" name="con 1">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0184" y="3979817"/>
            <a:ext cx="1828800" cy="2178977"/>
          </a:xfrm>
          <a:prstGeom prst="rect">
            <a:avLst/>
          </a:prstGeom>
        </p:spPr>
      </p:pic>
      <p:pic>
        <p:nvPicPr>
          <p:cNvPr id="10" name="con 7">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17081" y="2060094"/>
            <a:ext cx="1897284" cy="1897284"/>
          </a:xfrm>
          <a:prstGeom prst="rect">
            <a:avLst/>
          </a:prstGeom>
        </p:spPr>
      </p:pic>
      <p:pic>
        <p:nvPicPr>
          <p:cNvPr id="11" name="con 6">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101345" flipH="1">
            <a:off x="9352018" y="132755"/>
            <a:ext cx="3218896" cy="1535823"/>
          </a:xfrm>
          <a:prstGeom prst="rect">
            <a:avLst/>
          </a:prstGeom>
        </p:spPr>
      </p:pic>
      <p:pic>
        <p:nvPicPr>
          <p:cNvPr id="19" name="con 8">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6464649">
            <a:off x="10122878" y="4165993"/>
            <a:ext cx="2503391" cy="1806622"/>
          </a:xfrm>
          <a:prstGeom prst="rect">
            <a:avLst/>
          </a:prstGeom>
        </p:spPr>
      </p:pic>
      <p:sp>
        <p:nvSpPr>
          <p:cNvPr id="37" name="c1"/>
          <p:cNvSpPr/>
          <p:nvPr/>
        </p:nvSpPr>
        <p:spPr>
          <a:xfrm>
            <a:off x="1837284" y="5069305"/>
            <a:ext cx="758895" cy="67349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38" name="c2"/>
          <p:cNvSpPr/>
          <p:nvPr/>
        </p:nvSpPr>
        <p:spPr>
          <a:xfrm>
            <a:off x="1982307" y="2920895"/>
            <a:ext cx="823865" cy="73115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39" name="c3"/>
          <p:cNvSpPr/>
          <p:nvPr/>
        </p:nvSpPr>
        <p:spPr>
          <a:xfrm>
            <a:off x="3331835" y="1897407"/>
            <a:ext cx="759293" cy="67384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40" name="c4"/>
          <p:cNvSpPr/>
          <p:nvPr/>
        </p:nvSpPr>
        <p:spPr>
          <a:xfrm>
            <a:off x="5065615" y="1668020"/>
            <a:ext cx="746383" cy="66238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sp>
        <p:nvSpPr>
          <p:cNvPr id="41" name="c5"/>
          <p:cNvSpPr/>
          <p:nvPr/>
        </p:nvSpPr>
        <p:spPr>
          <a:xfrm>
            <a:off x="6786485" y="1675649"/>
            <a:ext cx="772517" cy="71431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5</a:t>
            </a:r>
          </a:p>
        </p:txBody>
      </p:sp>
      <p:sp>
        <p:nvSpPr>
          <p:cNvPr id="42" name="c6"/>
          <p:cNvSpPr/>
          <p:nvPr/>
        </p:nvSpPr>
        <p:spPr>
          <a:xfrm>
            <a:off x="8337965" y="2153572"/>
            <a:ext cx="748688" cy="66443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6</a:t>
            </a:r>
          </a:p>
        </p:txBody>
      </p:sp>
      <p:sp>
        <p:nvSpPr>
          <p:cNvPr id="43" name="c7"/>
          <p:cNvSpPr/>
          <p:nvPr/>
        </p:nvSpPr>
        <p:spPr>
          <a:xfrm>
            <a:off x="9085348" y="3286470"/>
            <a:ext cx="732350" cy="67090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7</a:t>
            </a:r>
          </a:p>
        </p:txBody>
      </p:sp>
      <p:sp>
        <p:nvSpPr>
          <p:cNvPr id="44" name="c8"/>
          <p:cNvSpPr/>
          <p:nvPr/>
        </p:nvSpPr>
        <p:spPr>
          <a:xfrm>
            <a:off x="9101721" y="5069304"/>
            <a:ext cx="715977" cy="67768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8</a:t>
            </a:r>
          </a:p>
        </p:txBody>
      </p:sp>
      <p:pic>
        <p:nvPicPr>
          <p:cNvPr id="2" name="Picture 1">
            <a:hlinkClick r:id="rId15" action="ppaction://hlinksldjump"/>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8237" y="1944152"/>
            <a:ext cx="1537128" cy="1491553"/>
          </a:xfrm>
          <a:prstGeom prst="rect">
            <a:avLst/>
          </a:prstGeom>
        </p:spPr>
      </p:pic>
      <p:pic>
        <p:nvPicPr>
          <p:cNvPr id="3" name="Picture 2">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849342" y="0"/>
            <a:ext cx="1582382" cy="1582382"/>
          </a:xfrm>
          <a:prstGeom prst="rect">
            <a:avLst/>
          </a:prstGeom>
        </p:spPr>
      </p:pic>
      <p:pic>
        <p:nvPicPr>
          <p:cNvPr id="5" name="Picture 4">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164262" y="-153310"/>
            <a:ext cx="1938522" cy="1545199"/>
          </a:xfrm>
          <a:prstGeom prst="rect">
            <a:avLst/>
          </a:prstGeom>
        </p:spPr>
      </p:pic>
      <p:pic>
        <p:nvPicPr>
          <p:cNvPr id="20" name="bensound-creativemind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5693874" y="-1066800"/>
            <a:ext cx="609600" cy="609600"/>
          </a:xfrm>
          <a:prstGeom prst="rect">
            <a:avLst/>
          </a:prstGeom>
        </p:spPr>
      </p:pic>
    </p:spTree>
    <p:extLst>
      <p:ext uri="{BB962C8B-B14F-4D97-AF65-F5344CB8AC3E}">
        <p14:creationId xmlns:p14="http://schemas.microsoft.com/office/powerpoint/2010/main" val="24754333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7252"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7"/>
                    </p:tgtEl>
                  </p:cond>
                </p:stCondLst>
                <p:endSync evt="end" delay="0">
                  <p:rtn val="all"/>
                </p:endSync>
                <p:childTnLst>
                  <p:par>
                    <p:cTn id="8" fill="hold">
                      <p:stCondLst>
                        <p:cond delay="0"/>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7"/>
                                        </p:tgtEl>
                                        <p:attrNameLst>
                                          <p:attrName>ppt_w</p:attrName>
                                        </p:attrNameLst>
                                      </p:cBhvr>
                                      <p:tavLst>
                                        <p:tav tm="0">
                                          <p:val>
                                            <p:strVal val="ppt_w"/>
                                          </p:val>
                                        </p:tav>
                                        <p:tav tm="100000">
                                          <p:val>
                                            <p:fltVal val="0"/>
                                          </p:val>
                                        </p:tav>
                                      </p:tavLst>
                                    </p:anim>
                                    <p:anim calcmode="lin" valueType="num">
                                      <p:cBhvr>
                                        <p:cTn id="12" dur="500"/>
                                        <p:tgtEl>
                                          <p:spTgt spid="7"/>
                                        </p:tgtEl>
                                        <p:attrNameLst>
                                          <p:attrName>ppt_h</p:attrName>
                                        </p:attrNameLst>
                                      </p:cBhvr>
                                      <p:tavLst>
                                        <p:tav tm="0">
                                          <p:val>
                                            <p:strVal val="ppt_h"/>
                                          </p:val>
                                        </p:tav>
                                        <p:tav tm="100000">
                                          <p:val>
                                            <p:fltVal val="0"/>
                                          </p:val>
                                        </p:tav>
                                      </p:tavLst>
                                    </p:anim>
                                    <p:animEffect transition="out" filter="fade">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7" restart="whenNotActive" fill="hold" evtFilter="cancelBubble" nodeType="interactiveSeq">
                <p:stCondLst>
                  <p:cond evt="onClick" delay="0">
                    <p:tgtEl>
                      <p:spTgt spid="39"/>
                    </p:tgtEl>
                  </p:cond>
                </p:stCondLst>
                <p:endSync evt="end" delay="0">
                  <p:rtn val="all"/>
                </p:endSync>
                <p:childTnLst>
                  <p:par>
                    <p:cTn id="18" fill="hold">
                      <p:stCondLst>
                        <p:cond delay="0"/>
                      </p:stCondLst>
                      <p:childTnLst>
                        <p:par>
                          <p:cTn id="19" fill="hold">
                            <p:stCondLst>
                              <p:cond delay="0"/>
                            </p:stCondLst>
                            <p:childTnLst>
                              <p:par>
                                <p:cTn id="20" presetID="26" presetClass="exit" presetSubtype="0" fill="hold" nodeType="clickEffect">
                                  <p:stCondLst>
                                    <p:cond delay="0"/>
                                  </p:stCondLst>
                                  <p:childTnLst>
                                    <p:animEffect transition="out" filter="wipe(down)">
                                      <p:cBhvr>
                                        <p:cTn id="21" dur="180" accel="50000">
                                          <p:stCondLst>
                                            <p:cond delay="1820"/>
                                          </p:stCondLst>
                                        </p:cTn>
                                        <p:tgtEl>
                                          <p:spTgt spid="4"/>
                                        </p:tgtEl>
                                      </p:cBhvr>
                                    </p:animEffect>
                                    <p:anim calcmode="lin" valueType="num">
                                      <p:cBhvr>
                                        <p:cTn id="22" dur="1822" tmFilter="0,0; 0.14,0.31; 0.43,0.73; 0.71,0.91; 1.0,1.0">
                                          <p:stCondLst>
                                            <p:cond delay="0"/>
                                          </p:stCondLst>
                                        </p:cTn>
                                        <p:tgtEl>
                                          <p:spTgt spid="4"/>
                                        </p:tgtEl>
                                        <p:attrNameLst>
                                          <p:attrName>ppt_x</p:attrName>
                                        </p:attrNameLst>
                                      </p:cBhvr>
                                      <p:tavLst>
                                        <p:tav tm="0">
                                          <p:val>
                                            <p:strVal val="ppt_x"/>
                                          </p:val>
                                        </p:tav>
                                        <p:tav tm="100000">
                                          <p:val>
                                            <p:strVal val="#ppt_x+0.25"/>
                                          </p:val>
                                        </p:tav>
                                      </p:tavLst>
                                    </p:anim>
                                    <p:anim calcmode="lin" valueType="num">
                                      <p:cBhvr>
                                        <p:cTn id="23" dur="178">
                                          <p:stCondLst>
                                            <p:cond delay="1822"/>
                                          </p:stCondLst>
                                        </p:cTn>
                                        <p:tgtEl>
                                          <p:spTgt spid="4"/>
                                        </p:tgtEl>
                                        <p:attrNameLst>
                                          <p:attrName>ppt_x</p:attrName>
                                        </p:attrNameLst>
                                      </p:cBhvr>
                                      <p:tavLst>
                                        <p:tav tm="0">
                                          <p:val>
                                            <p:strVal val="ppt_x"/>
                                          </p:val>
                                        </p:tav>
                                        <p:tav tm="100000">
                                          <p:val>
                                            <p:strVal val="ppt_x"/>
                                          </p:val>
                                        </p:tav>
                                      </p:tavLst>
                                    </p:anim>
                                    <p:anim calcmode="lin" valueType="num">
                                      <p:cBhvr>
                                        <p:cTn id="24" dur="664" tmFilter="0.0,0.0;0.25,0.07;0.50,0.2;0.75,0.467;1.0,1.0">
                                          <p:stCondLst>
                                            <p:cond delay="0"/>
                                          </p:stCondLst>
                                        </p:cTn>
                                        <p:tgtEl>
                                          <p:spTgt spid="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5" dur="664" tmFilter="0, 0; 0.125,0.2665; 0.25,0.4; 0.375,0.465; 0.5,0.5;  0.625,0.535; 0.75,0.6; 0.875,0.7335; 1,1">
                                          <p:stCondLst>
                                            <p:cond delay="664"/>
                                          </p:stCondLst>
                                        </p:cTn>
                                        <p:tgtEl>
                                          <p:spTgt spid="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6" dur="332" tmFilter="0, 0; 0.125,0.2665; 0.25,0.4; 0.375,0.465; 0.5,0.5;  0.625,0.535; 0.75,0.6; 0.875,0.7335; 1,1">
                                          <p:stCondLst>
                                            <p:cond delay="1324"/>
                                          </p:stCondLst>
                                        </p:cTn>
                                        <p:tgtEl>
                                          <p:spTgt spid="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7" dur="164" tmFilter="0, 0; 0.125,0.2665; 0.25,0.4; 0.375,0.465; 0.5,0.5;  0.625,0.535; 0.75,0.6; 0.875,0.7335; 1,1">
                                          <p:stCondLst>
                                            <p:cond delay="1656"/>
                                          </p:stCondLst>
                                        </p:cTn>
                                        <p:tgtEl>
                                          <p:spTgt spid="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8" dur="180" accel="50000">
                                          <p:stCondLst>
                                            <p:cond delay="1820"/>
                                          </p:stCondLst>
                                        </p:cTn>
                                        <p:tgtEl>
                                          <p:spTgt spid="4"/>
                                        </p:tgtEl>
                                        <p:attrNameLst>
                                          <p:attrName>ppt_y</p:attrName>
                                        </p:attrNameLst>
                                      </p:cBhvr>
                                      <p:tavLst>
                                        <p:tav tm="0">
                                          <p:val>
                                            <p:strVal val="ppt_y"/>
                                          </p:val>
                                        </p:tav>
                                        <p:tav tm="100000">
                                          <p:val>
                                            <p:strVal val="ppt_y+ppt_h"/>
                                          </p:val>
                                        </p:tav>
                                      </p:tavLst>
                                    </p:anim>
                                    <p:animScale>
                                      <p:cBhvr>
                                        <p:cTn id="29" dur="26">
                                          <p:stCondLst>
                                            <p:cond delay="620"/>
                                          </p:stCondLst>
                                        </p:cTn>
                                        <p:tgtEl>
                                          <p:spTgt spid="4"/>
                                        </p:tgtEl>
                                      </p:cBhvr>
                                      <p:to x="100000" y="60000"/>
                                    </p:animScale>
                                    <p:animScale>
                                      <p:cBhvr>
                                        <p:cTn id="30" dur="166" decel="50000">
                                          <p:stCondLst>
                                            <p:cond delay="64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set>
                                      <p:cBhvr>
                                        <p:cTn id="37" dur="1" fill="hold">
                                          <p:stCondLst>
                                            <p:cond delay="1999"/>
                                          </p:stCondLst>
                                        </p:cTn>
                                        <p:tgtEl>
                                          <p:spTgt spid="4"/>
                                        </p:tgtEl>
                                        <p:attrNameLst>
                                          <p:attrName>style.visibility</p:attrName>
                                        </p:attrNameLst>
                                      </p:cBhvr>
                                      <p:to>
                                        <p:strVal val="hidden"/>
                                      </p:to>
                                    </p:set>
                                  </p:childTnLst>
                                </p:cTn>
                              </p:par>
                              <p:par>
                                <p:cTn id="38" presetID="1" presetClass="exit" presetSubtype="0" fill="hold" grpId="0" nodeType="withEffect">
                                  <p:stCondLst>
                                    <p:cond delay="0"/>
                                  </p:stCondLst>
                                  <p:childTnLst>
                                    <p:set>
                                      <p:cBhvr>
                                        <p:cTn id="39"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0" restart="whenNotActive" fill="hold" evtFilter="cancelBubble" nodeType="interactiveSeq">
                <p:stCondLst>
                  <p:cond evt="onClick" delay="0">
                    <p:tgtEl>
                      <p:spTgt spid="42"/>
                    </p:tgtEl>
                  </p:cond>
                </p:stCondLst>
                <p:endSync evt="end" delay="0">
                  <p:rtn val="all"/>
                </p:endSync>
                <p:childTnLst>
                  <p:par>
                    <p:cTn id="41" fill="hold">
                      <p:stCondLst>
                        <p:cond delay="0"/>
                      </p:stCondLst>
                      <p:childTnLst>
                        <p:par>
                          <p:cTn id="42" fill="hold">
                            <p:stCondLst>
                              <p:cond delay="0"/>
                            </p:stCondLst>
                            <p:childTnLst>
                              <p:par>
                                <p:cTn id="43" presetID="53" presetClass="exit" presetSubtype="32" fill="hold" nodeType="clickEffect">
                                  <p:stCondLst>
                                    <p:cond delay="0"/>
                                  </p:stCondLst>
                                  <p:childTnLst>
                                    <p:anim calcmode="lin" valueType="num">
                                      <p:cBhvr>
                                        <p:cTn id="44" dur="500"/>
                                        <p:tgtEl>
                                          <p:spTgt spid="11"/>
                                        </p:tgtEl>
                                        <p:attrNameLst>
                                          <p:attrName>ppt_w</p:attrName>
                                        </p:attrNameLst>
                                      </p:cBhvr>
                                      <p:tavLst>
                                        <p:tav tm="0">
                                          <p:val>
                                            <p:strVal val="ppt_w"/>
                                          </p:val>
                                        </p:tav>
                                        <p:tav tm="100000">
                                          <p:val>
                                            <p:fltVal val="0"/>
                                          </p:val>
                                        </p:tav>
                                      </p:tavLst>
                                    </p:anim>
                                    <p:anim calcmode="lin" valueType="num">
                                      <p:cBhvr>
                                        <p:cTn id="45" dur="500"/>
                                        <p:tgtEl>
                                          <p:spTgt spid="11"/>
                                        </p:tgtEl>
                                        <p:attrNameLst>
                                          <p:attrName>ppt_h</p:attrName>
                                        </p:attrNameLst>
                                      </p:cBhvr>
                                      <p:tavLst>
                                        <p:tav tm="0">
                                          <p:val>
                                            <p:strVal val="ppt_h"/>
                                          </p:val>
                                        </p:tav>
                                        <p:tav tm="100000">
                                          <p:val>
                                            <p:fltVal val="0"/>
                                          </p:val>
                                        </p:tav>
                                      </p:tavLst>
                                    </p:anim>
                                    <p:animEffect transition="out" filter="fade">
                                      <p:cBhvr>
                                        <p:cTn id="46" dur="500"/>
                                        <p:tgtEl>
                                          <p:spTgt spid="11"/>
                                        </p:tgtEl>
                                      </p:cBhvr>
                                    </p:animEffect>
                                    <p:set>
                                      <p:cBhvr>
                                        <p:cTn id="47" dur="1" fill="hold">
                                          <p:stCondLst>
                                            <p:cond delay="499"/>
                                          </p:stCondLst>
                                        </p:cTn>
                                        <p:tgtEl>
                                          <p:spTgt spid="11"/>
                                        </p:tgtEl>
                                        <p:attrNameLst>
                                          <p:attrName>style.visibility</p:attrName>
                                        </p:attrNameLst>
                                      </p:cBhvr>
                                      <p:to>
                                        <p:strVal val="hidden"/>
                                      </p:to>
                                    </p:set>
                                  </p:childTnLst>
                                </p:cTn>
                              </p:par>
                              <p:par>
                                <p:cTn id="48" presetID="1" presetClass="exit" presetSubtype="0" fill="hold" grpId="0" nodeType="withEffect">
                                  <p:stCondLst>
                                    <p:cond delay="0"/>
                                  </p:stCondLst>
                                  <p:childTnLst>
                                    <p:set>
                                      <p:cBhvr>
                                        <p:cTn id="49"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50" restart="whenNotActive" fill="hold" evtFilter="cancelBubble" nodeType="interactiveSeq">
                <p:stCondLst>
                  <p:cond evt="onClick" delay="0">
                    <p:tgtEl>
                      <p:spTgt spid="43"/>
                    </p:tgtEl>
                  </p:cond>
                </p:stCondLst>
                <p:endSync evt="end" delay="0">
                  <p:rtn val="all"/>
                </p:endSync>
                <p:childTnLst>
                  <p:par>
                    <p:cTn id="51" fill="hold">
                      <p:stCondLst>
                        <p:cond delay="0"/>
                      </p:stCondLst>
                      <p:childTnLst>
                        <p:par>
                          <p:cTn id="52" fill="hold">
                            <p:stCondLst>
                              <p:cond delay="0"/>
                            </p:stCondLst>
                            <p:childTnLst>
                              <p:par>
                                <p:cTn id="53" presetID="49" presetClass="exit" presetSubtype="0" accel="100000" fill="hold" nodeType="clickEffect">
                                  <p:stCondLst>
                                    <p:cond delay="0"/>
                                  </p:stCondLst>
                                  <p:childTnLst>
                                    <p:anim calcmode="lin" valueType="num">
                                      <p:cBhvr>
                                        <p:cTn id="54" dur="500"/>
                                        <p:tgtEl>
                                          <p:spTgt spid="10"/>
                                        </p:tgtEl>
                                        <p:attrNameLst>
                                          <p:attrName>ppt_w</p:attrName>
                                        </p:attrNameLst>
                                      </p:cBhvr>
                                      <p:tavLst>
                                        <p:tav tm="0">
                                          <p:val>
                                            <p:strVal val="ppt_w"/>
                                          </p:val>
                                        </p:tav>
                                        <p:tav tm="100000">
                                          <p:val>
                                            <p:fltVal val="0"/>
                                          </p:val>
                                        </p:tav>
                                      </p:tavLst>
                                    </p:anim>
                                    <p:anim calcmode="lin" valueType="num">
                                      <p:cBhvr>
                                        <p:cTn id="55" dur="500"/>
                                        <p:tgtEl>
                                          <p:spTgt spid="10"/>
                                        </p:tgtEl>
                                        <p:attrNameLst>
                                          <p:attrName>ppt_h</p:attrName>
                                        </p:attrNameLst>
                                      </p:cBhvr>
                                      <p:tavLst>
                                        <p:tav tm="0">
                                          <p:val>
                                            <p:strVal val="ppt_h"/>
                                          </p:val>
                                        </p:tav>
                                        <p:tav tm="100000">
                                          <p:val>
                                            <p:fltVal val="0"/>
                                          </p:val>
                                        </p:tav>
                                      </p:tavLst>
                                    </p:anim>
                                    <p:anim calcmode="lin" valueType="num">
                                      <p:cBhvr>
                                        <p:cTn id="56" dur="500"/>
                                        <p:tgtEl>
                                          <p:spTgt spid="10"/>
                                        </p:tgtEl>
                                        <p:attrNameLst>
                                          <p:attrName>style.rotation</p:attrName>
                                        </p:attrNameLst>
                                      </p:cBhvr>
                                      <p:tavLst>
                                        <p:tav tm="0">
                                          <p:val>
                                            <p:fltVal val="0"/>
                                          </p:val>
                                        </p:tav>
                                        <p:tav tm="100000">
                                          <p:val>
                                            <p:fltVal val="360"/>
                                          </p:val>
                                        </p:tav>
                                      </p:tavLst>
                                    </p:anim>
                                    <p:animEffect transition="out" filter="fade">
                                      <p:cBhvr>
                                        <p:cTn id="57" dur="500"/>
                                        <p:tgtEl>
                                          <p:spTgt spid="10"/>
                                        </p:tgtEl>
                                      </p:cBhvr>
                                    </p:animEffect>
                                    <p:set>
                                      <p:cBhvr>
                                        <p:cTn id="58" dur="1" fill="hold">
                                          <p:stCondLst>
                                            <p:cond delay="499"/>
                                          </p:stCondLst>
                                        </p:cTn>
                                        <p:tgtEl>
                                          <p:spTgt spid="10"/>
                                        </p:tgtEl>
                                        <p:attrNameLst>
                                          <p:attrName>style.visibility</p:attrName>
                                        </p:attrNameLst>
                                      </p:cBhvr>
                                      <p:to>
                                        <p:strVal val="hidden"/>
                                      </p:to>
                                    </p:set>
                                  </p:childTnLst>
                                </p:cTn>
                              </p:par>
                              <p:par>
                                <p:cTn id="59" presetID="1" presetClass="exit" presetSubtype="0" fill="hold" grpId="0" nodeType="withEffect">
                                  <p:stCondLst>
                                    <p:cond delay="0"/>
                                  </p:stCondLst>
                                  <p:childTnLst>
                                    <p:set>
                                      <p:cBhvr>
                                        <p:cTn id="60"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61" restart="whenNotActive" fill="hold" evtFilter="cancelBubble" nodeType="interactiveSeq">
                <p:stCondLst>
                  <p:cond evt="onClick" delay="0">
                    <p:tgtEl>
                      <p:spTgt spid="44"/>
                    </p:tgtEl>
                  </p:cond>
                </p:stCondLst>
                <p:endSync evt="end" delay="0">
                  <p:rtn val="all"/>
                </p:endSync>
                <p:childTnLst>
                  <p:par>
                    <p:cTn id="62" fill="hold">
                      <p:stCondLst>
                        <p:cond delay="0"/>
                      </p:stCondLst>
                      <p:childTnLst>
                        <p:par>
                          <p:cTn id="63" fill="hold">
                            <p:stCondLst>
                              <p:cond delay="0"/>
                            </p:stCondLst>
                            <p:childTnLst>
                              <p:par>
                                <p:cTn id="64" presetID="45" presetClass="exit" presetSubtype="0" fill="hold" nodeType="clickEffect">
                                  <p:stCondLst>
                                    <p:cond delay="0"/>
                                  </p:stCondLst>
                                  <p:childTnLst>
                                    <p:animEffect transition="out" filter="fade">
                                      <p:cBhvr>
                                        <p:cTn id="65" dur="2000"/>
                                        <p:tgtEl>
                                          <p:spTgt spid="19"/>
                                        </p:tgtEl>
                                      </p:cBhvr>
                                    </p:animEffect>
                                    <p:anim calcmode="lin" valueType="num">
                                      <p:cBhvr>
                                        <p:cTn id="66" dur="2000"/>
                                        <p:tgtEl>
                                          <p:spTgt spid="1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67" dur="2000"/>
                                        <p:tgtEl>
                                          <p:spTgt spid="19"/>
                                        </p:tgtEl>
                                        <p:attrNameLst>
                                          <p:attrName>ppt_h</p:attrName>
                                        </p:attrNameLst>
                                      </p:cBhvr>
                                      <p:tavLst>
                                        <p:tav tm="0">
                                          <p:val>
                                            <p:strVal val="ppt_h"/>
                                          </p:val>
                                        </p:tav>
                                        <p:tav tm="100000">
                                          <p:val>
                                            <p:strVal val="ppt_h"/>
                                          </p:val>
                                        </p:tav>
                                      </p:tavLst>
                                    </p:anim>
                                    <p:set>
                                      <p:cBhvr>
                                        <p:cTn id="68" dur="1" fill="hold">
                                          <p:stCondLst>
                                            <p:cond delay="1999"/>
                                          </p:stCondLst>
                                        </p:cTn>
                                        <p:tgtEl>
                                          <p:spTgt spid="19"/>
                                        </p:tgtEl>
                                        <p:attrNameLst>
                                          <p:attrName>style.visibility</p:attrName>
                                        </p:attrNameLst>
                                      </p:cBhvr>
                                      <p:to>
                                        <p:strVal val="hidden"/>
                                      </p:to>
                                    </p:set>
                                  </p:childTnLst>
                                </p:cTn>
                              </p:par>
                              <p:par>
                                <p:cTn id="69" presetID="1" presetClass="exit" presetSubtype="0" fill="hold" grpId="0" nodeType="withEffect">
                                  <p:stCondLst>
                                    <p:cond delay="0"/>
                                  </p:stCondLst>
                                  <p:childTnLst>
                                    <p:set>
                                      <p:cBhvr>
                                        <p:cTn id="70"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71" restart="whenNotActive" fill="hold" evtFilter="cancelBubble" nodeType="interactiveSeq">
                <p:stCondLst>
                  <p:cond evt="onClick" delay="0">
                    <p:tgtEl>
                      <p:spTgt spid="38"/>
                    </p:tgtEl>
                  </p:cond>
                </p:stCondLst>
                <p:endSync evt="end" delay="0">
                  <p:rtn val="all"/>
                </p:endSync>
                <p:childTnLst>
                  <p:par>
                    <p:cTn id="72" fill="hold">
                      <p:stCondLst>
                        <p:cond delay="0"/>
                      </p:stCondLst>
                      <p:childTnLst>
                        <p:par>
                          <p:cTn id="73" fill="hold">
                            <p:stCondLst>
                              <p:cond delay="0"/>
                            </p:stCondLst>
                            <p:childTnLst>
                              <p:par>
                                <p:cTn id="74" presetID="31" presetClass="exit" presetSubtype="0" fill="hold" nodeType="clickEffect">
                                  <p:stCondLst>
                                    <p:cond delay="0"/>
                                  </p:stCondLst>
                                  <p:childTnLst>
                                    <p:anim calcmode="lin" valueType="num">
                                      <p:cBhvr>
                                        <p:cTn id="75" dur="1000"/>
                                        <p:tgtEl>
                                          <p:spTgt spid="2"/>
                                        </p:tgtEl>
                                        <p:attrNameLst>
                                          <p:attrName>ppt_w</p:attrName>
                                        </p:attrNameLst>
                                      </p:cBhvr>
                                      <p:tavLst>
                                        <p:tav tm="0">
                                          <p:val>
                                            <p:strVal val="ppt_w"/>
                                          </p:val>
                                        </p:tav>
                                        <p:tav tm="100000">
                                          <p:val>
                                            <p:fltVal val="0"/>
                                          </p:val>
                                        </p:tav>
                                      </p:tavLst>
                                    </p:anim>
                                    <p:anim calcmode="lin" valueType="num">
                                      <p:cBhvr>
                                        <p:cTn id="76" dur="1000"/>
                                        <p:tgtEl>
                                          <p:spTgt spid="2"/>
                                        </p:tgtEl>
                                        <p:attrNameLst>
                                          <p:attrName>ppt_h</p:attrName>
                                        </p:attrNameLst>
                                      </p:cBhvr>
                                      <p:tavLst>
                                        <p:tav tm="0">
                                          <p:val>
                                            <p:strVal val="ppt_h"/>
                                          </p:val>
                                        </p:tav>
                                        <p:tav tm="100000">
                                          <p:val>
                                            <p:fltVal val="0"/>
                                          </p:val>
                                        </p:tav>
                                      </p:tavLst>
                                    </p:anim>
                                    <p:anim calcmode="lin" valueType="num">
                                      <p:cBhvr>
                                        <p:cTn id="77" dur="1000"/>
                                        <p:tgtEl>
                                          <p:spTgt spid="2"/>
                                        </p:tgtEl>
                                        <p:attrNameLst>
                                          <p:attrName>style.rotation</p:attrName>
                                        </p:attrNameLst>
                                      </p:cBhvr>
                                      <p:tavLst>
                                        <p:tav tm="0">
                                          <p:val>
                                            <p:fltVal val="0"/>
                                          </p:val>
                                        </p:tav>
                                        <p:tav tm="100000">
                                          <p:val>
                                            <p:fltVal val="90"/>
                                          </p:val>
                                        </p:tav>
                                      </p:tavLst>
                                    </p:anim>
                                    <p:animEffect transition="out" filter="fade">
                                      <p:cBhvr>
                                        <p:cTn id="78" dur="1000"/>
                                        <p:tgtEl>
                                          <p:spTgt spid="2"/>
                                        </p:tgtEl>
                                      </p:cBhvr>
                                    </p:animEffect>
                                    <p:set>
                                      <p:cBhvr>
                                        <p:cTn id="79" dur="1" fill="hold">
                                          <p:stCondLst>
                                            <p:cond delay="999"/>
                                          </p:stCondLst>
                                        </p:cTn>
                                        <p:tgtEl>
                                          <p:spTgt spid="2"/>
                                        </p:tgtEl>
                                        <p:attrNameLst>
                                          <p:attrName>style.visibility</p:attrName>
                                        </p:attrNameLst>
                                      </p:cBhvr>
                                      <p:to>
                                        <p:strVal val="hidden"/>
                                      </p:to>
                                    </p:set>
                                  </p:childTnLst>
                                </p:cTn>
                              </p:par>
                              <p:par>
                                <p:cTn id="80" presetID="1" presetClass="exit" presetSubtype="0" fill="hold" grpId="0" nodeType="withEffect">
                                  <p:stCondLst>
                                    <p:cond delay="0"/>
                                  </p:stCondLst>
                                  <p:childTnLst>
                                    <p:set>
                                      <p:cBhvr>
                                        <p:cTn id="81"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82" restart="whenNotActive" fill="hold" evtFilter="cancelBubble" nodeType="interactiveSeq">
                <p:stCondLst>
                  <p:cond evt="onClick" delay="0">
                    <p:tgtEl>
                      <p:spTgt spid="40"/>
                    </p:tgtEl>
                  </p:cond>
                </p:stCondLst>
                <p:endSync evt="end" delay="0">
                  <p:rtn val="all"/>
                </p:endSync>
                <p:childTnLst>
                  <p:par>
                    <p:cTn id="83" fill="hold">
                      <p:stCondLst>
                        <p:cond delay="0"/>
                      </p:stCondLst>
                      <p:childTnLst>
                        <p:par>
                          <p:cTn id="84" fill="hold">
                            <p:stCondLst>
                              <p:cond delay="0"/>
                            </p:stCondLst>
                            <p:childTnLst>
                              <p:par>
                                <p:cTn id="85" presetID="31" presetClass="exit" presetSubtype="0" fill="hold" nodeType="clickEffect">
                                  <p:stCondLst>
                                    <p:cond delay="0"/>
                                  </p:stCondLst>
                                  <p:childTnLst>
                                    <p:anim calcmode="lin" valueType="num">
                                      <p:cBhvr>
                                        <p:cTn id="86" dur="1000"/>
                                        <p:tgtEl>
                                          <p:spTgt spid="5"/>
                                        </p:tgtEl>
                                        <p:attrNameLst>
                                          <p:attrName>ppt_w</p:attrName>
                                        </p:attrNameLst>
                                      </p:cBhvr>
                                      <p:tavLst>
                                        <p:tav tm="0">
                                          <p:val>
                                            <p:strVal val="ppt_w"/>
                                          </p:val>
                                        </p:tav>
                                        <p:tav tm="100000">
                                          <p:val>
                                            <p:fltVal val="0"/>
                                          </p:val>
                                        </p:tav>
                                      </p:tavLst>
                                    </p:anim>
                                    <p:anim calcmode="lin" valueType="num">
                                      <p:cBhvr>
                                        <p:cTn id="87" dur="1000"/>
                                        <p:tgtEl>
                                          <p:spTgt spid="5"/>
                                        </p:tgtEl>
                                        <p:attrNameLst>
                                          <p:attrName>ppt_h</p:attrName>
                                        </p:attrNameLst>
                                      </p:cBhvr>
                                      <p:tavLst>
                                        <p:tav tm="0">
                                          <p:val>
                                            <p:strVal val="ppt_h"/>
                                          </p:val>
                                        </p:tav>
                                        <p:tav tm="100000">
                                          <p:val>
                                            <p:fltVal val="0"/>
                                          </p:val>
                                        </p:tav>
                                      </p:tavLst>
                                    </p:anim>
                                    <p:anim calcmode="lin" valueType="num">
                                      <p:cBhvr>
                                        <p:cTn id="88" dur="1000"/>
                                        <p:tgtEl>
                                          <p:spTgt spid="5"/>
                                        </p:tgtEl>
                                        <p:attrNameLst>
                                          <p:attrName>style.rotation</p:attrName>
                                        </p:attrNameLst>
                                      </p:cBhvr>
                                      <p:tavLst>
                                        <p:tav tm="0">
                                          <p:val>
                                            <p:fltVal val="0"/>
                                          </p:val>
                                        </p:tav>
                                        <p:tav tm="100000">
                                          <p:val>
                                            <p:fltVal val="90"/>
                                          </p:val>
                                        </p:tav>
                                      </p:tavLst>
                                    </p:anim>
                                    <p:animEffect transition="out" filter="fade">
                                      <p:cBhvr>
                                        <p:cTn id="89" dur="1000"/>
                                        <p:tgtEl>
                                          <p:spTgt spid="5"/>
                                        </p:tgtEl>
                                      </p:cBhvr>
                                    </p:animEffect>
                                    <p:set>
                                      <p:cBhvr>
                                        <p:cTn id="90" dur="1" fill="hold">
                                          <p:stCondLst>
                                            <p:cond delay="999"/>
                                          </p:stCondLst>
                                        </p:cTn>
                                        <p:tgtEl>
                                          <p:spTgt spid="5"/>
                                        </p:tgtEl>
                                        <p:attrNameLst>
                                          <p:attrName>style.visibility</p:attrName>
                                        </p:attrNameLst>
                                      </p:cBhvr>
                                      <p:to>
                                        <p:strVal val="hidden"/>
                                      </p:to>
                                    </p:set>
                                  </p:childTnLst>
                                </p:cTn>
                              </p:par>
                              <p:par>
                                <p:cTn id="91" presetID="1" presetClass="exit" presetSubtype="0" fill="hold" grpId="0" nodeType="withEffect">
                                  <p:stCondLst>
                                    <p:cond delay="0"/>
                                  </p:stCondLst>
                                  <p:childTnLst>
                                    <p:set>
                                      <p:cBhvr>
                                        <p:cTn id="92"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93" restart="whenNotActive" fill="hold" evtFilter="cancelBubble" nodeType="interactiveSeq">
                <p:stCondLst>
                  <p:cond evt="onClick" delay="0">
                    <p:tgtEl>
                      <p:spTgt spid="41"/>
                    </p:tgtEl>
                  </p:cond>
                </p:stCondLst>
                <p:endSync evt="end" delay="0">
                  <p:rtn val="all"/>
                </p:endSync>
                <p:childTnLst>
                  <p:par>
                    <p:cTn id="94" fill="hold">
                      <p:stCondLst>
                        <p:cond delay="0"/>
                      </p:stCondLst>
                      <p:childTnLst>
                        <p:par>
                          <p:cTn id="95" fill="hold">
                            <p:stCondLst>
                              <p:cond delay="0"/>
                            </p:stCondLst>
                            <p:childTnLst>
                              <p:par>
                                <p:cTn id="96" presetID="31" presetClass="exit" presetSubtype="0" fill="hold" nodeType="clickEffect">
                                  <p:stCondLst>
                                    <p:cond delay="0"/>
                                  </p:stCondLst>
                                  <p:childTnLst>
                                    <p:anim calcmode="lin" valueType="num">
                                      <p:cBhvr>
                                        <p:cTn id="97" dur="1000"/>
                                        <p:tgtEl>
                                          <p:spTgt spid="3"/>
                                        </p:tgtEl>
                                        <p:attrNameLst>
                                          <p:attrName>ppt_w</p:attrName>
                                        </p:attrNameLst>
                                      </p:cBhvr>
                                      <p:tavLst>
                                        <p:tav tm="0">
                                          <p:val>
                                            <p:strVal val="ppt_w"/>
                                          </p:val>
                                        </p:tav>
                                        <p:tav tm="100000">
                                          <p:val>
                                            <p:fltVal val="0"/>
                                          </p:val>
                                        </p:tav>
                                      </p:tavLst>
                                    </p:anim>
                                    <p:anim calcmode="lin" valueType="num">
                                      <p:cBhvr>
                                        <p:cTn id="98" dur="1000"/>
                                        <p:tgtEl>
                                          <p:spTgt spid="3"/>
                                        </p:tgtEl>
                                        <p:attrNameLst>
                                          <p:attrName>ppt_h</p:attrName>
                                        </p:attrNameLst>
                                      </p:cBhvr>
                                      <p:tavLst>
                                        <p:tav tm="0">
                                          <p:val>
                                            <p:strVal val="ppt_h"/>
                                          </p:val>
                                        </p:tav>
                                        <p:tav tm="100000">
                                          <p:val>
                                            <p:fltVal val="0"/>
                                          </p:val>
                                        </p:tav>
                                      </p:tavLst>
                                    </p:anim>
                                    <p:anim calcmode="lin" valueType="num">
                                      <p:cBhvr>
                                        <p:cTn id="99" dur="1000"/>
                                        <p:tgtEl>
                                          <p:spTgt spid="3"/>
                                        </p:tgtEl>
                                        <p:attrNameLst>
                                          <p:attrName>style.rotation</p:attrName>
                                        </p:attrNameLst>
                                      </p:cBhvr>
                                      <p:tavLst>
                                        <p:tav tm="0">
                                          <p:val>
                                            <p:fltVal val="0"/>
                                          </p:val>
                                        </p:tav>
                                        <p:tav tm="100000">
                                          <p:val>
                                            <p:fltVal val="90"/>
                                          </p:val>
                                        </p:tav>
                                      </p:tavLst>
                                    </p:anim>
                                    <p:animEffect transition="out" filter="fade">
                                      <p:cBhvr>
                                        <p:cTn id="100" dur="1000"/>
                                        <p:tgtEl>
                                          <p:spTgt spid="3"/>
                                        </p:tgtEl>
                                      </p:cBhvr>
                                    </p:animEffect>
                                    <p:set>
                                      <p:cBhvr>
                                        <p:cTn id="101" dur="1" fill="hold">
                                          <p:stCondLst>
                                            <p:cond delay="999"/>
                                          </p:stCondLst>
                                        </p:cTn>
                                        <p:tgtEl>
                                          <p:spTgt spid="3"/>
                                        </p:tgtEl>
                                        <p:attrNameLst>
                                          <p:attrName>style.visibility</p:attrName>
                                        </p:attrNameLst>
                                      </p:cBhvr>
                                      <p:to>
                                        <p:strVal val="hidden"/>
                                      </p:to>
                                    </p:set>
                                  </p:childTnLst>
                                </p:cTn>
                              </p:par>
                              <p:par>
                                <p:cTn id="102" presetID="1" presetClass="exit" presetSubtype="0" fill="hold" grpId="0" nodeType="withEffect">
                                  <p:stCondLst>
                                    <p:cond delay="0"/>
                                  </p:stCondLst>
                                  <p:childTnLst>
                                    <p:set>
                                      <p:cBhvr>
                                        <p:cTn id="103"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audio>
              <p:cMediaNode vol="80000">
                <p:cTn id="104" fill="hold" display="0">
                  <p:stCondLst>
                    <p:cond delay="indefinite"/>
                  </p:stCondLst>
                  <p:endCondLst>
                    <p:cond evt="onStopAudio" delay="0">
                      <p:tgtEl>
                        <p:sldTgt/>
                      </p:tgtEl>
                    </p:cond>
                  </p:endCondLst>
                </p:cTn>
                <p:tgtEl>
                  <p:spTgt spid="20"/>
                </p:tgtEl>
              </p:cMediaNode>
            </p:audio>
          </p:childTnLst>
        </p:cTn>
      </p:par>
    </p:tnLst>
    <p:bldLst>
      <p:bldP spid="37" grpId="0" animBg="1"/>
      <p:bldP spid="38" grpId="0" animBg="1"/>
      <p:bldP spid="39" grpId="0" animBg="1"/>
      <p:bldP spid="40" grpId="0" animBg="1"/>
      <p:bldP spid="41" grpId="0" animBg="1"/>
      <p:bldP spid="42" grpId="0" animBg="1"/>
      <p:bldP spid="43" grpId="0" animBg="1"/>
      <p:bldP spid="4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8" name="Picture 7">
            <a:extLst>
              <a:ext uri="{FF2B5EF4-FFF2-40B4-BE49-F238E27FC236}">
                <a16:creationId xmlns:a16="http://schemas.microsoft.com/office/drawing/2014/main" id="{E6E8EC37-38AA-3155-A4FB-310E6CC3DC57}"/>
              </a:ext>
            </a:extLst>
          </p:cNvPr>
          <p:cNvPicPr>
            <a:picLocks noChangeAspect="1"/>
          </p:cNvPicPr>
          <p:nvPr/>
        </p:nvPicPr>
        <p:blipFill>
          <a:blip r:embed="rId3"/>
          <a:stretch>
            <a:fillRect/>
          </a:stretch>
        </p:blipFill>
        <p:spPr>
          <a:xfrm>
            <a:off x="2021723" y="507066"/>
            <a:ext cx="5614903" cy="1024217"/>
          </a:xfrm>
          <a:prstGeom prst="rect">
            <a:avLst/>
          </a:prstGeom>
        </p:spPr>
      </p:pic>
      <p:pic>
        <p:nvPicPr>
          <p:cNvPr id="4" name="Picture 3">
            <a:extLst>
              <a:ext uri="{FF2B5EF4-FFF2-40B4-BE49-F238E27FC236}">
                <a16:creationId xmlns:a16="http://schemas.microsoft.com/office/drawing/2014/main" id="{DD70FFD3-A888-34E0-342C-1782594B3979}"/>
              </a:ext>
            </a:extLst>
          </p:cNvPr>
          <p:cNvPicPr>
            <a:picLocks noChangeAspect="1"/>
          </p:cNvPicPr>
          <p:nvPr/>
        </p:nvPicPr>
        <p:blipFill>
          <a:blip r:embed="rId4"/>
          <a:stretch>
            <a:fillRect/>
          </a:stretch>
        </p:blipFill>
        <p:spPr>
          <a:xfrm>
            <a:off x="690562" y="2552700"/>
            <a:ext cx="4130317" cy="1809750"/>
          </a:xfrm>
          <a:prstGeom prst="rect">
            <a:avLst/>
          </a:prstGeom>
        </p:spPr>
      </p:pic>
      <p:pic>
        <p:nvPicPr>
          <p:cNvPr id="5" name="Picture 4" descr="Logo&#10;&#10;Description automatically generated">
            <a:extLst>
              <a:ext uri="{FF2B5EF4-FFF2-40B4-BE49-F238E27FC236}">
                <a16:creationId xmlns:a16="http://schemas.microsoft.com/office/drawing/2014/main" id="{CB45BB33-650C-A6E3-1186-48FD0FA3F0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46541" y="1552880"/>
            <a:ext cx="1935448" cy="1935448"/>
          </a:xfrm>
          <a:prstGeom prst="rect">
            <a:avLst/>
          </a:prstGeom>
        </p:spPr>
      </p:pic>
      <p:grpSp>
        <p:nvGrpSpPr>
          <p:cNvPr id="6" name="Group 5">
            <a:extLst>
              <a:ext uri="{FF2B5EF4-FFF2-40B4-BE49-F238E27FC236}">
                <a16:creationId xmlns:a16="http://schemas.microsoft.com/office/drawing/2014/main" id="{203CD0BA-0409-EA3B-2049-898DEE488CC9}"/>
              </a:ext>
            </a:extLst>
          </p:cNvPr>
          <p:cNvGrpSpPr/>
          <p:nvPr/>
        </p:nvGrpSpPr>
        <p:grpSpPr>
          <a:xfrm>
            <a:off x="6181726" y="775640"/>
            <a:ext cx="5267323" cy="5596586"/>
            <a:chOff x="442193" y="1257300"/>
            <a:chExt cx="4512118" cy="5372481"/>
          </a:xfrm>
        </p:grpSpPr>
        <p:pic>
          <p:nvPicPr>
            <p:cNvPr id="9" name="Picture 8" descr="A picture containing text&#10;&#10;Description automatically generated">
              <a:extLst>
                <a:ext uri="{FF2B5EF4-FFF2-40B4-BE49-F238E27FC236}">
                  <a16:creationId xmlns:a16="http://schemas.microsoft.com/office/drawing/2014/main" id="{6292918F-8745-2224-A3DC-6A389AECA6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B0EA4161-31B2-409B-830C-AFB89F815553}"/>
                </a:ext>
              </a:extLst>
            </p:cNvPr>
            <p:cNvSpPr txBox="1"/>
            <p:nvPr/>
          </p:nvSpPr>
          <p:spPr>
            <a:xfrm>
              <a:off x="458511" y="4005257"/>
              <a:ext cx="4495800" cy="24522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Giao tiếp bằng mắt và mỉm cười khi trò chuyện. Điều này thể hiện sự lịch sự và cho thấy sự tập trung, thích thú với câu chuyện</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7588965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362">
                                          <p:stCondLst>
                                            <p:cond delay="0"/>
                                          </p:stCondLst>
                                        </p:cTn>
                                        <p:tgtEl>
                                          <p:spTgt spid="5"/>
                                        </p:tgtEl>
                                      </p:cBhvr>
                                    </p:animEffect>
                                    <p:anim calcmode="lin" valueType="num">
                                      <p:cBhvr>
                                        <p:cTn id="8" dur="1139"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5"/>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5"/>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5"/>
                                        </p:tgtEl>
                                        <p:attrNameLst>
                                          <p:attrName>ppt_y</p:attrName>
                                        </p:attrNameLst>
                                      </p:cBhvr>
                                      <p:tavLst>
                                        <p:tav tm="0" fmla="#ppt_y-sin(pi*$)/81">
                                          <p:val>
                                            <p:fltVal val="0"/>
                                          </p:val>
                                        </p:tav>
                                        <p:tav tm="100000">
                                          <p:val>
                                            <p:fltVal val="1"/>
                                          </p:val>
                                        </p:tav>
                                      </p:tavLst>
                                    </p:anim>
                                    <p:animScale>
                                      <p:cBhvr>
                                        <p:cTn id="13" dur="16">
                                          <p:stCondLst>
                                            <p:cond delay="406"/>
                                          </p:stCondLst>
                                        </p:cTn>
                                        <p:tgtEl>
                                          <p:spTgt spid="5"/>
                                        </p:tgtEl>
                                      </p:cBhvr>
                                      <p:to x="100000" y="60000"/>
                                    </p:animScale>
                                    <p:animScale>
                                      <p:cBhvr>
                                        <p:cTn id="14" dur="104" decel="50000">
                                          <p:stCondLst>
                                            <p:cond delay="423"/>
                                          </p:stCondLst>
                                        </p:cTn>
                                        <p:tgtEl>
                                          <p:spTgt spid="5"/>
                                        </p:tgtEl>
                                      </p:cBhvr>
                                      <p:to x="100000" y="100000"/>
                                    </p:animScale>
                                    <p:animScale>
                                      <p:cBhvr>
                                        <p:cTn id="15" dur="16">
                                          <p:stCondLst>
                                            <p:cond delay="820"/>
                                          </p:stCondLst>
                                        </p:cTn>
                                        <p:tgtEl>
                                          <p:spTgt spid="5"/>
                                        </p:tgtEl>
                                      </p:cBhvr>
                                      <p:to x="100000" y="80000"/>
                                    </p:animScale>
                                    <p:animScale>
                                      <p:cBhvr>
                                        <p:cTn id="16" dur="104" decel="50000">
                                          <p:stCondLst>
                                            <p:cond delay="836"/>
                                          </p:stCondLst>
                                        </p:cTn>
                                        <p:tgtEl>
                                          <p:spTgt spid="5"/>
                                        </p:tgtEl>
                                      </p:cBhvr>
                                      <p:to x="100000" y="100000"/>
                                    </p:animScale>
                                    <p:animScale>
                                      <p:cBhvr>
                                        <p:cTn id="17" dur="16">
                                          <p:stCondLst>
                                            <p:cond delay="1026"/>
                                          </p:stCondLst>
                                        </p:cTn>
                                        <p:tgtEl>
                                          <p:spTgt spid="5"/>
                                        </p:tgtEl>
                                      </p:cBhvr>
                                      <p:to x="100000" y="90000"/>
                                    </p:animScale>
                                    <p:animScale>
                                      <p:cBhvr>
                                        <p:cTn id="18" dur="104" decel="50000">
                                          <p:stCondLst>
                                            <p:cond delay="1042"/>
                                          </p:stCondLst>
                                        </p:cTn>
                                        <p:tgtEl>
                                          <p:spTgt spid="5"/>
                                        </p:tgtEl>
                                      </p:cBhvr>
                                      <p:to x="100000" y="100000"/>
                                    </p:animScale>
                                    <p:animScale>
                                      <p:cBhvr>
                                        <p:cTn id="19" dur="16">
                                          <p:stCondLst>
                                            <p:cond delay="1130"/>
                                          </p:stCondLst>
                                        </p:cTn>
                                        <p:tgtEl>
                                          <p:spTgt spid="5"/>
                                        </p:tgtEl>
                                      </p:cBhvr>
                                      <p:to x="100000" y="95000"/>
                                    </p:animScale>
                                    <p:animScale>
                                      <p:cBhvr>
                                        <p:cTn id="20" dur="104" decel="50000">
                                          <p:stCondLst>
                                            <p:cond delay="1146"/>
                                          </p:stCondLst>
                                        </p:cTn>
                                        <p:tgtEl>
                                          <p:spTgt spid="5"/>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8" name="Picture 7">
            <a:extLst>
              <a:ext uri="{FF2B5EF4-FFF2-40B4-BE49-F238E27FC236}">
                <a16:creationId xmlns:a16="http://schemas.microsoft.com/office/drawing/2014/main" id="{E6E8EC37-38AA-3155-A4FB-310E6CC3DC57}"/>
              </a:ext>
            </a:extLst>
          </p:cNvPr>
          <p:cNvPicPr>
            <a:picLocks noChangeAspect="1"/>
          </p:cNvPicPr>
          <p:nvPr/>
        </p:nvPicPr>
        <p:blipFill>
          <a:blip r:embed="rId4"/>
          <a:stretch>
            <a:fillRect/>
          </a:stretch>
        </p:blipFill>
        <p:spPr>
          <a:xfrm>
            <a:off x="2021723" y="507066"/>
            <a:ext cx="5614903" cy="1024217"/>
          </a:xfrm>
          <a:prstGeom prst="rect">
            <a:avLst/>
          </a:prstGeom>
        </p:spPr>
      </p:pic>
      <p:grpSp>
        <p:nvGrpSpPr>
          <p:cNvPr id="7" name="Group 6">
            <a:extLst>
              <a:ext uri="{FF2B5EF4-FFF2-40B4-BE49-F238E27FC236}">
                <a16:creationId xmlns:a16="http://schemas.microsoft.com/office/drawing/2014/main" id="{1AE691C9-B99D-0AF5-3724-643EBD2A18A7}"/>
              </a:ext>
            </a:extLst>
          </p:cNvPr>
          <p:cNvGrpSpPr/>
          <p:nvPr/>
        </p:nvGrpSpPr>
        <p:grpSpPr>
          <a:xfrm>
            <a:off x="6181726" y="775640"/>
            <a:ext cx="5267323" cy="5596586"/>
            <a:chOff x="442193" y="1257300"/>
            <a:chExt cx="4512118" cy="5372481"/>
          </a:xfrm>
        </p:grpSpPr>
        <p:pic>
          <p:nvPicPr>
            <p:cNvPr id="9" name="Picture 8" descr="A picture containing text&#10;&#10;Description automatically generated">
              <a:extLst>
                <a:ext uri="{FF2B5EF4-FFF2-40B4-BE49-F238E27FC236}">
                  <a16:creationId xmlns:a16="http://schemas.microsoft.com/office/drawing/2014/main" id="{F84C3681-7FFC-4596-96A4-035FC64159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1D619329-B5DF-C6BB-2245-D8AD7C2681D0}"/>
                </a:ext>
              </a:extLst>
            </p:cNvPr>
            <p:cNvSpPr txBox="1"/>
            <p:nvPr/>
          </p:nvSpPr>
          <p:spPr>
            <a:xfrm>
              <a:off x="458511" y="4005257"/>
              <a:ext cx="4495800" cy="24522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Thể hiện sự quan tâm và chia sẻ sở thích của mình với bạn. Điều này khiến bạn hiểu hơn về mình và có thể tìm ra điểm chung với mình</a:t>
              </a:r>
              <a:r>
                <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6" name="Picture 15">
            <a:extLst>
              <a:ext uri="{FF2B5EF4-FFF2-40B4-BE49-F238E27FC236}">
                <a16:creationId xmlns:a16="http://schemas.microsoft.com/office/drawing/2014/main" id="{F855AC41-FA12-635D-73E2-8C91786E9D0D}"/>
              </a:ext>
            </a:extLst>
          </p:cNvPr>
          <p:cNvPicPr>
            <a:picLocks noChangeAspect="1"/>
          </p:cNvPicPr>
          <p:nvPr/>
        </p:nvPicPr>
        <p:blipFill>
          <a:blip r:embed="rId6"/>
          <a:stretch>
            <a:fillRect/>
          </a:stretch>
        </p:blipFill>
        <p:spPr>
          <a:xfrm>
            <a:off x="1104899" y="2647950"/>
            <a:ext cx="3907465" cy="2333625"/>
          </a:xfrm>
          <a:prstGeom prst="rect">
            <a:avLst/>
          </a:prstGeom>
        </p:spPr>
      </p:pic>
      <p:pic>
        <p:nvPicPr>
          <p:cNvPr id="3" name="Picture 2" descr="Logo&#10;&#10;Description automatically generated">
            <a:extLst>
              <a:ext uri="{FF2B5EF4-FFF2-40B4-BE49-F238E27FC236}">
                <a16:creationId xmlns:a16="http://schemas.microsoft.com/office/drawing/2014/main" id="{29D9D899-0F75-5C1B-EFCB-79CFE4D902E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38541" y="1684960"/>
            <a:ext cx="1935448" cy="1935448"/>
          </a:xfrm>
          <a:prstGeom prst="rect">
            <a:avLst/>
          </a:prstGeom>
        </p:spPr>
      </p:pic>
    </p:spTree>
    <p:extLst>
      <p:ext uri="{BB962C8B-B14F-4D97-AF65-F5344CB8AC3E}">
        <p14:creationId xmlns:p14="http://schemas.microsoft.com/office/powerpoint/2010/main" val="1793540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362">
                                          <p:stCondLst>
                                            <p:cond delay="0"/>
                                          </p:stCondLst>
                                        </p:cTn>
                                        <p:tgtEl>
                                          <p:spTgt spid="3"/>
                                        </p:tgtEl>
                                      </p:cBhvr>
                                    </p:animEffect>
                                    <p:anim calcmode="lin" valueType="num">
                                      <p:cBhvr>
                                        <p:cTn id="8" dur="1139"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3"/>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3"/>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3"/>
                                        </p:tgtEl>
                                        <p:attrNameLst>
                                          <p:attrName>ppt_y</p:attrName>
                                        </p:attrNameLst>
                                      </p:cBhvr>
                                      <p:tavLst>
                                        <p:tav tm="0" fmla="#ppt_y-sin(pi*$)/81">
                                          <p:val>
                                            <p:fltVal val="0"/>
                                          </p:val>
                                        </p:tav>
                                        <p:tav tm="100000">
                                          <p:val>
                                            <p:fltVal val="1"/>
                                          </p:val>
                                        </p:tav>
                                      </p:tavLst>
                                    </p:anim>
                                    <p:animScale>
                                      <p:cBhvr>
                                        <p:cTn id="13" dur="16">
                                          <p:stCondLst>
                                            <p:cond delay="406"/>
                                          </p:stCondLst>
                                        </p:cTn>
                                        <p:tgtEl>
                                          <p:spTgt spid="3"/>
                                        </p:tgtEl>
                                      </p:cBhvr>
                                      <p:to x="100000" y="60000"/>
                                    </p:animScale>
                                    <p:animScale>
                                      <p:cBhvr>
                                        <p:cTn id="14" dur="104" decel="50000">
                                          <p:stCondLst>
                                            <p:cond delay="423"/>
                                          </p:stCondLst>
                                        </p:cTn>
                                        <p:tgtEl>
                                          <p:spTgt spid="3"/>
                                        </p:tgtEl>
                                      </p:cBhvr>
                                      <p:to x="100000" y="100000"/>
                                    </p:animScale>
                                    <p:animScale>
                                      <p:cBhvr>
                                        <p:cTn id="15" dur="16">
                                          <p:stCondLst>
                                            <p:cond delay="820"/>
                                          </p:stCondLst>
                                        </p:cTn>
                                        <p:tgtEl>
                                          <p:spTgt spid="3"/>
                                        </p:tgtEl>
                                      </p:cBhvr>
                                      <p:to x="100000" y="80000"/>
                                    </p:animScale>
                                    <p:animScale>
                                      <p:cBhvr>
                                        <p:cTn id="16" dur="104" decel="50000">
                                          <p:stCondLst>
                                            <p:cond delay="836"/>
                                          </p:stCondLst>
                                        </p:cTn>
                                        <p:tgtEl>
                                          <p:spTgt spid="3"/>
                                        </p:tgtEl>
                                      </p:cBhvr>
                                      <p:to x="100000" y="100000"/>
                                    </p:animScale>
                                    <p:animScale>
                                      <p:cBhvr>
                                        <p:cTn id="17" dur="16">
                                          <p:stCondLst>
                                            <p:cond delay="1026"/>
                                          </p:stCondLst>
                                        </p:cTn>
                                        <p:tgtEl>
                                          <p:spTgt spid="3"/>
                                        </p:tgtEl>
                                      </p:cBhvr>
                                      <p:to x="100000" y="90000"/>
                                    </p:animScale>
                                    <p:animScale>
                                      <p:cBhvr>
                                        <p:cTn id="18" dur="104" decel="50000">
                                          <p:stCondLst>
                                            <p:cond delay="1042"/>
                                          </p:stCondLst>
                                        </p:cTn>
                                        <p:tgtEl>
                                          <p:spTgt spid="3"/>
                                        </p:tgtEl>
                                      </p:cBhvr>
                                      <p:to x="100000" y="100000"/>
                                    </p:animScale>
                                    <p:animScale>
                                      <p:cBhvr>
                                        <p:cTn id="19" dur="16">
                                          <p:stCondLst>
                                            <p:cond delay="1130"/>
                                          </p:stCondLst>
                                        </p:cTn>
                                        <p:tgtEl>
                                          <p:spTgt spid="3"/>
                                        </p:tgtEl>
                                      </p:cBhvr>
                                      <p:to x="100000" y="95000"/>
                                    </p:animScale>
                                    <p:animScale>
                                      <p:cBhvr>
                                        <p:cTn id="20" dur="104" decel="50000">
                                          <p:stCondLst>
                                            <p:cond delay="1146"/>
                                          </p:stCondLst>
                                        </p:cTn>
                                        <p:tgtEl>
                                          <p:spTgt spid="3"/>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id="{4C771E79-7002-49ED-A7D5-7C775C79DE6C}"/>
              </a:ext>
            </a:extLst>
          </p:cNvPr>
          <p:cNvGrpSpPr/>
          <p:nvPr/>
        </p:nvGrpSpPr>
        <p:grpSpPr>
          <a:xfrm>
            <a:off x="8488981" y="0"/>
            <a:ext cx="2867377" cy="812800"/>
            <a:chOff x="5007836" y="507047"/>
            <a:chExt cx="1501614" cy="308638"/>
          </a:xfrm>
        </p:grpSpPr>
        <p:cxnSp>
          <p:nvCxnSpPr>
            <p:cNvPr id="66" name="Straight Connector 65">
              <a:extLst>
                <a:ext uri="{FF2B5EF4-FFF2-40B4-BE49-F238E27FC236}">
                  <a16:creationId xmlns:a16="http://schemas.microsoft.com/office/drawing/2014/main" id="{D4A0F5E5-68C3-4ACC-ABB4-FD1429042A93}"/>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B592AB4-A251-4062-B5F4-D370CBC047A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49FCF8D-C16E-4EE7-AAE4-769972177901}"/>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D541763C-224C-4A07-9DAF-12855679B2D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970843" y="-71906"/>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6001BCA5-F4CC-4EF7-8D55-218AE382D793}"/>
              </a:ext>
            </a:extLst>
          </p:cNvPr>
          <p:cNvGrpSpPr/>
          <p:nvPr/>
        </p:nvGrpSpPr>
        <p:grpSpPr>
          <a:xfrm>
            <a:off x="2988690" y="1174645"/>
            <a:ext cx="1699059" cy="1166711"/>
            <a:chOff x="4461861" y="1475041"/>
            <a:chExt cx="3413917" cy="1986081"/>
          </a:xfrm>
        </p:grpSpPr>
        <p:sp>
          <p:nvSpPr>
            <p:cNvPr id="40" name="Rectangle 39">
              <a:extLst>
                <a:ext uri="{FF2B5EF4-FFF2-40B4-BE49-F238E27FC236}">
                  <a16:creationId xmlns:a16="http://schemas.microsoft.com/office/drawing/2014/main" id="{DB3DA9E2-C7CD-4A05-BD45-CEB2618DE4F1}"/>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descr="A collage of a person's body&#10;&#10;Description automatically generated with low confidence">
              <a:extLst>
                <a:ext uri="{FF2B5EF4-FFF2-40B4-BE49-F238E27FC236}">
                  <a16:creationId xmlns:a16="http://schemas.microsoft.com/office/drawing/2014/main" id="{D76A4197-667D-41AE-B8BB-138C674BB3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44" name="Picture 43">
              <a:extLst>
                <a:ext uri="{FF2B5EF4-FFF2-40B4-BE49-F238E27FC236}">
                  <a16:creationId xmlns:a16="http://schemas.microsoft.com/office/drawing/2014/main" id="{C45B4821-4B42-4A73-A03B-AAC7D76D16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52" name="Picture 51" descr="Calendar&#10;&#10;Description automatically generated">
            <a:extLst>
              <a:ext uri="{FF2B5EF4-FFF2-40B4-BE49-F238E27FC236}">
                <a16:creationId xmlns:a16="http://schemas.microsoft.com/office/drawing/2014/main" id="{26C5B1B5-1E14-413C-8DA5-C676772A25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856" t="2811" r="31733" b="3357"/>
          <a:stretch/>
        </p:blipFill>
        <p:spPr>
          <a:xfrm>
            <a:off x="1942486" y="927945"/>
            <a:ext cx="777161" cy="2180473"/>
          </a:xfrm>
          <a:prstGeom prst="rect">
            <a:avLst/>
          </a:prstGeom>
        </p:spPr>
      </p:pic>
      <p:pic>
        <p:nvPicPr>
          <p:cNvPr id="31" name="Picture 30">
            <a:extLst>
              <a:ext uri="{FF2B5EF4-FFF2-40B4-BE49-F238E27FC236}">
                <a16:creationId xmlns:a16="http://schemas.microsoft.com/office/drawing/2014/main" id="{4B28CA9E-C138-4D53-9FC2-8014C35D1E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667" b="91167" l="10000" r="90000">
                        <a14:foregroundMark x1="37167" y1="8833" x2="37167" y2="8833"/>
                        <a14:foregroundMark x1="52333" y1="24667" x2="58333" y2="40333"/>
                        <a14:foregroundMark x1="53167" y1="21833" x2="52833" y2="35833"/>
                        <a14:foregroundMark x1="54833" y1="19500" x2="56000" y2="35167"/>
                        <a14:foregroundMark x1="68500" y1="53500" x2="68000" y2="62333"/>
                        <a14:foregroundMark x1="74500" y1="91167" x2="25333" y2="86333"/>
                      </a14:backgroundRemoval>
                    </a14:imgEffect>
                  </a14:imgLayer>
                </a14:imgProps>
              </a:ext>
            </a:extLst>
          </a:blip>
          <a:stretch>
            <a:fillRect/>
          </a:stretch>
        </p:blipFill>
        <p:spPr>
          <a:xfrm>
            <a:off x="-251832" y="693814"/>
            <a:ext cx="2646459" cy="2646459"/>
          </a:xfrm>
          <a:prstGeom prst="rect">
            <a:avLst/>
          </a:prstGeom>
        </p:spPr>
      </p:pic>
      <p:pic>
        <p:nvPicPr>
          <p:cNvPr id="32" name="Picture 31" descr="A picture containing text, clock&#10;&#10;Description automatically generated">
            <a:extLst>
              <a:ext uri="{FF2B5EF4-FFF2-40B4-BE49-F238E27FC236}">
                <a16:creationId xmlns:a16="http://schemas.microsoft.com/office/drawing/2014/main" id="{29DE270D-106D-45ED-82C3-2C331CB3D0B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52286" y="110351"/>
            <a:ext cx="1106859" cy="1105973"/>
          </a:xfrm>
          <a:prstGeom prst="rect">
            <a:avLst/>
          </a:prstGeom>
        </p:spPr>
      </p:pic>
      <p:pic>
        <p:nvPicPr>
          <p:cNvPr id="13" name="Picture 12">
            <a:extLst>
              <a:ext uri="{FF2B5EF4-FFF2-40B4-BE49-F238E27FC236}">
                <a16:creationId xmlns:a16="http://schemas.microsoft.com/office/drawing/2014/main" id="{4EF7E9E7-4A26-4319-8908-5496E6015B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601" y="76200"/>
            <a:ext cx="9972674" cy="4940041"/>
          </a:xfrm>
          <a:prstGeom prst="rect">
            <a:avLst/>
          </a:prstGeom>
        </p:spPr>
      </p:pic>
      <p:pic>
        <p:nvPicPr>
          <p:cNvPr id="7" name="Picture 6">
            <a:extLst>
              <a:ext uri="{FF2B5EF4-FFF2-40B4-BE49-F238E27FC236}">
                <a16:creationId xmlns:a16="http://schemas.microsoft.com/office/drawing/2014/main" id="{2319B828-9144-4B7A-8723-D8317274A3A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813" b="90000" l="10000" r="93067">
                        <a14:foregroundMark x1="53993" y1="37377" x2="54333" y2="37750"/>
                        <a14:foregroundMark x1="40400" y1="22500" x2="52745" y2="36012"/>
                        <a14:foregroundMark x1="63966" y1="42149" x2="69267" y2="43625"/>
                        <a14:foregroundMark x1="61733" y1="44063" x2="63733" y2="43813"/>
                        <a14:foregroundMark x1="63584" y1="42712" x2="65800" y2="43375"/>
                        <a14:foregroundMark x1="78533" y1="8813" x2="78533" y2="8813"/>
                        <a14:foregroundMark x1="73667" y1="9563" x2="81800" y2="10875"/>
                        <a14:foregroundMark x1="85267" y1="13625" x2="88200" y2="17625"/>
                        <a14:foregroundMark x1="88733" y1="18625" x2="93067" y2="28813"/>
                        <a14:foregroundMark x1="93067" y1="28813" x2="93067" y2="28813"/>
                        <a14:foregroundMark x1="90400" y1="21563" x2="90133" y2="31313"/>
                        <a14:foregroundMark x1="90133" y1="31313" x2="90133" y2="31313"/>
                        <a14:foregroundMark x1="59933" y1="42875" x2="62067" y2="43188"/>
                        <a14:foregroundMark x1="59133" y1="41188" x2="61400" y2="42250"/>
                        <a14:backgroundMark x1="18600" y1="18500" x2="42600" y2="53500"/>
                        <a14:backgroundMark x1="56533" y1="28625" x2="50533" y2="22438"/>
                        <a14:backgroundMark x1="50533" y1="22438" x2="25667" y2="15563"/>
                        <a14:backgroundMark x1="25667" y1="15563" x2="7400" y2="24625"/>
                        <a14:backgroundMark x1="7400" y1="24625" x2="20200" y2="41938"/>
                        <a14:backgroundMark x1="20200" y1="41938" x2="43133" y2="49438"/>
                        <a14:backgroundMark x1="43133" y1="49438" x2="53067" y2="49813"/>
                        <a14:backgroundMark x1="53067" y1="49813" x2="35067" y2="27437"/>
                        <a14:backgroundMark x1="35728" y1="24231" x2="36600" y2="20000"/>
                        <a14:backgroundMark x1="35067" y1="27437" x2="35199" y2="26795"/>
                        <a14:backgroundMark x1="36600" y1="20000" x2="49467" y2="21688"/>
                        <a14:backgroundMark x1="49467" y1="21688" x2="53133" y2="24250"/>
                        <a14:backgroundMark x1="56067" y1="21875" x2="58133" y2="33438"/>
                        <a14:backgroundMark x1="58133" y1="33438" x2="58733" y2="34688"/>
                        <a14:backgroundMark x1="62800" y1="57625" x2="64713" y2="44354"/>
                        <a14:backgroundMark x1="63627" y1="40764" x2="55667" y2="20500"/>
                        <a14:backgroundMark x1="55667" y1="20500" x2="21200" y2="13500"/>
                        <a14:backgroundMark x1="21200" y1="13500" x2="4333" y2="15438"/>
                        <a14:backgroundMark x1="4333" y1="15438" x2="4600" y2="33188"/>
                        <a14:backgroundMark x1="4600" y1="33188" x2="29800" y2="68813"/>
                        <a14:backgroundMark x1="29800" y1="68813" x2="58000" y2="55625"/>
                        <a14:backgroundMark x1="61273" y1="40759" x2="63133" y2="32313"/>
                        <a14:backgroundMark x1="58000" y1="55625" x2="60523" y2="44166"/>
                        <a14:backgroundMark x1="57933" y1="15125" x2="57933" y2="33375"/>
                        <a14:backgroundMark x1="60800" y1="17500" x2="60333" y2="20438"/>
                        <a14:backgroundMark x1="45600" y1="47000" x2="64400" y2="50688"/>
                        <a14:backgroundMark x1="53867" y1="48500" x2="57800" y2="48500"/>
                        <a14:backgroundMark x1="62454" y1="41313" x2="64067" y2="41313"/>
                        <a14:backgroundMark x1="62961" y1="42000" x2="64067" y2="42000"/>
                        <a14:backgroundMark x1="36333" y1="21000" x2="24133" y2="32813"/>
                        <a14:backgroundMark x1="24133" y1="32813" x2="23933" y2="33500"/>
                        <a14:backgroundMark x1="36800" y1="23625" x2="42933" y2="37938"/>
                        <a14:backgroundMark x1="42933" y1="37938" x2="43867" y2="39250"/>
                        <a14:backgroundMark x1="40533" y1="31313" x2="32400" y2="38375"/>
                        <a14:backgroundMark x1="35667" y1="27000" x2="52133" y2="44250"/>
                        <a14:backgroundMark x1="52600" y1="42438" x2="59000" y2="46375"/>
                        <a14:backgroundMark x1="59000" y1="46375" x2="59200" y2="46938"/>
                        <a14:backgroundMark x1="40533" y1="30688" x2="48000" y2="33000"/>
                        <a14:backgroundMark x1="48000" y1="33000" x2="51667" y2="38750"/>
                        <a14:backgroundMark x1="51667" y1="38750" x2="51667" y2="41813"/>
                        <a14:backgroundMark x1="58267" y1="35938" x2="49933" y2="29125"/>
                        <a14:backgroundMark x1="34133" y1="23438" x2="35533" y2="26438"/>
                        <a14:backgroundMark x1="52267" y1="36375" x2="53667" y2="37625"/>
                        <a14:backgroundMark x1="42133" y1="29313" x2="42800" y2="31250"/>
                      </a14:backgroundRemoval>
                    </a14:imgEffect>
                  </a14:imgLayer>
                </a14:imgProps>
              </a:ext>
              <a:ext uri="{28A0092B-C50C-407E-A947-70E740481C1C}">
                <a14:useLocalDpi xmlns:a14="http://schemas.microsoft.com/office/drawing/2010/main" val="0"/>
              </a:ext>
            </a:extLst>
          </a:blip>
          <a:stretch>
            <a:fillRect/>
          </a:stretch>
        </p:blipFill>
        <p:spPr>
          <a:xfrm>
            <a:off x="5940382" y="830058"/>
            <a:ext cx="6780033" cy="7232036"/>
          </a:xfrm>
          <a:prstGeom prst="rect">
            <a:avLst/>
          </a:prstGeom>
        </p:spPr>
      </p:pic>
      <p:pic>
        <p:nvPicPr>
          <p:cNvPr id="16" name="Picture 15">
            <a:extLst>
              <a:ext uri="{FF2B5EF4-FFF2-40B4-BE49-F238E27FC236}">
                <a16:creationId xmlns:a16="http://schemas.microsoft.com/office/drawing/2014/main" id="{48BC472F-A929-46E9-80A6-42D388E3841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14575" y="4708464"/>
            <a:ext cx="6268522" cy="2149536"/>
          </a:xfrm>
          <a:prstGeom prst="rect">
            <a:avLst/>
          </a:prstGeom>
        </p:spPr>
      </p:pic>
      <p:pic>
        <p:nvPicPr>
          <p:cNvPr id="5" name="Picture 4">
            <a:extLst>
              <a:ext uri="{FF2B5EF4-FFF2-40B4-BE49-F238E27FC236}">
                <a16:creationId xmlns:a16="http://schemas.microsoft.com/office/drawing/2014/main" id="{88481856-A4B0-A0AA-06BE-2270EF606923}"/>
              </a:ext>
            </a:extLst>
          </p:cNvPr>
          <p:cNvPicPr>
            <a:picLocks noChangeAspect="1"/>
          </p:cNvPicPr>
          <p:nvPr/>
        </p:nvPicPr>
        <p:blipFill>
          <a:blip r:embed="rId12"/>
          <a:stretch>
            <a:fillRect/>
          </a:stretch>
        </p:blipFill>
        <p:spPr>
          <a:xfrm>
            <a:off x="8158162" y="614362"/>
            <a:ext cx="1762125" cy="1100138"/>
          </a:xfrm>
          <a:prstGeom prst="rect">
            <a:avLst/>
          </a:prstGeom>
        </p:spPr>
      </p:pic>
      <p:sp>
        <p:nvSpPr>
          <p:cNvPr id="6" name="TextBox 5">
            <a:extLst>
              <a:ext uri="{FF2B5EF4-FFF2-40B4-BE49-F238E27FC236}">
                <a16:creationId xmlns:a16="http://schemas.microsoft.com/office/drawing/2014/main" id="{FD6DF0F7-238F-00FB-9078-E8EABA916752}"/>
              </a:ext>
            </a:extLst>
          </p:cNvPr>
          <p:cNvSpPr txBox="1"/>
          <p:nvPr/>
        </p:nvSpPr>
        <p:spPr>
          <a:xfrm>
            <a:off x="495300" y="363750"/>
            <a:ext cx="9448800" cy="4031873"/>
          </a:xfrm>
          <a:prstGeom prst="rect">
            <a:avLst/>
          </a:prstGeom>
          <a:noFill/>
        </p:spPr>
        <p:txBody>
          <a:bodyPr wrap="square" rtlCol="0">
            <a:spAutoFit/>
          </a:bodyPr>
          <a:lstStyle/>
          <a:p>
            <a:pPr lvl="0" algn="just">
              <a:defRPr/>
            </a:pPr>
            <a:r>
              <a:rPr lang="vi-VN" sz="3200" b="1" dirty="0">
                <a:solidFill>
                  <a:prstClr val="white"/>
                </a:solidFill>
                <a:latin typeface="Calibri" panose="020F0502020204030204"/>
              </a:rPr>
              <a:t>Để thiết lập quan hệ bạn bè chúng ta nên: </a:t>
            </a:r>
            <a:r>
              <a:rPr lang="vi-VN" sz="3200" b="1" i="1" dirty="0">
                <a:solidFill>
                  <a:srgbClr val="FFFF00"/>
                </a:solidFill>
                <a:latin typeface="Calibri" panose="020F0502020204030204"/>
              </a:rPr>
              <a:t>Tự tin giới thiệu bản thân và hỏi tên bạn, luôn thể hiện thái độ vui vẻ cởi mở, giao tiếp bằng mắt và mỉm cười khi trò chuyện, thể hiện sự quan tâm và chia sẻ sở thích của mình với bạn</a:t>
            </a:r>
            <a:r>
              <a:rPr lang="vi-VN" sz="3200" b="1" i="1" dirty="0">
                <a:solidFill>
                  <a:prstClr val="white"/>
                </a:solidFill>
                <a:latin typeface="Calibri" panose="020F0502020204030204"/>
              </a:rPr>
              <a:t>.</a:t>
            </a:r>
            <a:endParaRPr lang="en-US" sz="3200" b="1" dirty="0">
              <a:solidFill>
                <a:prstClr val="white"/>
              </a:solidFill>
              <a:latin typeface="Calibri" panose="020F0502020204030204"/>
            </a:endParaRPr>
          </a:p>
          <a:p>
            <a:pPr lvl="0" algn="just">
              <a:defRPr/>
            </a:pPr>
            <a:r>
              <a:rPr lang="vi-VN" sz="3200" b="1" dirty="0">
                <a:solidFill>
                  <a:prstClr val="white"/>
                </a:solidFill>
                <a:latin typeface="Calibri" panose="020F0502020204030204"/>
              </a:rPr>
              <a:t>Không nên: </a:t>
            </a:r>
            <a:r>
              <a:rPr lang="vi-VN" sz="3200" b="1" i="1" dirty="0">
                <a:solidFill>
                  <a:srgbClr val="FFFF00"/>
                </a:solidFill>
                <a:latin typeface="Calibri" panose="020F0502020204030204"/>
              </a:rPr>
              <a:t>chỉ trò chuyện với người quen khi đến môi trường mới, liên tục kể với bạn về mình, luôn tỏ ra là người thông minh, tài giỏi.</a:t>
            </a:r>
            <a:endParaRPr kumimoji="0" lang="en-US" sz="3200" b="1" i="1" u="none" strike="noStrike" kern="1200" cap="none" spc="0" normalizeH="0" baseline="0" noProof="0" dirty="0">
              <a:ln>
                <a:noFill/>
              </a:ln>
              <a:solidFill>
                <a:srgbClr val="FFFF00"/>
              </a:solidFill>
              <a:effectLst/>
              <a:uLnTx/>
              <a:uFillTx/>
              <a:latin typeface="Calibri" panose="020F0502020204030204"/>
            </a:endParaRPr>
          </a:p>
        </p:txBody>
      </p:sp>
    </p:spTree>
    <p:extLst>
      <p:ext uri="{BB962C8B-B14F-4D97-AF65-F5344CB8AC3E}">
        <p14:creationId xmlns:p14="http://schemas.microsoft.com/office/powerpoint/2010/main" val="13323488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sp>
        <p:nvSpPr>
          <p:cNvPr id="3" name="Rectangle: Rounded Corners 2">
            <a:extLst>
              <a:ext uri="{FF2B5EF4-FFF2-40B4-BE49-F238E27FC236}">
                <a16:creationId xmlns:a16="http://schemas.microsoft.com/office/drawing/2014/main" id="{441B3154-E992-2854-C695-ECBFB20EF490}"/>
              </a:ext>
            </a:extLst>
          </p:cNvPr>
          <p:cNvSpPr/>
          <p:nvPr/>
        </p:nvSpPr>
        <p:spPr>
          <a:xfrm>
            <a:off x="152400" y="115281"/>
            <a:ext cx="11896725" cy="1132494"/>
          </a:xfrm>
          <a:custGeom>
            <a:avLst/>
            <a:gdLst>
              <a:gd name="connsiteX0" fmla="*/ 0 w 11896725"/>
              <a:gd name="connsiteY0" fmla="*/ 188753 h 1132494"/>
              <a:gd name="connsiteX1" fmla="*/ 188753 w 11896725"/>
              <a:gd name="connsiteY1" fmla="*/ 0 h 1132494"/>
              <a:gd name="connsiteX2" fmla="*/ 11707972 w 11896725"/>
              <a:gd name="connsiteY2" fmla="*/ 0 h 1132494"/>
              <a:gd name="connsiteX3" fmla="*/ 11896725 w 11896725"/>
              <a:gd name="connsiteY3" fmla="*/ 188753 h 1132494"/>
              <a:gd name="connsiteX4" fmla="*/ 11896725 w 11896725"/>
              <a:gd name="connsiteY4" fmla="*/ 943741 h 1132494"/>
              <a:gd name="connsiteX5" fmla="*/ 11707972 w 11896725"/>
              <a:gd name="connsiteY5" fmla="*/ 1132494 h 1132494"/>
              <a:gd name="connsiteX6" fmla="*/ 188753 w 11896725"/>
              <a:gd name="connsiteY6" fmla="*/ 1132494 h 1132494"/>
              <a:gd name="connsiteX7" fmla="*/ 0 w 11896725"/>
              <a:gd name="connsiteY7" fmla="*/ 943741 h 1132494"/>
              <a:gd name="connsiteX8" fmla="*/ 0 w 11896725"/>
              <a:gd name="connsiteY8" fmla="*/ 188753 h 113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96725" h="1132494" fill="none" extrusionOk="0">
                <a:moveTo>
                  <a:pt x="0" y="188753"/>
                </a:moveTo>
                <a:cubicBezTo>
                  <a:pt x="565" y="99805"/>
                  <a:pt x="87516" y="5049"/>
                  <a:pt x="188753" y="0"/>
                </a:cubicBezTo>
                <a:cubicBezTo>
                  <a:pt x="5013558" y="72427"/>
                  <a:pt x="8118659" y="61419"/>
                  <a:pt x="11707972" y="0"/>
                </a:cubicBezTo>
                <a:cubicBezTo>
                  <a:pt x="11810377" y="-12663"/>
                  <a:pt x="11878813" y="79090"/>
                  <a:pt x="11896725" y="188753"/>
                </a:cubicBezTo>
                <a:cubicBezTo>
                  <a:pt x="11905380" y="498590"/>
                  <a:pt x="11910513" y="786409"/>
                  <a:pt x="11896725" y="943741"/>
                </a:cubicBezTo>
                <a:cubicBezTo>
                  <a:pt x="11897508" y="1044012"/>
                  <a:pt x="11799889" y="1118674"/>
                  <a:pt x="11707972" y="1132494"/>
                </a:cubicBezTo>
                <a:cubicBezTo>
                  <a:pt x="7831942" y="1162321"/>
                  <a:pt x="5029586" y="1053188"/>
                  <a:pt x="188753" y="1132494"/>
                </a:cubicBezTo>
                <a:cubicBezTo>
                  <a:pt x="96844" y="1131099"/>
                  <a:pt x="-6723" y="1049315"/>
                  <a:pt x="0" y="943741"/>
                </a:cubicBezTo>
                <a:cubicBezTo>
                  <a:pt x="-25988" y="574331"/>
                  <a:pt x="30262" y="428859"/>
                  <a:pt x="0" y="188753"/>
                </a:cubicBezTo>
                <a:close/>
              </a:path>
              <a:path w="11896725" h="1132494" stroke="0" extrusionOk="0">
                <a:moveTo>
                  <a:pt x="0" y="188753"/>
                </a:moveTo>
                <a:cubicBezTo>
                  <a:pt x="7469" y="86544"/>
                  <a:pt x="86038" y="3188"/>
                  <a:pt x="188753" y="0"/>
                </a:cubicBezTo>
                <a:cubicBezTo>
                  <a:pt x="4818570" y="123000"/>
                  <a:pt x="6644251" y="-96860"/>
                  <a:pt x="11707972" y="0"/>
                </a:cubicBezTo>
                <a:cubicBezTo>
                  <a:pt x="11808943" y="-2496"/>
                  <a:pt x="11901704" y="74470"/>
                  <a:pt x="11896725" y="188753"/>
                </a:cubicBezTo>
                <a:cubicBezTo>
                  <a:pt x="11896732" y="274627"/>
                  <a:pt x="11891595" y="831298"/>
                  <a:pt x="11896725" y="943741"/>
                </a:cubicBezTo>
                <a:cubicBezTo>
                  <a:pt x="11894151" y="1048919"/>
                  <a:pt x="11803700" y="1131100"/>
                  <a:pt x="11707972" y="1132494"/>
                </a:cubicBezTo>
                <a:cubicBezTo>
                  <a:pt x="7943000" y="971787"/>
                  <a:pt x="5747172" y="1172161"/>
                  <a:pt x="188753" y="1132494"/>
                </a:cubicBezTo>
                <a:cubicBezTo>
                  <a:pt x="65375" y="1128630"/>
                  <a:pt x="-7804" y="1044450"/>
                  <a:pt x="0" y="943741"/>
                </a:cubicBezTo>
                <a:cubicBezTo>
                  <a:pt x="27009" y="676715"/>
                  <a:pt x="-52104" y="313509"/>
                  <a:pt x="0" y="188753"/>
                </a:cubicBezTo>
                <a:close/>
              </a:path>
            </a:pathLst>
          </a:custGeom>
          <a:solidFill>
            <a:srgbClr val="FFFF00"/>
          </a:solidFill>
          <a:ln>
            <a:solidFill>
              <a:schemeClr val="tx2"/>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3800" kern="0" dirty="0">
                <a:solidFill>
                  <a:srgbClr val="FF0000"/>
                </a:solidFill>
                <a:latin typeface="Calibri" panose="020F0502020204030204" pitchFamily="34" charset="0"/>
                <a:cs typeface="Calibri" panose="020F0502020204030204" pitchFamily="34" charset="0"/>
                <a:sym typeface="Arial"/>
              </a:rPr>
              <a:t>2. </a:t>
            </a:r>
            <a:r>
              <a:rPr lang="vi-VN" sz="3800" kern="0" dirty="0">
                <a:solidFill>
                  <a:srgbClr val="FF0000"/>
                </a:solidFill>
                <a:latin typeface="Calibri" panose="020F0502020204030204" pitchFamily="34" charset="0"/>
                <a:cs typeface="Calibri" panose="020F0502020204030204" pitchFamily="34" charset="0"/>
                <a:sym typeface="Arial"/>
              </a:rPr>
              <a:t>Nhận xét thái độ, hành vi của các bạn trong những trường hợp sau đây: </a:t>
            </a:r>
            <a:endParaRPr kumimoji="0" lang="en-US" sz="3800" b="0"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pic>
        <p:nvPicPr>
          <p:cNvPr id="7" name="Picture 6">
            <a:extLst>
              <a:ext uri="{FF2B5EF4-FFF2-40B4-BE49-F238E27FC236}">
                <a16:creationId xmlns:a16="http://schemas.microsoft.com/office/drawing/2014/main" id="{FE6F7865-F153-8C70-929A-CD9155A5AEAF}"/>
              </a:ext>
            </a:extLst>
          </p:cNvPr>
          <p:cNvPicPr>
            <a:picLocks noChangeAspect="1"/>
          </p:cNvPicPr>
          <p:nvPr/>
        </p:nvPicPr>
        <p:blipFill>
          <a:blip r:embed="rId2"/>
          <a:stretch>
            <a:fillRect/>
          </a:stretch>
        </p:blipFill>
        <p:spPr>
          <a:xfrm>
            <a:off x="376237" y="1400175"/>
            <a:ext cx="6157913" cy="2699114"/>
          </a:xfrm>
          <a:prstGeom prst="rect">
            <a:avLst/>
          </a:prstGeom>
        </p:spPr>
      </p:pic>
      <p:pic>
        <p:nvPicPr>
          <p:cNvPr id="10" name="Picture 9">
            <a:extLst>
              <a:ext uri="{FF2B5EF4-FFF2-40B4-BE49-F238E27FC236}">
                <a16:creationId xmlns:a16="http://schemas.microsoft.com/office/drawing/2014/main" id="{B61C1754-D16F-E798-C2E7-6CAF57495966}"/>
              </a:ext>
            </a:extLst>
          </p:cNvPr>
          <p:cNvPicPr>
            <a:picLocks noChangeAspect="1"/>
          </p:cNvPicPr>
          <p:nvPr/>
        </p:nvPicPr>
        <p:blipFill>
          <a:blip r:embed="rId3"/>
          <a:stretch>
            <a:fillRect/>
          </a:stretch>
        </p:blipFill>
        <p:spPr>
          <a:xfrm>
            <a:off x="4838700" y="3938587"/>
            <a:ext cx="6400800" cy="2486025"/>
          </a:xfrm>
          <a:prstGeom prst="rect">
            <a:avLst/>
          </a:prstGeom>
        </p:spPr>
      </p:pic>
      <p:grpSp>
        <p:nvGrpSpPr>
          <p:cNvPr id="13" name="Group 12">
            <a:extLst>
              <a:ext uri="{FF2B5EF4-FFF2-40B4-BE49-F238E27FC236}">
                <a16:creationId xmlns:a16="http://schemas.microsoft.com/office/drawing/2014/main" id="{9868E83E-56EB-77FD-B660-466AA159F460}"/>
              </a:ext>
            </a:extLst>
          </p:cNvPr>
          <p:cNvGrpSpPr/>
          <p:nvPr/>
        </p:nvGrpSpPr>
        <p:grpSpPr>
          <a:xfrm>
            <a:off x="581347" y="4262621"/>
            <a:ext cx="4278451" cy="2175001"/>
            <a:chOff x="892354" y="3758439"/>
            <a:chExt cx="4278451" cy="2175001"/>
          </a:xfrm>
        </p:grpSpPr>
        <p:pic>
          <p:nvPicPr>
            <p:cNvPr id="14" name="Picture 9">
              <a:extLst>
                <a:ext uri="{FF2B5EF4-FFF2-40B4-BE49-F238E27FC236}">
                  <a16:creationId xmlns:a16="http://schemas.microsoft.com/office/drawing/2014/main" id="{356C3363-7702-12F5-2523-429E6E0C48A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Rounded Corners 14">
              <a:extLst>
                <a:ext uri="{FF2B5EF4-FFF2-40B4-BE49-F238E27FC236}">
                  <a16:creationId xmlns:a16="http://schemas.microsoft.com/office/drawing/2014/main" id="{311D8FD7-616C-FB7C-0D9E-F6754815E335}"/>
                </a:ext>
              </a:extLst>
            </p:cNvPr>
            <p:cNvSpPr/>
            <p:nvPr/>
          </p:nvSpPr>
          <p:spPr>
            <a:xfrm>
              <a:off x="1442720" y="5405120"/>
              <a:ext cx="3169920" cy="52832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Arial" panose="020B0604020202020204" pitchFamily="34" charset="0"/>
                  <a:cs typeface="Arial" panose="020B0604020202020204" pitchFamily="34" charset="0"/>
                </a:rPr>
                <a:t>Thảo</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luận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nhóm</a:t>
              </a:r>
              <a:r>
                <a:rPr lang="en-US" sz="2400" b="1" dirty="0">
                  <a:solidFill>
                    <a:srgbClr val="002060"/>
                  </a:solidFill>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41145418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5" name="Picture 4">
            <a:extLst>
              <a:ext uri="{FF2B5EF4-FFF2-40B4-BE49-F238E27FC236}">
                <a16:creationId xmlns:a16="http://schemas.microsoft.com/office/drawing/2014/main" id="{9B1AEB4F-DF63-5F5D-E97E-B1830C5FC29C}"/>
              </a:ext>
            </a:extLst>
          </p:cNvPr>
          <p:cNvPicPr>
            <a:picLocks noChangeAspect="1"/>
          </p:cNvPicPr>
          <p:nvPr/>
        </p:nvPicPr>
        <p:blipFill>
          <a:blip r:embed="rId2"/>
          <a:stretch>
            <a:fillRect/>
          </a:stretch>
        </p:blipFill>
        <p:spPr>
          <a:xfrm>
            <a:off x="319088" y="2771774"/>
            <a:ext cx="5938838" cy="1438275"/>
          </a:xfrm>
          <a:prstGeom prst="rect">
            <a:avLst/>
          </a:prstGeom>
        </p:spPr>
      </p:pic>
      <p:pic>
        <p:nvPicPr>
          <p:cNvPr id="6" name="Picture 5">
            <a:extLst>
              <a:ext uri="{FF2B5EF4-FFF2-40B4-BE49-F238E27FC236}">
                <a16:creationId xmlns:a16="http://schemas.microsoft.com/office/drawing/2014/main" id="{87934A60-C3EA-D83F-0380-B87A18C8C0B6}"/>
              </a:ext>
            </a:extLst>
          </p:cNvPr>
          <p:cNvPicPr>
            <a:picLocks noChangeAspect="1"/>
          </p:cNvPicPr>
          <p:nvPr/>
        </p:nvPicPr>
        <p:blipFill>
          <a:blip r:embed="rId3"/>
          <a:stretch>
            <a:fillRect/>
          </a:stretch>
        </p:blipFill>
        <p:spPr>
          <a:xfrm>
            <a:off x="2659898" y="992841"/>
            <a:ext cx="5614903" cy="1024217"/>
          </a:xfrm>
          <a:prstGeom prst="rect">
            <a:avLst/>
          </a:prstGeom>
        </p:spPr>
      </p:pic>
      <p:sp>
        <p:nvSpPr>
          <p:cNvPr id="8" name="Rectangle: Rounded Corners 7">
            <a:extLst>
              <a:ext uri="{FF2B5EF4-FFF2-40B4-BE49-F238E27FC236}">
                <a16:creationId xmlns:a16="http://schemas.microsoft.com/office/drawing/2014/main" id="{488084A4-981C-5216-A942-8956359C8F10}"/>
              </a:ext>
            </a:extLst>
          </p:cNvPr>
          <p:cNvSpPr/>
          <p:nvPr/>
        </p:nvSpPr>
        <p:spPr>
          <a:xfrm>
            <a:off x="6734176" y="2307874"/>
            <a:ext cx="4833054" cy="2777066"/>
          </a:xfrm>
          <a:custGeom>
            <a:avLst/>
            <a:gdLst>
              <a:gd name="connsiteX0" fmla="*/ 0 w 4833054"/>
              <a:gd name="connsiteY0" fmla="*/ 462854 h 2777066"/>
              <a:gd name="connsiteX1" fmla="*/ 462854 w 4833054"/>
              <a:gd name="connsiteY1" fmla="*/ 0 h 2777066"/>
              <a:gd name="connsiteX2" fmla="*/ 4370200 w 4833054"/>
              <a:gd name="connsiteY2" fmla="*/ 0 h 2777066"/>
              <a:gd name="connsiteX3" fmla="*/ 4833054 w 4833054"/>
              <a:gd name="connsiteY3" fmla="*/ 462854 h 2777066"/>
              <a:gd name="connsiteX4" fmla="*/ 4833054 w 4833054"/>
              <a:gd name="connsiteY4" fmla="*/ 2314212 h 2777066"/>
              <a:gd name="connsiteX5" fmla="*/ 4370200 w 4833054"/>
              <a:gd name="connsiteY5" fmla="*/ 2777066 h 2777066"/>
              <a:gd name="connsiteX6" fmla="*/ 462854 w 4833054"/>
              <a:gd name="connsiteY6" fmla="*/ 2777066 h 2777066"/>
              <a:gd name="connsiteX7" fmla="*/ 0 w 4833054"/>
              <a:gd name="connsiteY7" fmla="*/ 2314212 h 2777066"/>
              <a:gd name="connsiteX8" fmla="*/ 0 w 4833054"/>
              <a:gd name="connsiteY8" fmla="*/ 462854 h 2777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33054" h="2777066" fill="none" extrusionOk="0">
                <a:moveTo>
                  <a:pt x="0" y="462854"/>
                </a:moveTo>
                <a:cubicBezTo>
                  <a:pt x="-10490" y="217280"/>
                  <a:pt x="174446" y="10639"/>
                  <a:pt x="462854" y="0"/>
                </a:cubicBezTo>
                <a:cubicBezTo>
                  <a:pt x="2251113" y="-88141"/>
                  <a:pt x="2701882" y="-30127"/>
                  <a:pt x="4370200" y="0"/>
                </a:cubicBezTo>
                <a:cubicBezTo>
                  <a:pt x="4619339" y="-18779"/>
                  <a:pt x="4837798" y="205617"/>
                  <a:pt x="4833054" y="462854"/>
                </a:cubicBezTo>
                <a:cubicBezTo>
                  <a:pt x="4737465" y="1188722"/>
                  <a:pt x="4748682" y="1752026"/>
                  <a:pt x="4833054" y="2314212"/>
                </a:cubicBezTo>
                <a:cubicBezTo>
                  <a:pt x="4839427" y="2575273"/>
                  <a:pt x="4634230" y="2785262"/>
                  <a:pt x="4370200" y="2777066"/>
                </a:cubicBezTo>
                <a:cubicBezTo>
                  <a:pt x="3548578" y="2619674"/>
                  <a:pt x="1774611" y="2759288"/>
                  <a:pt x="462854" y="2777066"/>
                </a:cubicBezTo>
                <a:cubicBezTo>
                  <a:pt x="193129" y="2757300"/>
                  <a:pt x="-5229" y="2532385"/>
                  <a:pt x="0" y="2314212"/>
                </a:cubicBezTo>
                <a:cubicBezTo>
                  <a:pt x="28504" y="1440093"/>
                  <a:pt x="104246" y="708077"/>
                  <a:pt x="0" y="462854"/>
                </a:cubicBezTo>
                <a:close/>
              </a:path>
              <a:path w="4833054" h="2777066" stroke="0" extrusionOk="0">
                <a:moveTo>
                  <a:pt x="0" y="462854"/>
                </a:moveTo>
                <a:cubicBezTo>
                  <a:pt x="-4424" y="207328"/>
                  <a:pt x="197838" y="-14764"/>
                  <a:pt x="462854" y="0"/>
                </a:cubicBezTo>
                <a:cubicBezTo>
                  <a:pt x="1774890" y="35450"/>
                  <a:pt x="2599573" y="37244"/>
                  <a:pt x="4370200" y="0"/>
                </a:cubicBezTo>
                <a:cubicBezTo>
                  <a:pt x="4627483" y="-4270"/>
                  <a:pt x="4799942" y="205807"/>
                  <a:pt x="4833054" y="462854"/>
                </a:cubicBezTo>
                <a:cubicBezTo>
                  <a:pt x="4871957" y="1102688"/>
                  <a:pt x="4732652" y="1428123"/>
                  <a:pt x="4833054" y="2314212"/>
                </a:cubicBezTo>
                <a:cubicBezTo>
                  <a:pt x="4864191" y="2565532"/>
                  <a:pt x="4618894" y="2758393"/>
                  <a:pt x="4370200" y="2777066"/>
                </a:cubicBezTo>
                <a:cubicBezTo>
                  <a:pt x="3118537" y="2755561"/>
                  <a:pt x="1588748" y="2905193"/>
                  <a:pt x="462854" y="2777066"/>
                </a:cubicBezTo>
                <a:cubicBezTo>
                  <a:pt x="247512" y="2753266"/>
                  <a:pt x="7353" y="2573449"/>
                  <a:pt x="0" y="2314212"/>
                </a:cubicBezTo>
                <a:cubicBezTo>
                  <a:pt x="-114426" y="1424010"/>
                  <a:pt x="-48809" y="691941"/>
                  <a:pt x="0" y="462854"/>
                </a:cubicBezTo>
                <a:close/>
              </a:path>
            </a:pathLst>
          </a:custGeom>
          <a:solidFill>
            <a:srgbClr val="FFFFCC"/>
          </a:solidFill>
          <a:ln w="38100">
            <a:solidFill>
              <a:srgbClr val="002060"/>
            </a:solidFill>
            <a:extLst>
              <a:ext uri="{C807C97D-BFC1-408E-A445-0C87EB9F89A2}">
                <ask:lineSketchStyleProps xmln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rgbClr val="002060"/>
                </a:solidFill>
                <a:latin typeface="Cambria" panose="02040503050406030204" pitchFamily="18" charset="0"/>
                <a:ea typeface="Cambria" panose="02040503050406030204" pitchFamily="18" charset="0"/>
              </a:rPr>
              <a:t>Bạn Linh khó thiết lập quan hệ bạn bè do chưa thân thiện, hòa đồng với các bạn cùng chuyến đi.</a:t>
            </a:r>
            <a:endParaRPr lang="en-US" sz="3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376871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6" name="Picture 5">
            <a:extLst>
              <a:ext uri="{FF2B5EF4-FFF2-40B4-BE49-F238E27FC236}">
                <a16:creationId xmlns:a16="http://schemas.microsoft.com/office/drawing/2014/main" id="{87934A60-C3EA-D83F-0380-B87A18C8C0B6}"/>
              </a:ext>
            </a:extLst>
          </p:cNvPr>
          <p:cNvPicPr>
            <a:picLocks noChangeAspect="1"/>
          </p:cNvPicPr>
          <p:nvPr/>
        </p:nvPicPr>
        <p:blipFill>
          <a:blip r:embed="rId2"/>
          <a:stretch>
            <a:fillRect/>
          </a:stretch>
        </p:blipFill>
        <p:spPr>
          <a:xfrm>
            <a:off x="2659898" y="992841"/>
            <a:ext cx="5614903" cy="1024217"/>
          </a:xfrm>
          <a:prstGeom prst="rect">
            <a:avLst/>
          </a:prstGeom>
        </p:spPr>
      </p:pic>
      <p:sp>
        <p:nvSpPr>
          <p:cNvPr id="8" name="Rectangle: Rounded Corners 7">
            <a:extLst>
              <a:ext uri="{FF2B5EF4-FFF2-40B4-BE49-F238E27FC236}">
                <a16:creationId xmlns:a16="http://schemas.microsoft.com/office/drawing/2014/main" id="{488084A4-981C-5216-A942-8956359C8F10}"/>
              </a:ext>
            </a:extLst>
          </p:cNvPr>
          <p:cNvSpPr/>
          <p:nvPr/>
        </p:nvSpPr>
        <p:spPr>
          <a:xfrm>
            <a:off x="6734176" y="2307874"/>
            <a:ext cx="4833054" cy="3064226"/>
          </a:xfrm>
          <a:custGeom>
            <a:avLst/>
            <a:gdLst>
              <a:gd name="connsiteX0" fmla="*/ 0 w 4833054"/>
              <a:gd name="connsiteY0" fmla="*/ 510715 h 3064226"/>
              <a:gd name="connsiteX1" fmla="*/ 510715 w 4833054"/>
              <a:gd name="connsiteY1" fmla="*/ 0 h 3064226"/>
              <a:gd name="connsiteX2" fmla="*/ 4322339 w 4833054"/>
              <a:gd name="connsiteY2" fmla="*/ 0 h 3064226"/>
              <a:gd name="connsiteX3" fmla="*/ 4833054 w 4833054"/>
              <a:gd name="connsiteY3" fmla="*/ 510715 h 3064226"/>
              <a:gd name="connsiteX4" fmla="*/ 4833054 w 4833054"/>
              <a:gd name="connsiteY4" fmla="*/ 2553511 h 3064226"/>
              <a:gd name="connsiteX5" fmla="*/ 4322339 w 4833054"/>
              <a:gd name="connsiteY5" fmla="*/ 3064226 h 3064226"/>
              <a:gd name="connsiteX6" fmla="*/ 510715 w 4833054"/>
              <a:gd name="connsiteY6" fmla="*/ 3064226 h 3064226"/>
              <a:gd name="connsiteX7" fmla="*/ 0 w 4833054"/>
              <a:gd name="connsiteY7" fmla="*/ 2553511 h 3064226"/>
              <a:gd name="connsiteX8" fmla="*/ 0 w 4833054"/>
              <a:gd name="connsiteY8" fmla="*/ 510715 h 3064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33054" h="3064226" fill="none" extrusionOk="0">
                <a:moveTo>
                  <a:pt x="0" y="510715"/>
                </a:moveTo>
                <a:cubicBezTo>
                  <a:pt x="-9609" y="237864"/>
                  <a:pt x="208054" y="6686"/>
                  <a:pt x="510715" y="0"/>
                </a:cubicBezTo>
                <a:cubicBezTo>
                  <a:pt x="1870020" y="-88141"/>
                  <a:pt x="2976143" y="-30127"/>
                  <a:pt x="4322339" y="0"/>
                </a:cubicBezTo>
                <a:cubicBezTo>
                  <a:pt x="4591241" y="-38087"/>
                  <a:pt x="4866611" y="217265"/>
                  <a:pt x="4833054" y="510715"/>
                </a:cubicBezTo>
                <a:cubicBezTo>
                  <a:pt x="4856348" y="1130640"/>
                  <a:pt x="4718657" y="1680678"/>
                  <a:pt x="4833054" y="2553511"/>
                </a:cubicBezTo>
                <a:cubicBezTo>
                  <a:pt x="4841044" y="2842384"/>
                  <a:pt x="4640746" y="3099679"/>
                  <a:pt x="4322339" y="3064226"/>
                </a:cubicBezTo>
                <a:cubicBezTo>
                  <a:pt x="3306367" y="2906834"/>
                  <a:pt x="926681" y="3046448"/>
                  <a:pt x="510715" y="3064226"/>
                </a:cubicBezTo>
                <a:cubicBezTo>
                  <a:pt x="213018" y="3042303"/>
                  <a:pt x="-4269" y="2804990"/>
                  <a:pt x="0" y="2553511"/>
                </a:cubicBezTo>
                <a:cubicBezTo>
                  <a:pt x="-165838" y="1908950"/>
                  <a:pt x="-140199" y="1004778"/>
                  <a:pt x="0" y="510715"/>
                </a:cubicBezTo>
                <a:close/>
              </a:path>
              <a:path w="4833054" h="3064226" stroke="0" extrusionOk="0">
                <a:moveTo>
                  <a:pt x="0" y="510715"/>
                </a:moveTo>
                <a:cubicBezTo>
                  <a:pt x="-10869" y="228902"/>
                  <a:pt x="214797" y="-21791"/>
                  <a:pt x="510715" y="0"/>
                </a:cubicBezTo>
                <a:cubicBezTo>
                  <a:pt x="1908474" y="35450"/>
                  <a:pt x="3183734" y="37244"/>
                  <a:pt x="4322339" y="0"/>
                </a:cubicBezTo>
                <a:cubicBezTo>
                  <a:pt x="4620414" y="-41289"/>
                  <a:pt x="4795386" y="227040"/>
                  <a:pt x="4833054" y="510715"/>
                </a:cubicBezTo>
                <a:cubicBezTo>
                  <a:pt x="4988691" y="1099870"/>
                  <a:pt x="4731816" y="2022677"/>
                  <a:pt x="4833054" y="2553511"/>
                </a:cubicBezTo>
                <a:cubicBezTo>
                  <a:pt x="4862602" y="2831484"/>
                  <a:pt x="4595983" y="3041560"/>
                  <a:pt x="4322339" y="3064226"/>
                </a:cubicBezTo>
                <a:cubicBezTo>
                  <a:pt x="3797906" y="3042721"/>
                  <a:pt x="936705" y="3192353"/>
                  <a:pt x="510715" y="3064226"/>
                </a:cubicBezTo>
                <a:cubicBezTo>
                  <a:pt x="262619" y="3044161"/>
                  <a:pt x="26274" y="2848471"/>
                  <a:pt x="0" y="2553511"/>
                </a:cubicBezTo>
                <a:cubicBezTo>
                  <a:pt x="-124700" y="1862930"/>
                  <a:pt x="-57919" y="977250"/>
                  <a:pt x="0" y="510715"/>
                </a:cubicBezTo>
                <a:close/>
              </a:path>
            </a:pathLst>
          </a:custGeom>
          <a:solidFill>
            <a:srgbClr val="FFFFCC"/>
          </a:solidFill>
          <a:ln w="38100">
            <a:solidFill>
              <a:srgbClr val="002060"/>
            </a:solidFill>
            <a:extLst>
              <a:ext uri="{C807C97D-BFC1-408E-A445-0C87EB9F89A2}">
                <ask:lineSketchStyleProps xmln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mbria" panose="02040503050406030204" pitchFamily="18" charset="0"/>
                <a:ea typeface="Cambria" panose="02040503050406030204" pitchFamily="18" charset="0"/>
              </a:rPr>
              <a:t>Bạn Tâm khó thiết lập quan hệ bạn bè vì dè dặt, chưa chủ động trong việc làm quen, kết bạn với con gái cô Hoa.</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53C1F0FA-2556-8C78-7B1D-9B87A872F1B2}"/>
              </a:ext>
            </a:extLst>
          </p:cNvPr>
          <p:cNvPicPr>
            <a:picLocks noChangeAspect="1"/>
          </p:cNvPicPr>
          <p:nvPr/>
        </p:nvPicPr>
        <p:blipFill>
          <a:blip r:embed="rId3"/>
          <a:stretch>
            <a:fillRect/>
          </a:stretch>
        </p:blipFill>
        <p:spPr>
          <a:xfrm>
            <a:off x="461962" y="2886074"/>
            <a:ext cx="6054890" cy="1628775"/>
          </a:xfrm>
          <a:prstGeom prst="rect">
            <a:avLst/>
          </a:prstGeom>
        </p:spPr>
      </p:pic>
    </p:spTree>
    <p:extLst>
      <p:ext uri="{BB962C8B-B14F-4D97-AF65-F5344CB8AC3E}">
        <p14:creationId xmlns:p14="http://schemas.microsoft.com/office/powerpoint/2010/main" val="800763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6" name="Picture 5">
            <a:extLst>
              <a:ext uri="{FF2B5EF4-FFF2-40B4-BE49-F238E27FC236}">
                <a16:creationId xmlns:a16="http://schemas.microsoft.com/office/drawing/2014/main" id="{87934A60-C3EA-D83F-0380-B87A18C8C0B6}"/>
              </a:ext>
            </a:extLst>
          </p:cNvPr>
          <p:cNvPicPr>
            <a:picLocks noChangeAspect="1"/>
          </p:cNvPicPr>
          <p:nvPr/>
        </p:nvPicPr>
        <p:blipFill>
          <a:blip r:embed="rId2"/>
          <a:stretch>
            <a:fillRect/>
          </a:stretch>
        </p:blipFill>
        <p:spPr>
          <a:xfrm>
            <a:off x="2659898" y="992841"/>
            <a:ext cx="5614903" cy="1024217"/>
          </a:xfrm>
          <a:prstGeom prst="rect">
            <a:avLst/>
          </a:prstGeom>
        </p:spPr>
      </p:pic>
      <p:sp>
        <p:nvSpPr>
          <p:cNvPr id="8" name="Rectangle: Rounded Corners 7">
            <a:extLst>
              <a:ext uri="{FF2B5EF4-FFF2-40B4-BE49-F238E27FC236}">
                <a16:creationId xmlns:a16="http://schemas.microsoft.com/office/drawing/2014/main" id="{488084A4-981C-5216-A942-8956359C8F10}"/>
              </a:ext>
            </a:extLst>
          </p:cNvPr>
          <p:cNvSpPr/>
          <p:nvPr/>
        </p:nvSpPr>
        <p:spPr>
          <a:xfrm>
            <a:off x="6734176" y="2307874"/>
            <a:ext cx="4833054" cy="3064226"/>
          </a:xfrm>
          <a:custGeom>
            <a:avLst/>
            <a:gdLst>
              <a:gd name="connsiteX0" fmla="*/ 0 w 4833054"/>
              <a:gd name="connsiteY0" fmla="*/ 510715 h 3064226"/>
              <a:gd name="connsiteX1" fmla="*/ 510715 w 4833054"/>
              <a:gd name="connsiteY1" fmla="*/ 0 h 3064226"/>
              <a:gd name="connsiteX2" fmla="*/ 4322339 w 4833054"/>
              <a:gd name="connsiteY2" fmla="*/ 0 h 3064226"/>
              <a:gd name="connsiteX3" fmla="*/ 4833054 w 4833054"/>
              <a:gd name="connsiteY3" fmla="*/ 510715 h 3064226"/>
              <a:gd name="connsiteX4" fmla="*/ 4833054 w 4833054"/>
              <a:gd name="connsiteY4" fmla="*/ 2553511 h 3064226"/>
              <a:gd name="connsiteX5" fmla="*/ 4322339 w 4833054"/>
              <a:gd name="connsiteY5" fmla="*/ 3064226 h 3064226"/>
              <a:gd name="connsiteX6" fmla="*/ 510715 w 4833054"/>
              <a:gd name="connsiteY6" fmla="*/ 3064226 h 3064226"/>
              <a:gd name="connsiteX7" fmla="*/ 0 w 4833054"/>
              <a:gd name="connsiteY7" fmla="*/ 2553511 h 3064226"/>
              <a:gd name="connsiteX8" fmla="*/ 0 w 4833054"/>
              <a:gd name="connsiteY8" fmla="*/ 510715 h 3064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33054" h="3064226" fill="none" extrusionOk="0">
                <a:moveTo>
                  <a:pt x="0" y="510715"/>
                </a:moveTo>
                <a:cubicBezTo>
                  <a:pt x="-9609" y="237864"/>
                  <a:pt x="208054" y="6686"/>
                  <a:pt x="510715" y="0"/>
                </a:cubicBezTo>
                <a:cubicBezTo>
                  <a:pt x="1870020" y="-88141"/>
                  <a:pt x="2976143" y="-30127"/>
                  <a:pt x="4322339" y="0"/>
                </a:cubicBezTo>
                <a:cubicBezTo>
                  <a:pt x="4591241" y="-38087"/>
                  <a:pt x="4866611" y="217265"/>
                  <a:pt x="4833054" y="510715"/>
                </a:cubicBezTo>
                <a:cubicBezTo>
                  <a:pt x="4856348" y="1130640"/>
                  <a:pt x="4718657" y="1680678"/>
                  <a:pt x="4833054" y="2553511"/>
                </a:cubicBezTo>
                <a:cubicBezTo>
                  <a:pt x="4841044" y="2842384"/>
                  <a:pt x="4640746" y="3099679"/>
                  <a:pt x="4322339" y="3064226"/>
                </a:cubicBezTo>
                <a:cubicBezTo>
                  <a:pt x="3306367" y="2906834"/>
                  <a:pt x="926681" y="3046448"/>
                  <a:pt x="510715" y="3064226"/>
                </a:cubicBezTo>
                <a:cubicBezTo>
                  <a:pt x="213018" y="3042303"/>
                  <a:pt x="-4269" y="2804990"/>
                  <a:pt x="0" y="2553511"/>
                </a:cubicBezTo>
                <a:cubicBezTo>
                  <a:pt x="-165838" y="1908950"/>
                  <a:pt x="-140199" y="1004778"/>
                  <a:pt x="0" y="510715"/>
                </a:cubicBezTo>
                <a:close/>
              </a:path>
              <a:path w="4833054" h="3064226" stroke="0" extrusionOk="0">
                <a:moveTo>
                  <a:pt x="0" y="510715"/>
                </a:moveTo>
                <a:cubicBezTo>
                  <a:pt x="-10869" y="228902"/>
                  <a:pt x="214797" y="-21791"/>
                  <a:pt x="510715" y="0"/>
                </a:cubicBezTo>
                <a:cubicBezTo>
                  <a:pt x="1908474" y="35450"/>
                  <a:pt x="3183734" y="37244"/>
                  <a:pt x="4322339" y="0"/>
                </a:cubicBezTo>
                <a:cubicBezTo>
                  <a:pt x="4620414" y="-41289"/>
                  <a:pt x="4795386" y="227040"/>
                  <a:pt x="4833054" y="510715"/>
                </a:cubicBezTo>
                <a:cubicBezTo>
                  <a:pt x="4988691" y="1099870"/>
                  <a:pt x="4731816" y="2022677"/>
                  <a:pt x="4833054" y="2553511"/>
                </a:cubicBezTo>
                <a:cubicBezTo>
                  <a:pt x="4862602" y="2831484"/>
                  <a:pt x="4595983" y="3041560"/>
                  <a:pt x="4322339" y="3064226"/>
                </a:cubicBezTo>
                <a:cubicBezTo>
                  <a:pt x="3797906" y="3042721"/>
                  <a:pt x="936705" y="3192353"/>
                  <a:pt x="510715" y="3064226"/>
                </a:cubicBezTo>
                <a:cubicBezTo>
                  <a:pt x="262619" y="3044161"/>
                  <a:pt x="26274" y="2848471"/>
                  <a:pt x="0" y="2553511"/>
                </a:cubicBezTo>
                <a:cubicBezTo>
                  <a:pt x="-124700" y="1862930"/>
                  <a:pt x="-57919" y="977250"/>
                  <a:pt x="0" y="510715"/>
                </a:cubicBezTo>
                <a:close/>
              </a:path>
            </a:pathLst>
          </a:custGeom>
          <a:solidFill>
            <a:srgbClr val="FFFFCC"/>
          </a:solidFill>
          <a:ln w="38100">
            <a:solidFill>
              <a:srgbClr val="002060"/>
            </a:solidFill>
            <a:extLst>
              <a:ext uri="{C807C97D-BFC1-408E-A445-0C87EB9F89A2}">
                <ask:lineSketchStyleProps xmln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Bạn Tuấn đã biết cách thiết lập quan hệ bạn bè khi đến môi trường mới bằng cách chủ động làm quen bắt chuyện.</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8E8984DA-2D60-4B4E-2877-4AE8DE628407}"/>
              </a:ext>
            </a:extLst>
          </p:cNvPr>
          <p:cNvPicPr>
            <a:picLocks noChangeAspect="1"/>
          </p:cNvPicPr>
          <p:nvPr/>
        </p:nvPicPr>
        <p:blipFill>
          <a:blip r:embed="rId3"/>
          <a:stretch>
            <a:fillRect/>
          </a:stretch>
        </p:blipFill>
        <p:spPr>
          <a:xfrm>
            <a:off x="447675" y="3033713"/>
            <a:ext cx="5981700" cy="1281112"/>
          </a:xfrm>
          <a:prstGeom prst="rect">
            <a:avLst/>
          </a:prstGeom>
        </p:spPr>
      </p:pic>
    </p:spTree>
    <p:extLst>
      <p:ext uri="{BB962C8B-B14F-4D97-AF65-F5344CB8AC3E}">
        <p14:creationId xmlns:p14="http://schemas.microsoft.com/office/powerpoint/2010/main" val="40011248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pic>
        <p:nvPicPr>
          <p:cNvPr id="6" name="Picture 5">
            <a:extLst>
              <a:ext uri="{FF2B5EF4-FFF2-40B4-BE49-F238E27FC236}">
                <a16:creationId xmlns:a16="http://schemas.microsoft.com/office/drawing/2014/main" id="{87934A60-C3EA-D83F-0380-B87A18C8C0B6}"/>
              </a:ext>
            </a:extLst>
          </p:cNvPr>
          <p:cNvPicPr>
            <a:picLocks noChangeAspect="1"/>
          </p:cNvPicPr>
          <p:nvPr/>
        </p:nvPicPr>
        <p:blipFill>
          <a:blip r:embed="rId2"/>
          <a:stretch>
            <a:fillRect/>
          </a:stretch>
        </p:blipFill>
        <p:spPr>
          <a:xfrm>
            <a:off x="2678948" y="602316"/>
            <a:ext cx="5614903" cy="1024217"/>
          </a:xfrm>
          <a:prstGeom prst="rect">
            <a:avLst/>
          </a:prstGeom>
        </p:spPr>
      </p:pic>
      <p:sp>
        <p:nvSpPr>
          <p:cNvPr id="8" name="Rectangle: Rounded Corners 7">
            <a:extLst>
              <a:ext uri="{FF2B5EF4-FFF2-40B4-BE49-F238E27FC236}">
                <a16:creationId xmlns:a16="http://schemas.microsoft.com/office/drawing/2014/main" id="{488084A4-981C-5216-A942-8956359C8F10}"/>
              </a:ext>
            </a:extLst>
          </p:cNvPr>
          <p:cNvSpPr/>
          <p:nvPr/>
        </p:nvSpPr>
        <p:spPr>
          <a:xfrm>
            <a:off x="6267450" y="2095500"/>
            <a:ext cx="5299780" cy="4076699"/>
          </a:xfrm>
          <a:custGeom>
            <a:avLst/>
            <a:gdLst>
              <a:gd name="connsiteX0" fmla="*/ 0 w 5299780"/>
              <a:gd name="connsiteY0" fmla="*/ 679463 h 4076699"/>
              <a:gd name="connsiteX1" fmla="*/ 679463 w 5299780"/>
              <a:gd name="connsiteY1" fmla="*/ 0 h 4076699"/>
              <a:gd name="connsiteX2" fmla="*/ 4620317 w 5299780"/>
              <a:gd name="connsiteY2" fmla="*/ 0 h 4076699"/>
              <a:gd name="connsiteX3" fmla="*/ 5299780 w 5299780"/>
              <a:gd name="connsiteY3" fmla="*/ 679463 h 4076699"/>
              <a:gd name="connsiteX4" fmla="*/ 5299780 w 5299780"/>
              <a:gd name="connsiteY4" fmla="*/ 3397236 h 4076699"/>
              <a:gd name="connsiteX5" fmla="*/ 4620317 w 5299780"/>
              <a:gd name="connsiteY5" fmla="*/ 4076699 h 4076699"/>
              <a:gd name="connsiteX6" fmla="*/ 679463 w 5299780"/>
              <a:gd name="connsiteY6" fmla="*/ 4076699 h 4076699"/>
              <a:gd name="connsiteX7" fmla="*/ 0 w 5299780"/>
              <a:gd name="connsiteY7" fmla="*/ 3397236 h 4076699"/>
              <a:gd name="connsiteX8" fmla="*/ 0 w 5299780"/>
              <a:gd name="connsiteY8" fmla="*/ 679463 h 4076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9780" h="4076699" fill="none" extrusionOk="0">
                <a:moveTo>
                  <a:pt x="0" y="679463"/>
                </a:moveTo>
                <a:cubicBezTo>
                  <a:pt x="-30262" y="333208"/>
                  <a:pt x="245597" y="19021"/>
                  <a:pt x="679463" y="0"/>
                </a:cubicBezTo>
                <a:cubicBezTo>
                  <a:pt x="1861023" y="-88141"/>
                  <a:pt x="2740063" y="-30127"/>
                  <a:pt x="4620317" y="0"/>
                </a:cubicBezTo>
                <a:cubicBezTo>
                  <a:pt x="4984753" y="-31321"/>
                  <a:pt x="5348928" y="287524"/>
                  <a:pt x="5299780" y="679463"/>
                </a:cubicBezTo>
                <a:cubicBezTo>
                  <a:pt x="5323074" y="1779817"/>
                  <a:pt x="5185383" y="2819933"/>
                  <a:pt x="5299780" y="3397236"/>
                </a:cubicBezTo>
                <a:cubicBezTo>
                  <a:pt x="5339617" y="3806459"/>
                  <a:pt x="5027790" y="4108123"/>
                  <a:pt x="4620317" y="4076699"/>
                </a:cubicBezTo>
                <a:cubicBezTo>
                  <a:pt x="4065078" y="3919307"/>
                  <a:pt x="1969435" y="4058921"/>
                  <a:pt x="679463" y="4076699"/>
                </a:cubicBezTo>
                <a:cubicBezTo>
                  <a:pt x="297004" y="4066601"/>
                  <a:pt x="-8608" y="3710834"/>
                  <a:pt x="0" y="3397236"/>
                </a:cubicBezTo>
                <a:cubicBezTo>
                  <a:pt x="-165838" y="2772411"/>
                  <a:pt x="-140199" y="1715024"/>
                  <a:pt x="0" y="679463"/>
                </a:cubicBezTo>
                <a:close/>
              </a:path>
              <a:path w="5299780" h="4076699" stroke="0" extrusionOk="0">
                <a:moveTo>
                  <a:pt x="0" y="679463"/>
                </a:moveTo>
                <a:cubicBezTo>
                  <a:pt x="-43542" y="305195"/>
                  <a:pt x="280545" y="-37205"/>
                  <a:pt x="679463" y="0"/>
                </a:cubicBezTo>
                <a:cubicBezTo>
                  <a:pt x="1663966" y="35450"/>
                  <a:pt x="4168245" y="37244"/>
                  <a:pt x="4620317" y="0"/>
                </a:cubicBezTo>
                <a:cubicBezTo>
                  <a:pt x="5011377" y="-40743"/>
                  <a:pt x="5246122" y="301905"/>
                  <a:pt x="5299780" y="679463"/>
                </a:cubicBezTo>
                <a:cubicBezTo>
                  <a:pt x="5455417" y="1621418"/>
                  <a:pt x="5198542" y="2787990"/>
                  <a:pt x="5299780" y="3397236"/>
                </a:cubicBezTo>
                <a:cubicBezTo>
                  <a:pt x="5373974" y="3762229"/>
                  <a:pt x="4986269" y="4051637"/>
                  <a:pt x="4620317" y="4076699"/>
                </a:cubicBezTo>
                <a:cubicBezTo>
                  <a:pt x="3150628" y="4055194"/>
                  <a:pt x="2372681" y="4204826"/>
                  <a:pt x="679463" y="4076699"/>
                </a:cubicBezTo>
                <a:cubicBezTo>
                  <a:pt x="332095" y="4060223"/>
                  <a:pt x="10942" y="3777866"/>
                  <a:pt x="0" y="3397236"/>
                </a:cubicBezTo>
                <a:cubicBezTo>
                  <a:pt x="-124700" y="2549374"/>
                  <a:pt x="-57919" y="1401679"/>
                  <a:pt x="0" y="679463"/>
                </a:cubicBezTo>
                <a:close/>
              </a:path>
            </a:pathLst>
          </a:custGeom>
          <a:solidFill>
            <a:srgbClr val="FFFFCC"/>
          </a:solidFill>
          <a:ln w="38100">
            <a:solidFill>
              <a:srgbClr val="002060"/>
            </a:solidFill>
            <a:extLst>
              <a:ext uri="{C807C97D-BFC1-408E-A445-0C87EB9F89A2}">
                <ask:lineSketchStyleProps xmln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000" b="1" dirty="0">
                <a:solidFill>
                  <a:srgbClr val="002060"/>
                </a:solidFill>
                <a:latin typeface="Cambria" panose="02040503050406030204" pitchFamily="18" charset="0"/>
                <a:ea typeface="Cambria" panose="02040503050406030204" pitchFamily="18" charset="0"/>
              </a:rPr>
              <a:t>Mặc dù là thành viên mới nhưng Thanh đã biết thiết lập qua</a:t>
            </a:r>
            <a:r>
              <a:rPr lang="en-US" sz="3000" b="1" dirty="0">
                <a:solidFill>
                  <a:srgbClr val="002060"/>
                </a:solidFill>
                <a:latin typeface="Cambria" panose="02040503050406030204" pitchFamily="18" charset="0"/>
                <a:ea typeface="Cambria" panose="02040503050406030204" pitchFamily="18" charset="0"/>
              </a:rPr>
              <a:t>n</a:t>
            </a:r>
            <a:r>
              <a:rPr lang="vi-VN" sz="3000" b="1" dirty="0">
                <a:solidFill>
                  <a:srgbClr val="002060"/>
                </a:solidFill>
                <a:latin typeface="Cambria" panose="02040503050406030204" pitchFamily="18" charset="0"/>
                <a:ea typeface="Cambria" panose="02040503050406030204" pitchFamily="18" charset="0"/>
              </a:rPr>
              <a:t> hệ bạn bè với các thành viên trong đội bóng đá bằng cách tự tin giới thiệu bản thân và trò về chủ đề yêu thích cùng các bạn </a:t>
            </a:r>
            <a:endPar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58F56455-D678-2D30-4339-74E02E00C945}"/>
              </a:ext>
            </a:extLst>
          </p:cNvPr>
          <p:cNvPicPr>
            <a:picLocks noChangeAspect="1"/>
          </p:cNvPicPr>
          <p:nvPr/>
        </p:nvPicPr>
        <p:blipFill>
          <a:blip r:embed="rId3"/>
          <a:stretch>
            <a:fillRect/>
          </a:stretch>
        </p:blipFill>
        <p:spPr>
          <a:xfrm>
            <a:off x="390525" y="2862262"/>
            <a:ext cx="5724525" cy="1443038"/>
          </a:xfrm>
          <a:prstGeom prst="rect">
            <a:avLst/>
          </a:prstGeom>
        </p:spPr>
      </p:pic>
    </p:spTree>
    <p:extLst>
      <p:ext uri="{BB962C8B-B14F-4D97-AF65-F5344CB8AC3E}">
        <p14:creationId xmlns:p14="http://schemas.microsoft.com/office/powerpoint/2010/main" val="29737013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id="{4C771E79-7002-49ED-A7D5-7C775C79DE6C}"/>
              </a:ext>
            </a:extLst>
          </p:cNvPr>
          <p:cNvGrpSpPr/>
          <p:nvPr/>
        </p:nvGrpSpPr>
        <p:grpSpPr>
          <a:xfrm>
            <a:off x="8488981" y="0"/>
            <a:ext cx="2867377" cy="812800"/>
            <a:chOff x="5007836" y="507047"/>
            <a:chExt cx="1501614" cy="308638"/>
          </a:xfrm>
        </p:grpSpPr>
        <p:cxnSp>
          <p:nvCxnSpPr>
            <p:cNvPr id="66" name="Straight Connector 65">
              <a:extLst>
                <a:ext uri="{FF2B5EF4-FFF2-40B4-BE49-F238E27FC236}">
                  <a16:creationId xmlns:a16="http://schemas.microsoft.com/office/drawing/2014/main" id="{D4A0F5E5-68C3-4ACC-ABB4-FD1429042A93}"/>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B592AB4-A251-4062-B5F4-D370CBC047A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49FCF8D-C16E-4EE7-AAE4-769972177901}"/>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D541763C-224C-4A07-9DAF-12855679B2D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970843" y="-71906"/>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6001BCA5-F4CC-4EF7-8D55-218AE382D793}"/>
              </a:ext>
            </a:extLst>
          </p:cNvPr>
          <p:cNvGrpSpPr/>
          <p:nvPr/>
        </p:nvGrpSpPr>
        <p:grpSpPr>
          <a:xfrm>
            <a:off x="2988690" y="1174645"/>
            <a:ext cx="1699059" cy="1166711"/>
            <a:chOff x="4461861" y="1475041"/>
            <a:chExt cx="3413917" cy="1986081"/>
          </a:xfrm>
        </p:grpSpPr>
        <p:sp>
          <p:nvSpPr>
            <p:cNvPr id="40" name="Rectangle 39">
              <a:extLst>
                <a:ext uri="{FF2B5EF4-FFF2-40B4-BE49-F238E27FC236}">
                  <a16:creationId xmlns:a16="http://schemas.microsoft.com/office/drawing/2014/main" id="{DB3DA9E2-C7CD-4A05-BD45-CEB2618DE4F1}"/>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descr="A collage of a person's body&#10;&#10;Description automatically generated with low confidence">
              <a:extLst>
                <a:ext uri="{FF2B5EF4-FFF2-40B4-BE49-F238E27FC236}">
                  <a16:creationId xmlns:a16="http://schemas.microsoft.com/office/drawing/2014/main" id="{D76A4197-667D-41AE-B8BB-138C674BB3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44" name="Picture 43">
              <a:extLst>
                <a:ext uri="{FF2B5EF4-FFF2-40B4-BE49-F238E27FC236}">
                  <a16:creationId xmlns:a16="http://schemas.microsoft.com/office/drawing/2014/main" id="{C45B4821-4B42-4A73-A03B-AAC7D76D16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52" name="Picture 51" descr="Calendar&#10;&#10;Description automatically generated">
            <a:extLst>
              <a:ext uri="{FF2B5EF4-FFF2-40B4-BE49-F238E27FC236}">
                <a16:creationId xmlns:a16="http://schemas.microsoft.com/office/drawing/2014/main" id="{26C5B1B5-1E14-413C-8DA5-C676772A25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856" t="2811" r="31733" b="3357"/>
          <a:stretch/>
        </p:blipFill>
        <p:spPr>
          <a:xfrm>
            <a:off x="1942486" y="927945"/>
            <a:ext cx="777161" cy="2180473"/>
          </a:xfrm>
          <a:prstGeom prst="rect">
            <a:avLst/>
          </a:prstGeom>
        </p:spPr>
      </p:pic>
      <p:pic>
        <p:nvPicPr>
          <p:cNvPr id="31" name="Picture 30">
            <a:extLst>
              <a:ext uri="{FF2B5EF4-FFF2-40B4-BE49-F238E27FC236}">
                <a16:creationId xmlns:a16="http://schemas.microsoft.com/office/drawing/2014/main" id="{4B28CA9E-C138-4D53-9FC2-8014C35D1E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667" b="91167" l="10000" r="90000">
                        <a14:foregroundMark x1="37167" y1="8833" x2="37167" y2="8833"/>
                        <a14:foregroundMark x1="52333" y1="24667" x2="58333" y2="40333"/>
                        <a14:foregroundMark x1="53167" y1="21833" x2="52833" y2="35833"/>
                        <a14:foregroundMark x1="54833" y1="19500" x2="56000" y2="35167"/>
                        <a14:foregroundMark x1="68500" y1="53500" x2="68000" y2="62333"/>
                        <a14:foregroundMark x1="74500" y1="91167" x2="25333" y2="86333"/>
                      </a14:backgroundRemoval>
                    </a14:imgEffect>
                  </a14:imgLayer>
                </a14:imgProps>
              </a:ext>
            </a:extLst>
          </a:blip>
          <a:stretch>
            <a:fillRect/>
          </a:stretch>
        </p:blipFill>
        <p:spPr>
          <a:xfrm>
            <a:off x="-251832" y="693814"/>
            <a:ext cx="2646459" cy="2646459"/>
          </a:xfrm>
          <a:prstGeom prst="rect">
            <a:avLst/>
          </a:prstGeom>
        </p:spPr>
      </p:pic>
      <p:pic>
        <p:nvPicPr>
          <p:cNvPr id="32" name="Picture 31" descr="A picture containing text, clock&#10;&#10;Description automatically generated">
            <a:extLst>
              <a:ext uri="{FF2B5EF4-FFF2-40B4-BE49-F238E27FC236}">
                <a16:creationId xmlns:a16="http://schemas.microsoft.com/office/drawing/2014/main" id="{29DE270D-106D-45ED-82C3-2C331CB3D0B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52286" y="110351"/>
            <a:ext cx="1106859" cy="1105973"/>
          </a:xfrm>
          <a:prstGeom prst="rect">
            <a:avLst/>
          </a:prstGeom>
        </p:spPr>
      </p:pic>
      <p:pic>
        <p:nvPicPr>
          <p:cNvPr id="13" name="Picture 12">
            <a:extLst>
              <a:ext uri="{FF2B5EF4-FFF2-40B4-BE49-F238E27FC236}">
                <a16:creationId xmlns:a16="http://schemas.microsoft.com/office/drawing/2014/main" id="{4EF7E9E7-4A26-4319-8908-5496E6015B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601" y="76200"/>
            <a:ext cx="9972674" cy="4940041"/>
          </a:xfrm>
          <a:prstGeom prst="rect">
            <a:avLst/>
          </a:prstGeom>
        </p:spPr>
      </p:pic>
      <p:pic>
        <p:nvPicPr>
          <p:cNvPr id="7" name="Picture 6">
            <a:extLst>
              <a:ext uri="{FF2B5EF4-FFF2-40B4-BE49-F238E27FC236}">
                <a16:creationId xmlns:a16="http://schemas.microsoft.com/office/drawing/2014/main" id="{2319B828-9144-4B7A-8723-D8317274A3A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813" b="90000" l="10000" r="93067">
                        <a14:foregroundMark x1="53993" y1="37377" x2="54333" y2="37750"/>
                        <a14:foregroundMark x1="40400" y1="22500" x2="52745" y2="36012"/>
                        <a14:foregroundMark x1="63966" y1="42149" x2="69267" y2="43625"/>
                        <a14:foregroundMark x1="61733" y1="44063" x2="63733" y2="43813"/>
                        <a14:foregroundMark x1="63584" y1="42712" x2="65800" y2="43375"/>
                        <a14:foregroundMark x1="78533" y1="8813" x2="78533" y2="8813"/>
                        <a14:foregroundMark x1="73667" y1="9563" x2="81800" y2="10875"/>
                        <a14:foregroundMark x1="85267" y1="13625" x2="88200" y2="17625"/>
                        <a14:foregroundMark x1="88733" y1="18625" x2="93067" y2="28813"/>
                        <a14:foregroundMark x1="93067" y1="28813" x2="93067" y2="28813"/>
                        <a14:foregroundMark x1="90400" y1="21563" x2="90133" y2="31313"/>
                        <a14:foregroundMark x1="90133" y1="31313" x2="90133" y2="31313"/>
                        <a14:foregroundMark x1="59933" y1="42875" x2="62067" y2="43188"/>
                        <a14:foregroundMark x1="59133" y1="41188" x2="61400" y2="42250"/>
                        <a14:backgroundMark x1="18600" y1="18500" x2="42600" y2="53500"/>
                        <a14:backgroundMark x1="56533" y1="28625" x2="50533" y2="22438"/>
                        <a14:backgroundMark x1="50533" y1="22438" x2="25667" y2="15563"/>
                        <a14:backgroundMark x1="25667" y1="15563" x2="7400" y2="24625"/>
                        <a14:backgroundMark x1="7400" y1="24625" x2="20200" y2="41938"/>
                        <a14:backgroundMark x1="20200" y1="41938" x2="43133" y2="49438"/>
                        <a14:backgroundMark x1="43133" y1="49438" x2="53067" y2="49813"/>
                        <a14:backgroundMark x1="53067" y1="49813" x2="35067" y2="27437"/>
                        <a14:backgroundMark x1="35728" y1="24231" x2="36600" y2="20000"/>
                        <a14:backgroundMark x1="35067" y1="27437" x2="35199" y2="26795"/>
                        <a14:backgroundMark x1="36600" y1="20000" x2="49467" y2="21688"/>
                        <a14:backgroundMark x1="49467" y1="21688" x2="53133" y2="24250"/>
                        <a14:backgroundMark x1="56067" y1="21875" x2="58133" y2="33438"/>
                        <a14:backgroundMark x1="58133" y1="33438" x2="58733" y2="34688"/>
                        <a14:backgroundMark x1="62800" y1="57625" x2="64713" y2="44354"/>
                        <a14:backgroundMark x1="63627" y1="40764" x2="55667" y2="20500"/>
                        <a14:backgroundMark x1="55667" y1="20500" x2="21200" y2="13500"/>
                        <a14:backgroundMark x1="21200" y1="13500" x2="4333" y2="15438"/>
                        <a14:backgroundMark x1="4333" y1="15438" x2="4600" y2="33188"/>
                        <a14:backgroundMark x1="4600" y1="33188" x2="29800" y2="68813"/>
                        <a14:backgroundMark x1="29800" y1="68813" x2="58000" y2="55625"/>
                        <a14:backgroundMark x1="61273" y1="40759" x2="63133" y2="32313"/>
                        <a14:backgroundMark x1="58000" y1="55625" x2="60523" y2="44166"/>
                        <a14:backgroundMark x1="57933" y1="15125" x2="57933" y2="33375"/>
                        <a14:backgroundMark x1="60800" y1="17500" x2="60333" y2="20438"/>
                        <a14:backgroundMark x1="45600" y1="47000" x2="64400" y2="50688"/>
                        <a14:backgroundMark x1="53867" y1="48500" x2="57800" y2="48500"/>
                        <a14:backgroundMark x1="62454" y1="41313" x2="64067" y2="41313"/>
                        <a14:backgroundMark x1="62961" y1="42000" x2="64067" y2="42000"/>
                        <a14:backgroundMark x1="36333" y1="21000" x2="24133" y2="32813"/>
                        <a14:backgroundMark x1="24133" y1="32813" x2="23933" y2="33500"/>
                        <a14:backgroundMark x1="36800" y1="23625" x2="42933" y2="37938"/>
                        <a14:backgroundMark x1="42933" y1="37938" x2="43867" y2="39250"/>
                        <a14:backgroundMark x1="40533" y1="31313" x2="32400" y2="38375"/>
                        <a14:backgroundMark x1="35667" y1="27000" x2="52133" y2="44250"/>
                        <a14:backgroundMark x1="52600" y1="42438" x2="59000" y2="46375"/>
                        <a14:backgroundMark x1="59000" y1="46375" x2="59200" y2="46938"/>
                        <a14:backgroundMark x1="40533" y1="30688" x2="48000" y2="33000"/>
                        <a14:backgroundMark x1="48000" y1="33000" x2="51667" y2="38750"/>
                        <a14:backgroundMark x1="51667" y1="38750" x2="51667" y2="41813"/>
                        <a14:backgroundMark x1="58267" y1="35938" x2="49933" y2="29125"/>
                        <a14:backgroundMark x1="34133" y1="23438" x2="35533" y2="26438"/>
                        <a14:backgroundMark x1="52267" y1="36375" x2="53667" y2="37625"/>
                        <a14:backgroundMark x1="42133" y1="29313" x2="42800" y2="31250"/>
                      </a14:backgroundRemoval>
                    </a14:imgEffect>
                  </a14:imgLayer>
                </a14:imgProps>
              </a:ext>
              <a:ext uri="{28A0092B-C50C-407E-A947-70E740481C1C}">
                <a14:useLocalDpi xmlns:a14="http://schemas.microsoft.com/office/drawing/2010/main" val="0"/>
              </a:ext>
            </a:extLst>
          </a:blip>
          <a:stretch>
            <a:fillRect/>
          </a:stretch>
        </p:blipFill>
        <p:spPr>
          <a:xfrm>
            <a:off x="5940382" y="830058"/>
            <a:ext cx="6780033" cy="7232036"/>
          </a:xfrm>
          <a:prstGeom prst="rect">
            <a:avLst/>
          </a:prstGeom>
        </p:spPr>
      </p:pic>
      <p:pic>
        <p:nvPicPr>
          <p:cNvPr id="16" name="Picture 15">
            <a:extLst>
              <a:ext uri="{FF2B5EF4-FFF2-40B4-BE49-F238E27FC236}">
                <a16:creationId xmlns:a16="http://schemas.microsoft.com/office/drawing/2014/main" id="{48BC472F-A929-46E9-80A6-42D388E3841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14575" y="4708464"/>
            <a:ext cx="6268522" cy="2149536"/>
          </a:xfrm>
          <a:prstGeom prst="rect">
            <a:avLst/>
          </a:prstGeom>
        </p:spPr>
      </p:pic>
      <p:pic>
        <p:nvPicPr>
          <p:cNvPr id="5" name="Picture 4">
            <a:extLst>
              <a:ext uri="{FF2B5EF4-FFF2-40B4-BE49-F238E27FC236}">
                <a16:creationId xmlns:a16="http://schemas.microsoft.com/office/drawing/2014/main" id="{88481856-A4B0-A0AA-06BE-2270EF606923}"/>
              </a:ext>
            </a:extLst>
          </p:cNvPr>
          <p:cNvPicPr>
            <a:picLocks noChangeAspect="1"/>
          </p:cNvPicPr>
          <p:nvPr/>
        </p:nvPicPr>
        <p:blipFill>
          <a:blip r:embed="rId12"/>
          <a:stretch>
            <a:fillRect/>
          </a:stretch>
        </p:blipFill>
        <p:spPr>
          <a:xfrm>
            <a:off x="8158162" y="614362"/>
            <a:ext cx="1762125" cy="1100138"/>
          </a:xfrm>
          <a:prstGeom prst="rect">
            <a:avLst/>
          </a:prstGeom>
        </p:spPr>
      </p:pic>
      <p:sp>
        <p:nvSpPr>
          <p:cNvPr id="6" name="TextBox 5">
            <a:extLst>
              <a:ext uri="{FF2B5EF4-FFF2-40B4-BE49-F238E27FC236}">
                <a16:creationId xmlns:a16="http://schemas.microsoft.com/office/drawing/2014/main" id="{FD6DF0F7-238F-00FB-9078-E8EABA916752}"/>
              </a:ext>
            </a:extLst>
          </p:cNvPr>
          <p:cNvSpPr txBox="1"/>
          <p:nvPr/>
        </p:nvSpPr>
        <p:spPr>
          <a:xfrm>
            <a:off x="495300" y="363750"/>
            <a:ext cx="9448800" cy="3785652"/>
          </a:xfrm>
          <a:prstGeom prst="rect">
            <a:avLst/>
          </a:prstGeom>
          <a:noFill/>
        </p:spPr>
        <p:txBody>
          <a:bodyPr wrap="square" rtlCol="0">
            <a:spAutoFit/>
          </a:bodyPr>
          <a:lstStyle/>
          <a:p>
            <a:pPr lvl="0" algn="just">
              <a:defRPr/>
            </a:pPr>
            <a:r>
              <a:rPr lang="vi-VN" sz="4000" b="1" dirty="0">
                <a:solidFill>
                  <a:prstClr val="white"/>
                </a:solidFill>
                <a:latin typeface="Calibri" panose="020F0502020204030204"/>
              </a:rPr>
              <a:t>Khi đến môi trường mới, chúng ta nên chủ động làm quen, tự tin giới thiệu bản thân và trò chuyện cởi mở cùng các bạn như Tuấn và Thanh; không nên thiếu hòa đồng hoặc tỏ ra quá nhút nhát, dè dặt sẽ khó thiết lập quan hệ bạn bè.</a:t>
            </a:r>
            <a:endParaRPr kumimoji="0" lang="en-US" sz="4000" b="1" i="1" u="none" strike="noStrike" kern="1200" cap="none" spc="0" normalizeH="0" baseline="0" noProof="0" dirty="0">
              <a:ln>
                <a:noFill/>
              </a:ln>
              <a:solidFill>
                <a:srgbClr val="FFFF00"/>
              </a:solidFill>
              <a:effectLst/>
              <a:uLnTx/>
              <a:uFillTx/>
              <a:latin typeface="Calibri" panose="020F0502020204030204"/>
            </a:endParaRPr>
          </a:p>
        </p:txBody>
      </p:sp>
    </p:spTree>
    <p:extLst>
      <p:ext uri="{BB962C8B-B14F-4D97-AF65-F5344CB8AC3E}">
        <p14:creationId xmlns:p14="http://schemas.microsoft.com/office/powerpoint/2010/main" val="23666000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sp>
        <p:nvSpPr>
          <p:cNvPr id="3" name="Rectangle: Rounded Corners 2">
            <a:extLst>
              <a:ext uri="{FF2B5EF4-FFF2-40B4-BE49-F238E27FC236}">
                <a16:creationId xmlns:a16="http://schemas.microsoft.com/office/drawing/2014/main" id="{441B3154-E992-2854-C695-ECBFB20EF490}"/>
              </a:ext>
            </a:extLst>
          </p:cNvPr>
          <p:cNvSpPr/>
          <p:nvPr/>
        </p:nvSpPr>
        <p:spPr>
          <a:xfrm>
            <a:off x="0" y="115281"/>
            <a:ext cx="12049125" cy="875319"/>
          </a:xfrm>
          <a:custGeom>
            <a:avLst/>
            <a:gdLst>
              <a:gd name="connsiteX0" fmla="*/ 0 w 12049125"/>
              <a:gd name="connsiteY0" fmla="*/ 145889 h 875319"/>
              <a:gd name="connsiteX1" fmla="*/ 145889 w 12049125"/>
              <a:gd name="connsiteY1" fmla="*/ 0 h 875319"/>
              <a:gd name="connsiteX2" fmla="*/ 11903236 w 12049125"/>
              <a:gd name="connsiteY2" fmla="*/ 0 h 875319"/>
              <a:gd name="connsiteX3" fmla="*/ 12049125 w 12049125"/>
              <a:gd name="connsiteY3" fmla="*/ 145889 h 875319"/>
              <a:gd name="connsiteX4" fmla="*/ 12049125 w 12049125"/>
              <a:gd name="connsiteY4" fmla="*/ 729430 h 875319"/>
              <a:gd name="connsiteX5" fmla="*/ 11903236 w 12049125"/>
              <a:gd name="connsiteY5" fmla="*/ 875319 h 875319"/>
              <a:gd name="connsiteX6" fmla="*/ 145889 w 12049125"/>
              <a:gd name="connsiteY6" fmla="*/ 875319 h 875319"/>
              <a:gd name="connsiteX7" fmla="*/ 0 w 12049125"/>
              <a:gd name="connsiteY7" fmla="*/ 729430 h 875319"/>
              <a:gd name="connsiteX8" fmla="*/ 0 w 12049125"/>
              <a:gd name="connsiteY8" fmla="*/ 145889 h 8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49125" h="875319" fill="none" extrusionOk="0">
                <a:moveTo>
                  <a:pt x="0" y="145889"/>
                </a:moveTo>
                <a:cubicBezTo>
                  <a:pt x="246" y="71967"/>
                  <a:pt x="72624" y="12263"/>
                  <a:pt x="145889" y="0"/>
                </a:cubicBezTo>
                <a:cubicBezTo>
                  <a:pt x="5732528" y="72427"/>
                  <a:pt x="8539528" y="61419"/>
                  <a:pt x="11903236" y="0"/>
                </a:cubicBezTo>
                <a:cubicBezTo>
                  <a:pt x="11982332" y="-10163"/>
                  <a:pt x="12033707" y="60654"/>
                  <a:pt x="12049125" y="145889"/>
                </a:cubicBezTo>
                <a:cubicBezTo>
                  <a:pt x="12004764" y="346258"/>
                  <a:pt x="12081570" y="544014"/>
                  <a:pt x="12049125" y="729430"/>
                </a:cubicBezTo>
                <a:cubicBezTo>
                  <a:pt x="12051574" y="797573"/>
                  <a:pt x="11980062" y="871120"/>
                  <a:pt x="11903236" y="875319"/>
                </a:cubicBezTo>
                <a:cubicBezTo>
                  <a:pt x="7873922" y="905146"/>
                  <a:pt x="3629745" y="796013"/>
                  <a:pt x="145889" y="875319"/>
                </a:cubicBezTo>
                <a:cubicBezTo>
                  <a:pt x="70835" y="874695"/>
                  <a:pt x="-14147" y="812799"/>
                  <a:pt x="0" y="729430"/>
                </a:cubicBezTo>
                <a:cubicBezTo>
                  <a:pt x="-44148" y="598951"/>
                  <a:pt x="-11802" y="314485"/>
                  <a:pt x="0" y="145889"/>
                </a:cubicBezTo>
                <a:close/>
              </a:path>
              <a:path w="12049125" h="875319" stroke="0" extrusionOk="0">
                <a:moveTo>
                  <a:pt x="0" y="145889"/>
                </a:moveTo>
                <a:cubicBezTo>
                  <a:pt x="9220" y="67830"/>
                  <a:pt x="69694" y="9120"/>
                  <a:pt x="145889" y="0"/>
                </a:cubicBezTo>
                <a:cubicBezTo>
                  <a:pt x="4132760" y="123000"/>
                  <a:pt x="6873911" y="-96860"/>
                  <a:pt x="11903236" y="0"/>
                </a:cubicBezTo>
                <a:cubicBezTo>
                  <a:pt x="11979081" y="-3603"/>
                  <a:pt x="12054959" y="53555"/>
                  <a:pt x="12049125" y="145889"/>
                </a:cubicBezTo>
                <a:cubicBezTo>
                  <a:pt x="12020587" y="387851"/>
                  <a:pt x="12042188" y="626801"/>
                  <a:pt x="12049125" y="729430"/>
                </a:cubicBezTo>
                <a:cubicBezTo>
                  <a:pt x="12036948" y="814413"/>
                  <a:pt x="11969049" y="872904"/>
                  <a:pt x="11903236" y="875319"/>
                </a:cubicBezTo>
                <a:cubicBezTo>
                  <a:pt x="8722295" y="714612"/>
                  <a:pt x="2549201" y="914986"/>
                  <a:pt x="145889" y="875319"/>
                </a:cubicBezTo>
                <a:cubicBezTo>
                  <a:pt x="55645" y="873366"/>
                  <a:pt x="-13912" y="803699"/>
                  <a:pt x="0" y="729430"/>
                </a:cubicBezTo>
                <a:cubicBezTo>
                  <a:pt x="47830" y="490775"/>
                  <a:pt x="-20364" y="347729"/>
                  <a:pt x="0" y="145889"/>
                </a:cubicBezTo>
                <a:close/>
              </a:path>
            </a:pathLst>
          </a:custGeom>
          <a:solidFill>
            <a:srgbClr val="FFFF00"/>
          </a:solidFill>
          <a:ln>
            <a:solidFill>
              <a:schemeClr val="tx2"/>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3600" kern="0" dirty="0">
                <a:solidFill>
                  <a:srgbClr val="FF0000"/>
                </a:solidFill>
                <a:latin typeface="Calibri" panose="020F0502020204030204" pitchFamily="34" charset="0"/>
                <a:cs typeface="Calibri" panose="020F0502020204030204" pitchFamily="34" charset="0"/>
                <a:sym typeface="Arial"/>
              </a:rPr>
              <a:t>3. </a:t>
            </a:r>
            <a:r>
              <a:rPr lang="en-US" sz="3600" kern="0" dirty="0" err="1">
                <a:solidFill>
                  <a:srgbClr val="FF0000"/>
                </a:solidFill>
                <a:latin typeface="Calibri" panose="020F0502020204030204" pitchFamily="34" charset="0"/>
                <a:cs typeface="Calibri" panose="020F0502020204030204" pitchFamily="34" charset="0"/>
                <a:sym typeface="Arial"/>
              </a:rPr>
              <a:t>Em</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đồng</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tình</a:t>
            </a:r>
            <a:r>
              <a:rPr lang="en-US" sz="3600" kern="0" dirty="0">
                <a:solidFill>
                  <a:srgbClr val="FF0000"/>
                </a:solidFill>
                <a:latin typeface="Calibri" panose="020F0502020204030204" pitchFamily="34" charset="0"/>
                <a:cs typeface="Calibri" panose="020F0502020204030204" pitchFamily="34" charset="0"/>
                <a:sym typeface="Arial"/>
              </a:rPr>
              <a:t> hay </a:t>
            </a:r>
            <a:r>
              <a:rPr lang="en-US" sz="3600" kern="0" dirty="0" err="1">
                <a:solidFill>
                  <a:srgbClr val="FF0000"/>
                </a:solidFill>
                <a:latin typeface="Calibri" panose="020F0502020204030204" pitchFamily="34" charset="0"/>
                <a:cs typeface="Calibri" panose="020F0502020204030204" pitchFamily="34" charset="0"/>
                <a:sym typeface="Arial"/>
              </a:rPr>
              <a:t>không</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đồng</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tình</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với</a:t>
            </a:r>
            <a:r>
              <a:rPr lang="en-US" sz="3600" kern="0" dirty="0">
                <a:solidFill>
                  <a:srgbClr val="FF0000"/>
                </a:solidFill>
                <a:latin typeface="Calibri" panose="020F0502020204030204" pitchFamily="34" charset="0"/>
                <a:cs typeface="Calibri" panose="020F0502020204030204" pitchFamily="34" charset="0"/>
                <a:sym typeface="Arial"/>
              </a:rPr>
              <a:t> ý </a:t>
            </a:r>
            <a:r>
              <a:rPr lang="en-US" sz="3600" kern="0" dirty="0" err="1">
                <a:solidFill>
                  <a:srgbClr val="FF0000"/>
                </a:solidFill>
                <a:latin typeface="Calibri" panose="020F0502020204030204" pitchFamily="34" charset="0"/>
                <a:cs typeface="Calibri" panose="020F0502020204030204" pitchFamily="34" charset="0"/>
                <a:sym typeface="Arial"/>
              </a:rPr>
              <a:t>kiến</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nào</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Vì</a:t>
            </a:r>
            <a:r>
              <a:rPr lang="en-US" sz="3600" kern="0" dirty="0">
                <a:solidFill>
                  <a:srgbClr val="FF0000"/>
                </a:solidFill>
                <a:latin typeface="Calibri" panose="020F0502020204030204" pitchFamily="34" charset="0"/>
                <a:cs typeface="Calibri" panose="020F0502020204030204" pitchFamily="34" charset="0"/>
                <a:sym typeface="Arial"/>
              </a:rPr>
              <a:t> </a:t>
            </a:r>
            <a:r>
              <a:rPr lang="en-US" sz="3600" kern="0" dirty="0" err="1">
                <a:solidFill>
                  <a:srgbClr val="FF0000"/>
                </a:solidFill>
                <a:latin typeface="Calibri" panose="020F0502020204030204" pitchFamily="34" charset="0"/>
                <a:cs typeface="Calibri" panose="020F0502020204030204" pitchFamily="34" charset="0"/>
                <a:sym typeface="Arial"/>
              </a:rPr>
              <a:t>sao</a:t>
            </a:r>
            <a:r>
              <a:rPr lang="en-US" sz="3600" kern="0" dirty="0">
                <a:solidFill>
                  <a:srgbClr val="FF0000"/>
                </a:solidFill>
                <a:latin typeface="Calibri" panose="020F0502020204030204" pitchFamily="34" charset="0"/>
                <a:cs typeface="Calibri" panose="020F0502020204030204" pitchFamily="34" charset="0"/>
                <a:sym typeface="Arial"/>
              </a:rPr>
              <a:t>? </a:t>
            </a:r>
            <a:endParaRPr kumimoji="0" lang="en-US" sz="3600" b="0"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pic>
        <p:nvPicPr>
          <p:cNvPr id="7" name="Picture 6">
            <a:extLst>
              <a:ext uri="{FF2B5EF4-FFF2-40B4-BE49-F238E27FC236}">
                <a16:creationId xmlns:a16="http://schemas.microsoft.com/office/drawing/2014/main" id="{C1CDF640-E5B2-4BB3-E840-86BEADF66E33}"/>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1585912" y="1466849"/>
            <a:ext cx="8398187" cy="4181475"/>
          </a:xfrm>
          <a:prstGeom prst="rect">
            <a:avLst/>
          </a:prstGeom>
        </p:spPr>
      </p:pic>
    </p:spTree>
    <p:extLst>
      <p:ext uri="{BB962C8B-B14F-4D97-AF65-F5344CB8AC3E}">
        <p14:creationId xmlns:p14="http://schemas.microsoft.com/office/powerpoint/2010/main" val="29814703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b="-10000"/>
          </a:stretch>
        </a:blipFill>
        <a:effectLst/>
      </p:bgPr>
    </p:bg>
    <p:spTree>
      <p:nvGrpSpPr>
        <p:cNvPr id="1" name=""/>
        <p:cNvGrpSpPr/>
        <p:nvPr/>
      </p:nvGrpSpPr>
      <p:grpSpPr>
        <a:xfrm>
          <a:off x="0" y="0"/>
          <a:ext cx="0" cy="0"/>
          <a:chOff x="0" y="0"/>
          <a:chExt cx="0" cy="0"/>
        </a:xfrm>
      </p:grpSpPr>
      <p:sp>
        <p:nvSpPr>
          <p:cNvPr id="2" name="Nội dung CH"/>
          <p:cNvSpPr/>
          <p:nvPr/>
        </p:nvSpPr>
        <p:spPr>
          <a:xfrm>
            <a:off x="572161" y="685801"/>
            <a:ext cx="11258266" cy="4867102"/>
          </a:xfrm>
          <a:prstGeom prst="roundRect">
            <a:avLst/>
          </a:prstGeom>
          <a:solidFill>
            <a:srgbClr val="FFFF00">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3" name="Câu hỏi"/>
          <p:cNvSpPr/>
          <p:nvPr/>
        </p:nvSpPr>
        <p:spPr>
          <a:xfrm>
            <a:off x="3424844" y="0"/>
            <a:ext cx="5552901" cy="6858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54E0A"/>
                </a:solidFill>
                <a:effectLst/>
                <a:uLnTx/>
                <a:uFillTx/>
                <a:latin typeface="Tahoma" pitchFamily="34" charset="0"/>
                <a:ea typeface="+mn-ea"/>
                <a:cs typeface="Tahoma" pitchFamily="34" charset="0"/>
              </a:rPr>
              <a:t>Câu</a:t>
            </a:r>
            <a:r>
              <a:rPr kumimoji="0" lang="en-US" sz="3200" b="1" i="0" u="none" strike="noStrike" kern="1200" cap="none" spc="0" normalizeH="0" baseline="0" noProof="0" dirty="0">
                <a:ln>
                  <a:noFill/>
                </a:ln>
                <a:solidFill>
                  <a:srgbClr val="F54E0A"/>
                </a:solidFill>
                <a:effectLst/>
                <a:uLnTx/>
                <a:uFillTx/>
                <a:latin typeface="Tahoma" pitchFamily="34" charset="0"/>
                <a:ea typeface="+mn-ea"/>
                <a:cs typeface="Tahoma" pitchFamily="34" charset="0"/>
              </a:rPr>
              <a:t> </a:t>
            </a:r>
            <a:r>
              <a:rPr kumimoji="0" lang="en-US" sz="3200" b="1" i="0" u="none" strike="noStrike" kern="1200" cap="none" spc="0" normalizeH="0" baseline="0" noProof="0" dirty="0" err="1">
                <a:ln>
                  <a:noFill/>
                </a:ln>
                <a:solidFill>
                  <a:srgbClr val="F54E0A"/>
                </a:solidFill>
                <a:effectLst/>
                <a:uLnTx/>
                <a:uFillTx/>
                <a:latin typeface="Tahoma" pitchFamily="34" charset="0"/>
                <a:ea typeface="+mn-ea"/>
                <a:cs typeface="Tahoma" pitchFamily="34" charset="0"/>
              </a:rPr>
              <a:t>hỏi</a:t>
            </a:r>
            <a:r>
              <a:rPr kumimoji="0" lang="en-US" sz="3200" b="1" i="0" u="none" strike="noStrike" kern="1200" cap="none" spc="0" normalizeH="0" baseline="0" noProof="0" dirty="0">
                <a:ln>
                  <a:noFill/>
                </a:ln>
                <a:solidFill>
                  <a:srgbClr val="F54E0A"/>
                </a:solidFill>
                <a:effectLst/>
                <a:uLnTx/>
                <a:uFillTx/>
                <a:latin typeface="Tahoma" pitchFamily="34" charset="0"/>
                <a:ea typeface="+mn-ea"/>
                <a:cs typeface="Tahoma" pitchFamily="34" charset="0"/>
              </a:rPr>
              <a:t>  </a:t>
            </a:r>
          </a:p>
        </p:txBody>
      </p:sp>
      <p:sp>
        <p:nvSpPr>
          <p:cNvPr id="4" name="Đáp án"/>
          <p:cNvSpPr/>
          <p:nvPr/>
        </p:nvSpPr>
        <p:spPr>
          <a:xfrm>
            <a:off x="714895" y="3666737"/>
            <a:ext cx="10906298" cy="1700660"/>
          </a:xfrm>
          <a:prstGeom prst="roundRect">
            <a:avLst>
              <a:gd name="adj" fmla="val 5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vi-VN" sz="3200" b="1" dirty="0">
                <a:ln w="0"/>
                <a:solidFill>
                  <a:srgbClr val="FF0000"/>
                </a:solidFill>
                <a:latin typeface="Times New Roman" panose="02020603050405020304" pitchFamily="18" charset="0"/>
                <a:cs typeface="Times New Roman" panose="02020603050405020304" pitchFamily="18" charset="0"/>
              </a:rPr>
              <a:t>c) Tự tin giới thiệu bản thân và hỏi tên người khác</a:t>
            </a:r>
          </a:p>
        </p:txBody>
      </p:sp>
      <p:sp>
        <p:nvSpPr>
          <p:cNvPr id="5" name="Rectangle 4"/>
          <p:cNvSpPr/>
          <p:nvPr/>
        </p:nvSpPr>
        <p:spPr>
          <a:xfrm>
            <a:off x="660665" y="1022385"/>
            <a:ext cx="10406952" cy="2246769"/>
          </a:xfrm>
          <a:prstGeom prst="rect">
            <a:avLst/>
          </a:prstGeom>
          <a:noFill/>
        </p:spPr>
        <p:txBody>
          <a:bodyPr wrap="none" lIns="91440" tIns="45720" rIns="91440" bIns="45720">
            <a:spAutoFit/>
          </a:bodyPr>
          <a:lstStyle/>
          <a:p>
            <a:pPr lvl="0">
              <a:defRPr/>
            </a:pPr>
            <a:r>
              <a:rPr lang="en-US" sz="2800" b="1" dirty="0">
                <a:ln w="0"/>
                <a:solidFill>
                  <a:srgbClr val="7030A0"/>
                </a:solidFill>
                <a:latin typeface="Times New Roman" panose="02020603050405020304" pitchFamily="18" charset="0"/>
                <a:cs typeface="Times New Roman" panose="02020603050405020304" pitchFamily="18" charset="0"/>
              </a:rPr>
              <a:t>	</a:t>
            </a:r>
            <a:r>
              <a:rPr lang="vi-VN" sz="2800" b="1" dirty="0">
                <a:ln w="0"/>
                <a:solidFill>
                  <a:srgbClr val="7030A0"/>
                </a:solidFill>
                <a:latin typeface="Times New Roman" panose="02020603050405020304" pitchFamily="18" charset="0"/>
                <a:cs typeface="Times New Roman" panose="02020603050405020304" pitchFamily="18" charset="0"/>
              </a:rPr>
              <a:t>Bước đầu tiên tốt trong việc thiết lập một tình bạn mới là gì?</a:t>
            </a:r>
          </a:p>
          <a:p>
            <a:pPr lvl="0">
              <a:defRPr/>
            </a:pPr>
            <a:r>
              <a:rPr lang="vi-VN" sz="2800" b="1" dirty="0">
                <a:ln w="0"/>
                <a:solidFill>
                  <a:srgbClr val="7030A0"/>
                </a:solidFill>
                <a:latin typeface="Times New Roman" panose="02020603050405020304" pitchFamily="18" charset="0"/>
                <a:cs typeface="Times New Roman" panose="02020603050405020304" pitchFamily="18" charset="0"/>
              </a:rPr>
              <a:t>a) Chờ người khác giới thiệu bản thân trước</a:t>
            </a:r>
          </a:p>
          <a:p>
            <a:pPr lvl="0">
              <a:defRPr/>
            </a:pPr>
            <a:r>
              <a:rPr lang="vi-VN" sz="2800" b="1" dirty="0">
                <a:ln w="0"/>
                <a:solidFill>
                  <a:srgbClr val="7030A0"/>
                </a:solidFill>
                <a:latin typeface="Times New Roman" panose="02020603050405020304" pitchFamily="18" charset="0"/>
                <a:cs typeface="Times New Roman" panose="02020603050405020304" pitchFamily="18" charset="0"/>
              </a:rPr>
              <a:t>b) Ngay lập tức nói với họ về tất cả những thành tựu của bạn</a:t>
            </a:r>
          </a:p>
          <a:p>
            <a:pPr lvl="0">
              <a:defRPr/>
            </a:pPr>
            <a:r>
              <a:rPr lang="vi-VN" sz="2800" b="1" dirty="0">
                <a:ln w="0"/>
                <a:solidFill>
                  <a:srgbClr val="7030A0"/>
                </a:solidFill>
                <a:latin typeface="Times New Roman" panose="02020603050405020304" pitchFamily="18" charset="0"/>
                <a:cs typeface="Times New Roman" panose="02020603050405020304" pitchFamily="18" charset="0"/>
              </a:rPr>
              <a:t>c) Tự tin giới thiệu bản thân và hỏi tên người khác</a:t>
            </a:r>
          </a:p>
          <a:p>
            <a:pPr lvl="0">
              <a:defRPr/>
            </a:pPr>
            <a:r>
              <a:rPr lang="vi-VN" sz="2800" b="1" dirty="0">
                <a:ln w="0"/>
                <a:solidFill>
                  <a:srgbClr val="7030A0"/>
                </a:solidFill>
                <a:latin typeface="Times New Roman" panose="02020603050405020304" pitchFamily="18" charset="0"/>
                <a:cs typeface="Times New Roman" panose="02020603050405020304" pitchFamily="18" charset="0"/>
              </a:rPr>
              <a:t>d) Phớt lờ họ cho đến khi họ thể hiện sự quan tâm đến bạn</a:t>
            </a:r>
            <a:endParaRPr kumimoji="0" lang="en-US" sz="2800" b="1" i="0" u="none" strike="noStrike" kern="1200" cap="none" spc="0" normalizeH="0" baseline="0" noProof="0" dirty="0">
              <a:ln w="0"/>
              <a:solidFill>
                <a:srgbClr val="7030A0"/>
              </a:solidFill>
              <a:effectLst/>
              <a:uLnTx/>
              <a:uFillTx/>
              <a:latin typeface="Times New Roman" panose="02020603050405020304" pitchFamily="18" charset="0"/>
              <a:cs typeface="Times New Roman" panose="02020603050405020304" pitchFamily="18" charset="0"/>
            </a:endParaRPr>
          </a:p>
        </p:txBody>
      </p:sp>
      <p:pic>
        <p:nvPicPr>
          <p:cNvPr id="6" name="Beach_Disc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168044" y="-777892"/>
            <a:ext cx="609600" cy="609600"/>
          </a:xfrm>
          <a:prstGeom prst="rect">
            <a:avLst/>
          </a:prstGeom>
        </p:spPr>
      </p:pic>
      <p:pic>
        <p:nvPicPr>
          <p:cNvPr id="9" name="Picture 8">
            <a:hlinkClick r:id="rId10" action="ppaction://hlinksldjump"/>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9036" b="80599" l="15154" r="63324"/>
                    </a14:imgEffect>
                  </a14:imgLayer>
                </a14:imgProps>
              </a:ext>
            </a:extLst>
          </a:blip>
          <a:srcRect l="14807" t="28545" r="36145" b="18756"/>
          <a:stretch/>
        </p:blipFill>
        <p:spPr>
          <a:xfrm>
            <a:off x="10226071" y="5552903"/>
            <a:ext cx="1620982" cy="1305097"/>
          </a:xfrm>
          <a:prstGeom prst="rect">
            <a:avLst/>
          </a:prstGeom>
        </p:spPr>
      </p:pic>
      <p:pic>
        <p:nvPicPr>
          <p:cNvPr id="10" name="Picture 115" descr="ALRMCLOK"/>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62209" y="346749"/>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12"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13"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14"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15"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16"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17"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18"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19"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20"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21"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22"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23"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24"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25"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26"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pic>
        <p:nvPicPr>
          <p:cNvPr id="27" name="Picture 2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5355" y="4389999"/>
            <a:ext cx="1617340" cy="2630608"/>
          </a:xfrm>
          <a:prstGeom prst="rect">
            <a:avLst/>
          </a:prstGeom>
        </p:spPr>
      </p:pic>
    </p:spTree>
    <p:extLst>
      <p:ext uri="{BB962C8B-B14F-4D97-AF65-F5344CB8AC3E}">
        <p14:creationId xmlns:p14="http://schemas.microsoft.com/office/powerpoint/2010/main" val="951857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3745" fill="hold"/>
                                        <p:tgtEl>
                                          <p:spTgt spid="6"/>
                                        </p:tgtEl>
                                      </p:cBhvr>
                                    </p:cmd>
                                  </p:childTnLst>
                                </p:cTn>
                              </p:par>
                              <p:par>
                                <p:cTn id="7" presetID="26"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wipe(down)">
                                      <p:cBhvr>
                                        <p:cTn id="9" dur="580">
                                          <p:stCondLst>
                                            <p:cond delay="0"/>
                                          </p:stCondLst>
                                        </p:cTn>
                                        <p:tgtEl>
                                          <p:spTgt spid="27"/>
                                        </p:tgtEl>
                                      </p:cBhvr>
                                    </p:animEffect>
                                    <p:anim calcmode="lin" valueType="num">
                                      <p:cBhvr>
                                        <p:cTn id="10"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5" dur="26">
                                          <p:stCondLst>
                                            <p:cond delay="650"/>
                                          </p:stCondLst>
                                        </p:cTn>
                                        <p:tgtEl>
                                          <p:spTgt spid="27"/>
                                        </p:tgtEl>
                                      </p:cBhvr>
                                      <p:to x="100000" y="60000"/>
                                    </p:animScale>
                                    <p:animScale>
                                      <p:cBhvr>
                                        <p:cTn id="16" dur="166" decel="50000">
                                          <p:stCondLst>
                                            <p:cond delay="676"/>
                                          </p:stCondLst>
                                        </p:cTn>
                                        <p:tgtEl>
                                          <p:spTgt spid="27"/>
                                        </p:tgtEl>
                                      </p:cBhvr>
                                      <p:to x="100000" y="100000"/>
                                    </p:animScale>
                                    <p:animScale>
                                      <p:cBhvr>
                                        <p:cTn id="17" dur="26">
                                          <p:stCondLst>
                                            <p:cond delay="1312"/>
                                          </p:stCondLst>
                                        </p:cTn>
                                        <p:tgtEl>
                                          <p:spTgt spid="27"/>
                                        </p:tgtEl>
                                      </p:cBhvr>
                                      <p:to x="100000" y="80000"/>
                                    </p:animScale>
                                    <p:animScale>
                                      <p:cBhvr>
                                        <p:cTn id="18" dur="166" decel="50000">
                                          <p:stCondLst>
                                            <p:cond delay="1338"/>
                                          </p:stCondLst>
                                        </p:cTn>
                                        <p:tgtEl>
                                          <p:spTgt spid="27"/>
                                        </p:tgtEl>
                                      </p:cBhvr>
                                      <p:to x="100000" y="100000"/>
                                    </p:animScale>
                                    <p:animScale>
                                      <p:cBhvr>
                                        <p:cTn id="19" dur="26">
                                          <p:stCondLst>
                                            <p:cond delay="1642"/>
                                          </p:stCondLst>
                                        </p:cTn>
                                        <p:tgtEl>
                                          <p:spTgt spid="27"/>
                                        </p:tgtEl>
                                      </p:cBhvr>
                                      <p:to x="100000" y="90000"/>
                                    </p:animScale>
                                    <p:animScale>
                                      <p:cBhvr>
                                        <p:cTn id="20" dur="166" decel="50000">
                                          <p:stCondLst>
                                            <p:cond delay="1668"/>
                                          </p:stCondLst>
                                        </p:cTn>
                                        <p:tgtEl>
                                          <p:spTgt spid="27"/>
                                        </p:tgtEl>
                                      </p:cBhvr>
                                      <p:to x="100000" y="100000"/>
                                    </p:animScale>
                                    <p:animScale>
                                      <p:cBhvr>
                                        <p:cTn id="21" dur="26">
                                          <p:stCondLst>
                                            <p:cond delay="1808"/>
                                          </p:stCondLst>
                                        </p:cTn>
                                        <p:tgtEl>
                                          <p:spTgt spid="27"/>
                                        </p:tgtEl>
                                      </p:cBhvr>
                                      <p:to x="100000" y="95000"/>
                                    </p:animScale>
                                    <p:animScale>
                                      <p:cBhvr>
                                        <p:cTn id="22" dur="166" decel="50000">
                                          <p:stCondLst>
                                            <p:cond delay="1834"/>
                                          </p:stCondLst>
                                        </p:cTn>
                                        <p:tgtEl>
                                          <p:spTgt spid="27"/>
                                        </p:tgtEl>
                                      </p:cBhvr>
                                      <p:to x="100000" y="100000"/>
                                    </p:animScale>
                                  </p:childTnLst>
                                </p:cTn>
                              </p:par>
                              <p:par>
                                <p:cTn id="23" presetID="53" presetClass="entr" presetSubtype="16"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subTnLst>
                                    <p:audio>
                                      <p:cMediaNode>
                                        <p:cTn display="0" masterRel="sameClick">
                                          <p:stCondLst>
                                            <p:cond evt="begin" delay="0">
                                              <p:tn val="23"/>
                                            </p:cond>
                                          </p:stCondLst>
                                          <p:endCondLst>
                                            <p:cond evt="onStopAudio" delay="0">
                                              <p:tgtEl>
                                                <p:sldTgt/>
                                              </p:tgtEl>
                                            </p:cond>
                                          </p:endCondLst>
                                        </p:cTn>
                                        <p:tgtEl>
                                          <p:sndTgt r:embed="rId4" name="type.wav"/>
                                        </p:tgtEl>
                                      </p:cMediaNode>
                                    </p:audio>
                                  </p:subTnLst>
                                </p:cTn>
                              </p:par>
                              <p:par>
                                <p:cTn id="28" presetID="53" presetClass="entr" presetSubtype="16"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500" fill="hold"/>
                                        <p:tgtEl>
                                          <p:spTgt spid="2"/>
                                        </p:tgtEl>
                                        <p:attrNameLst>
                                          <p:attrName>ppt_w</p:attrName>
                                        </p:attrNameLst>
                                      </p:cBhvr>
                                      <p:tavLst>
                                        <p:tav tm="0">
                                          <p:val>
                                            <p:fltVal val="0"/>
                                          </p:val>
                                        </p:tav>
                                        <p:tav tm="100000">
                                          <p:val>
                                            <p:strVal val="#ppt_w"/>
                                          </p:val>
                                        </p:tav>
                                      </p:tavLst>
                                    </p:anim>
                                    <p:anim calcmode="lin" valueType="num">
                                      <p:cBhvr>
                                        <p:cTn id="31" dur="500" fill="hold"/>
                                        <p:tgtEl>
                                          <p:spTgt spid="2"/>
                                        </p:tgtEl>
                                        <p:attrNameLst>
                                          <p:attrName>ppt_h</p:attrName>
                                        </p:attrNameLst>
                                      </p:cBhvr>
                                      <p:tavLst>
                                        <p:tav tm="0">
                                          <p:val>
                                            <p:fltVal val="0"/>
                                          </p:val>
                                        </p:tav>
                                        <p:tav tm="100000">
                                          <p:val>
                                            <p:strVal val="#ppt_h"/>
                                          </p:val>
                                        </p:tav>
                                      </p:tavLst>
                                    </p:anim>
                                    <p:animEffect transition="in" filter="fade">
                                      <p:cBhvr>
                                        <p:cTn id="32" dur="500"/>
                                        <p:tgtEl>
                                          <p:spTgt spid="2"/>
                                        </p:tgtEl>
                                      </p:cBhvr>
                                    </p:animEffect>
                                  </p:childTnLst>
                                  <p:subTnLst>
                                    <p:audio>
                                      <p:cMediaNode>
                                        <p:cTn display="0" masterRel="sameClick">
                                          <p:stCondLst>
                                            <p:cond evt="begin" delay="0">
                                              <p:tn val="28"/>
                                            </p:cond>
                                          </p:stCondLst>
                                          <p:endCondLst>
                                            <p:cond evt="onStopAudio" delay="0">
                                              <p:tgtEl>
                                                <p:sldTgt/>
                                              </p:tgtEl>
                                            </p:cond>
                                          </p:endCondLst>
                                        </p:cTn>
                                        <p:tgtEl>
                                          <p:sndTgt r:embed="rId4" name="type.wav"/>
                                        </p:tgtEl>
                                      </p:cMediaNode>
                                    </p:audio>
                                  </p:sub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1000" fill="hold"/>
                                        <p:tgtEl>
                                          <p:spTgt spid="5"/>
                                        </p:tgtEl>
                                        <p:attrNameLst>
                                          <p:attrName>ppt_w</p:attrName>
                                        </p:attrNameLst>
                                      </p:cBhvr>
                                      <p:tavLst>
                                        <p:tav tm="0">
                                          <p:val>
                                            <p:fltVal val="0"/>
                                          </p:val>
                                        </p:tav>
                                        <p:tav tm="100000">
                                          <p:val>
                                            <p:strVal val="#ppt_w"/>
                                          </p:val>
                                        </p:tav>
                                      </p:tavLst>
                                    </p:anim>
                                    <p:anim calcmode="lin" valueType="num">
                                      <p:cBhvr>
                                        <p:cTn id="38" dur="1000" fill="hold"/>
                                        <p:tgtEl>
                                          <p:spTgt spid="5"/>
                                        </p:tgtEl>
                                        <p:attrNameLst>
                                          <p:attrName>ppt_h</p:attrName>
                                        </p:attrNameLst>
                                      </p:cBhvr>
                                      <p:tavLst>
                                        <p:tav tm="0">
                                          <p:val>
                                            <p:fltVal val="0"/>
                                          </p:val>
                                        </p:tav>
                                        <p:tav tm="100000">
                                          <p:val>
                                            <p:strVal val="#ppt_h"/>
                                          </p:val>
                                        </p:tav>
                                      </p:tavLst>
                                    </p:anim>
                                    <p:anim calcmode="lin" valueType="num">
                                      <p:cBhvr>
                                        <p:cTn id="39" dur="1000" fill="hold"/>
                                        <p:tgtEl>
                                          <p:spTgt spid="5"/>
                                        </p:tgtEl>
                                        <p:attrNameLst>
                                          <p:attrName>style.rotation</p:attrName>
                                        </p:attrNameLst>
                                      </p:cBhvr>
                                      <p:tavLst>
                                        <p:tav tm="0">
                                          <p:val>
                                            <p:fltVal val="90"/>
                                          </p:val>
                                        </p:tav>
                                        <p:tav tm="100000">
                                          <p:val>
                                            <p:fltVal val="0"/>
                                          </p:val>
                                        </p:tav>
                                      </p:tavLst>
                                    </p:anim>
                                    <p:animEffect transition="in" filter="fade">
                                      <p:cBhvr>
                                        <p:cTn id="4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3"/>
                    </p:tgtEl>
                  </p:cond>
                </p:stCondLst>
                <p:endSync evt="end" delay="0">
                  <p:rtn val="all"/>
                </p:endSync>
                <p:childTnLst>
                  <p:par>
                    <p:cTn id="42" fill="hold">
                      <p:stCondLst>
                        <p:cond delay="0"/>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p:cTn id="46" dur="500" fill="hold"/>
                                        <p:tgtEl>
                                          <p:spTgt spid="4"/>
                                        </p:tgtEl>
                                        <p:attrNameLst>
                                          <p:attrName>ppt_w</p:attrName>
                                        </p:attrNameLst>
                                      </p:cBhvr>
                                      <p:tavLst>
                                        <p:tav tm="0">
                                          <p:val>
                                            <p:fltVal val="0"/>
                                          </p:val>
                                        </p:tav>
                                        <p:tav tm="100000">
                                          <p:val>
                                            <p:strVal val="#ppt_w"/>
                                          </p:val>
                                        </p:tav>
                                      </p:tavLst>
                                    </p:anim>
                                    <p:anim calcmode="lin" valueType="num">
                                      <p:cBhvr>
                                        <p:cTn id="47" dur="500" fill="hold"/>
                                        <p:tgtEl>
                                          <p:spTgt spid="4"/>
                                        </p:tgtEl>
                                        <p:attrNameLst>
                                          <p:attrName>ppt_h</p:attrName>
                                        </p:attrNameLst>
                                      </p:cBhvr>
                                      <p:tavLst>
                                        <p:tav tm="0">
                                          <p:val>
                                            <p:fltVal val="0"/>
                                          </p:val>
                                        </p:tav>
                                        <p:tav tm="100000">
                                          <p:val>
                                            <p:strVal val="#ppt_h"/>
                                          </p:val>
                                        </p:tav>
                                      </p:tavLst>
                                    </p:anim>
                                    <p:animEffect transition="in" filter="fade">
                                      <p:cBhvr>
                                        <p:cTn id="48" dur="500"/>
                                        <p:tgtEl>
                                          <p:spTgt spid="4"/>
                                        </p:tgtEl>
                                      </p:cBhvr>
                                    </p:animEffect>
                                  </p:childTnLst>
                                  <p:subTnLst>
                                    <p:audio>
                                      <p:cMediaNode>
                                        <p:cTn display="0" masterRel="sameClick">
                                          <p:stCondLst>
                                            <p:cond evt="begin" delay="0">
                                              <p:tn val="44"/>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3"/>
                  </p:tgtEl>
                </p:cond>
              </p:nextCondLst>
            </p:seq>
            <p:audio>
              <p:cMediaNode vol="15152">
                <p:cTn id="49" fill="hold" display="0">
                  <p:stCondLst>
                    <p:cond delay="indefinite"/>
                  </p:stCondLst>
                  <p:endCondLst>
                    <p:cond evt="onStopAudio" delay="0">
                      <p:tgtEl>
                        <p:sldTgt/>
                      </p:tgtEl>
                    </p:cond>
                  </p:endCondLst>
                </p:cTn>
                <p:tgtEl>
                  <p:spTgt spid="6"/>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entr" presetSubtype="0" fill="hold" grpId="0" nodeType="afterEffect">
                                  <p:stCondLst>
                                    <p:cond delay="1000"/>
                                  </p:stCondLst>
                                  <p:childTnLst>
                                    <p:set>
                                      <p:cBhvr>
                                        <p:cTn id="54"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beep.wav"/>
                                        </p:tgtEl>
                                      </p:cMediaNode>
                                    </p:audio>
                                  </p:subTnLst>
                                </p:cTn>
                              </p:par>
                            </p:childTnLst>
                          </p:cTn>
                        </p:par>
                        <p:par>
                          <p:cTn id="55" fill="hold">
                            <p:stCondLst>
                              <p:cond delay="1000"/>
                            </p:stCondLst>
                            <p:childTnLst>
                              <p:par>
                                <p:cTn id="56" presetID="1" presetClass="entr" presetSubtype="0" fill="hold" grpId="0" nodeType="afterEffect">
                                  <p:stCondLst>
                                    <p:cond delay="1000"/>
                                  </p:stCondLst>
                                  <p:childTnLst>
                                    <p:set>
                                      <p:cBhvr>
                                        <p:cTn id="57"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beep.wav"/>
                                        </p:tgtEl>
                                      </p:cMediaNode>
                                    </p:audio>
                                  </p:subTnLst>
                                </p:cTn>
                              </p:par>
                            </p:childTnLst>
                          </p:cTn>
                        </p:par>
                        <p:par>
                          <p:cTn id="58" fill="hold">
                            <p:stCondLst>
                              <p:cond delay="2000"/>
                            </p:stCondLst>
                            <p:childTnLst>
                              <p:par>
                                <p:cTn id="59" presetID="1" presetClass="entr" presetSubtype="0" fill="hold" grpId="0" nodeType="afterEffect">
                                  <p:stCondLst>
                                    <p:cond delay="1000"/>
                                  </p:stCondLst>
                                  <p:childTnLst>
                                    <p:set>
                                      <p:cBhvr>
                                        <p:cTn id="6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beep.wav"/>
                                        </p:tgtEl>
                                      </p:cMediaNode>
                                    </p:audio>
                                  </p:subTnLst>
                                </p:cTn>
                              </p:par>
                            </p:childTnLst>
                          </p:cTn>
                        </p:par>
                        <p:par>
                          <p:cTn id="61" fill="hold">
                            <p:stCondLst>
                              <p:cond delay="3000"/>
                            </p:stCondLst>
                            <p:childTnLst>
                              <p:par>
                                <p:cTn id="62" presetID="1" presetClass="entr" presetSubtype="0" fill="hold" grpId="0" nodeType="afterEffect">
                                  <p:stCondLst>
                                    <p:cond delay="1000"/>
                                  </p:stCondLst>
                                  <p:childTnLst>
                                    <p:set>
                                      <p:cBhvr>
                                        <p:cTn id="63"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6" name="beep.wav"/>
                                        </p:tgtEl>
                                      </p:cMediaNode>
                                    </p:audio>
                                  </p:subTnLst>
                                </p:cTn>
                              </p:par>
                            </p:childTnLst>
                          </p:cTn>
                        </p:par>
                        <p:par>
                          <p:cTn id="64" fill="hold">
                            <p:stCondLst>
                              <p:cond delay="4000"/>
                            </p:stCondLst>
                            <p:childTnLst>
                              <p:par>
                                <p:cTn id="65" presetID="1" presetClass="entr" presetSubtype="0" fill="hold" grpId="0" nodeType="afterEffect">
                                  <p:stCondLst>
                                    <p:cond delay="1000"/>
                                  </p:stCondLst>
                                  <p:childTnLst>
                                    <p:set>
                                      <p:cBhvr>
                                        <p:cTn id="66"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6" name="beep.wav"/>
                                        </p:tgtEl>
                                      </p:cMediaNode>
                                    </p:audio>
                                  </p:subTnLst>
                                </p:cTn>
                              </p:par>
                            </p:childTnLst>
                          </p:cTn>
                        </p:par>
                        <p:par>
                          <p:cTn id="67" fill="hold">
                            <p:stCondLst>
                              <p:cond delay="5000"/>
                            </p:stCondLst>
                            <p:childTnLst>
                              <p:par>
                                <p:cTn id="68" presetID="1" presetClass="entr" presetSubtype="0" fill="hold" grpId="0" nodeType="afterEffect">
                                  <p:stCondLst>
                                    <p:cond delay="1000"/>
                                  </p:stCondLst>
                                  <p:childTnLst>
                                    <p:set>
                                      <p:cBhvr>
                                        <p:cTn id="69"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6" name="beep.wav"/>
                                        </p:tgtEl>
                                      </p:cMediaNode>
                                    </p:audio>
                                  </p:subTnLst>
                                </p:cTn>
                              </p:par>
                            </p:childTnLst>
                          </p:cTn>
                        </p:par>
                        <p:par>
                          <p:cTn id="70" fill="hold">
                            <p:stCondLst>
                              <p:cond delay="6000"/>
                            </p:stCondLst>
                            <p:childTnLst>
                              <p:par>
                                <p:cTn id="71" presetID="1" presetClass="entr" presetSubtype="0" fill="hold" grpId="0" nodeType="afterEffect">
                                  <p:stCondLst>
                                    <p:cond delay="1000"/>
                                  </p:stCondLst>
                                  <p:childTnLst>
                                    <p:set>
                                      <p:cBhvr>
                                        <p:cTn id="72"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6" name="beep.wav"/>
                                        </p:tgtEl>
                                      </p:cMediaNode>
                                    </p:audio>
                                  </p:subTnLst>
                                </p:cTn>
                              </p:par>
                            </p:childTnLst>
                          </p:cTn>
                        </p:par>
                        <p:par>
                          <p:cTn id="73" fill="hold">
                            <p:stCondLst>
                              <p:cond delay="7000"/>
                            </p:stCondLst>
                            <p:childTnLst>
                              <p:par>
                                <p:cTn id="74" presetID="1" presetClass="entr" presetSubtype="0" fill="hold" grpId="0" nodeType="afterEffect">
                                  <p:stCondLst>
                                    <p:cond delay="1000"/>
                                  </p:stCondLst>
                                  <p:childTnLst>
                                    <p:set>
                                      <p:cBhvr>
                                        <p:cTn id="75"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6" name="beep.wav"/>
                                        </p:tgtEl>
                                      </p:cMediaNode>
                                    </p:audio>
                                  </p:subTnLst>
                                </p:cTn>
                              </p:par>
                            </p:childTnLst>
                          </p:cTn>
                        </p:par>
                        <p:par>
                          <p:cTn id="76" fill="hold">
                            <p:stCondLst>
                              <p:cond delay="8000"/>
                            </p:stCondLst>
                            <p:childTnLst>
                              <p:par>
                                <p:cTn id="77" presetID="1" presetClass="entr" presetSubtype="0" fill="hold" grpId="0" nodeType="afterEffect">
                                  <p:stCondLst>
                                    <p:cond delay="1000"/>
                                  </p:stCondLst>
                                  <p:childTnLst>
                                    <p:set>
                                      <p:cBhvr>
                                        <p:cTn id="78"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6" name="beep.wav"/>
                                        </p:tgtEl>
                                      </p:cMediaNode>
                                    </p:audio>
                                  </p:subTnLst>
                                </p:cTn>
                              </p:par>
                            </p:childTnLst>
                          </p:cTn>
                        </p:par>
                        <p:par>
                          <p:cTn id="79" fill="hold">
                            <p:stCondLst>
                              <p:cond delay="9000"/>
                            </p:stCondLst>
                            <p:childTnLst>
                              <p:par>
                                <p:cTn id="80" presetID="1" presetClass="entr" presetSubtype="0" fill="hold" grpId="0" nodeType="afterEffect">
                                  <p:stCondLst>
                                    <p:cond delay="1000"/>
                                  </p:stCondLst>
                                  <p:childTnLst>
                                    <p:set>
                                      <p:cBhvr>
                                        <p:cTn id="81"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6" name="beep.wav"/>
                                        </p:tgtEl>
                                      </p:cMediaNode>
                                    </p:audio>
                                  </p:subTnLst>
                                </p:cTn>
                              </p:par>
                            </p:childTnLst>
                          </p:cTn>
                        </p:par>
                        <p:par>
                          <p:cTn id="82" fill="hold">
                            <p:stCondLst>
                              <p:cond delay="10000"/>
                            </p:stCondLst>
                            <p:childTnLst>
                              <p:par>
                                <p:cTn id="83" presetID="1" presetClass="entr" presetSubtype="0" fill="hold" grpId="0" nodeType="afterEffect">
                                  <p:stCondLst>
                                    <p:cond delay="1000"/>
                                  </p:stCondLst>
                                  <p:childTnLst>
                                    <p:set>
                                      <p:cBhvr>
                                        <p:cTn id="84"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6" name="beep.wav"/>
                                        </p:tgtEl>
                                      </p:cMediaNode>
                                    </p:audio>
                                  </p:subTnLst>
                                </p:cTn>
                              </p:par>
                            </p:childTnLst>
                          </p:cTn>
                        </p:par>
                        <p:par>
                          <p:cTn id="85" fill="hold">
                            <p:stCondLst>
                              <p:cond delay="11000"/>
                            </p:stCondLst>
                            <p:childTnLst>
                              <p:par>
                                <p:cTn id="86" presetID="1" presetClass="entr" presetSubtype="0" fill="hold" grpId="0" nodeType="afterEffect">
                                  <p:stCondLst>
                                    <p:cond delay="1000"/>
                                  </p:stCondLst>
                                  <p:childTnLst>
                                    <p:set>
                                      <p:cBhvr>
                                        <p:cTn id="87"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6" name="beep.wav"/>
                                        </p:tgtEl>
                                      </p:cMediaNode>
                                    </p:audio>
                                  </p:subTnLst>
                                </p:cTn>
                              </p:par>
                            </p:childTnLst>
                          </p:cTn>
                        </p:par>
                        <p:par>
                          <p:cTn id="88" fill="hold">
                            <p:stCondLst>
                              <p:cond delay="12000"/>
                            </p:stCondLst>
                            <p:childTnLst>
                              <p:par>
                                <p:cTn id="89" presetID="1" presetClass="entr" presetSubtype="0" fill="hold" grpId="0" nodeType="afterEffect">
                                  <p:stCondLst>
                                    <p:cond delay="1000"/>
                                  </p:stCondLst>
                                  <p:childTnLst>
                                    <p:set>
                                      <p:cBhvr>
                                        <p:cTn id="9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6" name="beep.wav"/>
                                        </p:tgtEl>
                                      </p:cMediaNode>
                                    </p:audio>
                                  </p:subTnLst>
                                </p:cTn>
                              </p:par>
                            </p:childTnLst>
                          </p:cTn>
                        </p:par>
                        <p:par>
                          <p:cTn id="91" fill="hold">
                            <p:stCondLst>
                              <p:cond delay="13000"/>
                            </p:stCondLst>
                            <p:childTnLst>
                              <p:par>
                                <p:cTn id="92" presetID="1" presetClass="entr" presetSubtype="0" fill="hold" grpId="0" nodeType="afterEffect">
                                  <p:stCondLst>
                                    <p:cond delay="1000"/>
                                  </p:stCondLst>
                                  <p:childTnLst>
                                    <p:set>
                                      <p:cBhvr>
                                        <p:cTn id="9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6" name="beep.wav"/>
                                        </p:tgtEl>
                                      </p:cMediaNode>
                                    </p:audio>
                                  </p:subTnLst>
                                </p:cTn>
                              </p:par>
                            </p:childTnLst>
                          </p:cTn>
                        </p:par>
                        <p:par>
                          <p:cTn id="94" fill="hold">
                            <p:stCondLst>
                              <p:cond delay="14000"/>
                            </p:stCondLst>
                            <p:childTnLst>
                              <p:par>
                                <p:cTn id="95" presetID="1" presetClass="entr" presetSubtype="0" fill="hold" grpId="0" nodeType="afterEffect">
                                  <p:stCondLst>
                                    <p:cond delay="1000"/>
                                  </p:stCondLst>
                                  <p:childTnLst>
                                    <p:set>
                                      <p:cBhvr>
                                        <p:cTn id="9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6" name="beep.wav"/>
                                        </p:tgtEl>
                                      </p:cMediaNode>
                                    </p:audio>
                                  </p:subTnLst>
                                </p:cTn>
                              </p:par>
                            </p:childTnLst>
                          </p:cTn>
                        </p:par>
                        <p:par>
                          <p:cTn id="97" fill="hold">
                            <p:stCondLst>
                              <p:cond delay="15000"/>
                            </p:stCondLst>
                            <p:childTnLst>
                              <p:par>
                                <p:cTn id="98" presetID="1" presetClass="entr" presetSubtype="0" fill="hold" grpId="0" nodeType="afterEffect">
                                  <p:stCondLst>
                                    <p:cond delay="1000"/>
                                  </p:stCondLst>
                                  <p:childTnLst>
                                    <p:set>
                                      <p:cBhvr>
                                        <p:cTn id="9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98"/>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10"/>
                  </p:tgtEl>
                </p:cond>
              </p:nextCondLst>
            </p:seq>
          </p:childTnLst>
        </p:cTn>
      </p:par>
    </p:tnLst>
    <p:bldLst>
      <p:bldP spid="2" grpId="0" animBg="1"/>
      <p:bldP spid="3" grpId="0" animBg="1"/>
      <p:bldP spid="4" grpId="0" animBg="1"/>
      <p:bldP spid="5" grpId="0"/>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8">
            <a:extLst>
              <a:ext uri="{FF2B5EF4-FFF2-40B4-BE49-F238E27FC236}">
                <a16:creationId xmlns:a16="http://schemas.microsoft.com/office/drawing/2014/main" id="{DCC19C06-906C-CBA1-0B29-8301B947F5F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1959" y="3608980"/>
            <a:ext cx="4215041" cy="3498484"/>
          </a:xfrm>
          <a:prstGeom prst="rect">
            <a:avLst/>
          </a:prstGeom>
        </p:spPr>
      </p:pic>
      <p:pic>
        <p:nvPicPr>
          <p:cNvPr id="8" name="Picture 7">
            <a:extLst>
              <a:ext uri="{FF2B5EF4-FFF2-40B4-BE49-F238E27FC236}">
                <a16:creationId xmlns:a16="http://schemas.microsoft.com/office/drawing/2014/main" id="{15D3F40A-F87C-6750-4BDB-3EE5035D40FE}"/>
              </a:ext>
            </a:extLst>
          </p:cNvPr>
          <p:cNvPicPr>
            <a:picLocks noChangeAspect="1"/>
          </p:cNvPicPr>
          <p:nvPr/>
        </p:nvPicPr>
        <p:blipFill>
          <a:blip r:embed="rId5"/>
          <a:stretch>
            <a:fillRect/>
          </a:stretch>
        </p:blipFill>
        <p:spPr>
          <a:xfrm>
            <a:off x="1723893" y="1788693"/>
            <a:ext cx="3048264" cy="2347163"/>
          </a:xfrm>
          <a:prstGeom prst="rect">
            <a:avLst/>
          </a:prstGeom>
        </p:spPr>
      </p:pic>
      <p:pic>
        <p:nvPicPr>
          <p:cNvPr id="11" name="Picture 10">
            <a:extLst>
              <a:ext uri="{FF2B5EF4-FFF2-40B4-BE49-F238E27FC236}">
                <a16:creationId xmlns:a16="http://schemas.microsoft.com/office/drawing/2014/main" id="{E4E5C7CF-2AAF-C7E2-D25C-44E8545C99D5}"/>
              </a:ext>
            </a:extLst>
          </p:cNvPr>
          <p:cNvPicPr>
            <a:picLocks noChangeAspect="1"/>
          </p:cNvPicPr>
          <p:nvPr/>
        </p:nvPicPr>
        <p:blipFill>
          <a:blip r:embed="rId6">
            <a:extLst>
              <a:ext uri="{BEBA8EAE-BF5A-486C-A8C5-ECC9F3942E4B}">
                <a14:imgProps xmlns:a14="http://schemas.microsoft.com/office/drawing/2010/main">
                  <a14:imgLayer r:embed="rId7">
                    <a14:imgEffect>
                      <a14:saturation sat="300000"/>
                    </a14:imgEffect>
                  </a14:imgLayer>
                </a14:imgProps>
              </a:ext>
            </a:extLst>
          </a:blip>
          <a:stretch>
            <a:fillRect/>
          </a:stretch>
        </p:blipFill>
        <p:spPr>
          <a:xfrm>
            <a:off x="5648325" y="90488"/>
            <a:ext cx="4743450" cy="20777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a:extLst>
              <a:ext uri="{FF2B5EF4-FFF2-40B4-BE49-F238E27FC236}">
                <a16:creationId xmlns:a16="http://schemas.microsoft.com/office/drawing/2014/main" id="{6522C7E6-6D31-C3A7-3D80-29C6A6218936}"/>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7200"/>
                    </a14:imgEffect>
                  </a14:imgLayer>
                </a14:imgProps>
              </a:ext>
            </a:extLst>
          </a:blip>
          <a:stretch>
            <a:fillRect/>
          </a:stretch>
        </p:blipFill>
        <p:spPr>
          <a:xfrm>
            <a:off x="5762624" y="2228850"/>
            <a:ext cx="4714875" cy="25013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Rectangle: Rounded Corners 13">
            <a:extLst>
              <a:ext uri="{FF2B5EF4-FFF2-40B4-BE49-F238E27FC236}">
                <a16:creationId xmlns:a16="http://schemas.microsoft.com/office/drawing/2014/main" id="{96665209-8813-B8DA-238A-661529FB3818}"/>
              </a:ext>
            </a:extLst>
          </p:cNvPr>
          <p:cNvSpPr/>
          <p:nvPr/>
        </p:nvSpPr>
        <p:spPr>
          <a:xfrm>
            <a:off x="4314825" y="5038724"/>
            <a:ext cx="7704455" cy="1819275"/>
          </a:xfrm>
          <a:custGeom>
            <a:avLst/>
            <a:gdLst>
              <a:gd name="connsiteX0" fmla="*/ 0 w 7704455"/>
              <a:gd name="connsiteY0" fmla="*/ 303219 h 1819275"/>
              <a:gd name="connsiteX1" fmla="*/ 303219 w 7704455"/>
              <a:gd name="connsiteY1" fmla="*/ 0 h 1819275"/>
              <a:gd name="connsiteX2" fmla="*/ 7401236 w 7704455"/>
              <a:gd name="connsiteY2" fmla="*/ 0 h 1819275"/>
              <a:gd name="connsiteX3" fmla="*/ 7704455 w 7704455"/>
              <a:gd name="connsiteY3" fmla="*/ 303219 h 1819275"/>
              <a:gd name="connsiteX4" fmla="*/ 7704455 w 7704455"/>
              <a:gd name="connsiteY4" fmla="*/ 1516056 h 1819275"/>
              <a:gd name="connsiteX5" fmla="*/ 7401236 w 7704455"/>
              <a:gd name="connsiteY5" fmla="*/ 1819275 h 1819275"/>
              <a:gd name="connsiteX6" fmla="*/ 303219 w 7704455"/>
              <a:gd name="connsiteY6" fmla="*/ 1819275 h 1819275"/>
              <a:gd name="connsiteX7" fmla="*/ 0 w 7704455"/>
              <a:gd name="connsiteY7" fmla="*/ 1516056 h 1819275"/>
              <a:gd name="connsiteX8" fmla="*/ 0 w 7704455"/>
              <a:gd name="connsiteY8" fmla="*/ 303219 h 1819275"/>
              <a:gd name="connsiteX0" fmla="*/ 0 w 7704455"/>
              <a:gd name="connsiteY0" fmla="*/ 303219 h 1819275"/>
              <a:gd name="connsiteX1" fmla="*/ 303219 w 7704455"/>
              <a:gd name="connsiteY1" fmla="*/ 0 h 1819275"/>
              <a:gd name="connsiteX2" fmla="*/ 7401236 w 7704455"/>
              <a:gd name="connsiteY2" fmla="*/ 0 h 1819275"/>
              <a:gd name="connsiteX3" fmla="*/ 7704455 w 7704455"/>
              <a:gd name="connsiteY3" fmla="*/ 303219 h 1819275"/>
              <a:gd name="connsiteX4" fmla="*/ 7704455 w 7704455"/>
              <a:gd name="connsiteY4" fmla="*/ 1516056 h 1819275"/>
              <a:gd name="connsiteX5" fmla="*/ 7401236 w 7704455"/>
              <a:gd name="connsiteY5" fmla="*/ 1819275 h 1819275"/>
              <a:gd name="connsiteX6" fmla="*/ 303219 w 7704455"/>
              <a:gd name="connsiteY6" fmla="*/ 1819275 h 1819275"/>
              <a:gd name="connsiteX7" fmla="*/ 0 w 7704455"/>
              <a:gd name="connsiteY7" fmla="*/ 1516056 h 1819275"/>
              <a:gd name="connsiteX8" fmla="*/ 0 w 7704455"/>
              <a:gd name="connsiteY8" fmla="*/ 303219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4455" h="1819275" fill="none" extrusionOk="0">
                <a:moveTo>
                  <a:pt x="0" y="303219"/>
                </a:moveTo>
                <a:cubicBezTo>
                  <a:pt x="34650" y="174136"/>
                  <a:pt x="116594" y="-11221"/>
                  <a:pt x="303219" y="0"/>
                </a:cubicBezTo>
                <a:cubicBezTo>
                  <a:pt x="1580149" y="5905"/>
                  <a:pt x="6302951" y="37353"/>
                  <a:pt x="7401236" y="0"/>
                </a:cubicBezTo>
                <a:cubicBezTo>
                  <a:pt x="7538717" y="-42306"/>
                  <a:pt x="7726097" y="137516"/>
                  <a:pt x="7704455" y="303219"/>
                </a:cubicBezTo>
                <a:cubicBezTo>
                  <a:pt x="7787561" y="459790"/>
                  <a:pt x="7701884" y="1310856"/>
                  <a:pt x="7704455" y="1516056"/>
                </a:cubicBezTo>
                <a:cubicBezTo>
                  <a:pt x="7712821" y="1702789"/>
                  <a:pt x="7593598" y="1786432"/>
                  <a:pt x="7401236" y="1819275"/>
                </a:cubicBezTo>
                <a:cubicBezTo>
                  <a:pt x="5297165" y="2112030"/>
                  <a:pt x="3323541" y="1928761"/>
                  <a:pt x="303219" y="1819275"/>
                </a:cubicBezTo>
                <a:cubicBezTo>
                  <a:pt x="118973" y="1770026"/>
                  <a:pt x="-1362" y="1704863"/>
                  <a:pt x="0" y="1516056"/>
                </a:cubicBezTo>
                <a:cubicBezTo>
                  <a:pt x="-14269" y="1134731"/>
                  <a:pt x="-4785" y="787693"/>
                  <a:pt x="0" y="303219"/>
                </a:cubicBezTo>
                <a:close/>
              </a:path>
              <a:path w="7704455" h="1819275" stroke="0" extrusionOk="0">
                <a:moveTo>
                  <a:pt x="0" y="303219"/>
                </a:moveTo>
                <a:cubicBezTo>
                  <a:pt x="4274" y="152135"/>
                  <a:pt x="173028" y="-12998"/>
                  <a:pt x="303219" y="0"/>
                </a:cubicBezTo>
                <a:cubicBezTo>
                  <a:pt x="2139652" y="-53573"/>
                  <a:pt x="5424926" y="-64275"/>
                  <a:pt x="7401236" y="0"/>
                </a:cubicBezTo>
                <a:cubicBezTo>
                  <a:pt x="7579054" y="-50325"/>
                  <a:pt x="7706938" y="153955"/>
                  <a:pt x="7704455" y="303219"/>
                </a:cubicBezTo>
                <a:cubicBezTo>
                  <a:pt x="7637698" y="880801"/>
                  <a:pt x="7684032" y="1137626"/>
                  <a:pt x="7704455" y="1516056"/>
                </a:cubicBezTo>
                <a:cubicBezTo>
                  <a:pt x="7717146" y="1731854"/>
                  <a:pt x="7555616" y="1829039"/>
                  <a:pt x="7401236" y="1819275"/>
                </a:cubicBezTo>
                <a:cubicBezTo>
                  <a:pt x="4325144" y="1573260"/>
                  <a:pt x="1017931" y="1791357"/>
                  <a:pt x="303219" y="1819275"/>
                </a:cubicBezTo>
                <a:cubicBezTo>
                  <a:pt x="112147" y="1811710"/>
                  <a:pt x="-15431" y="1692254"/>
                  <a:pt x="0" y="1516056"/>
                </a:cubicBezTo>
                <a:cubicBezTo>
                  <a:pt x="42935" y="1284543"/>
                  <a:pt x="45514" y="600325"/>
                  <a:pt x="0" y="303219"/>
                </a:cubicBezTo>
                <a:close/>
              </a:path>
              <a:path w="7704455" h="1819275" fill="none" stroke="0" extrusionOk="0">
                <a:moveTo>
                  <a:pt x="0" y="303219"/>
                </a:moveTo>
                <a:cubicBezTo>
                  <a:pt x="44255" y="158850"/>
                  <a:pt x="146771" y="2367"/>
                  <a:pt x="303219" y="0"/>
                </a:cubicBezTo>
                <a:cubicBezTo>
                  <a:pt x="2066576" y="-69805"/>
                  <a:pt x="5664320" y="-113742"/>
                  <a:pt x="7401236" y="0"/>
                </a:cubicBezTo>
                <a:cubicBezTo>
                  <a:pt x="7556191" y="-40729"/>
                  <a:pt x="7708840" y="135952"/>
                  <a:pt x="7704455" y="303219"/>
                </a:cubicBezTo>
                <a:cubicBezTo>
                  <a:pt x="7816211" y="430396"/>
                  <a:pt x="7700298" y="1292516"/>
                  <a:pt x="7704455" y="1516056"/>
                </a:cubicBezTo>
                <a:cubicBezTo>
                  <a:pt x="7725937" y="1716202"/>
                  <a:pt x="7594643" y="1790419"/>
                  <a:pt x="7401236" y="1819275"/>
                </a:cubicBezTo>
                <a:cubicBezTo>
                  <a:pt x="5024228" y="1970427"/>
                  <a:pt x="3398508" y="1706933"/>
                  <a:pt x="303219" y="1819275"/>
                </a:cubicBezTo>
                <a:cubicBezTo>
                  <a:pt x="102187" y="1795381"/>
                  <a:pt x="11133" y="1727845"/>
                  <a:pt x="0" y="1516056"/>
                </a:cubicBezTo>
                <a:cubicBezTo>
                  <a:pt x="-39854" y="1082702"/>
                  <a:pt x="-116232" y="772914"/>
                  <a:pt x="0" y="303219"/>
                </a:cubicBezTo>
                <a:close/>
              </a:path>
            </a:pathLst>
          </a:custGeom>
          <a:solidFill>
            <a:schemeClr val="tx2"/>
          </a:solidFill>
          <a:ln w="57150">
            <a:solidFill>
              <a:srgbClr val="00B050"/>
            </a:solidFill>
            <a:prstDash val="dashDot"/>
            <a:extLst>
              <a:ext uri="{C807C97D-BFC1-408E-A445-0C87EB9F89A2}">
                <ask:lineSketchStyleProps xmlns="" xmlns:ask="http://schemas.microsoft.com/office/drawing/2018/sketchyshapes" sd="2415785695">
                  <a:custGeom>
                    <a:avLst/>
                    <a:gdLst>
                      <a:gd name="connsiteX0" fmla="*/ 0 w 7704455"/>
                      <a:gd name="connsiteY0" fmla="*/ 303219 h 1819275"/>
                      <a:gd name="connsiteX1" fmla="*/ 303219 w 7704455"/>
                      <a:gd name="connsiteY1" fmla="*/ 0 h 1819275"/>
                      <a:gd name="connsiteX2" fmla="*/ 7401236 w 7704455"/>
                      <a:gd name="connsiteY2" fmla="*/ 0 h 1819275"/>
                      <a:gd name="connsiteX3" fmla="*/ 7704455 w 7704455"/>
                      <a:gd name="connsiteY3" fmla="*/ 303219 h 1819275"/>
                      <a:gd name="connsiteX4" fmla="*/ 7704455 w 7704455"/>
                      <a:gd name="connsiteY4" fmla="*/ 1516056 h 1819275"/>
                      <a:gd name="connsiteX5" fmla="*/ 7401236 w 7704455"/>
                      <a:gd name="connsiteY5" fmla="*/ 1819275 h 1819275"/>
                      <a:gd name="connsiteX6" fmla="*/ 303219 w 7704455"/>
                      <a:gd name="connsiteY6" fmla="*/ 1819275 h 1819275"/>
                      <a:gd name="connsiteX7" fmla="*/ 0 w 7704455"/>
                      <a:gd name="connsiteY7" fmla="*/ 1516056 h 1819275"/>
                      <a:gd name="connsiteX8" fmla="*/ 0 w 7704455"/>
                      <a:gd name="connsiteY8" fmla="*/ 303219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4455" h="1819275" fill="none" extrusionOk="0">
                        <a:moveTo>
                          <a:pt x="0" y="303219"/>
                        </a:moveTo>
                        <a:cubicBezTo>
                          <a:pt x="16836" y="154404"/>
                          <a:pt x="128254" y="-4393"/>
                          <a:pt x="303219" y="0"/>
                        </a:cubicBezTo>
                        <a:cubicBezTo>
                          <a:pt x="1580149" y="5905"/>
                          <a:pt x="6302951" y="37353"/>
                          <a:pt x="7401236" y="0"/>
                        </a:cubicBezTo>
                        <a:cubicBezTo>
                          <a:pt x="7552045" y="-23499"/>
                          <a:pt x="7715092" y="136621"/>
                          <a:pt x="7704455" y="303219"/>
                        </a:cubicBezTo>
                        <a:cubicBezTo>
                          <a:pt x="7811359" y="455383"/>
                          <a:pt x="7704483" y="1300219"/>
                          <a:pt x="7704455" y="1516056"/>
                        </a:cubicBezTo>
                        <a:cubicBezTo>
                          <a:pt x="7707957" y="1691585"/>
                          <a:pt x="7587386" y="1794626"/>
                          <a:pt x="7401236" y="1819275"/>
                        </a:cubicBezTo>
                        <a:cubicBezTo>
                          <a:pt x="5217970" y="1820313"/>
                          <a:pt x="3377423" y="1653617"/>
                          <a:pt x="303219" y="1819275"/>
                        </a:cubicBezTo>
                        <a:cubicBezTo>
                          <a:pt x="125645" y="1789604"/>
                          <a:pt x="-1044" y="1699884"/>
                          <a:pt x="0" y="1516056"/>
                        </a:cubicBezTo>
                        <a:cubicBezTo>
                          <a:pt x="-16998" y="1140938"/>
                          <a:pt x="-54748" y="751301"/>
                          <a:pt x="0" y="303219"/>
                        </a:cubicBezTo>
                        <a:close/>
                      </a:path>
                      <a:path w="7704455" h="1819275" stroke="0" extrusionOk="0">
                        <a:moveTo>
                          <a:pt x="0" y="303219"/>
                        </a:moveTo>
                        <a:cubicBezTo>
                          <a:pt x="5760" y="136690"/>
                          <a:pt x="149932" y="5175"/>
                          <a:pt x="303219" y="0"/>
                        </a:cubicBezTo>
                        <a:cubicBezTo>
                          <a:pt x="2066576" y="-69805"/>
                          <a:pt x="5664320" y="-113742"/>
                          <a:pt x="7401236" y="0"/>
                        </a:cubicBezTo>
                        <a:cubicBezTo>
                          <a:pt x="7575614" y="-28736"/>
                          <a:pt x="7686622" y="133847"/>
                          <a:pt x="7704455" y="303219"/>
                        </a:cubicBezTo>
                        <a:cubicBezTo>
                          <a:pt x="7626063" y="898516"/>
                          <a:pt x="7667099" y="1122848"/>
                          <a:pt x="7704455" y="1516056"/>
                        </a:cubicBezTo>
                        <a:cubicBezTo>
                          <a:pt x="7722641" y="1708418"/>
                          <a:pt x="7570650" y="1818144"/>
                          <a:pt x="7401236" y="1819275"/>
                        </a:cubicBezTo>
                        <a:cubicBezTo>
                          <a:pt x="4427360" y="1656500"/>
                          <a:pt x="1141845" y="1749546"/>
                          <a:pt x="303219" y="1819275"/>
                        </a:cubicBezTo>
                        <a:cubicBezTo>
                          <a:pt x="126608" y="1821528"/>
                          <a:pt x="5899" y="1697064"/>
                          <a:pt x="0" y="1516056"/>
                        </a:cubicBezTo>
                        <a:cubicBezTo>
                          <a:pt x="64908" y="1301719"/>
                          <a:pt x="31161" y="567427"/>
                          <a:pt x="0" y="30321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libri" panose="020F0502020204030204"/>
              </a:rPr>
              <a:t>Khi mình cởi mở thân thiện với mọi người và sẵn sàng giúp đỡ thì mọi người cũng sẽ cở mở </a:t>
            </a:r>
            <a:r>
              <a:rPr lang="en-US" sz="2800" b="1" dirty="0" err="1">
                <a:solidFill>
                  <a:srgbClr val="FF0000"/>
                </a:solidFill>
                <a:latin typeface="Calibri" panose="020F0502020204030204"/>
              </a:rPr>
              <a:t>thân</a:t>
            </a:r>
            <a:r>
              <a:rPr lang="vi-VN" sz="2800" b="1" dirty="0">
                <a:solidFill>
                  <a:srgbClr val="FF0000"/>
                </a:solidFill>
                <a:latin typeface="Calibri" panose="020F0502020204030204"/>
              </a:rPr>
              <a:t> thiện và yêu quý mình nên dễ thiết lập quan hệ bạn bè</a:t>
            </a:r>
            <a:r>
              <a:rPr lang="en-US" sz="2800" b="1" dirty="0">
                <a:solidFill>
                  <a:srgbClr val="FF0000"/>
                </a:solidFill>
                <a:latin typeface="Calibri" panose="020F0502020204030204"/>
              </a:rPr>
              <a:t>.</a:t>
            </a:r>
            <a:endParaRPr kumimoji="0" lang="en-US"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72786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8">
            <a:extLst>
              <a:ext uri="{FF2B5EF4-FFF2-40B4-BE49-F238E27FC236}">
                <a16:creationId xmlns:a16="http://schemas.microsoft.com/office/drawing/2014/main" id="{DCC19C06-906C-CBA1-0B29-8301B947F5F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1959" y="3608980"/>
            <a:ext cx="4215041" cy="3498484"/>
          </a:xfrm>
          <a:prstGeom prst="rect">
            <a:avLst/>
          </a:prstGeom>
        </p:spPr>
      </p:pic>
      <p:pic>
        <p:nvPicPr>
          <p:cNvPr id="4" name="Picture 3">
            <a:extLst>
              <a:ext uri="{FF2B5EF4-FFF2-40B4-BE49-F238E27FC236}">
                <a16:creationId xmlns:a16="http://schemas.microsoft.com/office/drawing/2014/main" id="{40AE0237-6A9E-C53A-84C0-7A1984060AC8}"/>
              </a:ext>
            </a:extLst>
          </p:cNvPr>
          <p:cNvPicPr>
            <a:picLocks noChangeAspect="1"/>
          </p:cNvPicPr>
          <p:nvPr/>
        </p:nvPicPr>
        <p:blipFill>
          <a:blip r:embed="rId5"/>
          <a:stretch>
            <a:fillRect/>
          </a:stretch>
        </p:blipFill>
        <p:spPr>
          <a:xfrm>
            <a:off x="1813006" y="1686966"/>
            <a:ext cx="3974937" cy="2341067"/>
          </a:xfrm>
          <a:prstGeom prst="rect">
            <a:avLst/>
          </a:prstGeom>
        </p:spPr>
      </p:pic>
      <p:pic>
        <p:nvPicPr>
          <p:cNvPr id="6" name="Picture 5">
            <a:extLst>
              <a:ext uri="{FF2B5EF4-FFF2-40B4-BE49-F238E27FC236}">
                <a16:creationId xmlns:a16="http://schemas.microsoft.com/office/drawing/2014/main" id="{2D8290D9-834B-A900-7EEE-1FE4A1200945}"/>
              </a:ext>
            </a:extLst>
          </p:cNvPr>
          <p:cNvPicPr>
            <a:picLocks noChangeAspect="1"/>
          </p:cNvPicPr>
          <p:nvPr/>
        </p:nvPicPr>
        <p:blipFill>
          <a:blip r:embed="rId6"/>
          <a:stretch>
            <a:fillRect/>
          </a:stretch>
        </p:blipFill>
        <p:spPr>
          <a:xfrm>
            <a:off x="6349561" y="366712"/>
            <a:ext cx="3966014" cy="17859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B6774633-2B67-B511-7931-A85E0867D27A}"/>
              </a:ext>
            </a:extLst>
          </p:cNvPr>
          <p:cNvPicPr>
            <a:picLocks noChangeAspect="1"/>
          </p:cNvPicPr>
          <p:nvPr/>
        </p:nvPicPr>
        <p:blipFill>
          <a:blip r:embed="rId7"/>
          <a:stretch>
            <a:fillRect/>
          </a:stretch>
        </p:blipFill>
        <p:spPr>
          <a:xfrm>
            <a:off x="7700962" y="2324100"/>
            <a:ext cx="2871788" cy="21568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Rectangle: Rounded Corners 9">
            <a:extLst>
              <a:ext uri="{FF2B5EF4-FFF2-40B4-BE49-F238E27FC236}">
                <a16:creationId xmlns:a16="http://schemas.microsoft.com/office/drawing/2014/main" id="{116A55AF-289D-BBC6-0063-2EF25A630EF1}"/>
              </a:ext>
            </a:extLst>
          </p:cNvPr>
          <p:cNvSpPr/>
          <p:nvPr/>
        </p:nvSpPr>
        <p:spPr>
          <a:xfrm>
            <a:off x="4314825" y="5038724"/>
            <a:ext cx="7877174" cy="1819275"/>
          </a:xfrm>
          <a:custGeom>
            <a:avLst/>
            <a:gdLst>
              <a:gd name="connsiteX0" fmla="*/ 0 w 7877174"/>
              <a:gd name="connsiteY0" fmla="*/ 303219 h 1819275"/>
              <a:gd name="connsiteX1" fmla="*/ 303219 w 7877174"/>
              <a:gd name="connsiteY1" fmla="*/ 0 h 1819275"/>
              <a:gd name="connsiteX2" fmla="*/ 7573955 w 7877174"/>
              <a:gd name="connsiteY2" fmla="*/ 0 h 1819275"/>
              <a:gd name="connsiteX3" fmla="*/ 7877174 w 7877174"/>
              <a:gd name="connsiteY3" fmla="*/ 303219 h 1819275"/>
              <a:gd name="connsiteX4" fmla="*/ 7877174 w 7877174"/>
              <a:gd name="connsiteY4" fmla="*/ 1516056 h 1819275"/>
              <a:gd name="connsiteX5" fmla="*/ 7573955 w 7877174"/>
              <a:gd name="connsiteY5" fmla="*/ 1819275 h 1819275"/>
              <a:gd name="connsiteX6" fmla="*/ 303219 w 7877174"/>
              <a:gd name="connsiteY6" fmla="*/ 1819275 h 1819275"/>
              <a:gd name="connsiteX7" fmla="*/ 0 w 7877174"/>
              <a:gd name="connsiteY7" fmla="*/ 1516056 h 1819275"/>
              <a:gd name="connsiteX8" fmla="*/ 0 w 7877174"/>
              <a:gd name="connsiteY8" fmla="*/ 303219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77174" h="1819275" fill="none" extrusionOk="0">
                <a:moveTo>
                  <a:pt x="0" y="303219"/>
                </a:moveTo>
                <a:cubicBezTo>
                  <a:pt x="16836" y="154404"/>
                  <a:pt x="128254" y="-4393"/>
                  <a:pt x="303219" y="0"/>
                </a:cubicBezTo>
                <a:cubicBezTo>
                  <a:pt x="3848686" y="5905"/>
                  <a:pt x="6320223" y="37353"/>
                  <a:pt x="7573955" y="0"/>
                </a:cubicBezTo>
                <a:cubicBezTo>
                  <a:pt x="7724764" y="-23499"/>
                  <a:pt x="7887811" y="136621"/>
                  <a:pt x="7877174" y="303219"/>
                </a:cubicBezTo>
                <a:cubicBezTo>
                  <a:pt x="7984078" y="455383"/>
                  <a:pt x="7877202" y="1300219"/>
                  <a:pt x="7877174" y="1516056"/>
                </a:cubicBezTo>
                <a:cubicBezTo>
                  <a:pt x="7880676" y="1691585"/>
                  <a:pt x="7760105" y="1794626"/>
                  <a:pt x="7573955" y="1819275"/>
                </a:cubicBezTo>
                <a:cubicBezTo>
                  <a:pt x="4389267" y="1820313"/>
                  <a:pt x="1903393" y="1653617"/>
                  <a:pt x="303219" y="1819275"/>
                </a:cubicBezTo>
                <a:cubicBezTo>
                  <a:pt x="125645" y="1789604"/>
                  <a:pt x="-1044" y="1699884"/>
                  <a:pt x="0" y="1516056"/>
                </a:cubicBezTo>
                <a:cubicBezTo>
                  <a:pt x="-16998" y="1140938"/>
                  <a:pt x="-54748" y="751301"/>
                  <a:pt x="0" y="303219"/>
                </a:cubicBezTo>
                <a:close/>
              </a:path>
              <a:path w="7877174" h="1819275" stroke="0" extrusionOk="0">
                <a:moveTo>
                  <a:pt x="0" y="303219"/>
                </a:moveTo>
                <a:cubicBezTo>
                  <a:pt x="5760" y="136690"/>
                  <a:pt x="149932" y="5175"/>
                  <a:pt x="303219" y="0"/>
                </a:cubicBezTo>
                <a:cubicBezTo>
                  <a:pt x="3567768" y="-69805"/>
                  <a:pt x="6280606" y="-113742"/>
                  <a:pt x="7573955" y="0"/>
                </a:cubicBezTo>
                <a:cubicBezTo>
                  <a:pt x="7748333" y="-28736"/>
                  <a:pt x="7859341" y="133847"/>
                  <a:pt x="7877174" y="303219"/>
                </a:cubicBezTo>
                <a:cubicBezTo>
                  <a:pt x="7798782" y="898516"/>
                  <a:pt x="7839818" y="1122848"/>
                  <a:pt x="7877174" y="1516056"/>
                </a:cubicBezTo>
                <a:cubicBezTo>
                  <a:pt x="7895360" y="1708418"/>
                  <a:pt x="7743369" y="1818144"/>
                  <a:pt x="7573955" y="1819275"/>
                </a:cubicBezTo>
                <a:cubicBezTo>
                  <a:pt x="5869007" y="1656500"/>
                  <a:pt x="2609191" y="1749546"/>
                  <a:pt x="303219" y="1819275"/>
                </a:cubicBezTo>
                <a:cubicBezTo>
                  <a:pt x="126608" y="1821528"/>
                  <a:pt x="5899" y="1697064"/>
                  <a:pt x="0" y="1516056"/>
                </a:cubicBezTo>
                <a:cubicBezTo>
                  <a:pt x="64908" y="1301719"/>
                  <a:pt x="31161" y="567427"/>
                  <a:pt x="0" y="303219"/>
                </a:cubicBezTo>
                <a:close/>
              </a:path>
            </a:pathLst>
          </a:custGeom>
          <a:solidFill>
            <a:schemeClr val="tx2"/>
          </a:solidFill>
          <a:ln w="57150">
            <a:solidFill>
              <a:srgbClr val="00B050"/>
            </a:solidFill>
            <a:prstDash val="dashDot"/>
            <a:extLst>
              <a:ext uri="{C807C97D-BFC1-408E-A445-0C87EB9F89A2}">
                <ask:lineSketchStyleProps xmlns="" xmlns:ask="http://schemas.microsoft.com/office/drawing/2018/sketchyshapes" sd="2415785695">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b="1" dirty="0">
                <a:solidFill>
                  <a:srgbClr val="FF0000"/>
                </a:solidFill>
                <a:latin typeface="Calibri" panose="020F0502020204030204"/>
              </a:rPr>
              <a:t>C</a:t>
            </a:r>
            <a:r>
              <a:rPr lang="vi-VN" sz="2800" b="1" dirty="0">
                <a:solidFill>
                  <a:srgbClr val="FF0000"/>
                </a:solidFill>
                <a:latin typeface="Calibri" panose="020F0502020204030204"/>
              </a:rPr>
              <a:t>hỉ một người bạn hay ít bạn thì khi người bạn đó phải chuyển đi hay khi vắng người bạn đó sẽ không còn ai chia sẻ, cô đơn.</a:t>
            </a:r>
            <a:endParaRPr kumimoji="0" lang="en-US"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5261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id="{4C771E79-7002-49ED-A7D5-7C775C79DE6C}"/>
              </a:ext>
            </a:extLst>
          </p:cNvPr>
          <p:cNvGrpSpPr/>
          <p:nvPr/>
        </p:nvGrpSpPr>
        <p:grpSpPr>
          <a:xfrm>
            <a:off x="8488981" y="0"/>
            <a:ext cx="2867377" cy="812800"/>
            <a:chOff x="5007836" y="507047"/>
            <a:chExt cx="1501614" cy="308638"/>
          </a:xfrm>
        </p:grpSpPr>
        <p:cxnSp>
          <p:nvCxnSpPr>
            <p:cNvPr id="66" name="Straight Connector 65">
              <a:extLst>
                <a:ext uri="{FF2B5EF4-FFF2-40B4-BE49-F238E27FC236}">
                  <a16:creationId xmlns:a16="http://schemas.microsoft.com/office/drawing/2014/main" id="{D4A0F5E5-68C3-4ACC-ABB4-FD1429042A93}"/>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B592AB4-A251-4062-B5F4-D370CBC047A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49FCF8D-C16E-4EE7-AAE4-769972177901}"/>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D541763C-224C-4A07-9DAF-12855679B2D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970843" y="-71906"/>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6001BCA5-F4CC-4EF7-8D55-218AE382D793}"/>
              </a:ext>
            </a:extLst>
          </p:cNvPr>
          <p:cNvGrpSpPr/>
          <p:nvPr/>
        </p:nvGrpSpPr>
        <p:grpSpPr>
          <a:xfrm>
            <a:off x="2988690" y="1174645"/>
            <a:ext cx="1699059" cy="1166711"/>
            <a:chOff x="4461861" y="1475041"/>
            <a:chExt cx="3413917" cy="1986081"/>
          </a:xfrm>
        </p:grpSpPr>
        <p:sp>
          <p:nvSpPr>
            <p:cNvPr id="40" name="Rectangle 39">
              <a:extLst>
                <a:ext uri="{FF2B5EF4-FFF2-40B4-BE49-F238E27FC236}">
                  <a16:creationId xmlns:a16="http://schemas.microsoft.com/office/drawing/2014/main" id="{DB3DA9E2-C7CD-4A05-BD45-CEB2618DE4F1}"/>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descr="A collage of a person's body&#10;&#10;Description automatically generated with low confidence">
              <a:extLst>
                <a:ext uri="{FF2B5EF4-FFF2-40B4-BE49-F238E27FC236}">
                  <a16:creationId xmlns:a16="http://schemas.microsoft.com/office/drawing/2014/main" id="{D76A4197-667D-41AE-B8BB-138C674BB3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44" name="Picture 43">
              <a:extLst>
                <a:ext uri="{FF2B5EF4-FFF2-40B4-BE49-F238E27FC236}">
                  <a16:creationId xmlns:a16="http://schemas.microsoft.com/office/drawing/2014/main" id="{C45B4821-4B42-4A73-A03B-AAC7D76D16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52" name="Picture 51" descr="Calendar&#10;&#10;Description automatically generated">
            <a:extLst>
              <a:ext uri="{FF2B5EF4-FFF2-40B4-BE49-F238E27FC236}">
                <a16:creationId xmlns:a16="http://schemas.microsoft.com/office/drawing/2014/main" id="{26C5B1B5-1E14-413C-8DA5-C676772A25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856" t="2811" r="31733" b="3357"/>
          <a:stretch/>
        </p:blipFill>
        <p:spPr>
          <a:xfrm>
            <a:off x="1942486" y="927945"/>
            <a:ext cx="777161" cy="2180473"/>
          </a:xfrm>
          <a:prstGeom prst="rect">
            <a:avLst/>
          </a:prstGeom>
        </p:spPr>
      </p:pic>
      <p:pic>
        <p:nvPicPr>
          <p:cNvPr id="31" name="Picture 30">
            <a:extLst>
              <a:ext uri="{FF2B5EF4-FFF2-40B4-BE49-F238E27FC236}">
                <a16:creationId xmlns:a16="http://schemas.microsoft.com/office/drawing/2014/main" id="{4B28CA9E-C138-4D53-9FC2-8014C35D1E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667" b="91167" l="10000" r="90000">
                        <a14:foregroundMark x1="37167" y1="8833" x2="37167" y2="8833"/>
                        <a14:foregroundMark x1="52333" y1="24667" x2="58333" y2="40333"/>
                        <a14:foregroundMark x1="53167" y1="21833" x2="52833" y2="35833"/>
                        <a14:foregroundMark x1="54833" y1="19500" x2="56000" y2="35167"/>
                        <a14:foregroundMark x1="68500" y1="53500" x2="68000" y2="62333"/>
                        <a14:foregroundMark x1="74500" y1="91167" x2="25333" y2="86333"/>
                      </a14:backgroundRemoval>
                    </a14:imgEffect>
                  </a14:imgLayer>
                </a14:imgProps>
              </a:ext>
            </a:extLst>
          </a:blip>
          <a:stretch>
            <a:fillRect/>
          </a:stretch>
        </p:blipFill>
        <p:spPr>
          <a:xfrm>
            <a:off x="-251832" y="693814"/>
            <a:ext cx="2646459" cy="2646459"/>
          </a:xfrm>
          <a:prstGeom prst="rect">
            <a:avLst/>
          </a:prstGeom>
        </p:spPr>
      </p:pic>
      <p:pic>
        <p:nvPicPr>
          <p:cNvPr id="32" name="Picture 31" descr="A picture containing text, clock&#10;&#10;Description automatically generated">
            <a:extLst>
              <a:ext uri="{FF2B5EF4-FFF2-40B4-BE49-F238E27FC236}">
                <a16:creationId xmlns:a16="http://schemas.microsoft.com/office/drawing/2014/main" id="{29DE270D-106D-45ED-82C3-2C331CB3D0B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52286" y="110351"/>
            <a:ext cx="1106859" cy="1105973"/>
          </a:xfrm>
          <a:prstGeom prst="rect">
            <a:avLst/>
          </a:prstGeom>
        </p:spPr>
      </p:pic>
      <p:pic>
        <p:nvPicPr>
          <p:cNvPr id="13" name="Picture 12">
            <a:extLst>
              <a:ext uri="{FF2B5EF4-FFF2-40B4-BE49-F238E27FC236}">
                <a16:creationId xmlns:a16="http://schemas.microsoft.com/office/drawing/2014/main" id="{4EF7E9E7-4A26-4319-8908-5496E6015B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601" y="76200"/>
            <a:ext cx="9972674" cy="4940041"/>
          </a:xfrm>
          <a:prstGeom prst="rect">
            <a:avLst/>
          </a:prstGeom>
        </p:spPr>
      </p:pic>
      <p:pic>
        <p:nvPicPr>
          <p:cNvPr id="7" name="Picture 6">
            <a:extLst>
              <a:ext uri="{FF2B5EF4-FFF2-40B4-BE49-F238E27FC236}">
                <a16:creationId xmlns:a16="http://schemas.microsoft.com/office/drawing/2014/main" id="{2319B828-9144-4B7A-8723-D8317274A3A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813" b="90000" l="10000" r="93067">
                        <a14:foregroundMark x1="53993" y1="37377" x2="54333" y2="37750"/>
                        <a14:foregroundMark x1="40400" y1="22500" x2="52745" y2="36012"/>
                        <a14:foregroundMark x1="63966" y1="42149" x2="69267" y2="43625"/>
                        <a14:foregroundMark x1="61733" y1="44063" x2="63733" y2="43813"/>
                        <a14:foregroundMark x1="63584" y1="42712" x2="65800" y2="43375"/>
                        <a14:foregroundMark x1="78533" y1="8813" x2="78533" y2="8813"/>
                        <a14:foregroundMark x1="73667" y1="9563" x2="81800" y2="10875"/>
                        <a14:foregroundMark x1="85267" y1="13625" x2="88200" y2="17625"/>
                        <a14:foregroundMark x1="88733" y1="18625" x2="93067" y2="28813"/>
                        <a14:foregroundMark x1="93067" y1="28813" x2="93067" y2="28813"/>
                        <a14:foregroundMark x1="90400" y1="21563" x2="90133" y2="31313"/>
                        <a14:foregroundMark x1="90133" y1="31313" x2="90133" y2="31313"/>
                        <a14:foregroundMark x1="59933" y1="42875" x2="62067" y2="43188"/>
                        <a14:foregroundMark x1="59133" y1="41188" x2="61400" y2="42250"/>
                        <a14:backgroundMark x1="18600" y1="18500" x2="42600" y2="53500"/>
                        <a14:backgroundMark x1="56533" y1="28625" x2="50533" y2="22438"/>
                        <a14:backgroundMark x1="50533" y1="22438" x2="25667" y2="15563"/>
                        <a14:backgroundMark x1="25667" y1="15563" x2="7400" y2="24625"/>
                        <a14:backgroundMark x1="7400" y1="24625" x2="20200" y2="41938"/>
                        <a14:backgroundMark x1="20200" y1="41938" x2="43133" y2="49438"/>
                        <a14:backgroundMark x1="43133" y1="49438" x2="53067" y2="49813"/>
                        <a14:backgroundMark x1="53067" y1="49813" x2="35067" y2="27437"/>
                        <a14:backgroundMark x1="35728" y1="24231" x2="36600" y2="20000"/>
                        <a14:backgroundMark x1="35067" y1="27437" x2="35199" y2="26795"/>
                        <a14:backgroundMark x1="36600" y1="20000" x2="49467" y2="21688"/>
                        <a14:backgroundMark x1="49467" y1="21688" x2="53133" y2="24250"/>
                        <a14:backgroundMark x1="56067" y1="21875" x2="58133" y2="33438"/>
                        <a14:backgroundMark x1="58133" y1="33438" x2="58733" y2="34688"/>
                        <a14:backgroundMark x1="62800" y1="57625" x2="64713" y2="44354"/>
                        <a14:backgroundMark x1="63627" y1="40764" x2="55667" y2="20500"/>
                        <a14:backgroundMark x1="55667" y1="20500" x2="21200" y2="13500"/>
                        <a14:backgroundMark x1="21200" y1="13500" x2="4333" y2="15438"/>
                        <a14:backgroundMark x1="4333" y1="15438" x2="4600" y2="33188"/>
                        <a14:backgroundMark x1="4600" y1="33188" x2="29800" y2="68813"/>
                        <a14:backgroundMark x1="29800" y1="68813" x2="58000" y2="55625"/>
                        <a14:backgroundMark x1="61273" y1="40759" x2="63133" y2="32313"/>
                        <a14:backgroundMark x1="58000" y1="55625" x2="60523" y2="44166"/>
                        <a14:backgroundMark x1="57933" y1="15125" x2="57933" y2="33375"/>
                        <a14:backgroundMark x1="60800" y1="17500" x2="60333" y2="20438"/>
                        <a14:backgroundMark x1="45600" y1="47000" x2="64400" y2="50688"/>
                        <a14:backgroundMark x1="53867" y1="48500" x2="57800" y2="48500"/>
                        <a14:backgroundMark x1="62454" y1="41313" x2="64067" y2="41313"/>
                        <a14:backgroundMark x1="62961" y1="42000" x2="64067" y2="42000"/>
                        <a14:backgroundMark x1="36333" y1="21000" x2="24133" y2="32813"/>
                        <a14:backgroundMark x1="24133" y1="32813" x2="23933" y2="33500"/>
                        <a14:backgroundMark x1="36800" y1="23625" x2="42933" y2="37938"/>
                        <a14:backgroundMark x1="42933" y1="37938" x2="43867" y2="39250"/>
                        <a14:backgroundMark x1="40533" y1="31313" x2="32400" y2="38375"/>
                        <a14:backgroundMark x1="35667" y1="27000" x2="52133" y2="44250"/>
                        <a14:backgroundMark x1="52600" y1="42438" x2="59000" y2="46375"/>
                        <a14:backgroundMark x1="59000" y1="46375" x2="59200" y2="46938"/>
                        <a14:backgroundMark x1="40533" y1="30688" x2="48000" y2="33000"/>
                        <a14:backgroundMark x1="48000" y1="33000" x2="51667" y2="38750"/>
                        <a14:backgroundMark x1="51667" y1="38750" x2="51667" y2="41813"/>
                        <a14:backgroundMark x1="58267" y1="35938" x2="49933" y2="29125"/>
                        <a14:backgroundMark x1="34133" y1="23438" x2="35533" y2="26438"/>
                        <a14:backgroundMark x1="52267" y1="36375" x2="53667" y2="37625"/>
                        <a14:backgroundMark x1="42133" y1="29313" x2="42800" y2="31250"/>
                      </a14:backgroundRemoval>
                    </a14:imgEffect>
                  </a14:imgLayer>
                </a14:imgProps>
              </a:ext>
              <a:ext uri="{28A0092B-C50C-407E-A947-70E740481C1C}">
                <a14:useLocalDpi xmlns:a14="http://schemas.microsoft.com/office/drawing/2010/main" val="0"/>
              </a:ext>
            </a:extLst>
          </a:blip>
          <a:stretch>
            <a:fillRect/>
          </a:stretch>
        </p:blipFill>
        <p:spPr>
          <a:xfrm>
            <a:off x="5940382" y="830058"/>
            <a:ext cx="6780033" cy="7232036"/>
          </a:xfrm>
          <a:prstGeom prst="rect">
            <a:avLst/>
          </a:prstGeom>
        </p:spPr>
      </p:pic>
      <p:pic>
        <p:nvPicPr>
          <p:cNvPr id="16" name="Picture 15">
            <a:extLst>
              <a:ext uri="{FF2B5EF4-FFF2-40B4-BE49-F238E27FC236}">
                <a16:creationId xmlns:a16="http://schemas.microsoft.com/office/drawing/2014/main" id="{48BC472F-A929-46E9-80A6-42D388E3841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14575" y="4708464"/>
            <a:ext cx="6268522" cy="2149536"/>
          </a:xfrm>
          <a:prstGeom prst="rect">
            <a:avLst/>
          </a:prstGeom>
        </p:spPr>
      </p:pic>
      <p:pic>
        <p:nvPicPr>
          <p:cNvPr id="5" name="Picture 4">
            <a:extLst>
              <a:ext uri="{FF2B5EF4-FFF2-40B4-BE49-F238E27FC236}">
                <a16:creationId xmlns:a16="http://schemas.microsoft.com/office/drawing/2014/main" id="{88481856-A4B0-A0AA-06BE-2270EF606923}"/>
              </a:ext>
            </a:extLst>
          </p:cNvPr>
          <p:cNvPicPr>
            <a:picLocks noChangeAspect="1"/>
          </p:cNvPicPr>
          <p:nvPr/>
        </p:nvPicPr>
        <p:blipFill>
          <a:blip r:embed="rId12"/>
          <a:stretch>
            <a:fillRect/>
          </a:stretch>
        </p:blipFill>
        <p:spPr>
          <a:xfrm>
            <a:off x="8158162" y="614362"/>
            <a:ext cx="1762125" cy="1100138"/>
          </a:xfrm>
          <a:prstGeom prst="rect">
            <a:avLst/>
          </a:prstGeom>
        </p:spPr>
      </p:pic>
      <p:sp>
        <p:nvSpPr>
          <p:cNvPr id="6" name="TextBox 5">
            <a:extLst>
              <a:ext uri="{FF2B5EF4-FFF2-40B4-BE49-F238E27FC236}">
                <a16:creationId xmlns:a16="http://schemas.microsoft.com/office/drawing/2014/main" id="{FD6DF0F7-238F-00FB-9078-E8EABA916752}"/>
              </a:ext>
            </a:extLst>
          </p:cNvPr>
          <p:cNvSpPr txBox="1"/>
          <p:nvPr/>
        </p:nvSpPr>
        <p:spPr>
          <a:xfrm>
            <a:off x="533400" y="516150"/>
            <a:ext cx="9448800" cy="3046988"/>
          </a:xfrm>
          <a:prstGeom prst="rect">
            <a:avLst/>
          </a:prstGeom>
          <a:noFill/>
        </p:spPr>
        <p:txBody>
          <a:bodyPr wrap="square" rtlCol="0">
            <a:spAutoFit/>
          </a:bodyPr>
          <a:lstStyle/>
          <a:p>
            <a:pPr lvl="0" algn="just">
              <a:defRPr/>
            </a:pPr>
            <a:r>
              <a:rPr lang="vi-VN" sz="4800" b="1" dirty="0">
                <a:solidFill>
                  <a:prstClr val="white"/>
                </a:solidFill>
                <a:latin typeface="Calibri" panose="020F0502020204030204"/>
              </a:rPr>
              <a:t>Khi muốn thiết lập quan hệ bạn bè với mọi người, chúng ta cần bày tỏ sự thân thiện, cởi mở, quan tâm và sẵn sàng giúp đỡ chia sẻ với họ.</a:t>
            </a:r>
            <a:endParaRPr kumimoji="0" lang="en-US" sz="4800" b="1" i="1" u="none" strike="noStrike" kern="1200" cap="none" spc="0" normalizeH="0" baseline="0" noProof="0" dirty="0">
              <a:ln>
                <a:noFill/>
              </a:ln>
              <a:solidFill>
                <a:srgbClr val="FFFF00"/>
              </a:solidFill>
              <a:effectLst/>
              <a:uLnTx/>
              <a:uFillTx/>
              <a:latin typeface="Calibri" panose="020F0502020204030204"/>
            </a:endParaRPr>
          </a:p>
        </p:txBody>
      </p:sp>
    </p:spTree>
    <p:extLst>
      <p:ext uri="{BB962C8B-B14F-4D97-AF65-F5344CB8AC3E}">
        <p14:creationId xmlns:p14="http://schemas.microsoft.com/office/powerpoint/2010/main" val="8614194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sp>
        <p:nvSpPr>
          <p:cNvPr id="3" name="Rectangle: Rounded Corners 2">
            <a:extLst>
              <a:ext uri="{FF2B5EF4-FFF2-40B4-BE49-F238E27FC236}">
                <a16:creationId xmlns:a16="http://schemas.microsoft.com/office/drawing/2014/main" id="{441B3154-E992-2854-C695-ECBFB20EF490}"/>
              </a:ext>
            </a:extLst>
          </p:cNvPr>
          <p:cNvSpPr/>
          <p:nvPr/>
        </p:nvSpPr>
        <p:spPr>
          <a:xfrm>
            <a:off x="295275" y="115281"/>
            <a:ext cx="11753850" cy="875319"/>
          </a:xfrm>
          <a:custGeom>
            <a:avLst/>
            <a:gdLst>
              <a:gd name="connsiteX0" fmla="*/ 0 w 11753850"/>
              <a:gd name="connsiteY0" fmla="*/ 145889 h 875319"/>
              <a:gd name="connsiteX1" fmla="*/ 145889 w 11753850"/>
              <a:gd name="connsiteY1" fmla="*/ 0 h 875319"/>
              <a:gd name="connsiteX2" fmla="*/ 11607961 w 11753850"/>
              <a:gd name="connsiteY2" fmla="*/ 0 h 875319"/>
              <a:gd name="connsiteX3" fmla="*/ 11753850 w 11753850"/>
              <a:gd name="connsiteY3" fmla="*/ 145889 h 875319"/>
              <a:gd name="connsiteX4" fmla="*/ 11753850 w 11753850"/>
              <a:gd name="connsiteY4" fmla="*/ 729430 h 875319"/>
              <a:gd name="connsiteX5" fmla="*/ 11607961 w 11753850"/>
              <a:gd name="connsiteY5" fmla="*/ 875319 h 875319"/>
              <a:gd name="connsiteX6" fmla="*/ 145889 w 11753850"/>
              <a:gd name="connsiteY6" fmla="*/ 875319 h 875319"/>
              <a:gd name="connsiteX7" fmla="*/ 0 w 11753850"/>
              <a:gd name="connsiteY7" fmla="*/ 729430 h 875319"/>
              <a:gd name="connsiteX8" fmla="*/ 0 w 11753850"/>
              <a:gd name="connsiteY8" fmla="*/ 145889 h 87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53850" h="875319" fill="none" extrusionOk="0">
                <a:moveTo>
                  <a:pt x="0" y="145889"/>
                </a:moveTo>
                <a:cubicBezTo>
                  <a:pt x="246" y="71967"/>
                  <a:pt x="72624" y="12263"/>
                  <a:pt x="145889" y="0"/>
                </a:cubicBezTo>
                <a:cubicBezTo>
                  <a:pt x="2460301" y="72427"/>
                  <a:pt x="6695272" y="61419"/>
                  <a:pt x="11607961" y="0"/>
                </a:cubicBezTo>
                <a:cubicBezTo>
                  <a:pt x="11687057" y="-10163"/>
                  <a:pt x="11738432" y="60654"/>
                  <a:pt x="11753850" y="145889"/>
                </a:cubicBezTo>
                <a:cubicBezTo>
                  <a:pt x="11709489" y="346258"/>
                  <a:pt x="11786295" y="544014"/>
                  <a:pt x="11753850" y="729430"/>
                </a:cubicBezTo>
                <a:cubicBezTo>
                  <a:pt x="11756299" y="797573"/>
                  <a:pt x="11684787" y="871120"/>
                  <a:pt x="11607961" y="875319"/>
                </a:cubicBezTo>
                <a:cubicBezTo>
                  <a:pt x="6921290" y="905146"/>
                  <a:pt x="5382676" y="796013"/>
                  <a:pt x="145889" y="875319"/>
                </a:cubicBezTo>
                <a:cubicBezTo>
                  <a:pt x="70835" y="874695"/>
                  <a:pt x="-14147" y="812799"/>
                  <a:pt x="0" y="729430"/>
                </a:cubicBezTo>
                <a:cubicBezTo>
                  <a:pt x="-44148" y="598951"/>
                  <a:pt x="-11802" y="314485"/>
                  <a:pt x="0" y="145889"/>
                </a:cubicBezTo>
                <a:close/>
              </a:path>
              <a:path w="11753850" h="875319" stroke="0" extrusionOk="0">
                <a:moveTo>
                  <a:pt x="0" y="145889"/>
                </a:moveTo>
                <a:cubicBezTo>
                  <a:pt x="9220" y="67830"/>
                  <a:pt x="69694" y="9120"/>
                  <a:pt x="145889" y="0"/>
                </a:cubicBezTo>
                <a:cubicBezTo>
                  <a:pt x="4930003" y="123000"/>
                  <a:pt x="9710977" y="-96860"/>
                  <a:pt x="11607961" y="0"/>
                </a:cubicBezTo>
                <a:cubicBezTo>
                  <a:pt x="11683806" y="-3603"/>
                  <a:pt x="11759684" y="53555"/>
                  <a:pt x="11753850" y="145889"/>
                </a:cubicBezTo>
                <a:cubicBezTo>
                  <a:pt x="11725312" y="387851"/>
                  <a:pt x="11746913" y="626801"/>
                  <a:pt x="11753850" y="729430"/>
                </a:cubicBezTo>
                <a:cubicBezTo>
                  <a:pt x="11741673" y="814413"/>
                  <a:pt x="11673774" y="872904"/>
                  <a:pt x="11607961" y="875319"/>
                </a:cubicBezTo>
                <a:cubicBezTo>
                  <a:pt x="8972066" y="714612"/>
                  <a:pt x="5332853" y="914986"/>
                  <a:pt x="145889" y="875319"/>
                </a:cubicBezTo>
                <a:cubicBezTo>
                  <a:pt x="55645" y="873366"/>
                  <a:pt x="-13912" y="803699"/>
                  <a:pt x="0" y="729430"/>
                </a:cubicBezTo>
                <a:cubicBezTo>
                  <a:pt x="47830" y="490775"/>
                  <a:pt x="-20364" y="347729"/>
                  <a:pt x="0" y="145889"/>
                </a:cubicBezTo>
                <a:close/>
              </a:path>
            </a:pathLst>
          </a:custGeom>
          <a:solidFill>
            <a:srgbClr val="FFFF00"/>
          </a:solidFill>
          <a:ln>
            <a:solidFill>
              <a:schemeClr val="tx2"/>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3600" kern="0" dirty="0">
                <a:solidFill>
                  <a:srgbClr val="FF0000"/>
                </a:solidFill>
                <a:latin typeface="Calibri" panose="020F0502020204030204" pitchFamily="34" charset="0"/>
                <a:cs typeface="Calibri" panose="020F0502020204030204" pitchFamily="34" charset="0"/>
                <a:sym typeface="Arial"/>
              </a:rPr>
              <a:t>4. </a:t>
            </a:r>
            <a:r>
              <a:rPr lang="vi-VN" sz="3600" kern="0" dirty="0">
                <a:solidFill>
                  <a:srgbClr val="FF0000"/>
                </a:solidFill>
                <a:latin typeface="Calibri" panose="020F0502020204030204" pitchFamily="34" charset="0"/>
                <a:cs typeface="Calibri" panose="020F0502020204030204" pitchFamily="34" charset="0"/>
                <a:sym typeface="Arial"/>
              </a:rPr>
              <a:t>Đưa ra lời khuyên cho bạn trong các tình huống dưới đây: </a:t>
            </a:r>
            <a:endParaRPr kumimoji="0" lang="en-US" sz="3600" b="0"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pic>
        <p:nvPicPr>
          <p:cNvPr id="5" name="Picture 4">
            <a:extLst>
              <a:ext uri="{FF2B5EF4-FFF2-40B4-BE49-F238E27FC236}">
                <a16:creationId xmlns:a16="http://schemas.microsoft.com/office/drawing/2014/main" id="{05FC39C9-5BE2-E28C-6C0A-501CF9F080D0}"/>
              </a:ext>
            </a:extLst>
          </p:cNvPr>
          <p:cNvPicPr>
            <a:picLocks noChangeAspect="1"/>
          </p:cNvPicPr>
          <p:nvPr/>
        </p:nvPicPr>
        <p:blipFill>
          <a:blip r:embed="rId2"/>
          <a:stretch>
            <a:fillRect/>
          </a:stretch>
        </p:blipFill>
        <p:spPr>
          <a:xfrm>
            <a:off x="528637" y="1262062"/>
            <a:ext cx="5819775" cy="2924175"/>
          </a:xfrm>
          <a:prstGeom prst="rect">
            <a:avLst/>
          </a:prstGeom>
        </p:spPr>
      </p:pic>
      <p:pic>
        <p:nvPicPr>
          <p:cNvPr id="8" name="Picture 7">
            <a:extLst>
              <a:ext uri="{FF2B5EF4-FFF2-40B4-BE49-F238E27FC236}">
                <a16:creationId xmlns:a16="http://schemas.microsoft.com/office/drawing/2014/main" id="{7BB62F8F-A894-B432-2041-D16DA0746767}"/>
              </a:ext>
            </a:extLst>
          </p:cNvPr>
          <p:cNvPicPr>
            <a:picLocks noChangeAspect="1"/>
          </p:cNvPicPr>
          <p:nvPr/>
        </p:nvPicPr>
        <p:blipFill>
          <a:blip r:embed="rId3"/>
          <a:stretch>
            <a:fillRect/>
          </a:stretch>
        </p:blipFill>
        <p:spPr>
          <a:xfrm>
            <a:off x="6448425" y="3144447"/>
            <a:ext cx="5257800" cy="2770577"/>
          </a:xfrm>
          <a:prstGeom prst="rect">
            <a:avLst/>
          </a:prstGeom>
        </p:spPr>
      </p:pic>
    </p:spTree>
    <p:extLst>
      <p:ext uri="{BB962C8B-B14F-4D97-AF65-F5344CB8AC3E}">
        <p14:creationId xmlns:p14="http://schemas.microsoft.com/office/powerpoint/2010/main" val="34444984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AB01C4-998D-6F3C-43CF-F460641130E0}"/>
              </a:ext>
            </a:extLst>
          </p:cNvPr>
          <p:cNvSpPr txBox="1"/>
          <p:nvPr/>
        </p:nvSpPr>
        <p:spPr>
          <a:xfrm>
            <a:off x="6096000" y="180570"/>
            <a:ext cx="5581650" cy="17235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HOẠT ĐỘNG NHÓM 4</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Thảo</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luận</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và</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đưa</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ra</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lời</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khuyên</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cho</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2600" b="1" i="0" u="none" strike="noStrike" kern="1200" cap="none" spc="0" normalizeH="0" baseline="0" noProof="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trình</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bày</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ý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kiến</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của</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mình</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endPar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91C22A7-FE6B-6A1E-3530-254A4EC2974C}"/>
              </a:ext>
            </a:extLst>
          </p:cNvPr>
          <p:cNvPicPr>
            <a:picLocks noChangeAspect="1"/>
          </p:cNvPicPr>
          <p:nvPr/>
        </p:nvPicPr>
        <p:blipFill>
          <a:blip r:embed="rId3"/>
          <a:stretch>
            <a:fillRect/>
          </a:stretch>
        </p:blipFill>
        <p:spPr>
          <a:xfrm>
            <a:off x="729398" y="220156"/>
            <a:ext cx="4999153" cy="1426588"/>
          </a:xfrm>
          <a:prstGeom prst="rect">
            <a:avLst/>
          </a:prstGeom>
        </p:spPr>
      </p:pic>
    </p:spTree>
    <p:extLst>
      <p:ext uri="{BB962C8B-B14F-4D97-AF65-F5344CB8AC3E}">
        <p14:creationId xmlns:p14="http://schemas.microsoft.com/office/powerpoint/2010/main" val="28194493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914650" y="1199573"/>
            <a:ext cx="6438900" cy="4524315"/>
          </a:xfrm>
          <a:prstGeom prst="rect">
            <a:avLst/>
          </a:prstGeom>
          <a:noFill/>
        </p:spPr>
        <p:txBody>
          <a:bodyPr wrap="square" rtlCol="0">
            <a:spAutoFit/>
          </a:bodyPr>
          <a:lstStyle/>
          <a:p>
            <a:pPr algn="just"/>
            <a:r>
              <a:rPr lang="en-US" sz="3600" dirty="0" err="1">
                <a:solidFill>
                  <a:schemeClr val="bg1"/>
                </a:solidFill>
              </a:rPr>
              <a:t>Khuyên</a:t>
            </a:r>
            <a:r>
              <a:rPr lang="en-US" sz="3600" dirty="0">
                <a:solidFill>
                  <a:schemeClr val="bg1"/>
                </a:solidFill>
              </a:rPr>
              <a:t> Lan </a:t>
            </a:r>
            <a:r>
              <a:rPr lang="en-US" sz="3600" dirty="0" err="1">
                <a:solidFill>
                  <a:schemeClr val="bg1"/>
                </a:solidFill>
              </a:rPr>
              <a:t>đừng</a:t>
            </a:r>
            <a:r>
              <a:rPr lang="en-US" sz="3600" dirty="0">
                <a:solidFill>
                  <a:schemeClr val="bg1"/>
                </a:solidFill>
              </a:rPr>
              <a:t> </a:t>
            </a:r>
            <a:r>
              <a:rPr lang="en-US" sz="3600" dirty="0" err="1">
                <a:solidFill>
                  <a:schemeClr val="bg1"/>
                </a:solidFill>
              </a:rPr>
              <a:t>buồn</a:t>
            </a:r>
            <a:r>
              <a:rPr lang="en-US" sz="3600" dirty="0">
                <a:solidFill>
                  <a:schemeClr val="bg1"/>
                </a:solidFill>
              </a:rPr>
              <a:t> </a:t>
            </a:r>
            <a:r>
              <a:rPr lang="en-US" sz="3600" dirty="0" err="1">
                <a:solidFill>
                  <a:schemeClr val="bg1"/>
                </a:solidFill>
              </a:rPr>
              <a:t>vì</a:t>
            </a:r>
            <a:r>
              <a:rPr lang="en-US" sz="3600" dirty="0">
                <a:solidFill>
                  <a:schemeClr val="bg1"/>
                </a:solidFill>
              </a:rPr>
              <a:t> </a:t>
            </a:r>
            <a:r>
              <a:rPr lang="en-US" sz="3600" dirty="0" err="1">
                <a:solidFill>
                  <a:schemeClr val="bg1"/>
                </a:solidFill>
              </a:rPr>
              <a:t>bạn</a:t>
            </a:r>
            <a:r>
              <a:rPr lang="en-US" sz="3600" dirty="0">
                <a:solidFill>
                  <a:schemeClr val="bg1"/>
                </a:solidFill>
              </a:rPr>
              <a:t> </a:t>
            </a:r>
            <a:r>
              <a:rPr lang="en-US" sz="3600" dirty="0" err="1">
                <a:solidFill>
                  <a:schemeClr val="bg1"/>
                </a:solidFill>
              </a:rPr>
              <a:t>vẫn</a:t>
            </a:r>
            <a:r>
              <a:rPr lang="en-US" sz="3600" dirty="0">
                <a:solidFill>
                  <a:schemeClr val="bg1"/>
                </a:solidFill>
              </a:rPr>
              <a:t> </a:t>
            </a:r>
            <a:r>
              <a:rPr lang="en-US" sz="3600" dirty="0" err="1">
                <a:solidFill>
                  <a:schemeClr val="bg1"/>
                </a:solidFill>
              </a:rPr>
              <a:t>có</a:t>
            </a:r>
            <a:r>
              <a:rPr lang="en-US" sz="3600" dirty="0">
                <a:solidFill>
                  <a:schemeClr val="bg1"/>
                </a:solidFill>
              </a:rPr>
              <a:t> </a:t>
            </a:r>
            <a:r>
              <a:rPr lang="en-US" sz="3600" dirty="0" err="1">
                <a:solidFill>
                  <a:schemeClr val="bg1"/>
                </a:solidFill>
              </a:rPr>
              <a:t>thể</a:t>
            </a:r>
            <a:r>
              <a:rPr lang="en-US" sz="3600" dirty="0">
                <a:solidFill>
                  <a:schemeClr val="bg1"/>
                </a:solidFill>
              </a:rPr>
              <a:t> </a:t>
            </a:r>
            <a:r>
              <a:rPr lang="en-US" sz="3600" dirty="0" err="1">
                <a:solidFill>
                  <a:schemeClr val="bg1"/>
                </a:solidFill>
              </a:rPr>
              <a:t>liên</a:t>
            </a:r>
            <a:r>
              <a:rPr lang="en-US" sz="3600" dirty="0">
                <a:solidFill>
                  <a:schemeClr val="bg1"/>
                </a:solidFill>
              </a:rPr>
              <a:t> </a:t>
            </a:r>
            <a:r>
              <a:rPr lang="en-US" sz="3600" dirty="0" err="1">
                <a:solidFill>
                  <a:schemeClr val="bg1"/>
                </a:solidFill>
              </a:rPr>
              <a:t>lạc</a:t>
            </a:r>
            <a:r>
              <a:rPr lang="en-US" sz="3600" dirty="0">
                <a:solidFill>
                  <a:schemeClr val="bg1"/>
                </a:solidFill>
              </a:rPr>
              <a:t> chia </a:t>
            </a:r>
            <a:r>
              <a:rPr lang="en-US" sz="3600" dirty="0" err="1">
                <a:solidFill>
                  <a:schemeClr val="bg1"/>
                </a:solidFill>
              </a:rPr>
              <a:t>sẻ</a:t>
            </a:r>
            <a:r>
              <a:rPr lang="en-US" sz="3600" dirty="0">
                <a:solidFill>
                  <a:schemeClr val="bg1"/>
                </a:solidFill>
              </a:rPr>
              <a:t> </a:t>
            </a:r>
            <a:r>
              <a:rPr lang="en-US" sz="3600" dirty="0" err="1">
                <a:solidFill>
                  <a:schemeClr val="bg1"/>
                </a:solidFill>
              </a:rPr>
              <a:t>mọi</a:t>
            </a:r>
            <a:r>
              <a:rPr lang="en-US" sz="3600" dirty="0">
                <a:solidFill>
                  <a:schemeClr val="bg1"/>
                </a:solidFill>
              </a:rPr>
              <a:t> </a:t>
            </a:r>
            <a:r>
              <a:rPr lang="en-US" sz="3600" dirty="0" err="1">
                <a:solidFill>
                  <a:schemeClr val="bg1"/>
                </a:solidFill>
              </a:rPr>
              <a:t>buồn</a:t>
            </a:r>
            <a:r>
              <a:rPr lang="en-US" sz="3600" dirty="0">
                <a:solidFill>
                  <a:schemeClr val="bg1"/>
                </a:solidFill>
              </a:rPr>
              <a:t> </a:t>
            </a:r>
            <a:r>
              <a:rPr lang="en-US" sz="3600" dirty="0" err="1">
                <a:solidFill>
                  <a:schemeClr val="bg1"/>
                </a:solidFill>
              </a:rPr>
              <a:t>vui</a:t>
            </a:r>
            <a:r>
              <a:rPr lang="en-US" sz="3600" dirty="0">
                <a:solidFill>
                  <a:schemeClr val="bg1"/>
                </a:solidFill>
              </a:rPr>
              <a:t> </a:t>
            </a:r>
            <a:r>
              <a:rPr lang="en-US" sz="3600" dirty="0" err="1">
                <a:solidFill>
                  <a:schemeClr val="bg1"/>
                </a:solidFill>
              </a:rPr>
              <a:t>với</a:t>
            </a:r>
            <a:r>
              <a:rPr lang="en-US" sz="3600" dirty="0">
                <a:solidFill>
                  <a:schemeClr val="bg1"/>
                </a:solidFill>
              </a:rPr>
              <a:t> My </a:t>
            </a:r>
            <a:r>
              <a:rPr lang="en-US" sz="3600" dirty="0" err="1">
                <a:solidFill>
                  <a:schemeClr val="bg1"/>
                </a:solidFill>
              </a:rPr>
              <a:t>bằng</a:t>
            </a:r>
            <a:r>
              <a:rPr lang="en-US" sz="3600" dirty="0">
                <a:solidFill>
                  <a:schemeClr val="bg1"/>
                </a:solidFill>
              </a:rPr>
              <a:t> </a:t>
            </a:r>
            <a:r>
              <a:rPr lang="en-US" sz="3600" dirty="0" err="1">
                <a:solidFill>
                  <a:schemeClr val="bg1"/>
                </a:solidFill>
              </a:rPr>
              <a:t>nhiều</a:t>
            </a:r>
            <a:r>
              <a:rPr lang="en-US" sz="3600" dirty="0">
                <a:solidFill>
                  <a:schemeClr val="bg1"/>
                </a:solidFill>
              </a:rPr>
              <a:t> </a:t>
            </a:r>
            <a:r>
              <a:rPr lang="en-US" sz="3600" dirty="0" err="1">
                <a:solidFill>
                  <a:schemeClr val="bg1"/>
                </a:solidFill>
              </a:rPr>
              <a:t>cách</a:t>
            </a:r>
            <a:r>
              <a:rPr lang="en-US" sz="3600" dirty="0">
                <a:solidFill>
                  <a:schemeClr val="bg1"/>
                </a:solidFill>
              </a:rPr>
              <a:t> </a:t>
            </a:r>
            <a:r>
              <a:rPr lang="en-US" sz="3600" dirty="0" err="1">
                <a:solidFill>
                  <a:schemeClr val="bg1"/>
                </a:solidFill>
              </a:rPr>
              <a:t>khác</a:t>
            </a:r>
            <a:r>
              <a:rPr lang="en-US" sz="3600" dirty="0">
                <a:solidFill>
                  <a:schemeClr val="bg1"/>
                </a:solidFill>
              </a:rPr>
              <a:t> </a:t>
            </a:r>
            <a:r>
              <a:rPr lang="en-US" sz="3600" dirty="0" err="1">
                <a:solidFill>
                  <a:schemeClr val="bg1"/>
                </a:solidFill>
              </a:rPr>
              <a:t>nhau</a:t>
            </a:r>
            <a:r>
              <a:rPr lang="en-US" sz="3600" dirty="0">
                <a:solidFill>
                  <a:schemeClr val="bg1"/>
                </a:solidFill>
              </a:rPr>
              <a:t> </a:t>
            </a:r>
            <a:r>
              <a:rPr lang="en-US" sz="3600" dirty="0" err="1">
                <a:solidFill>
                  <a:schemeClr val="bg1"/>
                </a:solidFill>
              </a:rPr>
              <a:t>như</a:t>
            </a:r>
            <a:r>
              <a:rPr lang="en-US" sz="3600" dirty="0">
                <a:solidFill>
                  <a:schemeClr val="bg1"/>
                </a:solidFill>
              </a:rPr>
              <a:t> </a:t>
            </a:r>
            <a:r>
              <a:rPr lang="en-US" sz="3600" dirty="0" err="1">
                <a:solidFill>
                  <a:schemeClr val="bg1"/>
                </a:solidFill>
              </a:rPr>
              <a:t>viết</a:t>
            </a:r>
            <a:r>
              <a:rPr lang="en-US" sz="3600" dirty="0">
                <a:solidFill>
                  <a:schemeClr val="bg1"/>
                </a:solidFill>
              </a:rPr>
              <a:t> </a:t>
            </a:r>
            <a:r>
              <a:rPr lang="en-US" sz="3600" dirty="0" err="1">
                <a:solidFill>
                  <a:schemeClr val="bg1"/>
                </a:solidFill>
              </a:rPr>
              <a:t>thư</a:t>
            </a:r>
            <a:r>
              <a:rPr lang="en-US" sz="3600" dirty="0">
                <a:solidFill>
                  <a:schemeClr val="bg1"/>
                </a:solidFill>
              </a:rPr>
              <a:t> hay </a:t>
            </a:r>
            <a:r>
              <a:rPr lang="en-US" sz="3600" dirty="0" err="1">
                <a:solidFill>
                  <a:schemeClr val="bg1"/>
                </a:solidFill>
              </a:rPr>
              <a:t>điện</a:t>
            </a:r>
            <a:r>
              <a:rPr lang="en-US" sz="3600" dirty="0">
                <a:solidFill>
                  <a:schemeClr val="bg1"/>
                </a:solidFill>
              </a:rPr>
              <a:t> </a:t>
            </a:r>
            <a:r>
              <a:rPr lang="en-US" sz="3600" dirty="0" err="1">
                <a:solidFill>
                  <a:schemeClr val="bg1"/>
                </a:solidFill>
              </a:rPr>
              <a:t>thoại</a:t>
            </a:r>
            <a:r>
              <a:rPr lang="en-US" sz="3600" dirty="0">
                <a:solidFill>
                  <a:schemeClr val="bg1"/>
                </a:solidFill>
              </a:rPr>
              <a:t>. </a:t>
            </a:r>
            <a:r>
              <a:rPr lang="en-US" sz="3600" dirty="0" err="1">
                <a:solidFill>
                  <a:schemeClr val="bg1"/>
                </a:solidFill>
              </a:rPr>
              <a:t>Ngoài</a:t>
            </a:r>
            <a:r>
              <a:rPr lang="en-US" sz="3600" dirty="0">
                <a:solidFill>
                  <a:schemeClr val="bg1"/>
                </a:solidFill>
              </a:rPr>
              <a:t> </a:t>
            </a:r>
            <a:r>
              <a:rPr lang="en-US" sz="3600" dirty="0" err="1">
                <a:solidFill>
                  <a:schemeClr val="bg1"/>
                </a:solidFill>
              </a:rPr>
              <a:t>ra</a:t>
            </a:r>
            <a:r>
              <a:rPr lang="en-US" sz="3600" dirty="0">
                <a:solidFill>
                  <a:schemeClr val="bg1"/>
                </a:solidFill>
              </a:rPr>
              <a:t> Lan </a:t>
            </a:r>
            <a:r>
              <a:rPr lang="en-US" sz="3600" dirty="0" err="1">
                <a:solidFill>
                  <a:schemeClr val="bg1"/>
                </a:solidFill>
              </a:rPr>
              <a:t>nên</a:t>
            </a:r>
            <a:r>
              <a:rPr lang="en-US" sz="3600" dirty="0">
                <a:solidFill>
                  <a:schemeClr val="bg1"/>
                </a:solidFill>
              </a:rPr>
              <a:t> </a:t>
            </a:r>
            <a:r>
              <a:rPr lang="en-US" sz="3600" b="1" dirty="0" err="1">
                <a:solidFill>
                  <a:srgbClr val="FFFF00"/>
                </a:solidFill>
              </a:rPr>
              <a:t>vui</a:t>
            </a:r>
            <a:r>
              <a:rPr lang="en-US" sz="3600" b="1" dirty="0">
                <a:solidFill>
                  <a:srgbClr val="FFFF00"/>
                </a:solidFill>
              </a:rPr>
              <a:t> </a:t>
            </a:r>
            <a:r>
              <a:rPr lang="en-US" sz="3600" b="1" dirty="0" err="1">
                <a:solidFill>
                  <a:srgbClr val="FFFF00"/>
                </a:solidFill>
              </a:rPr>
              <a:t>vẻ</a:t>
            </a:r>
            <a:r>
              <a:rPr lang="en-US" sz="3600" b="1" dirty="0">
                <a:solidFill>
                  <a:srgbClr val="FFFF00"/>
                </a:solidFill>
              </a:rPr>
              <a:t>, </a:t>
            </a:r>
            <a:r>
              <a:rPr lang="en-US" sz="3600" b="1" dirty="0" err="1">
                <a:solidFill>
                  <a:srgbClr val="FFFF00"/>
                </a:solidFill>
              </a:rPr>
              <a:t>lạc</a:t>
            </a:r>
            <a:r>
              <a:rPr lang="en-US" sz="3600" b="1" dirty="0">
                <a:solidFill>
                  <a:srgbClr val="FFFF00"/>
                </a:solidFill>
              </a:rPr>
              <a:t> </a:t>
            </a:r>
            <a:r>
              <a:rPr lang="en-US" sz="3600" b="1" dirty="0" err="1">
                <a:solidFill>
                  <a:srgbClr val="FFFF00"/>
                </a:solidFill>
              </a:rPr>
              <a:t>quan</a:t>
            </a:r>
            <a:r>
              <a:rPr lang="en-US" sz="3600" b="1" dirty="0">
                <a:solidFill>
                  <a:srgbClr val="FFFF00"/>
                </a:solidFill>
              </a:rPr>
              <a:t> </a:t>
            </a:r>
            <a:r>
              <a:rPr lang="en-US" sz="3600" b="1" dirty="0" err="1">
                <a:solidFill>
                  <a:srgbClr val="FFFF00"/>
                </a:solidFill>
              </a:rPr>
              <a:t>và</a:t>
            </a:r>
            <a:r>
              <a:rPr lang="en-US" sz="3600" b="1" dirty="0">
                <a:solidFill>
                  <a:srgbClr val="FFFF00"/>
                </a:solidFill>
              </a:rPr>
              <a:t> </a:t>
            </a:r>
            <a:r>
              <a:rPr lang="en-US" sz="3600" b="1" dirty="0" err="1">
                <a:solidFill>
                  <a:srgbClr val="FFFF00"/>
                </a:solidFill>
              </a:rPr>
              <a:t>chủ</a:t>
            </a:r>
            <a:r>
              <a:rPr lang="en-US" sz="3600" b="1" dirty="0">
                <a:solidFill>
                  <a:srgbClr val="FFFF00"/>
                </a:solidFill>
              </a:rPr>
              <a:t> </a:t>
            </a:r>
            <a:r>
              <a:rPr lang="en-US" sz="3600" b="1" dirty="0" err="1">
                <a:solidFill>
                  <a:srgbClr val="FFFF00"/>
                </a:solidFill>
              </a:rPr>
              <a:t>động</a:t>
            </a:r>
            <a:r>
              <a:rPr lang="en-US" sz="3600" b="1" dirty="0">
                <a:solidFill>
                  <a:srgbClr val="FFFF00"/>
                </a:solidFill>
              </a:rPr>
              <a:t> </a:t>
            </a:r>
            <a:r>
              <a:rPr lang="en-US" sz="3600" b="1" dirty="0" err="1">
                <a:solidFill>
                  <a:srgbClr val="FFFF00"/>
                </a:solidFill>
              </a:rPr>
              <a:t>trò</a:t>
            </a:r>
            <a:r>
              <a:rPr lang="en-US" sz="3600" b="1" dirty="0">
                <a:solidFill>
                  <a:srgbClr val="FFFF00"/>
                </a:solidFill>
              </a:rPr>
              <a:t> </a:t>
            </a:r>
            <a:r>
              <a:rPr lang="en-US" sz="3600" b="1" dirty="0" err="1">
                <a:solidFill>
                  <a:srgbClr val="FFFF00"/>
                </a:solidFill>
              </a:rPr>
              <a:t>chuyện</a:t>
            </a:r>
            <a:r>
              <a:rPr lang="en-US" sz="3600" b="1" dirty="0">
                <a:solidFill>
                  <a:srgbClr val="FFFF00"/>
                </a:solidFill>
              </a:rPr>
              <a:t>, </a:t>
            </a:r>
            <a:r>
              <a:rPr lang="en-US" sz="3600" b="1" dirty="0" err="1">
                <a:solidFill>
                  <a:srgbClr val="FFFF00"/>
                </a:solidFill>
              </a:rPr>
              <a:t>vui</a:t>
            </a:r>
            <a:r>
              <a:rPr lang="en-US" sz="3600" b="1" dirty="0">
                <a:solidFill>
                  <a:srgbClr val="FFFF00"/>
                </a:solidFill>
              </a:rPr>
              <a:t> </a:t>
            </a:r>
            <a:r>
              <a:rPr lang="en-US" sz="3600" b="1" dirty="0" err="1">
                <a:solidFill>
                  <a:srgbClr val="FFFF00"/>
                </a:solidFill>
              </a:rPr>
              <a:t>chơi</a:t>
            </a:r>
            <a:r>
              <a:rPr lang="en-US" sz="3600" b="1" dirty="0">
                <a:solidFill>
                  <a:srgbClr val="FFFF00"/>
                </a:solidFill>
              </a:rPr>
              <a:t> </a:t>
            </a:r>
            <a:r>
              <a:rPr lang="en-US" sz="3600" b="1" dirty="0" err="1">
                <a:solidFill>
                  <a:srgbClr val="FFFF00"/>
                </a:solidFill>
              </a:rPr>
              <a:t>với</a:t>
            </a:r>
            <a:r>
              <a:rPr lang="en-US" sz="3600" b="1" dirty="0">
                <a:solidFill>
                  <a:srgbClr val="FFFF00"/>
                </a:solidFill>
              </a:rPr>
              <a:t> </a:t>
            </a:r>
            <a:r>
              <a:rPr lang="en-US" sz="3600" b="1" dirty="0" err="1">
                <a:solidFill>
                  <a:srgbClr val="FFFF00"/>
                </a:solidFill>
              </a:rPr>
              <a:t>các</a:t>
            </a:r>
            <a:r>
              <a:rPr lang="en-US" sz="3600" b="1" dirty="0">
                <a:solidFill>
                  <a:srgbClr val="FFFF00"/>
                </a:solidFill>
              </a:rPr>
              <a:t> </a:t>
            </a:r>
            <a:r>
              <a:rPr lang="en-US" sz="3600" b="1" dirty="0" err="1">
                <a:solidFill>
                  <a:srgbClr val="FFFF00"/>
                </a:solidFill>
              </a:rPr>
              <a:t>bạn</a:t>
            </a:r>
            <a:r>
              <a:rPr lang="en-US" sz="3600" b="1" dirty="0">
                <a:solidFill>
                  <a:srgbClr val="FFFF00"/>
                </a:solidFill>
              </a:rPr>
              <a:t> </a:t>
            </a:r>
            <a:r>
              <a:rPr lang="en-US" sz="3600" b="1" dirty="0" err="1">
                <a:solidFill>
                  <a:srgbClr val="FFFF00"/>
                </a:solidFill>
              </a:rPr>
              <a:t>trong</a:t>
            </a:r>
            <a:r>
              <a:rPr lang="en-US" sz="3600" b="1" dirty="0">
                <a:solidFill>
                  <a:srgbClr val="FFFF00"/>
                </a:solidFill>
              </a:rPr>
              <a:t> </a:t>
            </a:r>
            <a:r>
              <a:rPr lang="en-US" sz="3600" b="1" dirty="0" err="1">
                <a:solidFill>
                  <a:srgbClr val="FFFF00"/>
                </a:solidFill>
              </a:rPr>
              <a:t>lớp</a:t>
            </a:r>
            <a:r>
              <a:rPr lang="en-US" sz="3600" b="1" dirty="0">
                <a:solidFill>
                  <a:srgbClr val="FFFF00"/>
                </a:solidFill>
              </a:rPr>
              <a:t> </a:t>
            </a:r>
            <a:r>
              <a:rPr lang="en-US" sz="3600" dirty="0" err="1">
                <a:solidFill>
                  <a:schemeClr val="bg1"/>
                </a:solidFill>
              </a:rPr>
              <a:t>để</a:t>
            </a:r>
            <a:r>
              <a:rPr lang="en-US" sz="3600" dirty="0">
                <a:solidFill>
                  <a:schemeClr val="bg1"/>
                </a:solidFill>
              </a:rPr>
              <a:t> </a:t>
            </a:r>
            <a:r>
              <a:rPr lang="en-US" sz="3600" dirty="0" err="1">
                <a:solidFill>
                  <a:schemeClr val="bg1"/>
                </a:solidFill>
              </a:rPr>
              <a:t>có</a:t>
            </a:r>
            <a:r>
              <a:rPr lang="en-US" sz="3600" dirty="0">
                <a:solidFill>
                  <a:schemeClr val="bg1"/>
                </a:solidFill>
              </a:rPr>
              <a:t> </a:t>
            </a:r>
            <a:r>
              <a:rPr lang="en-US" sz="3600" dirty="0" err="1">
                <a:solidFill>
                  <a:schemeClr val="bg1"/>
                </a:solidFill>
              </a:rPr>
              <a:t>thêm</a:t>
            </a:r>
            <a:r>
              <a:rPr lang="en-US" sz="3600" dirty="0">
                <a:solidFill>
                  <a:schemeClr val="bg1"/>
                </a:solidFill>
              </a:rPr>
              <a:t> </a:t>
            </a:r>
            <a:r>
              <a:rPr lang="en-US" sz="3600" dirty="0" err="1">
                <a:solidFill>
                  <a:schemeClr val="bg1"/>
                </a:solidFill>
              </a:rPr>
              <a:t>những</a:t>
            </a:r>
            <a:r>
              <a:rPr lang="en-US" sz="3600" dirty="0">
                <a:solidFill>
                  <a:schemeClr val="bg1"/>
                </a:solidFill>
              </a:rPr>
              <a:t> </a:t>
            </a:r>
            <a:r>
              <a:rPr lang="en-US" sz="3600" dirty="0" err="1">
                <a:solidFill>
                  <a:schemeClr val="bg1"/>
                </a:solidFill>
              </a:rPr>
              <a:t>người</a:t>
            </a:r>
            <a:r>
              <a:rPr lang="en-US" sz="3600" dirty="0">
                <a:solidFill>
                  <a:schemeClr val="bg1"/>
                </a:solidFill>
              </a:rPr>
              <a:t> </a:t>
            </a:r>
            <a:r>
              <a:rPr lang="en-US" sz="3600" dirty="0" err="1">
                <a:solidFill>
                  <a:schemeClr val="bg1"/>
                </a:solidFill>
              </a:rPr>
              <a:t>bạn</a:t>
            </a:r>
            <a:r>
              <a:rPr lang="en-US" sz="3600" dirty="0">
                <a:solidFill>
                  <a:schemeClr val="bg1"/>
                </a:solidFill>
              </a:rPr>
              <a:t> </a:t>
            </a:r>
            <a:r>
              <a:rPr lang="en-US" sz="3600" dirty="0" err="1">
                <a:solidFill>
                  <a:schemeClr val="bg1"/>
                </a:solidFill>
              </a:rPr>
              <a:t>mới</a:t>
            </a:r>
            <a:r>
              <a:rPr lang="en-US" sz="3600" dirty="0">
                <a:solidFill>
                  <a:schemeClr val="bg1"/>
                </a:solidFill>
              </a:rPr>
              <a:t>.</a:t>
            </a:r>
          </a:p>
        </p:txBody>
      </p:sp>
      <p:pic>
        <p:nvPicPr>
          <p:cNvPr id="2" name="Picture 1">
            <a:extLst>
              <a:ext uri="{FF2B5EF4-FFF2-40B4-BE49-F238E27FC236}">
                <a16:creationId xmlns:a16="http://schemas.microsoft.com/office/drawing/2014/main" id="{4B1A1BD7-3D9E-311F-A926-50EC5C0390FF}"/>
              </a:ext>
            </a:extLst>
          </p:cNvPr>
          <p:cNvPicPr>
            <a:picLocks noChangeAspect="1"/>
          </p:cNvPicPr>
          <p:nvPr/>
        </p:nvPicPr>
        <p:blipFill>
          <a:blip r:embed="rId4"/>
          <a:stretch>
            <a:fillRect/>
          </a:stretch>
        </p:blipFill>
        <p:spPr>
          <a:xfrm>
            <a:off x="304674" y="196930"/>
            <a:ext cx="2895851" cy="1072989"/>
          </a:xfrm>
          <a:prstGeom prst="rect">
            <a:avLst/>
          </a:prstGeom>
        </p:spPr>
      </p:pic>
    </p:spTree>
    <p:extLst>
      <p:ext uri="{BB962C8B-B14F-4D97-AF65-F5344CB8AC3E}">
        <p14:creationId xmlns:p14="http://schemas.microsoft.com/office/powerpoint/2010/main" val="33775011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914650" y="1199573"/>
            <a:ext cx="6343650" cy="4154984"/>
          </a:xfrm>
          <a:prstGeom prst="rect">
            <a:avLst/>
          </a:prstGeom>
          <a:noFill/>
        </p:spPr>
        <p:txBody>
          <a:bodyPr wrap="square" rtlCol="0">
            <a:spAutoFit/>
          </a:bodyPr>
          <a:lstStyle/>
          <a:p>
            <a:pPr lvl="0" algn="just"/>
            <a:r>
              <a:rPr lang="vi-VN" sz="4400" dirty="0">
                <a:solidFill>
                  <a:prstClr val="white"/>
                </a:solidFill>
                <a:latin typeface="Calibri" panose="020F0502020204030204"/>
              </a:rPr>
              <a:t>Thái nên đồng ý với đề nghị của mẹ để có thêm những người bạn mới cùng sở thích, vừa được thường xuyên chơi cờ vua cùng bạn.</a:t>
            </a:r>
            <a:endParaRPr kumimoji="0" lang="en-US" sz="4400" b="0" i="0" u="none" strike="noStrike" kern="1200" cap="none" spc="0" normalizeH="0" baseline="0" noProof="0" dirty="0">
              <a:ln>
                <a:noFill/>
              </a:ln>
              <a:solidFill>
                <a:prstClr val="white"/>
              </a:solidFill>
              <a:effectLst/>
              <a:uLnTx/>
              <a:uFillTx/>
              <a:latin typeface="Calibri" panose="020F0502020204030204"/>
            </a:endParaRPr>
          </a:p>
        </p:txBody>
      </p:sp>
      <p:pic>
        <p:nvPicPr>
          <p:cNvPr id="6" name="Picture 5">
            <a:extLst>
              <a:ext uri="{FF2B5EF4-FFF2-40B4-BE49-F238E27FC236}">
                <a16:creationId xmlns:a16="http://schemas.microsoft.com/office/drawing/2014/main" id="{71A8FBBB-BFA0-E2BF-0BF5-6FE9ED95FF59}"/>
              </a:ext>
            </a:extLst>
          </p:cNvPr>
          <p:cNvPicPr>
            <a:picLocks noChangeAspect="1"/>
          </p:cNvPicPr>
          <p:nvPr/>
        </p:nvPicPr>
        <p:blipFill>
          <a:blip r:embed="rId4"/>
          <a:stretch>
            <a:fillRect/>
          </a:stretch>
        </p:blipFill>
        <p:spPr>
          <a:xfrm>
            <a:off x="237619" y="301705"/>
            <a:ext cx="2877561" cy="1072989"/>
          </a:xfrm>
          <a:prstGeom prst="rect">
            <a:avLst/>
          </a:prstGeom>
        </p:spPr>
      </p:pic>
    </p:spTree>
    <p:extLst>
      <p:ext uri="{BB962C8B-B14F-4D97-AF65-F5344CB8AC3E}">
        <p14:creationId xmlns:p14="http://schemas.microsoft.com/office/powerpoint/2010/main" val="12070518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a:extLst>
              <a:ext uri="{FF2B5EF4-FFF2-40B4-BE49-F238E27FC236}">
                <a16:creationId xmlns:a16="http://schemas.microsoft.com/office/drawing/2014/main" id="{40F9BE70-725F-A452-B223-B3F51295F2D7}"/>
              </a:ext>
            </a:extLst>
          </p:cNvPr>
          <p:cNvPicPr>
            <a:picLocks noChangeAspect="1"/>
          </p:cNvPicPr>
          <p:nvPr/>
        </p:nvPicPr>
        <p:blipFill>
          <a:blip r:embed="rId2"/>
          <a:srcRect/>
          <a:stretch>
            <a:fillRect/>
          </a:stretch>
        </p:blipFill>
        <p:spPr>
          <a:xfrm>
            <a:off x="3013863" y="348313"/>
            <a:ext cx="9656063" cy="6648420"/>
          </a:xfrm>
          <a:prstGeom prst="rect">
            <a:avLst/>
          </a:prstGeom>
        </p:spPr>
      </p:pic>
      <p:pic>
        <p:nvPicPr>
          <p:cNvPr id="6" name="Picture 10">
            <a:extLst>
              <a:ext uri="{FF2B5EF4-FFF2-40B4-BE49-F238E27FC236}">
                <a16:creationId xmlns:a16="http://schemas.microsoft.com/office/drawing/2014/main" id="{6DA7A68B-F1B2-403D-C60E-E71A07532B8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6514" y="3428999"/>
            <a:ext cx="5275759" cy="3567732"/>
          </a:xfrm>
          <a:prstGeom prst="rect">
            <a:avLst/>
          </a:prstGeom>
        </p:spPr>
      </p:pic>
      <p:pic>
        <p:nvPicPr>
          <p:cNvPr id="3" name="Picture 2">
            <a:extLst>
              <a:ext uri="{FF2B5EF4-FFF2-40B4-BE49-F238E27FC236}">
                <a16:creationId xmlns:a16="http://schemas.microsoft.com/office/drawing/2014/main" id="{86880851-27D9-CC45-683E-4D04758D85AF}"/>
              </a:ext>
            </a:extLst>
          </p:cNvPr>
          <p:cNvPicPr>
            <a:picLocks noChangeAspect="1"/>
          </p:cNvPicPr>
          <p:nvPr/>
        </p:nvPicPr>
        <p:blipFill>
          <a:blip r:embed="rId5"/>
          <a:stretch>
            <a:fillRect/>
          </a:stretch>
        </p:blipFill>
        <p:spPr>
          <a:xfrm>
            <a:off x="5217581" y="1505552"/>
            <a:ext cx="4938188" cy="3694496"/>
          </a:xfrm>
          <a:prstGeom prst="rect">
            <a:avLst/>
          </a:prstGeom>
        </p:spPr>
      </p:pic>
    </p:spTree>
    <p:extLst>
      <p:ext uri="{BB962C8B-B14F-4D97-AF65-F5344CB8AC3E}">
        <p14:creationId xmlns:p14="http://schemas.microsoft.com/office/powerpoint/2010/main" val="10165454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D917F-7904-828D-00C4-DC29EEFF14ED}"/>
              </a:ext>
            </a:extLst>
          </p:cNvPr>
          <p:cNvSpPr/>
          <p:nvPr/>
        </p:nvSpPr>
        <p:spPr>
          <a:xfrm>
            <a:off x="219075" y="323850"/>
            <a:ext cx="11563350" cy="62103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5ADCC"/>
              </a:solidFill>
              <a:effectLst/>
              <a:uLnTx/>
              <a:uFillTx/>
              <a:latin typeface="Arial"/>
              <a:ea typeface="+mn-ea"/>
              <a:cs typeface="+mn-cs"/>
            </a:endParaRPr>
          </a:p>
        </p:txBody>
      </p:sp>
      <p:sp>
        <p:nvSpPr>
          <p:cNvPr id="3" name="Rectangle: Rounded Corners 2">
            <a:extLst>
              <a:ext uri="{FF2B5EF4-FFF2-40B4-BE49-F238E27FC236}">
                <a16:creationId xmlns:a16="http://schemas.microsoft.com/office/drawing/2014/main" id="{441B3154-E992-2854-C695-ECBFB20EF490}"/>
              </a:ext>
            </a:extLst>
          </p:cNvPr>
          <p:cNvSpPr/>
          <p:nvPr/>
        </p:nvSpPr>
        <p:spPr>
          <a:xfrm>
            <a:off x="295275" y="115281"/>
            <a:ext cx="11753850" cy="1161069"/>
          </a:xfrm>
          <a:custGeom>
            <a:avLst/>
            <a:gdLst>
              <a:gd name="connsiteX0" fmla="*/ 0 w 11753850"/>
              <a:gd name="connsiteY0" fmla="*/ 193515 h 1161069"/>
              <a:gd name="connsiteX1" fmla="*/ 193515 w 11753850"/>
              <a:gd name="connsiteY1" fmla="*/ 0 h 1161069"/>
              <a:gd name="connsiteX2" fmla="*/ 11560335 w 11753850"/>
              <a:gd name="connsiteY2" fmla="*/ 0 h 1161069"/>
              <a:gd name="connsiteX3" fmla="*/ 11753850 w 11753850"/>
              <a:gd name="connsiteY3" fmla="*/ 193515 h 1161069"/>
              <a:gd name="connsiteX4" fmla="*/ 11753850 w 11753850"/>
              <a:gd name="connsiteY4" fmla="*/ 967554 h 1161069"/>
              <a:gd name="connsiteX5" fmla="*/ 11560335 w 11753850"/>
              <a:gd name="connsiteY5" fmla="*/ 1161069 h 1161069"/>
              <a:gd name="connsiteX6" fmla="*/ 193515 w 11753850"/>
              <a:gd name="connsiteY6" fmla="*/ 1161069 h 1161069"/>
              <a:gd name="connsiteX7" fmla="*/ 0 w 11753850"/>
              <a:gd name="connsiteY7" fmla="*/ 967554 h 1161069"/>
              <a:gd name="connsiteX8" fmla="*/ 0 w 11753850"/>
              <a:gd name="connsiteY8" fmla="*/ 193515 h 1161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53850" h="1161069" fill="none" extrusionOk="0">
                <a:moveTo>
                  <a:pt x="0" y="193515"/>
                </a:moveTo>
                <a:cubicBezTo>
                  <a:pt x="738" y="106616"/>
                  <a:pt x="92721" y="10205"/>
                  <a:pt x="193515" y="0"/>
                </a:cubicBezTo>
                <a:cubicBezTo>
                  <a:pt x="1456946" y="72427"/>
                  <a:pt x="6161760" y="61419"/>
                  <a:pt x="11560335" y="0"/>
                </a:cubicBezTo>
                <a:cubicBezTo>
                  <a:pt x="11665012" y="-15133"/>
                  <a:pt x="11736988" y="81540"/>
                  <a:pt x="11753850" y="193515"/>
                </a:cubicBezTo>
                <a:cubicBezTo>
                  <a:pt x="11688663" y="372676"/>
                  <a:pt x="11766169" y="794963"/>
                  <a:pt x="11753850" y="967554"/>
                </a:cubicBezTo>
                <a:cubicBezTo>
                  <a:pt x="11756889" y="1059007"/>
                  <a:pt x="11666209" y="1159947"/>
                  <a:pt x="11560335" y="1161069"/>
                </a:cubicBezTo>
                <a:cubicBezTo>
                  <a:pt x="6629419" y="1190896"/>
                  <a:pt x="2956959" y="1081763"/>
                  <a:pt x="193515" y="1161069"/>
                </a:cubicBezTo>
                <a:cubicBezTo>
                  <a:pt x="94306" y="1160202"/>
                  <a:pt x="-13637" y="1077126"/>
                  <a:pt x="0" y="967554"/>
                </a:cubicBezTo>
                <a:cubicBezTo>
                  <a:pt x="-29199" y="607663"/>
                  <a:pt x="-11068" y="383073"/>
                  <a:pt x="0" y="193515"/>
                </a:cubicBezTo>
                <a:close/>
              </a:path>
              <a:path w="11753850" h="1161069" stroke="0" extrusionOk="0">
                <a:moveTo>
                  <a:pt x="0" y="193515"/>
                </a:moveTo>
                <a:cubicBezTo>
                  <a:pt x="1827" y="87138"/>
                  <a:pt x="94526" y="16430"/>
                  <a:pt x="193515" y="0"/>
                </a:cubicBezTo>
                <a:cubicBezTo>
                  <a:pt x="5234809" y="123000"/>
                  <a:pt x="6154668" y="-96860"/>
                  <a:pt x="11560335" y="0"/>
                </a:cubicBezTo>
                <a:cubicBezTo>
                  <a:pt x="11663259" y="-3012"/>
                  <a:pt x="11757586" y="79108"/>
                  <a:pt x="11753850" y="193515"/>
                </a:cubicBezTo>
                <a:cubicBezTo>
                  <a:pt x="11805605" y="438358"/>
                  <a:pt x="11809147" y="620002"/>
                  <a:pt x="11753850" y="967554"/>
                </a:cubicBezTo>
                <a:cubicBezTo>
                  <a:pt x="11741261" y="1078990"/>
                  <a:pt x="11655668" y="1159180"/>
                  <a:pt x="11560335" y="1161069"/>
                </a:cubicBezTo>
                <a:cubicBezTo>
                  <a:pt x="9086469" y="1000362"/>
                  <a:pt x="4761341" y="1200736"/>
                  <a:pt x="193515" y="1161069"/>
                </a:cubicBezTo>
                <a:cubicBezTo>
                  <a:pt x="78553" y="1159436"/>
                  <a:pt x="-7400" y="1071077"/>
                  <a:pt x="0" y="967554"/>
                </a:cubicBezTo>
                <a:cubicBezTo>
                  <a:pt x="-39288" y="626077"/>
                  <a:pt x="40628" y="437421"/>
                  <a:pt x="0" y="193515"/>
                </a:cubicBezTo>
                <a:close/>
              </a:path>
            </a:pathLst>
          </a:custGeom>
          <a:solidFill>
            <a:srgbClr val="FFFF00"/>
          </a:solidFill>
          <a:ln>
            <a:solidFill>
              <a:schemeClr val="tx2"/>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en-US" sz="3600" kern="0" dirty="0">
                <a:solidFill>
                  <a:srgbClr val="FF0000"/>
                </a:solidFill>
                <a:latin typeface="Calibri" panose="020F0502020204030204" pitchFamily="34" charset="0"/>
                <a:cs typeface="Calibri" panose="020F0502020204030204" pitchFamily="34" charset="0"/>
                <a:sym typeface="Arial"/>
              </a:rPr>
              <a:t>V</a:t>
            </a:r>
            <a:r>
              <a:rPr lang="vi-VN" sz="3600" kern="0" dirty="0">
                <a:solidFill>
                  <a:srgbClr val="FF0000"/>
                </a:solidFill>
                <a:latin typeface="Calibri" panose="020F0502020204030204" pitchFamily="34" charset="0"/>
                <a:cs typeface="Calibri" panose="020F0502020204030204" pitchFamily="34" charset="0"/>
                <a:sym typeface="Arial"/>
              </a:rPr>
              <a:t>iết hoặc vẽ về bản thân để giới thiệu mình với người bạn mới lúc làm quen. </a:t>
            </a:r>
            <a:endParaRPr kumimoji="0" lang="en-US" sz="3600" b="0"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pic>
        <p:nvPicPr>
          <p:cNvPr id="1026" name="Picture 2" descr="Tự tin bản thân vẽ sơ đồ tư duy giới thiệu về bản thân và tài năng của bạn">
            <a:extLst>
              <a:ext uri="{FF2B5EF4-FFF2-40B4-BE49-F238E27FC236}">
                <a16:creationId xmlns:a16="http://schemas.microsoft.com/office/drawing/2014/main" id="{3A22F23B-51C8-3434-96ED-FDE245AC5F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0788" y="1504950"/>
            <a:ext cx="6562725"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14714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9">
            <a:extLst>
              <a:ext uri="{FF2B5EF4-FFF2-40B4-BE49-F238E27FC236}">
                <a16:creationId xmlns:a16="http://schemas.microsoft.com/office/drawing/2014/main" id="{94070C2B-4C45-4878-2A85-27A8AE1FF219}"/>
              </a:ext>
            </a:extLst>
          </p:cNvPr>
          <p:cNvPicPr>
            <a:picLocks noChangeAspect="1"/>
          </p:cNvPicPr>
          <p:nvPr/>
        </p:nvPicPr>
        <p:blipFill>
          <a:blip r:embed="rId3"/>
          <a:srcRect/>
          <a:stretch>
            <a:fillRect/>
          </a:stretch>
        </p:blipFill>
        <p:spPr>
          <a:xfrm>
            <a:off x="1997123" y="4164787"/>
            <a:ext cx="10068080" cy="2693213"/>
          </a:xfrm>
          <a:prstGeom prst="rect">
            <a:avLst/>
          </a:prstGeom>
        </p:spPr>
      </p:pic>
      <p:pic>
        <p:nvPicPr>
          <p:cNvPr id="7" name="Picture 21">
            <a:extLst>
              <a:ext uri="{FF2B5EF4-FFF2-40B4-BE49-F238E27FC236}">
                <a16:creationId xmlns:a16="http://schemas.microsoft.com/office/drawing/2014/main" id="{539D6873-80A9-1317-1593-8D7828602ED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3072" y="1"/>
            <a:ext cx="1959169" cy="1655497"/>
          </a:xfrm>
          <a:prstGeom prst="rect">
            <a:avLst/>
          </a:prstGeom>
        </p:spPr>
      </p:pic>
      <p:pic>
        <p:nvPicPr>
          <p:cNvPr id="2" name="Picture 1">
            <a:extLst>
              <a:ext uri="{FF2B5EF4-FFF2-40B4-BE49-F238E27FC236}">
                <a16:creationId xmlns:a16="http://schemas.microsoft.com/office/drawing/2014/main" id="{A654E1BE-43AA-DD33-20A4-1E668F6EC0F5}"/>
              </a:ext>
            </a:extLst>
          </p:cNvPr>
          <p:cNvPicPr>
            <a:picLocks noChangeAspect="1"/>
          </p:cNvPicPr>
          <p:nvPr/>
        </p:nvPicPr>
        <p:blipFill>
          <a:blip r:embed="rId6"/>
          <a:stretch>
            <a:fillRect/>
          </a:stretch>
        </p:blipFill>
        <p:spPr>
          <a:xfrm>
            <a:off x="286388" y="1145556"/>
            <a:ext cx="11638273" cy="2566638"/>
          </a:xfrm>
          <a:prstGeom prst="rect">
            <a:avLst/>
          </a:prstGeom>
        </p:spPr>
      </p:pic>
    </p:spTree>
    <p:extLst>
      <p:ext uri="{BB962C8B-B14F-4D97-AF65-F5344CB8AC3E}">
        <p14:creationId xmlns:p14="http://schemas.microsoft.com/office/powerpoint/2010/main" val="31611062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b="-10000"/>
          </a:stretch>
        </a:blipFill>
        <a:effectLst/>
      </p:bgPr>
    </p:bg>
    <p:spTree>
      <p:nvGrpSpPr>
        <p:cNvPr id="1" name=""/>
        <p:cNvGrpSpPr/>
        <p:nvPr/>
      </p:nvGrpSpPr>
      <p:grpSpPr>
        <a:xfrm>
          <a:off x="0" y="0"/>
          <a:ext cx="0" cy="0"/>
          <a:chOff x="0" y="0"/>
          <a:chExt cx="0" cy="0"/>
        </a:xfrm>
      </p:grpSpPr>
      <p:sp>
        <p:nvSpPr>
          <p:cNvPr id="2" name="Nội dung CH"/>
          <p:cNvSpPr/>
          <p:nvPr/>
        </p:nvSpPr>
        <p:spPr>
          <a:xfrm>
            <a:off x="572161" y="685801"/>
            <a:ext cx="11258266" cy="4867102"/>
          </a:xfrm>
          <a:prstGeom prst="roundRect">
            <a:avLst/>
          </a:prstGeom>
          <a:solidFill>
            <a:srgbClr val="FFFF00">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3" name="Câu hỏi"/>
          <p:cNvSpPr/>
          <p:nvPr/>
        </p:nvSpPr>
        <p:spPr>
          <a:xfrm>
            <a:off x="3424844" y="0"/>
            <a:ext cx="5552901" cy="6858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54E0A"/>
                </a:solidFill>
                <a:effectLst/>
                <a:uLnTx/>
                <a:uFillTx/>
                <a:latin typeface="Tahoma" pitchFamily="34" charset="0"/>
                <a:ea typeface="+mn-ea"/>
                <a:cs typeface="Tahoma" pitchFamily="34" charset="0"/>
              </a:rPr>
              <a:t>Câu</a:t>
            </a:r>
            <a:r>
              <a:rPr kumimoji="0" lang="en-US" sz="3200" b="1" i="0" u="none" strike="noStrike" kern="1200" cap="none" spc="0" normalizeH="0" baseline="0" noProof="0" dirty="0">
                <a:ln>
                  <a:noFill/>
                </a:ln>
                <a:solidFill>
                  <a:srgbClr val="F54E0A"/>
                </a:solidFill>
                <a:effectLst/>
                <a:uLnTx/>
                <a:uFillTx/>
                <a:latin typeface="Tahoma" pitchFamily="34" charset="0"/>
                <a:ea typeface="+mn-ea"/>
                <a:cs typeface="Tahoma" pitchFamily="34" charset="0"/>
              </a:rPr>
              <a:t> </a:t>
            </a:r>
            <a:r>
              <a:rPr kumimoji="0" lang="en-US" sz="3200" b="1" i="0" u="none" strike="noStrike" kern="1200" cap="none" spc="0" normalizeH="0" baseline="0" noProof="0" dirty="0" err="1">
                <a:ln>
                  <a:noFill/>
                </a:ln>
                <a:solidFill>
                  <a:srgbClr val="F54E0A"/>
                </a:solidFill>
                <a:effectLst/>
                <a:uLnTx/>
                <a:uFillTx/>
                <a:latin typeface="Tahoma" pitchFamily="34" charset="0"/>
                <a:ea typeface="+mn-ea"/>
                <a:cs typeface="Tahoma" pitchFamily="34" charset="0"/>
              </a:rPr>
              <a:t>hỏi</a:t>
            </a:r>
            <a:r>
              <a:rPr kumimoji="0" lang="en-US" sz="3200" b="1" i="0" u="none" strike="noStrike" kern="1200" cap="none" spc="0" normalizeH="0" baseline="0" noProof="0" dirty="0">
                <a:ln>
                  <a:noFill/>
                </a:ln>
                <a:solidFill>
                  <a:srgbClr val="F54E0A"/>
                </a:solidFill>
                <a:effectLst/>
                <a:uLnTx/>
                <a:uFillTx/>
                <a:latin typeface="Tahoma" pitchFamily="34" charset="0"/>
                <a:ea typeface="+mn-ea"/>
                <a:cs typeface="Tahoma" pitchFamily="34" charset="0"/>
              </a:rPr>
              <a:t>  </a:t>
            </a:r>
          </a:p>
        </p:txBody>
      </p:sp>
      <p:sp>
        <p:nvSpPr>
          <p:cNvPr id="4" name="Đáp án"/>
          <p:cNvSpPr/>
          <p:nvPr/>
        </p:nvSpPr>
        <p:spPr>
          <a:xfrm>
            <a:off x="714895" y="3666737"/>
            <a:ext cx="10906298" cy="1700660"/>
          </a:xfrm>
          <a:prstGeom prst="roundRect">
            <a:avLst>
              <a:gd name="adj" fmla="val 5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vi-VN" sz="4000" b="1" dirty="0">
                <a:ln w="0"/>
                <a:solidFill>
                  <a:srgbClr val="FF0000"/>
                </a:solidFill>
                <a:latin typeface="Times New Roman" panose="02020603050405020304" pitchFamily="18" charset="0"/>
                <a:cs typeface="Times New Roman" panose="02020603050405020304" pitchFamily="18" charset="0"/>
              </a:rPr>
              <a:t>c) Giao tiếp bằng mắt và nụ cười</a:t>
            </a:r>
          </a:p>
        </p:txBody>
      </p:sp>
      <p:sp>
        <p:nvSpPr>
          <p:cNvPr id="5" name="Rectangle 4"/>
          <p:cNvSpPr/>
          <p:nvPr/>
        </p:nvSpPr>
        <p:spPr>
          <a:xfrm>
            <a:off x="452275" y="1022385"/>
            <a:ext cx="11251798" cy="2862322"/>
          </a:xfrm>
          <a:prstGeom prst="rect">
            <a:avLst/>
          </a:prstGeom>
          <a:noFill/>
        </p:spPr>
        <p:txBody>
          <a:bodyPr wrap="none" lIns="91440" tIns="45720" rIns="91440" bIns="45720">
            <a:spAutoFit/>
          </a:bodyPr>
          <a:lstStyle/>
          <a:p>
            <a:pPr lvl="0">
              <a:defRPr/>
            </a:pPr>
            <a:r>
              <a:rPr lang="en-US" sz="3600" b="1" dirty="0">
                <a:ln w="0"/>
                <a:solidFill>
                  <a:srgbClr val="7030A0"/>
                </a:solidFill>
                <a:latin typeface="Times New Roman" panose="02020603050405020304" pitchFamily="18" charset="0"/>
                <a:cs typeface="Times New Roman" panose="02020603050405020304" pitchFamily="18" charset="0"/>
              </a:rPr>
              <a:t>	</a:t>
            </a:r>
            <a:r>
              <a:rPr lang="vi-VN" sz="3600" b="1" dirty="0">
                <a:ln w="0"/>
                <a:solidFill>
                  <a:srgbClr val="7030A0"/>
                </a:solidFill>
                <a:latin typeface="Times New Roman" panose="02020603050405020304" pitchFamily="18" charset="0"/>
                <a:cs typeface="Times New Roman" panose="02020603050405020304" pitchFamily="18" charset="0"/>
              </a:rPr>
              <a:t>Khi gặp người mới, bạn nên giao tiếp như thế nào?</a:t>
            </a:r>
          </a:p>
          <a:p>
            <a:pPr lvl="0">
              <a:defRPr/>
            </a:pPr>
            <a:r>
              <a:rPr lang="vi-VN" sz="3600" b="1" dirty="0">
                <a:ln w="0"/>
                <a:solidFill>
                  <a:srgbClr val="7030A0"/>
                </a:solidFill>
                <a:latin typeface="Times New Roman" panose="02020603050405020304" pitchFamily="18" charset="0"/>
                <a:cs typeface="Times New Roman" panose="02020603050405020304" pitchFamily="18" charset="0"/>
              </a:rPr>
              <a:t>a) Tránh giao tiếp bằng mắt</a:t>
            </a:r>
          </a:p>
          <a:p>
            <a:pPr lvl="0">
              <a:defRPr/>
            </a:pPr>
            <a:r>
              <a:rPr lang="vi-VN" sz="3600" b="1" dirty="0">
                <a:ln w="0"/>
                <a:solidFill>
                  <a:srgbClr val="7030A0"/>
                </a:solidFill>
                <a:latin typeface="Times New Roman" panose="02020603050405020304" pitchFamily="18" charset="0"/>
                <a:cs typeface="Times New Roman" panose="02020603050405020304" pitchFamily="18" charset="0"/>
              </a:rPr>
              <a:t>b) Nhìn chằm chằm mạnh mẽ để cho thấy bạn quan tâm</a:t>
            </a:r>
          </a:p>
          <a:p>
            <a:pPr lvl="0">
              <a:defRPr/>
            </a:pPr>
            <a:r>
              <a:rPr lang="vi-VN" sz="3600" b="1" dirty="0">
                <a:ln w="0"/>
                <a:solidFill>
                  <a:srgbClr val="7030A0"/>
                </a:solidFill>
                <a:latin typeface="Times New Roman" panose="02020603050405020304" pitchFamily="18" charset="0"/>
                <a:cs typeface="Times New Roman" panose="02020603050405020304" pitchFamily="18" charset="0"/>
              </a:rPr>
              <a:t>c) Giao tiếp bằng mắt và nụ cười</a:t>
            </a:r>
          </a:p>
          <a:p>
            <a:pPr lvl="0">
              <a:defRPr/>
            </a:pPr>
            <a:r>
              <a:rPr lang="vi-VN" sz="3600" b="1" dirty="0">
                <a:ln w="0"/>
                <a:solidFill>
                  <a:srgbClr val="7030A0"/>
                </a:solidFill>
                <a:latin typeface="Times New Roman" panose="02020603050405020304" pitchFamily="18" charset="0"/>
                <a:cs typeface="Times New Roman" panose="02020603050405020304" pitchFamily="18" charset="0"/>
              </a:rPr>
              <a:t>d) Chỉ nói về bản thân bạn</a:t>
            </a:r>
            <a:endParaRPr kumimoji="0" lang="en-US" sz="3600" b="1" i="0" u="none" strike="noStrike" kern="1200" cap="none" spc="0" normalizeH="0" baseline="0" noProof="0" dirty="0">
              <a:ln w="0"/>
              <a:solidFill>
                <a:srgbClr val="7030A0"/>
              </a:solidFill>
              <a:effectLst/>
              <a:uLnTx/>
              <a:uFillTx/>
              <a:latin typeface="Times New Roman" panose="02020603050405020304" pitchFamily="18" charset="0"/>
              <a:cs typeface="Times New Roman" panose="02020603050405020304" pitchFamily="18" charset="0"/>
            </a:endParaRPr>
          </a:p>
        </p:txBody>
      </p:sp>
      <p:pic>
        <p:nvPicPr>
          <p:cNvPr id="6" name="Beach_Disc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168044" y="-777892"/>
            <a:ext cx="609600" cy="609600"/>
          </a:xfrm>
          <a:prstGeom prst="rect">
            <a:avLst/>
          </a:prstGeom>
        </p:spPr>
      </p:pic>
      <p:pic>
        <p:nvPicPr>
          <p:cNvPr id="9" name="Picture 8">
            <a:hlinkClick r:id="rId10" action="ppaction://hlinksldjump"/>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9036" b="80599" l="15154" r="63324"/>
                    </a14:imgEffect>
                  </a14:imgLayer>
                </a14:imgProps>
              </a:ext>
            </a:extLst>
          </a:blip>
          <a:srcRect l="14807" t="28545" r="36145" b="18756"/>
          <a:stretch/>
        </p:blipFill>
        <p:spPr>
          <a:xfrm>
            <a:off x="10226071" y="5552903"/>
            <a:ext cx="1620982" cy="1305097"/>
          </a:xfrm>
          <a:prstGeom prst="rect">
            <a:avLst/>
          </a:prstGeom>
        </p:spPr>
      </p:pic>
      <p:pic>
        <p:nvPicPr>
          <p:cNvPr id="10" name="Picture 115" descr="ALRMCLOK"/>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62209" y="346749"/>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12"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13"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14"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15"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16"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17"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18"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19"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20"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21"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22"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23"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24"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25"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26"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pic>
        <p:nvPicPr>
          <p:cNvPr id="7" name="Picture 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331166" y="-319461"/>
            <a:ext cx="1713061" cy="1662269"/>
          </a:xfrm>
          <a:prstGeom prst="rect">
            <a:avLst/>
          </a:prstGeom>
        </p:spPr>
      </p:pic>
    </p:spTree>
    <p:extLst>
      <p:ext uri="{BB962C8B-B14F-4D97-AF65-F5344CB8AC3E}">
        <p14:creationId xmlns:p14="http://schemas.microsoft.com/office/powerpoint/2010/main" val="4282215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3745" fill="hold"/>
                                        <p:tgtEl>
                                          <p:spTgt spid="6"/>
                                        </p:tgtEl>
                                      </p:cBhvr>
                                    </p:cmd>
                                  </p:childTnLst>
                                </p:cTn>
                              </p:par>
                              <p:par>
                                <p:cTn id="7" presetID="53" presetClass="entr" presetSubtype="16"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animEffect transition="in" filter="fade">
                                      <p:cBhvr>
                                        <p:cTn id="11" dur="5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 calcmode="lin" valueType="num">
                                      <p:cBhvr>
                                        <p:cTn id="23" dur="1000" fill="hold"/>
                                        <p:tgtEl>
                                          <p:spTgt spid="5"/>
                                        </p:tgtEl>
                                        <p:attrNameLst>
                                          <p:attrName>style.rotation</p:attrName>
                                        </p:attrNameLst>
                                      </p:cBhvr>
                                      <p:tavLst>
                                        <p:tav tm="0">
                                          <p:val>
                                            <p:fltVal val="90"/>
                                          </p:val>
                                        </p:tav>
                                        <p:tav tm="100000">
                                          <p:val>
                                            <p:fltVal val="0"/>
                                          </p:val>
                                        </p:tav>
                                      </p:tavLst>
                                    </p:anim>
                                    <p:animEffect transition="in" filter="fade">
                                      <p:cBhvr>
                                        <p:cTn id="2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fltVal val="0"/>
                                          </p:val>
                                        </p:tav>
                                        <p:tav tm="100000">
                                          <p:val>
                                            <p:strVal val="#ppt_h"/>
                                          </p:val>
                                        </p:tav>
                                      </p:tavLst>
                                    </p:anim>
                                    <p:animEffect transition="in" filter="fade">
                                      <p:cBhvr>
                                        <p:cTn id="32" dur="500"/>
                                        <p:tgtEl>
                                          <p:spTgt spid="4"/>
                                        </p:tgtEl>
                                      </p:cBhvr>
                                    </p:animEffect>
                                  </p:childTnLst>
                                  <p:subTnLst>
                                    <p:audio>
                                      <p:cMediaNode>
                                        <p:cTn display="0" masterRel="sameClick">
                                          <p:stCondLst>
                                            <p:cond evt="begin" delay="0">
                                              <p:tn val="28"/>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3"/>
                  </p:tgtEl>
                </p:cond>
              </p:nextCondLst>
            </p:seq>
            <p:audio>
              <p:cMediaNode vol="15152">
                <p:cTn id="33" fill="hold" display="0">
                  <p:stCondLst>
                    <p:cond delay="indefinite"/>
                  </p:stCondLst>
                  <p:endCondLst>
                    <p:cond evt="onStopAudio" delay="0">
                      <p:tgtEl>
                        <p:sldTgt/>
                      </p:tgtEl>
                    </p:cond>
                  </p:endCondLst>
                </p:cTn>
                <p:tgtEl>
                  <p:spTgt spid="6"/>
                </p:tgtEl>
              </p:cMediaNode>
            </p:audio>
            <p:seq concurrent="1" nextAc="seek">
              <p:cTn id="34" restart="whenNotActive" fill="hold" evtFilter="cancelBubble" nodeType="interactiveSeq">
                <p:stCondLst>
                  <p:cond evt="onClick" delay="0">
                    <p:tgtEl>
                      <p:spTgt spid="10"/>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grpId="0" nodeType="afterEffect">
                                  <p:stCondLst>
                                    <p:cond delay="1000"/>
                                  </p:stCondLst>
                                  <p:childTnLst>
                                    <p:set>
                                      <p:cBhvr>
                                        <p:cTn id="38"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6" name="beep.wav"/>
                                        </p:tgtEl>
                                      </p:cMediaNode>
                                    </p:audio>
                                  </p:subTnLst>
                                </p:cTn>
                              </p:par>
                            </p:childTnLst>
                          </p:cTn>
                        </p:par>
                        <p:par>
                          <p:cTn id="39" fill="hold">
                            <p:stCondLst>
                              <p:cond delay="1000"/>
                            </p:stCondLst>
                            <p:childTnLst>
                              <p:par>
                                <p:cTn id="40" presetID="1" presetClass="entr" presetSubtype="0" fill="hold" grpId="0" nodeType="afterEffect">
                                  <p:stCondLst>
                                    <p:cond delay="1000"/>
                                  </p:stCondLst>
                                  <p:childTnLst>
                                    <p:set>
                                      <p:cBhvr>
                                        <p:cTn id="41"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6" name="beep.wav"/>
                                        </p:tgtEl>
                                      </p:cMediaNode>
                                    </p:audio>
                                  </p:subTnLst>
                                </p:cTn>
                              </p:par>
                            </p:childTnLst>
                          </p:cTn>
                        </p:par>
                        <p:par>
                          <p:cTn id="42" fill="hold">
                            <p:stCondLst>
                              <p:cond delay="2000"/>
                            </p:stCondLst>
                            <p:childTnLst>
                              <p:par>
                                <p:cTn id="43" presetID="1" presetClass="entr" presetSubtype="0" fill="hold" grpId="0" nodeType="afterEffect">
                                  <p:stCondLst>
                                    <p:cond delay="1000"/>
                                  </p:stCondLst>
                                  <p:childTnLst>
                                    <p:set>
                                      <p:cBhvr>
                                        <p:cTn id="4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6" name="beep.wav"/>
                                        </p:tgtEl>
                                      </p:cMediaNode>
                                    </p:audio>
                                  </p:subTnLst>
                                </p:cTn>
                              </p:par>
                            </p:childTnLst>
                          </p:cTn>
                        </p:par>
                        <p:par>
                          <p:cTn id="45" fill="hold">
                            <p:stCondLst>
                              <p:cond delay="3000"/>
                            </p:stCondLst>
                            <p:childTnLst>
                              <p:par>
                                <p:cTn id="46" presetID="1" presetClass="entr" presetSubtype="0" fill="hold" grpId="0" nodeType="afterEffect">
                                  <p:stCondLst>
                                    <p:cond delay="1000"/>
                                  </p:stCondLst>
                                  <p:childTnLst>
                                    <p:set>
                                      <p:cBhvr>
                                        <p:cTn id="47"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6" name="beep.wav"/>
                                        </p:tgtEl>
                                      </p:cMediaNode>
                                    </p:audio>
                                  </p:subTnLst>
                                </p:cTn>
                              </p:par>
                            </p:childTnLst>
                          </p:cTn>
                        </p:par>
                        <p:par>
                          <p:cTn id="48" fill="hold">
                            <p:stCondLst>
                              <p:cond delay="4000"/>
                            </p:stCondLst>
                            <p:childTnLst>
                              <p:par>
                                <p:cTn id="49" presetID="1" presetClass="entr" presetSubtype="0" fill="hold" grpId="0" nodeType="afterEffect">
                                  <p:stCondLst>
                                    <p:cond delay="1000"/>
                                  </p:stCondLst>
                                  <p:childTnLst>
                                    <p:set>
                                      <p:cBhvr>
                                        <p:cTn id="5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6" name="beep.wav"/>
                                        </p:tgtEl>
                                      </p:cMediaNode>
                                    </p:audio>
                                  </p:subTnLst>
                                </p:cTn>
                              </p:par>
                            </p:childTnLst>
                          </p:cTn>
                        </p:par>
                        <p:par>
                          <p:cTn id="51" fill="hold">
                            <p:stCondLst>
                              <p:cond delay="5000"/>
                            </p:stCondLst>
                            <p:childTnLst>
                              <p:par>
                                <p:cTn id="52" presetID="1" presetClass="entr" presetSubtype="0" fill="hold" grpId="0" nodeType="afterEffect">
                                  <p:stCondLst>
                                    <p:cond delay="1000"/>
                                  </p:stCondLst>
                                  <p:childTnLst>
                                    <p:set>
                                      <p:cBhvr>
                                        <p:cTn id="53"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6" name="beep.wav"/>
                                        </p:tgtEl>
                                      </p:cMediaNode>
                                    </p:audio>
                                  </p:subTnLst>
                                </p:cTn>
                              </p:par>
                            </p:childTnLst>
                          </p:cTn>
                        </p:par>
                        <p:par>
                          <p:cTn id="54" fill="hold">
                            <p:stCondLst>
                              <p:cond delay="6000"/>
                            </p:stCondLst>
                            <p:childTnLst>
                              <p:par>
                                <p:cTn id="55" presetID="1" presetClass="entr" presetSubtype="0" fill="hold" grpId="0" nodeType="afterEffect">
                                  <p:stCondLst>
                                    <p:cond delay="1000"/>
                                  </p:stCondLst>
                                  <p:childTnLst>
                                    <p:set>
                                      <p:cBhvr>
                                        <p:cTn id="5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6" name="beep.wav"/>
                                        </p:tgtEl>
                                      </p:cMediaNode>
                                    </p:audio>
                                  </p:subTnLst>
                                </p:cTn>
                              </p:par>
                            </p:childTnLst>
                          </p:cTn>
                        </p:par>
                        <p:par>
                          <p:cTn id="57" fill="hold">
                            <p:stCondLst>
                              <p:cond delay="7000"/>
                            </p:stCondLst>
                            <p:childTnLst>
                              <p:par>
                                <p:cTn id="58" presetID="1" presetClass="entr" presetSubtype="0" fill="hold" grpId="0" nodeType="afterEffect">
                                  <p:stCondLst>
                                    <p:cond delay="1000"/>
                                  </p:stCondLst>
                                  <p:childTnLst>
                                    <p:set>
                                      <p:cBhvr>
                                        <p:cTn id="59"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6" name="beep.wav"/>
                                        </p:tgtEl>
                                      </p:cMediaNode>
                                    </p:audio>
                                  </p:subTnLst>
                                </p:cTn>
                              </p:par>
                            </p:childTnLst>
                          </p:cTn>
                        </p:par>
                        <p:par>
                          <p:cTn id="60" fill="hold">
                            <p:stCondLst>
                              <p:cond delay="8000"/>
                            </p:stCondLst>
                            <p:childTnLst>
                              <p:par>
                                <p:cTn id="61" presetID="1" presetClass="entr" presetSubtype="0" fill="hold" grpId="0" nodeType="afterEffect">
                                  <p:stCondLst>
                                    <p:cond delay="1000"/>
                                  </p:stCondLst>
                                  <p:childTnLst>
                                    <p:set>
                                      <p:cBhvr>
                                        <p:cTn id="62"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6" name="beep.wav"/>
                                        </p:tgtEl>
                                      </p:cMediaNode>
                                    </p:audio>
                                  </p:subTnLst>
                                </p:cTn>
                              </p:par>
                            </p:childTnLst>
                          </p:cTn>
                        </p:par>
                        <p:par>
                          <p:cTn id="63" fill="hold">
                            <p:stCondLst>
                              <p:cond delay="9000"/>
                            </p:stCondLst>
                            <p:childTnLst>
                              <p:par>
                                <p:cTn id="64" presetID="1" presetClass="entr" presetSubtype="0" fill="hold" grpId="0" nodeType="afterEffect">
                                  <p:stCondLst>
                                    <p:cond delay="1000"/>
                                  </p:stCondLst>
                                  <p:childTnLst>
                                    <p:set>
                                      <p:cBhvr>
                                        <p:cTn id="65"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6" name="beep.wav"/>
                                        </p:tgtEl>
                                      </p:cMediaNode>
                                    </p:audio>
                                  </p:subTnLst>
                                </p:cTn>
                              </p:par>
                            </p:childTnLst>
                          </p:cTn>
                        </p:par>
                        <p:par>
                          <p:cTn id="66" fill="hold">
                            <p:stCondLst>
                              <p:cond delay="10000"/>
                            </p:stCondLst>
                            <p:childTnLst>
                              <p:par>
                                <p:cTn id="67" presetID="1" presetClass="entr" presetSubtype="0" fill="hold" grpId="0" nodeType="afterEffect">
                                  <p:stCondLst>
                                    <p:cond delay="1000"/>
                                  </p:stCondLst>
                                  <p:childTnLst>
                                    <p:set>
                                      <p:cBhvr>
                                        <p:cTn id="6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6" name="beep.wav"/>
                                        </p:tgtEl>
                                      </p:cMediaNode>
                                    </p:audio>
                                  </p:subTnLst>
                                </p:cTn>
                              </p:par>
                            </p:childTnLst>
                          </p:cTn>
                        </p:par>
                        <p:par>
                          <p:cTn id="69" fill="hold">
                            <p:stCondLst>
                              <p:cond delay="11000"/>
                            </p:stCondLst>
                            <p:childTnLst>
                              <p:par>
                                <p:cTn id="70" presetID="1" presetClass="entr" presetSubtype="0" fill="hold" grpId="0" nodeType="afterEffect">
                                  <p:stCondLst>
                                    <p:cond delay="1000"/>
                                  </p:stCondLst>
                                  <p:childTnLst>
                                    <p:set>
                                      <p:cBhvr>
                                        <p:cTn id="7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6" name="beep.wav"/>
                                        </p:tgtEl>
                                      </p:cMediaNode>
                                    </p:audio>
                                  </p:subTnLst>
                                </p:cTn>
                              </p:par>
                            </p:childTnLst>
                          </p:cTn>
                        </p:par>
                        <p:par>
                          <p:cTn id="72" fill="hold">
                            <p:stCondLst>
                              <p:cond delay="12000"/>
                            </p:stCondLst>
                            <p:childTnLst>
                              <p:par>
                                <p:cTn id="73" presetID="1" presetClass="entr" presetSubtype="0" fill="hold" grpId="0" nodeType="afterEffect">
                                  <p:stCondLst>
                                    <p:cond delay="1000"/>
                                  </p:stCondLst>
                                  <p:childTnLst>
                                    <p:set>
                                      <p:cBhvr>
                                        <p:cTn id="7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6" name="beep.wav"/>
                                        </p:tgtEl>
                                      </p:cMediaNode>
                                    </p:audio>
                                  </p:subTnLst>
                                </p:cTn>
                              </p:par>
                            </p:childTnLst>
                          </p:cTn>
                        </p:par>
                        <p:par>
                          <p:cTn id="75" fill="hold">
                            <p:stCondLst>
                              <p:cond delay="13000"/>
                            </p:stCondLst>
                            <p:childTnLst>
                              <p:par>
                                <p:cTn id="76" presetID="1" presetClass="entr" presetSubtype="0" fill="hold" grpId="0" nodeType="afterEffect">
                                  <p:stCondLst>
                                    <p:cond delay="1000"/>
                                  </p:stCondLst>
                                  <p:childTnLst>
                                    <p:set>
                                      <p:cBhvr>
                                        <p:cTn id="77"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6" name="beep.wav"/>
                                        </p:tgtEl>
                                      </p:cMediaNode>
                                    </p:audio>
                                  </p:subTnLst>
                                </p:cTn>
                              </p:par>
                            </p:childTnLst>
                          </p:cTn>
                        </p:par>
                        <p:par>
                          <p:cTn id="78" fill="hold">
                            <p:stCondLst>
                              <p:cond delay="14000"/>
                            </p:stCondLst>
                            <p:childTnLst>
                              <p:par>
                                <p:cTn id="79" presetID="1" presetClass="entr" presetSubtype="0" fill="hold" grpId="0" nodeType="afterEffect">
                                  <p:stCondLst>
                                    <p:cond delay="1000"/>
                                  </p:stCondLst>
                                  <p:childTnLst>
                                    <p:set>
                                      <p:cBhvr>
                                        <p:cTn id="8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6" name="beep.wav"/>
                                        </p:tgtEl>
                                      </p:cMediaNode>
                                    </p:audio>
                                  </p:subTnLst>
                                </p:cTn>
                              </p:par>
                            </p:childTnLst>
                          </p:cTn>
                        </p:par>
                        <p:par>
                          <p:cTn id="81" fill="hold">
                            <p:stCondLst>
                              <p:cond delay="15000"/>
                            </p:stCondLst>
                            <p:childTnLst>
                              <p:par>
                                <p:cTn id="82" presetID="1" presetClass="entr" presetSubtype="0" fill="hold" grpId="0" nodeType="afterEffect">
                                  <p:stCondLst>
                                    <p:cond delay="1000"/>
                                  </p:stCondLst>
                                  <p:childTnLst>
                                    <p:set>
                                      <p:cBhvr>
                                        <p:cTn id="83"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10"/>
                  </p:tgtEl>
                </p:cond>
              </p:nextCondLst>
            </p:seq>
          </p:childTnLst>
        </p:cTn>
      </p:par>
    </p:tnLst>
    <p:bldLst>
      <p:bldP spid="2" grpId="0" animBg="1"/>
      <p:bldP spid="3" grpId="0" animBg="1"/>
      <p:bldP spid="4" grpId="0" animBg="1"/>
      <p:bldP spid="5" grpId="0"/>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b="-10000"/>
          </a:stretch>
        </a:blipFill>
        <a:effectLst/>
      </p:bgPr>
    </p:bg>
    <p:spTree>
      <p:nvGrpSpPr>
        <p:cNvPr id="1" name=""/>
        <p:cNvGrpSpPr/>
        <p:nvPr/>
      </p:nvGrpSpPr>
      <p:grpSpPr>
        <a:xfrm>
          <a:off x="0" y="0"/>
          <a:ext cx="0" cy="0"/>
          <a:chOff x="0" y="0"/>
          <a:chExt cx="0" cy="0"/>
        </a:xfrm>
      </p:grpSpPr>
      <p:sp>
        <p:nvSpPr>
          <p:cNvPr id="2" name="Nội dung CH"/>
          <p:cNvSpPr/>
          <p:nvPr/>
        </p:nvSpPr>
        <p:spPr>
          <a:xfrm>
            <a:off x="572161" y="685801"/>
            <a:ext cx="11258266" cy="4867102"/>
          </a:xfrm>
          <a:prstGeom prst="roundRect">
            <a:avLst/>
          </a:prstGeom>
          <a:solidFill>
            <a:srgbClr val="FFFF00">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3" name="Câu hỏi"/>
          <p:cNvSpPr/>
          <p:nvPr/>
        </p:nvSpPr>
        <p:spPr>
          <a:xfrm>
            <a:off x="3424844" y="0"/>
            <a:ext cx="5552901" cy="6858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54E0A"/>
                </a:solidFill>
                <a:effectLst/>
                <a:uLnTx/>
                <a:uFillTx/>
                <a:latin typeface="Tahoma" pitchFamily="34" charset="0"/>
                <a:ea typeface="+mn-ea"/>
                <a:cs typeface="Tahoma" pitchFamily="34" charset="0"/>
              </a:rPr>
              <a:t>Câu</a:t>
            </a:r>
            <a:r>
              <a:rPr kumimoji="0" lang="en-US" sz="3200" b="1" i="0" u="none" strike="noStrike" kern="1200" cap="none" spc="0" normalizeH="0" baseline="0" noProof="0" dirty="0">
                <a:ln>
                  <a:noFill/>
                </a:ln>
                <a:solidFill>
                  <a:srgbClr val="F54E0A"/>
                </a:solidFill>
                <a:effectLst/>
                <a:uLnTx/>
                <a:uFillTx/>
                <a:latin typeface="Tahoma" pitchFamily="34" charset="0"/>
                <a:ea typeface="+mn-ea"/>
                <a:cs typeface="Tahoma" pitchFamily="34" charset="0"/>
              </a:rPr>
              <a:t> </a:t>
            </a:r>
            <a:r>
              <a:rPr kumimoji="0" lang="en-US" sz="3200" b="1" i="0" u="none" strike="noStrike" kern="1200" cap="none" spc="0" normalizeH="0" baseline="0" noProof="0" dirty="0" err="1">
                <a:ln>
                  <a:noFill/>
                </a:ln>
                <a:solidFill>
                  <a:srgbClr val="F54E0A"/>
                </a:solidFill>
                <a:effectLst/>
                <a:uLnTx/>
                <a:uFillTx/>
                <a:latin typeface="Tahoma" pitchFamily="34" charset="0"/>
                <a:ea typeface="+mn-ea"/>
                <a:cs typeface="Tahoma" pitchFamily="34" charset="0"/>
              </a:rPr>
              <a:t>hỏi</a:t>
            </a:r>
            <a:r>
              <a:rPr kumimoji="0" lang="en-US" sz="3200" b="1" i="0" u="none" strike="noStrike" kern="1200" cap="none" spc="0" normalizeH="0" baseline="0" noProof="0" dirty="0">
                <a:ln>
                  <a:noFill/>
                </a:ln>
                <a:solidFill>
                  <a:srgbClr val="F54E0A"/>
                </a:solidFill>
                <a:effectLst/>
                <a:uLnTx/>
                <a:uFillTx/>
                <a:latin typeface="Tahoma" pitchFamily="34" charset="0"/>
                <a:ea typeface="+mn-ea"/>
                <a:cs typeface="Tahoma" pitchFamily="34" charset="0"/>
              </a:rPr>
              <a:t>  </a:t>
            </a:r>
          </a:p>
        </p:txBody>
      </p:sp>
      <p:sp>
        <p:nvSpPr>
          <p:cNvPr id="4" name="Đáp án"/>
          <p:cNvSpPr/>
          <p:nvPr/>
        </p:nvSpPr>
        <p:spPr>
          <a:xfrm>
            <a:off x="714895" y="3666737"/>
            <a:ext cx="10906298" cy="1700660"/>
          </a:xfrm>
          <a:prstGeom prst="roundRect">
            <a:avLst>
              <a:gd name="adj" fmla="val 5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vi-VN" sz="3600" b="1" dirty="0">
                <a:ln w="0"/>
                <a:solidFill>
                  <a:srgbClr val="FF0000"/>
                </a:solidFill>
                <a:latin typeface="Times New Roman" panose="02020603050405020304" pitchFamily="18" charset="0"/>
                <a:cs typeface="Times New Roman" panose="02020603050405020304" pitchFamily="18" charset="0"/>
              </a:rPr>
              <a:t>c) Chỉ nói chuyện với những người bạn đã biết</a:t>
            </a:r>
          </a:p>
        </p:txBody>
      </p:sp>
      <p:sp>
        <p:nvSpPr>
          <p:cNvPr id="5" name="Rectangle 4"/>
          <p:cNvSpPr/>
          <p:nvPr/>
        </p:nvSpPr>
        <p:spPr>
          <a:xfrm>
            <a:off x="1989940" y="1022385"/>
            <a:ext cx="8176469" cy="1938992"/>
          </a:xfrm>
          <a:prstGeom prst="rect">
            <a:avLst/>
          </a:prstGeom>
          <a:noFill/>
        </p:spPr>
        <p:txBody>
          <a:bodyPr wrap="none" lIns="91440" tIns="45720" rIns="91440" bIns="45720">
            <a:spAutoFit/>
          </a:bodyPr>
          <a:lstStyle/>
          <a:p>
            <a:pPr lvl="0" algn="ctr">
              <a:defRPr/>
            </a:pPr>
            <a:r>
              <a:rPr lang="vi-VN" sz="2400" b="1" dirty="0">
                <a:ln w="0"/>
                <a:solidFill>
                  <a:srgbClr val="7030A0"/>
                </a:solidFill>
                <a:latin typeface="Times New Roman" panose="02020603050405020304" pitchFamily="18" charset="0"/>
                <a:cs typeface="Times New Roman" panose="02020603050405020304" pitchFamily="18" charset="0"/>
              </a:rPr>
              <a:t>Hành vi nào nên tránh khi bạn ở trong một môi trường mới?</a:t>
            </a:r>
          </a:p>
          <a:p>
            <a:pPr lvl="0" algn="ctr">
              <a:defRPr/>
            </a:pPr>
            <a:r>
              <a:rPr lang="vi-VN" sz="2400" b="1" dirty="0">
                <a:ln w="0"/>
                <a:solidFill>
                  <a:srgbClr val="7030A0"/>
                </a:solidFill>
                <a:latin typeface="Times New Roman" panose="02020603050405020304" pitchFamily="18" charset="0"/>
                <a:cs typeface="Times New Roman" panose="02020603050405020304" pitchFamily="18" charset="0"/>
              </a:rPr>
              <a:t>a) Thân thiện và cởi mở</a:t>
            </a:r>
          </a:p>
          <a:p>
            <a:pPr lvl="0" algn="ctr">
              <a:defRPr/>
            </a:pPr>
            <a:r>
              <a:rPr lang="vi-VN" sz="2400" b="1" dirty="0">
                <a:ln w="0"/>
                <a:solidFill>
                  <a:srgbClr val="7030A0"/>
                </a:solidFill>
                <a:latin typeface="Times New Roman" panose="02020603050405020304" pitchFamily="18" charset="0"/>
                <a:cs typeface="Times New Roman" panose="02020603050405020304" pitchFamily="18" charset="0"/>
              </a:rPr>
              <a:t>b) Thể hiện sự quan tâm đến những gì người khác đang nói</a:t>
            </a:r>
          </a:p>
          <a:p>
            <a:pPr lvl="0" algn="ctr">
              <a:defRPr/>
            </a:pPr>
            <a:r>
              <a:rPr lang="vi-VN" sz="2400" b="1" dirty="0">
                <a:ln w="0"/>
                <a:solidFill>
                  <a:srgbClr val="7030A0"/>
                </a:solidFill>
                <a:latin typeface="Times New Roman" panose="02020603050405020304" pitchFamily="18" charset="0"/>
                <a:cs typeface="Times New Roman" panose="02020603050405020304" pitchFamily="18" charset="0"/>
              </a:rPr>
              <a:t>c) Chỉ nói chuyện với những người bạn đã biết</a:t>
            </a:r>
          </a:p>
          <a:p>
            <a:pPr lvl="0" algn="ctr">
              <a:defRPr/>
            </a:pPr>
            <a:r>
              <a:rPr lang="vi-VN" sz="2400" b="1" dirty="0">
                <a:ln w="0"/>
                <a:solidFill>
                  <a:srgbClr val="7030A0"/>
                </a:solidFill>
                <a:latin typeface="Times New Roman" panose="02020603050405020304" pitchFamily="18" charset="0"/>
                <a:cs typeface="Times New Roman" panose="02020603050405020304" pitchFamily="18" charset="0"/>
              </a:rPr>
              <a:t>d) Chia sẻ sở thích của bạn với những người quen mới</a:t>
            </a:r>
            <a:endParaRPr kumimoji="0" lang="en-US" sz="2400" b="1" i="0" u="none" strike="noStrike" kern="1200" cap="none" spc="0" normalizeH="0" baseline="0" noProof="0" dirty="0">
              <a:ln w="0"/>
              <a:solidFill>
                <a:srgbClr val="7030A0"/>
              </a:solidFill>
              <a:effectLst/>
              <a:uLnTx/>
              <a:uFillTx/>
              <a:latin typeface="Times New Roman" panose="02020603050405020304" pitchFamily="18" charset="0"/>
              <a:cs typeface="Times New Roman" panose="02020603050405020304" pitchFamily="18" charset="0"/>
            </a:endParaRPr>
          </a:p>
        </p:txBody>
      </p:sp>
      <p:pic>
        <p:nvPicPr>
          <p:cNvPr id="6" name="Beach_Disc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168044" y="-777892"/>
            <a:ext cx="609600" cy="609600"/>
          </a:xfrm>
          <a:prstGeom prst="rect">
            <a:avLst/>
          </a:prstGeom>
        </p:spPr>
      </p:pic>
      <p:pic>
        <p:nvPicPr>
          <p:cNvPr id="9" name="Picture 8">
            <a:hlinkClick r:id="rId10" action="ppaction://hlinksldjump"/>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9036" b="80599" l="15154" r="63324"/>
                    </a14:imgEffect>
                  </a14:imgLayer>
                </a14:imgProps>
              </a:ext>
            </a:extLst>
          </a:blip>
          <a:srcRect l="14807" t="28545" r="36145" b="18756"/>
          <a:stretch/>
        </p:blipFill>
        <p:spPr>
          <a:xfrm>
            <a:off x="10226071" y="5552903"/>
            <a:ext cx="1620982" cy="1305097"/>
          </a:xfrm>
          <a:prstGeom prst="rect">
            <a:avLst/>
          </a:prstGeom>
        </p:spPr>
      </p:pic>
      <p:pic>
        <p:nvPicPr>
          <p:cNvPr id="10" name="Picture 115" descr="ALRMCLOK"/>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62209" y="346749"/>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12"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13"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14"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15"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16"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17"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18"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19"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20"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21"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22"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23"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24"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25"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26"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pic>
        <p:nvPicPr>
          <p:cNvPr id="27" name="Picture 2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96241" y="418868"/>
            <a:ext cx="1895759" cy="2052229"/>
          </a:xfrm>
          <a:prstGeom prst="rect">
            <a:avLst/>
          </a:prstGeom>
        </p:spPr>
      </p:pic>
    </p:spTree>
    <p:extLst>
      <p:ext uri="{BB962C8B-B14F-4D97-AF65-F5344CB8AC3E}">
        <p14:creationId xmlns:p14="http://schemas.microsoft.com/office/powerpoint/2010/main" val="70084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3745" fill="hold"/>
                                        <p:tgtEl>
                                          <p:spTgt spid="6"/>
                                        </p:tgtEl>
                                      </p:cBhvr>
                                    </p:cmd>
                                  </p:childTnLst>
                                </p:cTn>
                              </p:par>
                              <p:par>
                                <p:cTn id="7" presetID="26"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wipe(down)">
                                      <p:cBhvr>
                                        <p:cTn id="9" dur="580">
                                          <p:stCondLst>
                                            <p:cond delay="0"/>
                                          </p:stCondLst>
                                        </p:cTn>
                                        <p:tgtEl>
                                          <p:spTgt spid="27"/>
                                        </p:tgtEl>
                                      </p:cBhvr>
                                    </p:animEffect>
                                    <p:anim calcmode="lin" valueType="num">
                                      <p:cBhvr>
                                        <p:cTn id="10"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5" dur="26">
                                          <p:stCondLst>
                                            <p:cond delay="650"/>
                                          </p:stCondLst>
                                        </p:cTn>
                                        <p:tgtEl>
                                          <p:spTgt spid="27"/>
                                        </p:tgtEl>
                                      </p:cBhvr>
                                      <p:to x="100000" y="60000"/>
                                    </p:animScale>
                                    <p:animScale>
                                      <p:cBhvr>
                                        <p:cTn id="16" dur="166" decel="50000">
                                          <p:stCondLst>
                                            <p:cond delay="676"/>
                                          </p:stCondLst>
                                        </p:cTn>
                                        <p:tgtEl>
                                          <p:spTgt spid="27"/>
                                        </p:tgtEl>
                                      </p:cBhvr>
                                      <p:to x="100000" y="100000"/>
                                    </p:animScale>
                                    <p:animScale>
                                      <p:cBhvr>
                                        <p:cTn id="17" dur="26">
                                          <p:stCondLst>
                                            <p:cond delay="1312"/>
                                          </p:stCondLst>
                                        </p:cTn>
                                        <p:tgtEl>
                                          <p:spTgt spid="27"/>
                                        </p:tgtEl>
                                      </p:cBhvr>
                                      <p:to x="100000" y="80000"/>
                                    </p:animScale>
                                    <p:animScale>
                                      <p:cBhvr>
                                        <p:cTn id="18" dur="166" decel="50000">
                                          <p:stCondLst>
                                            <p:cond delay="1338"/>
                                          </p:stCondLst>
                                        </p:cTn>
                                        <p:tgtEl>
                                          <p:spTgt spid="27"/>
                                        </p:tgtEl>
                                      </p:cBhvr>
                                      <p:to x="100000" y="100000"/>
                                    </p:animScale>
                                    <p:animScale>
                                      <p:cBhvr>
                                        <p:cTn id="19" dur="26">
                                          <p:stCondLst>
                                            <p:cond delay="1642"/>
                                          </p:stCondLst>
                                        </p:cTn>
                                        <p:tgtEl>
                                          <p:spTgt spid="27"/>
                                        </p:tgtEl>
                                      </p:cBhvr>
                                      <p:to x="100000" y="90000"/>
                                    </p:animScale>
                                    <p:animScale>
                                      <p:cBhvr>
                                        <p:cTn id="20" dur="166" decel="50000">
                                          <p:stCondLst>
                                            <p:cond delay="1668"/>
                                          </p:stCondLst>
                                        </p:cTn>
                                        <p:tgtEl>
                                          <p:spTgt spid="27"/>
                                        </p:tgtEl>
                                      </p:cBhvr>
                                      <p:to x="100000" y="100000"/>
                                    </p:animScale>
                                    <p:animScale>
                                      <p:cBhvr>
                                        <p:cTn id="21" dur="26">
                                          <p:stCondLst>
                                            <p:cond delay="1808"/>
                                          </p:stCondLst>
                                        </p:cTn>
                                        <p:tgtEl>
                                          <p:spTgt spid="27"/>
                                        </p:tgtEl>
                                      </p:cBhvr>
                                      <p:to x="100000" y="95000"/>
                                    </p:animScale>
                                    <p:animScale>
                                      <p:cBhvr>
                                        <p:cTn id="22" dur="166" decel="50000">
                                          <p:stCondLst>
                                            <p:cond delay="1834"/>
                                          </p:stCondLst>
                                        </p:cTn>
                                        <p:tgtEl>
                                          <p:spTgt spid="27"/>
                                        </p:tgtEl>
                                      </p:cBhvr>
                                      <p:to x="100000" y="100000"/>
                                    </p:animScale>
                                  </p:childTnLst>
                                </p:cTn>
                              </p:par>
                              <p:par>
                                <p:cTn id="23" presetID="53" presetClass="entr" presetSubtype="16"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subTnLst>
                                    <p:audio>
                                      <p:cMediaNode>
                                        <p:cTn display="0" masterRel="sameClick">
                                          <p:stCondLst>
                                            <p:cond evt="begin" delay="0">
                                              <p:tn val="23"/>
                                            </p:cond>
                                          </p:stCondLst>
                                          <p:endCondLst>
                                            <p:cond evt="onStopAudio" delay="0">
                                              <p:tgtEl>
                                                <p:sldTgt/>
                                              </p:tgtEl>
                                            </p:cond>
                                          </p:endCondLst>
                                        </p:cTn>
                                        <p:tgtEl>
                                          <p:sndTgt r:embed="rId4" name="type.wav"/>
                                        </p:tgtEl>
                                      </p:cMediaNode>
                                    </p:audio>
                                  </p:subTnLst>
                                </p:cTn>
                              </p:par>
                              <p:par>
                                <p:cTn id="28" presetID="53" presetClass="entr" presetSubtype="16"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500" fill="hold"/>
                                        <p:tgtEl>
                                          <p:spTgt spid="2"/>
                                        </p:tgtEl>
                                        <p:attrNameLst>
                                          <p:attrName>ppt_w</p:attrName>
                                        </p:attrNameLst>
                                      </p:cBhvr>
                                      <p:tavLst>
                                        <p:tav tm="0">
                                          <p:val>
                                            <p:fltVal val="0"/>
                                          </p:val>
                                        </p:tav>
                                        <p:tav tm="100000">
                                          <p:val>
                                            <p:strVal val="#ppt_w"/>
                                          </p:val>
                                        </p:tav>
                                      </p:tavLst>
                                    </p:anim>
                                    <p:anim calcmode="lin" valueType="num">
                                      <p:cBhvr>
                                        <p:cTn id="31" dur="500" fill="hold"/>
                                        <p:tgtEl>
                                          <p:spTgt spid="2"/>
                                        </p:tgtEl>
                                        <p:attrNameLst>
                                          <p:attrName>ppt_h</p:attrName>
                                        </p:attrNameLst>
                                      </p:cBhvr>
                                      <p:tavLst>
                                        <p:tav tm="0">
                                          <p:val>
                                            <p:fltVal val="0"/>
                                          </p:val>
                                        </p:tav>
                                        <p:tav tm="100000">
                                          <p:val>
                                            <p:strVal val="#ppt_h"/>
                                          </p:val>
                                        </p:tav>
                                      </p:tavLst>
                                    </p:anim>
                                    <p:animEffect transition="in" filter="fade">
                                      <p:cBhvr>
                                        <p:cTn id="32" dur="500"/>
                                        <p:tgtEl>
                                          <p:spTgt spid="2"/>
                                        </p:tgtEl>
                                      </p:cBhvr>
                                    </p:animEffect>
                                  </p:childTnLst>
                                  <p:subTnLst>
                                    <p:audio>
                                      <p:cMediaNode>
                                        <p:cTn display="0" masterRel="sameClick">
                                          <p:stCondLst>
                                            <p:cond evt="begin" delay="0">
                                              <p:tn val="28"/>
                                            </p:cond>
                                          </p:stCondLst>
                                          <p:endCondLst>
                                            <p:cond evt="onStopAudio" delay="0">
                                              <p:tgtEl>
                                                <p:sldTgt/>
                                              </p:tgtEl>
                                            </p:cond>
                                          </p:endCondLst>
                                        </p:cTn>
                                        <p:tgtEl>
                                          <p:sndTgt r:embed="rId4" name="type.wav"/>
                                        </p:tgtEl>
                                      </p:cMediaNode>
                                    </p:audio>
                                  </p:sub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1000" fill="hold"/>
                                        <p:tgtEl>
                                          <p:spTgt spid="5"/>
                                        </p:tgtEl>
                                        <p:attrNameLst>
                                          <p:attrName>ppt_w</p:attrName>
                                        </p:attrNameLst>
                                      </p:cBhvr>
                                      <p:tavLst>
                                        <p:tav tm="0">
                                          <p:val>
                                            <p:fltVal val="0"/>
                                          </p:val>
                                        </p:tav>
                                        <p:tav tm="100000">
                                          <p:val>
                                            <p:strVal val="#ppt_w"/>
                                          </p:val>
                                        </p:tav>
                                      </p:tavLst>
                                    </p:anim>
                                    <p:anim calcmode="lin" valueType="num">
                                      <p:cBhvr>
                                        <p:cTn id="38" dur="1000" fill="hold"/>
                                        <p:tgtEl>
                                          <p:spTgt spid="5"/>
                                        </p:tgtEl>
                                        <p:attrNameLst>
                                          <p:attrName>ppt_h</p:attrName>
                                        </p:attrNameLst>
                                      </p:cBhvr>
                                      <p:tavLst>
                                        <p:tav tm="0">
                                          <p:val>
                                            <p:fltVal val="0"/>
                                          </p:val>
                                        </p:tav>
                                        <p:tav tm="100000">
                                          <p:val>
                                            <p:strVal val="#ppt_h"/>
                                          </p:val>
                                        </p:tav>
                                      </p:tavLst>
                                    </p:anim>
                                    <p:anim calcmode="lin" valueType="num">
                                      <p:cBhvr>
                                        <p:cTn id="39" dur="1000" fill="hold"/>
                                        <p:tgtEl>
                                          <p:spTgt spid="5"/>
                                        </p:tgtEl>
                                        <p:attrNameLst>
                                          <p:attrName>style.rotation</p:attrName>
                                        </p:attrNameLst>
                                      </p:cBhvr>
                                      <p:tavLst>
                                        <p:tav tm="0">
                                          <p:val>
                                            <p:fltVal val="90"/>
                                          </p:val>
                                        </p:tav>
                                        <p:tav tm="100000">
                                          <p:val>
                                            <p:fltVal val="0"/>
                                          </p:val>
                                        </p:tav>
                                      </p:tavLst>
                                    </p:anim>
                                    <p:animEffect transition="in" filter="fade">
                                      <p:cBhvr>
                                        <p:cTn id="4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3"/>
                    </p:tgtEl>
                  </p:cond>
                </p:stCondLst>
                <p:endSync evt="end" delay="0">
                  <p:rtn val="all"/>
                </p:endSync>
                <p:childTnLst>
                  <p:par>
                    <p:cTn id="42" fill="hold">
                      <p:stCondLst>
                        <p:cond delay="0"/>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p:cTn id="46" dur="500" fill="hold"/>
                                        <p:tgtEl>
                                          <p:spTgt spid="4"/>
                                        </p:tgtEl>
                                        <p:attrNameLst>
                                          <p:attrName>ppt_w</p:attrName>
                                        </p:attrNameLst>
                                      </p:cBhvr>
                                      <p:tavLst>
                                        <p:tav tm="0">
                                          <p:val>
                                            <p:fltVal val="0"/>
                                          </p:val>
                                        </p:tav>
                                        <p:tav tm="100000">
                                          <p:val>
                                            <p:strVal val="#ppt_w"/>
                                          </p:val>
                                        </p:tav>
                                      </p:tavLst>
                                    </p:anim>
                                    <p:anim calcmode="lin" valueType="num">
                                      <p:cBhvr>
                                        <p:cTn id="47" dur="500" fill="hold"/>
                                        <p:tgtEl>
                                          <p:spTgt spid="4"/>
                                        </p:tgtEl>
                                        <p:attrNameLst>
                                          <p:attrName>ppt_h</p:attrName>
                                        </p:attrNameLst>
                                      </p:cBhvr>
                                      <p:tavLst>
                                        <p:tav tm="0">
                                          <p:val>
                                            <p:fltVal val="0"/>
                                          </p:val>
                                        </p:tav>
                                        <p:tav tm="100000">
                                          <p:val>
                                            <p:strVal val="#ppt_h"/>
                                          </p:val>
                                        </p:tav>
                                      </p:tavLst>
                                    </p:anim>
                                    <p:animEffect transition="in" filter="fade">
                                      <p:cBhvr>
                                        <p:cTn id="48" dur="500"/>
                                        <p:tgtEl>
                                          <p:spTgt spid="4"/>
                                        </p:tgtEl>
                                      </p:cBhvr>
                                    </p:animEffect>
                                  </p:childTnLst>
                                  <p:subTnLst>
                                    <p:audio>
                                      <p:cMediaNode>
                                        <p:cTn display="0" masterRel="sameClick">
                                          <p:stCondLst>
                                            <p:cond evt="begin" delay="0">
                                              <p:tn val="44"/>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3"/>
                  </p:tgtEl>
                </p:cond>
              </p:nextCondLst>
            </p:seq>
            <p:audio>
              <p:cMediaNode vol="15152">
                <p:cTn id="49" fill="hold" display="0">
                  <p:stCondLst>
                    <p:cond delay="indefinite"/>
                  </p:stCondLst>
                  <p:endCondLst>
                    <p:cond evt="onStopAudio" delay="0">
                      <p:tgtEl>
                        <p:sldTgt/>
                      </p:tgtEl>
                    </p:cond>
                  </p:endCondLst>
                </p:cTn>
                <p:tgtEl>
                  <p:spTgt spid="6"/>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entr" presetSubtype="0" fill="hold" grpId="0" nodeType="afterEffect">
                                  <p:stCondLst>
                                    <p:cond delay="1000"/>
                                  </p:stCondLst>
                                  <p:childTnLst>
                                    <p:set>
                                      <p:cBhvr>
                                        <p:cTn id="54"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beep.wav"/>
                                        </p:tgtEl>
                                      </p:cMediaNode>
                                    </p:audio>
                                  </p:subTnLst>
                                </p:cTn>
                              </p:par>
                            </p:childTnLst>
                          </p:cTn>
                        </p:par>
                        <p:par>
                          <p:cTn id="55" fill="hold">
                            <p:stCondLst>
                              <p:cond delay="1000"/>
                            </p:stCondLst>
                            <p:childTnLst>
                              <p:par>
                                <p:cTn id="56" presetID="1" presetClass="entr" presetSubtype="0" fill="hold" grpId="0" nodeType="afterEffect">
                                  <p:stCondLst>
                                    <p:cond delay="1000"/>
                                  </p:stCondLst>
                                  <p:childTnLst>
                                    <p:set>
                                      <p:cBhvr>
                                        <p:cTn id="57"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beep.wav"/>
                                        </p:tgtEl>
                                      </p:cMediaNode>
                                    </p:audio>
                                  </p:subTnLst>
                                </p:cTn>
                              </p:par>
                            </p:childTnLst>
                          </p:cTn>
                        </p:par>
                        <p:par>
                          <p:cTn id="58" fill="hold">
                            <p:stCondLst>
                              <p:cond delay="2000"/>
                            </p:stCondLst>
                            <p:childTnLst>
                              <p:par>
                                <p:cTn id="59" presetID="1" presetClass="entr" presetSubtype="0" fill="hold" grpId="0" nodeType="afterEffect">
                                  <p:stCondLst>
                                    <p:cond delay="1000"/>
                                  </p:stCondLst>
                                  <p:childTnLst>
                                    <p:set>
                                      <p:cBhvr>
                                        <p:cTn id="6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beep.wav"/>
                                        </p:tgtEl>
                                      </p:cMediaNode>
                                    </p:audio>
                                  </p:subTnLst>
                                </p:cTn>
                              </p:par>
                            </p:childTnLst>
                          </p:cTn>
                        </p:par>
                        <p:par>
                          <p:cTn id="61" fill="hold">
                            <p:stCondLst>
                              <p:cond delay="3000"/>
                            </p:stCondLst>
                            <p:childTnLst>
                              <p:par>
                                <p:cTn id="62" presetID="1" presetClass="entr" presetSubtype="0" fill="hold" grpId="0" nodeType="afterEffect">
                                  <p:stCondLst>
                                    <p:cond delay="1000"/>
                                  </p:stCondLst>
                                  <p:childTnLst>
                                    <p:set>
                                      <p:cBhvr>
                                        <p:cTn id="63"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6" name="beep.wav"/>
                                        </p:tgtEl>
                                      </p:cMediaNode>
                                    </p:audio>
                                  </p:subTnLst>
                                </p:cTn>
                              </p:par>
                            </p:childTnLst>
                          </p:cTn>
                        </p:par>
                        <p:par>
                          <p:cTn id="64" fill="hold">
                            <p:stCondLst>
                              <p:cond delay="4000"/>
                            </p:stCondLst>
                            <p:childTnLst>
                              <p:par>
                                <p:cTn id="65" presetID="1" presetClass="entr" presetSubtype="0" fill="hold" grpId="0" nodeType="afterEffect">
                                  <p:stCondLst>
                                    <p:cond delay="1000"/>
                                  </p:stCondLst>
                                  <p:childTnLst>
                                    <p:set>
                                      <p:cBhvr>
                                        <p:cTn id="66"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6" name="beep.wav"/>
                                        </p:tgtEl>
                                      </p:cMediaNode>
                                    </p:audio>
                                  </p:subTnLst>
                                </p:cTn>
                              </p:par>
                            </p:childTnLst>
                          </p:cTn>
                        </p:par>
                        <p:par>
                          <p:cTn id="67" fill="hold">
                            <p:stCondLst>
                              <p:cond delay="5000"/>
                            </p:stCondLst>
                            <p:childTnLst>
                              <p:par>
                                <p:cTn id="68" presetID="1" presetClass="entr" presetSubtype="0" fill="hold" grpId="0" nodeType="afterEffect">
                                  <p:stCondLst>
                                    <p:cond delay="1000"/>
                                  </p:stCondLst>
                                  <p:childTnLst>
                                    <p:set>
                                      <p:cBhvr>
                                        <p:cTn id="69"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6" name="beep.wav"/>
                                        </p:tgtEl>
                                      </p:cMediaNode>
                                    </p:audio>
                                  </p:subTnLst>
                                </p:cTn>
                              </p:par>
                            </p:childTnLst>
                          </p:cTn>
                        </p:par>
                        <p:par>
                          <p:cTn id="70" fill="hold">
                            <p:stCondLst>
                              <p:cond delay="6000"/>
                            </p:stCondLst>
                            <p:childTnLst>
                              <p:par>
                                <p:cTn id="71" presetID="1" presetClass="entr" presetSubtype="0" fill="hold" grpId="0" nodeType="afterEffect">
                                  <p:stCondLst>
                                    <p:cond delay="1000"/>
                                  </p:stCondLst>
                                  <p:childTnLst>
                                    <p:set>
                                      <p:cBhvr>
                                        <p:cTn id="72"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6" name="beep.wav"/>
                                        </p:tgtEl>
                                      </p:cMediaNode>
                                    </p:audio>
                                  </p:subTnLst>
                                </p:cTn>
                              </p:par>
                            </p:childTnLst>
                          </p:cTn>
                        </p:par>
                        <p:par>
                          <p:cTn id="73" fill="hold">
                            <p:stCondLst>
                              <p:cond delay="7000"/>
                            </p:stCondLst>
                            <p:childTnLst>
                              <p:par>
                                <p:cTn id="74" presetID="1" presetClass="entr" presetSubtype="0" fill="hold" grpId="0" nodeType="afterEffect">
                                  <p:stCondLst>
                                    <p:cond delay="1000"/>
                                  </p:stCondLst>
                                  <p:childTnLst>
                                    <p:set>
                                      <p:cBhvr>
                                        <p:cTn id="75"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6" name="beep.wav"/>
                                        </p:tgtEl>
                                      </p:cMediaNode>
                                    </p:audio>
                                  </p:subTnLst>
                                </p:cTn>
                              </p:par>
                            </p:childTnLst>
                          </p:cTn>
                        </p:par>
                        <p:par>
                          <p:cTn id="76" fill="hold">
                            <p:stCondLst>
                              <p:cond delay="8000"/>
                            </p:stCondLst>
                            <p:childTnLst>
                              <p:par>
                                <p:cTn id="77" presetID="1" presetClass="entr" presetSubtype="0" fill="hold" grpId="0" nodeType="afterEffect">
                                  <p:stCondLst>
                                    <p:cond delay="1000"/>
                                  </p:stCondLst>
                                  <p:childTnLst>
                                    <p:set>
                                      <p:cBhvr>
                                        <p:cTn id="78"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6" name="beep.wav"/>
                                        </p:tgtEl>
                                      </p:cMediaNode>
                                    </p:audio>
                                  </p:subTnLst>
                                </p:cTn>
                              </p:par>
                            </p:childTnLst>
                          </p:cTn>
                        </p:par>
                        <p:par>
                          <p:cTn id="79" fill="hold">
                            <p:stCondLst>
                              <p:cond delay="9000"/>
                            </p:stCondLst>
                            <p:childTnLst>
                              <p:par>
                                <p:cTn id="80" presetID="1" presetClass="entr" presetSubtype="0" fill="hold" grpId="0" nodeType="afterEffect">
                                  <p:stCondLst>
                                    <p:cond delay="1000"/>
                                  </p:stCondLst>
                                  <p:childTnLst>
                                    <p:set>
                                      <p:cBhvr>
                                        <p:cTn id="81"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6" name="beep.wav"/>
                                        </p:tgtEl>
                                      </p:cMediaNode>
                                    </p:audio>
                                  </p:subTnLst>
                                </p:cTn>
                              </p:par>
                            </p:childTnLst>
                          </p:cTn>
                        </p:par>
                        <p:par>
                          <p:cTn id="82" fill="hold">
                            <p:stCondLst>
                              <p:cond delay="10000"/>
                            </p:stCondLst>
                            <p:childTnLst>
                              <p:par>
                                <p:cTn id="83" presetID="1" presetClass="entr" presetSubtype="0" fill="hold" grpId="0" nodeType="afterEffect">
                                  <p:stCondLst>
                                    <p:cond delay="1000"/>
                                  </p:stCondLst>
                                  <p:childTnLst>
                                    <p:set>
                                      <p:cBhvr>
                                        <p:cTn id="84"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6" name="beep.wav"/>
                                        </p:tgtEl>
                                      </p:cMediaNode>
                                    </p:audio>
                                  </p:subTnLst>
                                </p:cTn>
                              </p:par>
                            </p:childTnLst>
                          </p:cTn>
                        </p:par>
                        <p:par>
                          <p:cTn id="85" fill="hold">
                            <p:stCondLst>
                              <p:cond delay="11000"/>
                            </p:stCondLst>
                            <p:childTnLst>
                              <p:par>
                                <p:cTn id="86" presetID="1" presetClass="entr" presetSubtype="0" fill="hold" grpId="0" nodeType="afterEffect">
                                  <p:stCondLst>
                                    <p:cond delay="1000"/>
                                  </p:stCondLst>
                                  <p:childTnLst>
                                    <p:set>
                                      <p:cBhvr>
                                        <p:cTn id="87"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6" name="beep.wav"/>
                                        </p:tgtEl>
                                      </p:cMediaNode>
                                    </p:audio>
                                  </p:subTnLst>
                                </p:cTn>
                              </p:par>
                            </p:childTnLst>
                          </p:cTn>
                        </p:par>
                        <p:par>
                          <p:cTn id="88" fill="hold">
                            <p:stCondLst>
                              <p:cond delay="12000"/>
                            </p:stCondLst>
                            <p:childTnLst>
                              <p:par>
                                <p:cTn id="89" presetID="1" presetClass="entr" presetSubtype="0" fill="hold" grpId="0" nodeType="afterEffect">
                                  <p:stCondLst>
                                    <p:cond delay="1000"/>
                                  </p:stCondLst>
                                  <p:childTnLst>
                                    <p:set>
                                      <p:cBhvr>
                                        <p:cTn id="9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6" name="beep.wav"/>
                                        </p:tgtEl>
                                      </p:cMediaNode>
                                    </p:audio>
                                  </p:subTnLst>
                                </p:cTn>
                              </p:par>
                            </p:childTnLst>
                          </p:cTn>
                        </p:par>
                        <p:par>
                          <p:cTn id="91" fill="hold">
                            <p:stCondLst>
                              <p:cond delay="13000"/>
                            </p:stCondLst>
                            <p:childTnLst>
                              <p:par>
                                <p:cTn id="92" presetID="1" presetClass="entr" presetSubtype="0" fill="hold" grpId="0" nodeType="afterEffect">
                                  <p:stCondLst>
                                    <p:cond delay="1000"/>
                                  </p:stCondLst>
                                  <p:childTnLst>
                                    <p:set>
                                      <p:cBhvr>
                                        <p:cTn id="9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6" name="beep.wav"/>
                                        </p:tgtEl>
                                      </p:cMediaNode>
                                    </p:audio>
                                  </p:subTnLst>
                                </p:cTn>
                              </p:par>
                            </p:childTnLst>
                          </p:cTn>
                        </p:par>
                        <p:par>
                          <p:cTn id="94" fill="hold">
                            <p:stCondLst>
                              <p:cond delay="14000"/>
                            </p:stCondLst>
                            <p:childTnLst>
                              <p:par>
                                <p:cTn id="95" presetID="1" presetClass="entr" presetSubtype="0" fill="hold" grpId="0" nodeType="afterEffect">
                                  <p:stCondLst>
                                    <p:cond delay="1000"/>
                                  </p:stCondLst>
                                  <p:childTnLst>
                                    <p:set>
                                      <p:cBhvr>
                                        <p:cTn id="9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6" name="beep.wav"/>
                                        </p:tgtEl>
                                      </p:cMediaNode>
                                    </p:audio>
                                  </p:subTnLst>
                                </p:cTn>
                              </p:par>
                            </p:childTnLst>
                          </p:cTn>
                        </p:par>
                        <p:par>
                          <p:cTn id="97" fill="hold">
                            <p:stCondLst>
                              <p:cond delay="15000"/>
                            </p:stCondLst>
                            <p:childTnLst>
                              <p:par>
                                <p:cTn id="98" presetID="1" presetClass="entr" presetSubtype="0" fill="hold" grpId="0" nodeType="afterEffect">
                                  <p:stCondLst>
                                    <p:cond delay="1000"/>
                                  </p:stCondLst>
                                  <p:childTnLst>
                                    <p:set>
                                      <p:cBhvr>
                                        <p:cTn id="9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98"/>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10"/>
                  </p:tgtEl>
                </p:cond>
              </p:nextCondLst>
            </p:seq>
          </p:childTnLst>
        </p:cTn>
      </p:par>
    </p:tnLst>
    <p:bldLst>
      <p:bldP spid="2" grpId="0" animBg="1"/>
      <p:bldP spid="3" grpId="0" animBg="1"/>
      <p:bldP spid="4" grpId="0" animBg="1"/>
      <p:bldP spid="5" grpId="0"/>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b="-10000"/>
          </a:stretch>
        </a:blipFill>
        <a:effectLst/>
      </p:bgPr>
    </p:bg>
    <p:spTree>
      <p:nvGrpSpPr>
        <p:cNvPr id="1" name=""/>
        <p:cNvGrpSpPr/>
        <p:nvPr/>
      </p:nvGrpSpPr>
      <p:grpSpPr>
        <a:xfrm>
          <a:off x="0" y="0"/>
          <a:ext cx="0" cy="0"/>
          <a:chOff x="0" y="0"/>
          <a:chExt cx="0" cy="0"/>
        </a:xfrm>
      </p:grpSpPr>
      <p:sp>
        <p:nvSpPr>
          <p:cNvPr id="2" name="Nội dung CH"/>
          <p:cNvSpPr/>
          <p:nvPr/>
        </p:nvSpPr>
        <p:spPr>
          <a:xfrm>
            <a:off x="572161" y="685801"/>
            <a:ext cx="11258266" cy="4867102"/>
          </a:xfrm>
          <a:prstGeom prst="roundRect">
            <a:avLst/>
          </a:prstGeom>
          <a:solidFill>
            <a:srgbClr val="FFFF00">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3" name="Câu hỏi"/>
          <p:cNvSpPr/>
          <p:nvPr/>
        </p:nvSpPr>
        <p:spPr>
          <a:xfrm>
            <a:off x="3424844" y="0"/>
            <a:ext cx="5552901" cy="6858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54E0A"/>
                </a:solidFill>
                <a:effectLst/>
                <a:uLnTx/>
                <a:uFillTx/>
                <a:latin typeface="Tahoma" pitchFamily="34" charset="0"/>
                <a:ea typeface="+mn-ea"/>
                <a:cs typeface="Tahoma" pitchFamily="34" charset="0"/>
              </a:rPr>
              <a:t>Câu</a:t>
            </a:r>
            <a:r>
              <a:rPr kumimoji="0" lang="en-US" sz="3200" b="1" i="0" u="none" strike="noStrike" kern="1200" cap="none" spc="0" normalizeH="0" baseline="0" noProof="0" dirty="0">
                <a:ln>
                  <a:noFill/>
                </a:ln>
                <a:solidFill>
                  <a:srgbClr val="F54E0A"/>
                </a:solidFill>
                <a:effectLst/>
                <a:uLnTx/>
                <a:uFillTx/>
                <a:latin typeface="Tahoma" pitchFamily="34" charset="0"/>
                <a:ea typeface="+mn-ea"/>
                <a:cs typeface="Tahoma" pitchFamily="34" charset="0"/>
              </a:rPr>
              <a:t> </a:t>
            </a:r>
            <a:r>
              <a:rPr kumimoji="0" lang="en-US" sz="3200" b="1" i="0" u="none" strike="noStrike" kern="1200" cap="none" spc="0" normalizeH="0" baseline="0" noProof="0" dirty="0" err="1">
                <a:ln>
                  <a:noFill/>
                </a:ln>
                <a:solidFill>
                  <a:srgbClr val="F54E0A"/>
                </a:solidFill>
                <a:effectLst/>
                <a:uLnTx/>
                <a:uFillTx/>
                <a:latin typeface="Tahoma" pitchFamily="34" charset="0"/>
                <a:ea typeface="+mn-ea"/>
                <a:cs typeface="Tahoma" pitchFamily="34" charset="0"/>
              </a:rPr>
              <a:t>hỏi</a:t>
            </a:r>
            <a:r>
              <a:rPr kumimoji="0" lang="en-US" sz="3200" b="1" i="0" u="none" strike="noStrike" kern="1200" cap="none" spc="0" normalizeH="0" baseline="0" noProof="0" dirty="0">
                <a:ln>
                  <a:noFill/>
                </a:ln>
                <a:solidFill>
                  <a:srgbClr val="F54E0A"/>
                </a:solidFill>
                <a:effectLst/>
                <a:uLnTx/>
                <a:uFillTx/>
                <a:latin typeface="Tahoma" pitchFamily="34" charset="0"/>
                <a:ea typeface="+mn-ea"/>
                <a:cs typeface="Tahoma" pitchFamily="34" charset="0"/>
              </a:rPr>
              <a:t>  </a:t>
            </a:r>
          </a:p>
        </p:txBody>
      </p:sp>
      <p:sp>
        <p:nvSpPr>
          <p:cNvPr id="4" name="Đáp án"/>
          <p:cNvSpPr/>
          <p:nvPr/>
        </p:nvSpPr>
        <p:spPr>
          <a:xfrm>
            <a:off x="642851" y="4471539"/>
            <a:ext cx="10906298" cy="1700660"/>
          </a:xfrm>
          <a:prstGeom prst="roundRect">
            <a:avLst>
              <a:gd name="adj" fmla="val 5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vi-VN" sz="3600" b="1" dirty="0">
                <a:ln w="0"/>
                <a:solidFill>
                  <a:srgbClr val="FF0000"/>
                </a:solidFill>
                <a:latin typeface="Times New Roman" panose="02020603050405020304" pitchFamily="18" charset="0"/>
                <a:cs typeface="Times New Roman" panose="02020603050405020304" pitchFamily="18" charset="0"/>
              </a:rPr>
              <a:t>c) Nó có thể khiến bạn có vẻ dễ gần và dễ gần</a:t>
            </a:r>
            <a:endParaRPr lang="en-US" sz="3600" b="1" dirty="0">
              <a:ln w="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590678" y="1022385"/>
            <a:ext cx="10974991" cy="3416320"/>
          </a:xfrm>
          <a:prstGeom prst="rect">
            <a:avLst/>
          </a:prstGeom>
          <a:noFill/>
        </p:spPr>
        <p:txBody>
          <a:bodyPr wrap="none" lIns="91440" tIns="45720" rIns="91440" bIns="45720">
            <a:spAutoFit/>
          </a:bodyPr>
          <a:lstStyle/>
          <a:p>
            <a:pPr lvl="0" algn="ctr">
              <a:defRPr/>
            </a:pPr>
            <a:r>
              <a:rPr lang="vi-VN" sz="3600" b="1" dirty="0">
                <a:ln w="0"/>
                <a:solidFill>
                  <a:srgbClr val="7030A0"/>
                </a:solidFill>
                <a:latin typeface="Times New Roman" panose="02020603050405020304" pitchFamily="18" charset="0"/>
                <a:cs typeface="Times New Roman" panose="02020603050405020304" pitchFamily="18" charset="0"/>
              </a:rPr>
              <a:t>Việc thể hiện thái độ vui vẻ và cởi mở có </a:t>
            </a:r>
            <a:endParaRPr lang="en-US" sz="3600" b="1" dirty="0">
              <a:ln w="0"/>
              <a:solidFill>
                <a:srgbClr val="7030A0"/>
              </a:solidFill>
              <a:latin typeface="Times New Roman" panose="02020603050405020304" pitchFamily="18" charset="0"/>
              <a:cs typeface="Times New Roman" panose="02020603050405020304" pitchFamily="18" charset="0"/>
            </a:endParaRPr>
          </a:p>
          <a:p>
            <a:pPr lvl="0" algn="ctr">
              <a:defRPr/>
            </a:pPr>
            <a:r>
              <a:rPr lang="vi-VN" sz="3600" b="1" dirty="0">
                <a:ln w="0"/>
                <a:solidFill>
                  <a:srgbClr val="7030A0"/>
                </a:solidFill>
                <a:latin typeface="Times New Roman" panose="02020603050405020304" pitchFamily="18" charset="0"/>
                <a:cs typeface="Times New Roman" panose="02020603050405020304" pitchFamily="18" charset="0"/>
              </a:rPr>
              <a:t>thể giúp ích như thế nào trong việc kết bạn mới?</a:t>
            </a:r>
            <a:endParaRPr lang="en-US" sz="3600" b="1" dirty="0">
              <a:ln w="0"/>
              <a:solidFill>
                <a:srgbClr val="7030A0"/>
              </a:solidFill>
              <a:latin typeface="Times New Roman" panose="02020603050405020304" pitchFamily="18" charset="0"/>
              <a:cs typeface="Times New Roman" panose="02020603050405020304" pitchFamily="18" charset="0"/>
            </a:endParaRPr>
          </a:p>
          <a:p>
            <a:pPr marL="742950" lvl="0" indent="-742950" algn="ctr">
              <a:buAutoNum type="alphaLcParenR"/>
              <a:defRPr/>
            </a:pPr>
            <a:r>
              <a:rPr lang="vi-VN" sz="3600" b="1" dirty="0">
                <a:ln w="0"/>
                <a:solidFill>
                  <a:srgbClr val="7030A0"/>
                </a:solidFill>
                <a:latin typeface="Times New Roman" panose="02020603050405020304" pitchFamily="18" charset="0"/>
                <a:cs typeface="Times New Roman" panose="02020603050405020304" pitchFamily="18" charset="0"/>
              </a:rPr>
              <a:t>Nó khiến bạn có vẻ khó tiếp cận</a:t>
            </a:r>
            <a:endParaRPr lang="en-US" sz="3600" b="1" dirty="0">
              <a:ln w="0"/>
              <a:solidFill>
                <a:srgbClr val="7030A0"/>
              </a:solidFill>
              <a:latin typeface="Times New Roman" panose="02020603050405020304" pitchFamily="18" charset="0"/>
              <a:cs typeface="Times New Roman" panose="02020603050405020304" pitchFamily="18" charset="0"/>
            </a:endParaRPr>
          </a:p>
          <a:p>
            <a:pPr lvl="0" algn="ctr">
              <a:defRPr/>
            </a:pPr>
            <a:r>
              <a:rPr lang="vi-VN" sz="3600" b="1" dirty="0">
                <a:ln w="0"/>
                <a:solidFill>
                  <a:srgbClr val="7030A0"/>
                </a:solidFill>
                <a:latin typeface="Times New Roman" panose="02020603050405020304" pitchFamily="18" charset="0"/>
                <a:cs typeface="Times New Roman" panose="02020603050405020304" pitchFamily="18" charset="0"/>
              </a:rPr>
              <a:t>b) Nó không ảnh hưởng gì đến việc kết bạn mới</a:t>
            </a:r>
            <a:endParaRPr lang="en-US" sz="3600" b="1" dirty="0">
              <a:ln w="0"/>
              <a:solidFill>
                <a:srgbClr val="7030A0"/>
              </a:solidFill>
              <a:latin typeface="Times New Roman" panose="02020603050405020304" pitchFamily="18" charset="0"/>
              <a:cs typeface="Times New Roman" panose="02020603050405020304" pitchFamily="18" charset="0"/>
            </a:endParaRPr>
          </a:p>
          <a:p>
            <a:pPr lvl="0" algn="ctr">
              <a:defRPr/>
            </a:pPr>
            <a:r>
              <a:rPr lang="vi-VN" sz="3600" b="1" dirty="0">
                <a:ln w="0"/>
                <a:solidFill>
                  <a:srgbClr val="7030A0"/>
                </a:solidFill>
                <a:latin typeface="Times New Roman" panose="02020603050405020304" pitchFamily="18" charset="0"/>
                <a:cs typeface="Times New Roman" panose="02020603050405020304" pitchFamily="18" charset="0"/>
              </a:rPr>
              <a:t>c) Nó có thể khiến bạn có vẻ dễ gần và dễ gần</a:t>
            </a:r>
            <a:endParaRPr lang="en-US" sz="3600" b="1" dirty="0">
              <a:ln w="0"/>
              <a:solidFill>
                <a:srgbClr val="7030A0"/>
              </a:solidFill>
              <a:latin typeface="Times New Roman" panose="02020603050405020304" pitchFamily="18" charset="0"/>
              <a:cs typeface="Times New Roman" panose="02020603050405020304" pitchFamily="18" charset="0"/>
            </a:endParaRPr>
          </a:p>
          <a:p>
            <a:pPr lvl="0" algn="ctr">
              <a:defRPr/>
            </a:pPr>
            <a:r>
              <a:rPr lang="vi-VN" sz="3600" b="1" dirty="0">
                <a:ln w="0"/>
                <a:solidFill>
                  <a:srgbClr val="7030A0"/>
                </a:solidFill>
                <a:latin typeface="Times New Roman" panose="02020603050405020304" pitchFamily="18" charset="0"/>
                <a:cs typeface="Times New Roman" panose="02020603050405020304" pitchFamily="18" charset="0"/>
              </a:rPr>
              <a:t>d) Nó không được khuyến khích trong môi trường mới</a:t>
            </a:r>
            <a:endParaRPr kumimoji="0" lang="en-US" sz="3600" b="1" i="0" u="none" strike="noStrike" kern="1200" cap="none" spc="0" normalizeH="0" baseline="0" noProof="0" dirty="0">
              <a:ln w="0"/>
              <a:solidFill>
                <a:srgbClr val="7030A0"/>
              </a:solidFill>
              <a:effectLst/>
              <a:uLnTx/>
              <a:uFillTx/>
              <a:latin typeface="Times New Roman" panose="02020603050405020304" pitchFamily="18" charset="0"/>
              <a:cs typeface="Times New Roman" panose="02020603050405020304" pitchFamily="18" charset="0"/>
            </a:endParaRPr>
          </a:p>
        </p:txBody>
      </p:sp>
      <p:pic>
        <p:nvPicPr>
          <p:cNvPr id="6" name="Beach_Disc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168044" y="-777892"/>
            <a:ext cx="609600" cy="609600"/>
          </a:xfrm>
          <a:prstGeom prst="rect">
            <a:avLst/>
          </a:prstGeom>
        </p:spPr>
      </p:pic>
      <p:pic>
        <p:nvPicPr>
          <p:cNvPr id="9" name="Picture 8">
            <a:hlinkClick r:id="rId10" action="ppaction://hlinksldjump"/>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9036" b="80599" l="15154" r="63324"/>
                    </a14:imgEffect>
                  </a14:imgLayer>
                </a14:imgProps>
              </a:ext>
            </a:extLst>
          </a:blip>
          <a:srcRect l="14807" t="28545" r="36145" b="18756"/>
          <a:stretch/>
        </p:blipFill>
        <p:spPr>
          <a:xfrm>
            <a:off x="10226071" y="5552903"/>
            <a:ext cx="1620982" cy="1305097"/>
          </a:xfrm>
          <a:prstGeom prst="rect">
            <a:avLst/>
          </a:prstGeom>
        </p:spPr>
      </p:pic>
      <p:pic>
        <p:nvPicPr>
          <p:cNvPr id="10" name="Picture 115" descr="ALRMCLOK"/>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62209" y="346749"/>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12"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13"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14"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15"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16"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17"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18"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19"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20"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21"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22"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23"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24"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25"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26"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pic>
        <p:nvPicPr>
          <p:cNvPr id="7" name="Picture 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26071" y="244618"/>
            <a:ext cx="1905000" cy="1581150"/>
          </a:xfrm>
          <a:prstGeom prst="rect">
            <a:avLst/>
          </a:prstGeom>
        </p:spPr>
      </p:pic>
    </p:spTree>
    <p:extLst>
      <p:ext uri="{BB962C8B-B14F-4D97-AF65-F5344CB8AC3E}">
        <p14:creationId xmlns:p14="http://schemas.microsoft.com/office/powerpoint/2010/main" val="1345382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3745" fill="hold"/>
                                        <p:tgtEl>
                                          <p:spTgt spid="6"/>
                                        </p:tgtEl>
                                      </p:cBhvr>
                                    </p:cmd>
                                  </p:childTnLst>
                                </p:cTn>
                              </p:par>
                              <p:par>
                                <p:cTn id="7" presetID="53" presetClass="entr" presetSubtype="16"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animEffect transition="in" filter="fade">
                                      <p:cBhvr>
                                        <p:cTn id="11" dur="5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 calcmode="lin" valueType="num">
                                      <p:cBhvr>
                                        <p:cTn id="23" dur="1000" fill="hold"/>
                                        <p:tgtEl>
                                          <p:spTgt spid="5"/>
                                        </p:tgtEl>
                                        <p:attrNameLst>
                                          <p:attrName>style.rotation</p:attrName>
                                        </p:attrNameLst>
                                      </p:cBhvr>
                                      <p:tavLst>
                                        <p:tav tm="0">
                                          <p:val>
                                            <p:fltVal val="90"/>
                                          </p:val>
                                        </p:tav>
                                        <p:tav tm="100000">
                                          <p:val>
                                            <p:fltVal val="0"/>
                                          </p:val>
                                        </p:tav>
                                      </p:tavLst>
                                    </p:anim>
                                    <p:animEffect transition="in" filter="fade">
                                      <p:cBhvr>
                                        <p:cTn id="2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fltVal val="0"/>
                                          </p:val>
                                        </p:tav>
                                        <p:tav tm="100000">
                                          <p:val>
                                            <p:strVal val="#ppt_h"/>
                                          </p:val>
                                        </p:tav>
                                      </p:tavLst>
                                    </p:anim>
                                    <p:animEffect transition="in" filter="fade">
                                      <p:cBhvr>
                                        <p:cTn id="32" dur="500"/>
                                        <p:tgtEl>
                                          <p:spTgt spid="4"/>
                                        </p:tgtEl>
                                      </p:cBhvr>
                                    </p:animEffect>
                                  </p:childTnLst>
                                  <p:subTnLst>
                                    <p:audio>
                                      <p:cMediaNode>
                                        <p:cTn display="0" masterRel="sameClick">
                                          <p:stCondLst>
                                            <p:cond evt="begin" delay="0">
                                              <p:tn val="28"/>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3"/>
                  </p:tgtEl>
                </p:cond>
              </p:nextCondLst>
            </p:seq>
            <p:audio>
              <p:cMediaNode vol="15152">
                <p:cTn id="33" fill="hold" display="0">
                  <p:stCondLst>
                    <p:cond delay="indefinite"/>
                  </p:stCondLst>
                  <p:endCondLst>
                    <p:cond evt="onStopAudio" delay="0">
                      <p:tgtEl>
                        <p:sldTgt/>
                      </p:tgtEl>
                    </p:cond>
                  </p:endCondLst>
                </p:cTn>
                <p:tgtEl>
                  <p:spTgt spid="6"/>
                </p:tgtEl>
              </p:cMediaNode>
            </p:audio>
            <p:seq concurrent="1" nextAc="seek">
              <p:cTn id="34" restart="whenNotActive" fill="hold" evtFilter="cancelBubble" nodeType="interactiveSeq">
                <p:stCondLst>
                  <p:cond evt="onClick" delay="0">
                    <p:tgtEl>
                      <p:spTgt spid="10"/>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grpId="0" nodeType="afterEffect">
                                  <p:stCondLst>
                                    <p:cond delay="1000"/>
                                  </p:stCondLst>
                                  <p:childTnLst>
                                    <p:set>
                                      <p:cBhvr>
                                        <p:cTn id="38"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6" name="beep.wav"/>
                                        </p:tgtEl>
                                      </p:cMediaNode>
                                    </p:audio>
                                  </p:subTnLst>
                                </p:cTn>
                              </p:par>
                            </p:childTnLst>
                          </p:cTn>
                        </p:par>
                        <p:par>
                          <p:cTn id="39" fill="hold">
                            <p:stCondLst>
                              <p:cond delay="1000"/>
                            </p:stCondLst>
                            <p:childTnLst>
                              <p:par>
                                <p:cTn id="40" presetID="1" presetClass="entr" presetSubtype="0" fill="hold" grpId="0" nodeType="afterEffect">
                                  <p:stCondLst>
                                    <p:cond delay="1000"/>
                                  </p:stCondLst>
                                  <p:childTnLst>
                                    <p:set>
                                      <p:cBhvr>
                                        <p:cTn id="41"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6" name="beep.wav"/>
                                        </p:tgtEl>
                                      </p:cMediaNode>
                                    </p:audio>
                                  </p:subTnLst>
                                </p:cTn>
                              </p:par>
                            </p:childTnLst>
                          </p:cTn>
                        </p:par>
                        <p:par>
                          <p:cTn id="42" fill="hold">
                            <p:stCondLst>
                              <p:cond delay="2000"/>
                            </p:stCondLst>
                            <p:childTnLst>
                              <p:par>
                                <p:cTn id="43" presetID="1" presetClass="entr" presetSubtype="0" fill="hold" grpId="0" nodeType="afterEffect">
                                  <p:stCondLst>
                                    <p:cond delay="1000"/>
                                  </p:stCondLst>
                                  <p:childTnLst>
                                    <p:set>
                                      <p:cBhvr>
                                        <p:cTn id="4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6" name="beep.wav"/>
                                        </p:tgtEl>
                                      </p:cMediaNode>
                                    </p:audio>
                                  </p:subTnLst>
                                </p:cTn>
                              </p:par>
                            </p:childTnLst>
                          </p:cTn>
                        </p:par>
                        <p:par>
                          <p:cTn id="45" fill="hold">
                            <p:stCondLst>
                              <p:cond delay="3000"/>
                            </p:stCondLst>
                            <p:childTnLst>
                              <p:par>
                                <p:cTn id="46" presetID="1" presetClass="entr" presetSubtype="0" fill="hold" grpId="0" nodeType="afterEffect">
                                  <p:stCondLst>
                                    <p:cond delay="1000"/>
                                  </p:stCondLst>
                                  <p:childTnLst>
                                    <p:set>
                                      <p:cBhvr>
                                        <p:cTn id="47"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6" name="beep.wav"/>
                                        </p:tgtEl>
                                      </p:cMediaNode>
                                    </p:audio>
                                  </p:subTnLst>
                                </p:cTn>
                              </p:par>
                            </p:childTnLst>
                          </p:cTn>
                        </p:par>
                        <p:par>
                          <p:cTn id="48" fill="hold">
                            <p:stCondLst>
                              <p:cond delay="4000"/>
                            </p:stCondLst>
                            <p:childTnLst>
                              <p:par>
                                <p:cTn id="49" presetID="1" presetClass="entr" presetSubtype="0" fill="hold" grpId="0" nodeType="afterEffect">
                                  <p:stCondLst>
                                    <p:cond delay="1000"/>
                                  </p:stCondLst>
                                  <p:childTnLst>
                                    <p:set>
                                      <p:cBhvr>
                                        <p:cTn id="5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6" name="beep.wav"/>
                                        </p:tgtEl>
                                      </p:cMediaNode>
                                    </p:audio>
                                  </p:subTnLst>
                                </p:cTn>
                              </p:par>
                            </p:childTnLst>
                          </p:cTn>
                        </p:par>
                        <p:par>
                          <p:cTn id="51" fill="hold">
                            <p:stCondLst>
                              <p:cond delay="5000"/>
                            </p:stCondLst>
                            <p:childTnLst>
                              <p:par>
                                <p:cTn id="52" presetID="1" presetClass="entr" presetSubtype="0" fill="hold" grpId="0" nodeType="afterEffect">
                                  <p:stCondLst>
                                    <p:cond delay="1000"/>
                                  </p:stCondLst>
                                  <p:childTnLst>
                                    <p:set>
                                      <p:cBhvr>
                                        <p:cTn id="53"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6" name="beep.wav"/>
                                        </p:tgtEl>
                                      </p:cMediaNode>
                                    </p:audio>
                                  </p:subTnLst>
                                </p:cTn>
                              </p:par>
                            </p:childTnLst>
                          </p:cTn>
                        </p:par>
                        <p:par>
                          <p:cTn id="54" fill="hold">
                            <p:stCondLst>
                              <p:cond delay="6000"/>
                            </p:stCondLst>
                            <p:childTnLst>
                              <p:par>
                                <p:cTn id="55" presetID="1" presetClass="entr" presetSubtype="0" fill="hold" grpId="0" nodeType="afterEffect">
                                  <p:stCondLst>
                                    <p:cond delay="1000"/>
                                  </p:stCondLst>
                                  <p:childTnLst>
                                    <p:set>
                                      <p:cBhvr>
                                        <p:cTn id="5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6" name="beep.wav"/>
                                        </p:tgtEl>
                                      </p:cMediaNode>
                                    </p:audio>
                                  </p:subTnLst>
                                </p:cTn>
                              </p:par>
                            </p:childTnLst>
                          </p:cTn>
                        </p:par>
                        <p:par>
                          <p:cTn id="57" fill="hold">
                            <p:stCondLst>
                              <p:cond delay="7000"/>
                            </p:stCondLst>
                            <p:childTnLst>
                              <p:par>
                                <p:cTn id="58" presetID="1" presetClass="entr" presetSubtype="0" fill="hold" grpId="0" nodeType="afterEffect">
                                  <p:stCondLst>
                                    <p:cond delay="1000"/>
                                  </p:stCondLst>
                                  <p:childTnLst>
                                    <p:set>
                                      <p:cBhvr>
                                        <p:cTn id="59"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6" name="beep.wav"/>
                                        </p:tgtEl>
                                      </p:cMediaNode>
                                    </p:audio>
                                  </p:subTnLst>
                                </p:cTn>
                              </p:par>
                            </p:childTnLst>
                          </p:cTn>
                        </p:par>
                        <p:par>
                          <p:cTn id="60" fill="hold">
                            <p:stCondLst>
                              <p:cond delay="8000"/>
                            </p:stCondLst>
                            <p:childTnLst>
                              <p:par>
                                <p:cTn id="61" presetID="1" presetClass="entr" presetSubtype="0" fill="hold" grpId="0" nodeType="afterEffect">
                                  <p:stCondLst>
                                    <p:cond delay="1000"/>
                                  </p:stCondLst>
                                  <p:childTnLst>
                                    <p:set>
                                      <p:cBhvr>
                                        <p:cTn id="62"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6" name="beep.wav"/>
                                        </p:tgtEl>
                                      </p:cMediaNode>
                                    </p:audio>
                                  </p:subTnLst>
                                </p:cTn>
                              </p:par>
                            </p:childTnLst>
                          </p:cTn>
                        </p:par>
                        <p:par>
                          <p:cTn id="63" fill="hold">
                            <p:stCondLst>
                              <p:cond delay="9000"/>
                            </p:stCondLst>
                            <p:childTnLst>
                              <p:par>
                                <p:cTn id="64" presetID="1" presetClass="entr" presetSubtype="0" fill="hold" grpId="0" nodeType="afterEffect">
                                  <p:stCondLst>
                                    <p:cond delay="1000"/>
                                  </p:stCondLst>
                                  <p:childTnLst>
                                    <p:set>
                                      <p:cBhvr>
                                        <p:cTn id="65"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6" name="beep.wav"/>
                                        </p:tgtEl>
                                      </p:cMediaNode>
                                    </p:audio>
                                  </p:subTnLst>
                                </p:cTn>
                              </p:par>
                            </p:childTnLst>
                          </p:cTn>
                        </p:par>
                        <p:par>
                          <p:cTn id="66" fill="hold">
                            <p:stCondLst>
                              <p:cond delay="10000"/>
                            </p:stCondLst>
                            <p:childTnLst>
                              <p:par>
                                <p:cTn id="67" presetID="1" presetClass="entr" presetSubtype="0" fill="hold" grpId="0" nodeType="afterEffect">
                                  <p:stCondLst>
                                    <p:cond delay="1000"/>
                                  </p:stCondLst>
                                  <p:childTnLst>
                                    <p:set>
                                      <p:cBhvr>
                                        <p:cTn id="6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6" name="beep.wav"/>
                                        </p:tgtEl>
                                      </p:cMediaNode>
                                    </p:audio>
                                  </p:subTnLst>
                                </p:cTn>
                              </p:par>
                            </p:childTnLst>
                          </p:cTn>
                        </p:par>
                        <p:par>
                          <p:cTn id="69" fill="hold">
                            <p:stCondLst>
                              <p:cond delay="11000"/>
                            </p:stCondLst>
                            <p:childTnLst>
                              <p:par>
                                <p:cTn id="70" presetID="1" presetClass="entr" presetSubtype="0" fill="hold" grpId="0" nodeType="afterEffect">
                                  <p:stCondLst>
                                    <p:cond delay="1000"/>
                                  </p:stCondLst>
                                  <p:childTnLst>
                                    <p:set>
                                      <p:cBhvr>
                                        <p:cTn id="7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6" name="beep.wav"/>
                                        </p:tgtEl>
                                      </p:cMediaNode>
                                    </p:audio>
                                  </p:subTnLst>
                                </p:cTn>
                              </p:par>
                            </p:childTnLst>
                          </p:cTn>
                        </p:par>
                        <p:par>
                          <p:cTn id="72" fill="hold">
                            <p:stCondLst>
                              <p:cond delay="12000"/>
                            </p:stCondLst>
                            <p:childTnLst>
                              <p:par>
                                <p:cTn id="73" presetID="1" presetClass="entr" presetSubtype="0" fill="hold" grpId="0" nodeType="afterEffect">
                                  <p:stCondLst>
                                    <p:cond delay="1000"/>
                                  </p:stCondLst>
                                  <p:childTnLst>
                                    <p:set>
                                      <p:cBhvr>
                                        <p:cTn id="7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6" name="beep.wav"/>
                                        </p:tgtEl>
                                      </p:cMediaNode>
                                    </p:audio>
                                  </p:subTnLst>
                                </p:cTn>
                              </p:par>
                            </p:childTnLst>
                          </p:cTn>
                        </p:par>
                        <p:par>
                          <p:cTn id="75" fill="hold">
                            <p:stCondLst>
                              <p:cond delay="13000"/>
                            </p:stCondLst>
                            <p:childTnLst>
                              <p:par>
                                <p:cTn id="76" presetID="1" presetClass="entr" presetSubtype="0" fill="hold" grpId="0" nodeType="afterEffect">
                                  <p:stCondLst>
                                    <p:cond delay="1000"/>
                                  </p:stCondLst>
                                  <p:childTnLst>
                                    <p:set>
                                      <p:cBhvr>
                                        <p:cTn id="77"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6" name="beep.wav"/>
                                        </p:tgtEl>
                                      </p:cMediaNode>
                                    </p:audio>
                                  </p:subTnLst>
                                </p:cTn>
                              </p:par>
                            </p:childTnLst>
                          </p:cTn>
                        </p:par>
                        <p:par>
                          <p:cTn id="78" fill="hold">
                            <p:stCondLst>
                              <p:cond delay="14000"/>
                            </p:stCondLst>
                            <p:childTnLst>
                              <p:par>
                                <p:cTn id="79" presetID="1" presetClass="entr" presetSubtype="0" fill="hold" grpId="0" nodeType="afterEffect">
                                  <p:stCondLst>
                                    <p:cond delay="1000"/>
                                  </p:stCondLst>
                                  <p:childTnLst>
                                    <p:set>
                                      <p:cBhvr>
                                        <p:cTn id="8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6" name="beep.wav"/>
                                        </p:tgtEl>
                                      </p:cMediaNode>
                                    </p:audio>
                                  </p:subTnLst>
                                </p:cTn>
                              </p:par>
                            </p:childTnLst>
                          </p:cTn>
                        </p:par>
                        <p:par>
                          <p:cTn id="81" fill="hold">
                            <p:stCondLst>
                              <p:cond delay="15000"/>
                            </p:stCondLst>
                            <p:childTnLst>
                              <p:par>
                                <p:cTn id="82" presetID="1" presetClass="entr" presetSubtype="0" fill="hold" grpId="0" nodeType="afterEffect">
                                  <p:stCondLst>
                                    <p:cond delay="1000"/>
                                  </p:stCondLst>
                                  <p:childTnLst>
                                    <p:set>
                                      <p:cBhvr>
                                        <p:cTn id="83"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10"/>
                  </p:tgtEl>
                </p:cond>
              </p:nextCondLst>
            </p:seq>
          </p:childTnLst>
        </p:cTn>
      </p:par>
    </p:tnLst>
    <p:bldLst>
      <p:bldP spid="2" grpId="0" animBg="1"/>
      <p:bldP spid="3" grpId="0" animBg="1"/>
      <p:bldP spid="4" grpId="0" animBg="1"/>
      <p:bldP spid="5" grpId="0"/>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b="-10000"/>
          </a:stretch>
        </a:blipFill>
        <a:effectLst/>
      </p:bgPr>
    </p:bg>
    <p:spTree>
      <p:nvGrpSpPr>
        <p:cNvPr id="1" name=""/>
        <p:cNvGrpSpPr/>
        <p:nvPr/>
      </p:nvGrpSpPr>
      <p:grpSpPr>
        <a:xfrm>
          <a:off x="0" y="0"/>
          <a:ext cx="0" cy="0"/>
          <a:chOff x="0" y="0"/>
          <a:chExt cx="0" cy="0"/>
        </a:xfrm>
      </p:grpSpPr>
      <p:sp>
        <p:nvSpPr>
          <p:cNvPr id="2" name="Nội dung CH"/>
          <p:cNvSpPr/>
          <p:nvPr/>
        </p:nvSpPr>
        <p:spPr>
          <a:xfrm>
            <a:off x="1124209" y="714634"/>
            <a:ext cx="11258266" cy="4867102"/>
          </a:xfrm>
          <a:prstGeom prst="roundRect">
            <a:avLst/>
          </a:prstGeom>
          <a:solidFill>
            <a:srgbClr val="FFFF00">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3" name="Câu hỏi"/>
          <p:cNvSpPr/>
          <p:nvPr/>
        </p:nvSpPr>
        <p:spPr>
          <a:xfrm>
            <a:off x="3424844" y="0"/>
            <a:ext cx="5552901" cy="6858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54E0A"/>
                </a:solidFill>
                <a:effectLst/>
                <a:uLnTx/>
                <a:uFillTx/>
                <a:latin typeface="Tahoma" pitchFamily="34" charset="0"/>
                <a:ea typeface="+mn-ea"/>
                <a:cs typeface="Tahoma" pitchFamily="34" charset="0"/>
              </a:rPr>
              <a:t>Câu</a:t>
            </a:r>
            <a:r>
              <a:rPr kumimoji="0" lang="en-US" sz="3200" b="1" i="0" u="none" strike="noStrike" kern="1200" cap="none" spc="0" normalizeH="0" baseline="0" noProof="0" dirty="0">
                <a:ln>
                  <a:noFill/>
                </a:ln>
                <a:solidFill>
                  <a:srgbClr val="F54E0A"/>
                </a:solidFill>
                <a:effectLst/>
                <a:uLnTx/>
                <a:uFillTx/>
                <a:latin typeface="Tahoma" pitchFamily="34" charset="0"/>
                <a:ea typeface="+mn-ea"/>
                <a:cs typeface="Tahoma" pitchFamily="34" charset="0"/>
              </a:rPr>
              <a:t> </a:t>
            </a:r>
            <a:r>
              <a:rPr kumimoji="0" lang="en-US" sz="3200" b="1" i="0" u="none" strike="noStrike" kern="1200" cap="none" spc="0" normalizeH="0" baseline="0" noProof="0" dirty="0" err="1">
                <a:ln>
                  <a:noFill/>
                </a:ln>
                <a:solidFill>
                  <a:srgbClr val="F54E0A"/>
                </a:solidFill>
                <a:effectLst/>
                <a:uLnTx/>
                <a:uFillTx/>
                <a:latin typeface="Tahoma" pitchFamily="34" charset="0"/>
                <a:ea typeface="+mn-ea"/>
                <a:cs typeface="Tahoma" pitchFamily="34" charset="0"/>
              </a:rPr>
              <a:t>hỏi</a:t>
            </a:r>
            <a:r>
              <a:rPr kumimoji="0" lang="en-US" sz="3200" b="1" i="0" u="none" strike="noStrike" kern="1200" cap="none" spc="0" normalizeH="0" baseline="0" noProof="0" dirty="0">
                <a:ln>
                  <a:noFill/>
                </a:ln>
                <a:solidFill>
                  <a:srgbClr val="F54E0A"/>
                </a:solidFill>
                <a:effectLst/>
                <a:uLnTx/>
                <a:uFillTx/>
                <a:latin typeface="Tahoma" pitchFamily="34" charset="0"/>
                <a:ea typeface="+mn-ea"/>
                <a:cs typeface="Tahoma" pitchFamily="34" charset="0"/>
              </a:rPr>
              <a:t>  </a:t>
            </a:r>
          </a:p>
        </p:txBody>
      </p:sp>
      <p:sp>
        <p:nvSpPr>
          <p:cNvPr id="4" name="Đáp án"/>
          <p:cNvSpPr/>
          <p:nvPr/>
        </p:nvSpPr>
        <p:spPr>
          <a:xfrm>
            <a:off x="625024" y="4364009"/>
            <a:ext cx="10906298" cy="1700660"/>
          </a:xfrm>
          <a:prstGeom prst="roundRect">
            <a:avLst>
              <a:gd name="adj" fmla="val 5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vi-VN" sz="4000" b="1" dirty="0">
                <a:ln w="0"/>
                <a:solidFill>
                  <a:srgbClr val="7030A0"/>
                </a:solidFill>
                <a:latin typeface="Times New Roman" panose="02020603050405020304" pitchFamily="18" charset="0"/>
                <a:cs typeface="Times New Roman" panose="02020603050405020304" pitchFamily="18" charset="0"/>
              </a:rPr>
              <a:t>b) Nó giúp người khác hiểu bạn hơn</a:t>
            </a:r>
            <a:endParaRPr lang="en-US" sz="4000" b="1" dirty="0">
              <a:ln w="0"/>
              <a:solidFill>
                <a:srgbClr val="7030A0"/>
              </a:solidFill>
              <a:latin typeface="Times New Roman" panose="02020603050405020304" pitchFamily="18" charset="0"/>
              <a:cs typeface="Times New Roman" panose="02020603050405020304" pitchFamily="18" charset="0"/>
            </a:endParaRPr>
          </a:p>
        </p:txBody>
      </p:sp>
      <p:sp>
        <p:nvSpPr>
          <p:cNvPr id="5" name="Rectangle 4"/>
          <p:cNvSpPr/>
          <p:nvPr/>
        </p:nvSpPr>
        <p:spPr>
          <a:xfrm>
            <a:off x="887490" y="1022385"/>
            <a:ext cx="10381367" cy="3046988"/>
          </a:xfrm>
          <a:prstGeom prst="rect">
            <a:avLst/>
          </a:prstGeom>
          <a:noFill/>
        </p:spPr>
        <p:txBody>
          <a:bodyPr wrap="none" lIns="91440" tIns="45720" rIns="91440" bIns="45720">
            <a:spAutoFit/>
          </a:bodyPr>
          <a:lstStyle/>
          <a:p>
            <a:pPr lvl="0" algn="ctr">
              <a:defRPr/>
            </a:pPr>
            <a:r>
              <a:rPr lang="en-US" sz="3200" b="1" dirty="0">
                <a:ln w="0"/>
                <a:solidFill>
                  <a:srgbClr val="FF0000"/>
                </a:solidFill>
                <a:latin typeface="Times New Roman" panose="02020603050405020304" pitchFamily="18" charset="0"/>
                <a:cs typeface="Times New Roman" panose="02020603050405020304" pitchFamily="18" charset="0"/>
              </a:rPr>
              <a:t>	T</a:t>
            </a:r>
            <a:r>
              <a:rPr lang="vi-VN" sz="3200" b="1" dirty="0">
                <a:ln w="0"/>
                <a:solidFill>
                  <a:srgbClr val="FF0000"/>
                </a:solidFill>
                <a:latin typeface="Times New Roman" panose="02020603050405020304" pitchFamily="18" charset="0"/>
                <a:cs typeface="Times New Roman" panose="02020603050405020304" pitchFamily="18" charset="0"/>
              </a:rPr>
              <a:t>ại sao việc thể hiện sự quan tâm và chia sẻ sở thích khi </a:t>
            </a:r>
            <a:endParaRPr lang="en-US" sz="3200" b="1" dirty="0">
              <a:ln w="0"/>
              <a:solidFill>
                <a:srgbClr val="FF0000"/>
              </a:solidFill>
              <a:latin typeface="Times New Roman" panose="02020603050405020304" pitchFamily="18" charset="0"/>
              <a:cs typeface="Times New Roman" panose="02020603050405020304" pitchFamily="18" charset="0"/>
            </a:endParaRPr>
          </a:p>
          <a:p>
            <a:pPr lvl="0" algn="ctr">
              <a:defRPr/>
            </a:pPr>
            <a:r>
              <a:rPr lang="vi-VN" sz="3200" b="1" dirty="0">
                <a:ln w="0"/>
                <a:solidFill>
                  <a:srgbClr val="FF0000"/>
                </a:solidFill>
                <a:latin typeface="Times New Roman" panose="02020603050405020304" pitchFamily="18" charset="0"/>
                <a:cs typeface="Times New Roman" panose="02020603050405020304" pitchFamily="18" charset="0"/>
              </a:rPr>
              <a:t>kết bạn mới lại quan trọng?</a:t>
            </a:r>
            <a:endParaRPr lang="en-US" sz="3200" b="1" dirty="0">
              <a:ln w="0"/>
              <a:solidFill>
                <a:srgbClr val="FF0000"/>
              </a:solidFill>
              <a:latin typeface="Times New Roman" panose="02020603050405020304" pitchFamily="18" charset="0"/>
              <a:cs typeface="Times New Roman" panose="02020603050405020304" pitchFamily="18" charset="0"/>
            </a:endParaRPr>
          </a:p>
          <a:p>
            <a:pPr marL="742950" lvl="0" indent="-742950">
              <a:buAutoNum type="alphaLcParenR"/>
              <a:defRPr/>
            </a:pPr>
            <a:r>
              <a:rPr lang="vi-VN" sz="3200" b="1" dirty="0">
                <a:ln w="0"/>
                <a:solidFill>
                  <a:srgbClr val="7030A0"/>
                </a:solidFill>
                <a:latin typeface="Times New Roman" panose="02020603050405020304" pitchFamily="18" charset="0"/>
                <a:cs typeface="Times New Roman" panose="02020603050405020304" pitchFamily="18" charset="0"/>
              </a:rPr>
              <a:t>Nó có thể làm cho cuộc trò chuyện trở nên nhàm chán</a:t>
            </a:r>
            <a:endParaRPr lang="en-US" sz="3200" b="1" dirty="0">
              <a:ln w="0"/>
              <a:solidFill>
                <a:srgbClr val="7030A0"/>
              </a:solidFill>
              <a:latin typeface="Times New Roman" panose="02020603050405020304" pitchFamily="18" charset="0"/>
              <a:cs typeface="Times New Roman" panose="02020603050405020304" pitchFamily="18" charset="0"/>
            </a:endParaRPr>
          </a:p>
          <a:p>
            <a:pPr lvl="0">
              <a:defRPr/>
            </a:pPr>
            <a:r>
              <a:rPr lang="vi-VN" sz="3200" b="1" dirty="0">
                <a:ln w="0"/>
                <a:solidFill>
                  <a:srgbClr val="7030A0"/>
                </a:solidFill>
                <a:latin typeface="Times New Roman" panose="02020603050405020304" pitchFamily="18" charset="0"/>
                <a:cs typeface="Times New Roman" panose="02020603050405020304" pitchFamily="18" charset="0"/>
              </a:rPr>
              <a:t>b) Nó giúp người khác hiểu bạn hơn</a:t>
            </a:r>
            <a:endParaRPr lang="en-US" sz="3200" b="1" dirty="0">
              <a:ln w="0"/>
              <a:solidFill>
                <a:srgbClr val="7030A0"/>
              </a:solidFill>
              <a:latin typeface="Times New Roman" panose="02020603050405020304" pitchFamily="18" charset="0"/>
              <a:cs typeface="Times New Roman" panose="02020603050405020304" pitchFamily="18" charset="0"/>
            </a:endParaRPr>
          </a:p>
          <a:p>
            <a:pPr lvl="0">
              <a:defRPr/>
            </a:pPr>
            <a:r>
              <a:rPr lang="vi-VN" sz="3200" b="1" dirty="0">
                <a:ln w="0"/>
                <a:solidFill>
                  <a:srgbClr val="7030A0"/>
                </a:solidFill>
                <a:latin typeface="Times New Roman" panose="02020603050405020304" pitchFamily="18" charset="0"/>
                <a:cs typeface="Times New Roman" panose="02020603050405020304" pitchFamily="18" charset="0"/>
              </a:rPr>
              <a:t>c) Việc không làm như vậy được coi là thô lỗ</a:t>
            </a:r>
            <a:endParaRPr lang="en-US" sz="3200" b="1" dirty="0">
              <a:ln w="0"/>
              <a:solidFill>
                <a:srgbClr val="7030A0"/>
              </a:solidFill>
              <a:latin typeface="Times New Roman" panose="02020603050405020304" pitchFamily="18" charset="0"/>
              <a:cs typeface="Times New Roman" panose="02020603050405020304" pitchFamily="18" charset="0"/>
            </a:endParaRPr>
          </a:p>
          <a:p>
            <a:pPr lvl="0">
              <a:defRPr/>
            </a:pPr>
            <a:r>
              <a:rPr lang="vi-VN" sz="3200" b="1" dirty="0">
                <a:ln w="0"/>
                <a:solidFill>
                  <a:srgbClr val="7030A0"/>
                </a:solidFill>
                <a:latin typeface="Times New Roman" panose="02020603050405020304" pitchFamily="18" charset="0"/>
                <a:cs typeface="Times New Roman" panose="02020603050405020304" pitchFamily="18" charset="0"/>
              </a:rPr>
              <a:t>d) Nó không quan trọng</a:t>
            </a:r>
            <a:endParaRPr kumimoji="0" lang="en-US" sz="3200" b="1" i="0" u="none" strike="noStrike" kern="1200" cap="none" spc="0" normalizeH="0" baseline="0" noProof="0" dirty="0">
              <a:ln w="0"/>
              <a:solidFill>
                <a:srgbClr val="7030A0"/>
              </a:solidFill>
              <a:effectLst/>
              <a:uLnTx/>
              <a:uFillTx/>
              <a:latin typeface="Times New Roman" panose="02020603050405020304" pitchFamily="18" charset="0"/>
              <a:cs typeface="Times New Roman" panose="02020603050405020304" pitchFamily="18" charset="0"/>
            </a:endParaRPr>
          </a:p>
        </p:txBody>
      </p:sp>
      <p:pic>
        <p:nvPicPr>
          <p:cNvPr id="6" name="Beach_Disc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168044" y="-777892"/>
            <a:ext cx="609600" cy="609600"/>
          </a:xfrm>
          <a:prstGeom prst="rect">
            <a:avLst/>
          </a:prstGeom>
        </p:spPr>
      </p:pic>
      <p:pic>
        <p:nvPicPr>
          <p:cNvPr id="9" name="Picture 8">
            <a:hlinkClick r:id="rId10" action="ppaction://hlinksldjump"/>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9036" b="80599" l="15154" r="63324"/>
                    </a14:imgEffect>
                  </a14:imgLayer>
                </a14:imgProps>
              </a:ext>
            </a:extLst>
          </a:blip>
          <a:srcRect l="14807" t="28545" r="36145" b="18756"/>
          <a:stretch/>
        </p:blipFill>
        <p:spPr>
          <a:xfrm>
            <a:off x="10226071" y="5552903"/>
            <a:ext cx="1620982" cy="1305097"/>
          </a:xfrm>
          <a:prstGeom prst="rect">
            <a:avLst/>
          </a:prstGeom>
        </p:spPr>
      </p:pic>
      <p:pic>
        <p:nvPicPr>
          <p:cNvPr id="10" name="Picture 115" descr="ALRMCLOK"/>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62209" y="346749"/>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12"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13"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14"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15"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16"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17"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18"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19"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20"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21"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22"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23"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24"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25"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26"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pic>
        <p:nvPicPr>
          <p:cNvPr id="8" name="Picture 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667339" y="-473092"/>
            <a:ext cx="1905000" cy="1905000"/>
          </a:xfrm>
          <a:prstGeom prst="rect">
            <a:avLst/>
          </a:prstGeom>
        </p:spPr>
      </p:pic>
    </p:spTree>
    <p:extLst>
      <p:ext uri="{BB962C8B-B14F-4D97-AF65-F5344CB8AC3E}">
        <p14:creationId xmlns:p14="http://schemas.microsoft.com/office/powerpoint/2010/main" val="3751347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3745" fill="hold"/>
                                        <p:tgtEl>
                                          <p:spTgt spid="6"/>
                                        </p:tgtEl>
                                      </p:cBhvr>
                                    </p:cmd>
                                  </p:childTnLst>
                                </p:cTn>
                              </p:par>
                              <p:par>
                                <p:cTn id="7" presetID="53" presetClass="entr" presetSubtype="16"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animEffect transition="in" filter="fade">
                                      <p:cBhvr>
                                        <p:cTn id="11" dur="5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 calcmode="lin" valueType="num">
                                      <p:cBhvr>
                                        <p:cTn id="23" dur="1000" fill="hold"/>
                                        <p:tgtEl>
                                          <p:spTgt spid="5"/>
                                        </p:tgtEl>
                                        <p:attrNameLst>
                                          <p:attrName>style.rotation</p:attrName>
                                        </p:attrNameLst>
                                      </p:cBhvr>
                                      <p:tavLst>
                                        <p:tav tm="0">
                                          <p:val>
                                            <p:fltVal val="90"/>
                                          </p:val>
                                        </p:tav>
                                        <p:tav tm="100000">
                                          <p:val>
                                            <p:fltVal val="0"/>
                                          </p:val>
                                        </p:tav>
                                      </p:tavLst>
                                    </p:anim>
                                    <p:animEffect transition="in" filter="fade">
                                      <p:cBhvr>
                                        <p:cTn id="2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fltVal val="0"/>
                                          </p:val>
                                        </p:tav>
                                        <p:tav tm="100000">
                                          <p:val>
                                            <p:strVal val="#ppt_h"/>
                                          </p:val>
                                        </p:tav>
                                      </p:tavLst>
                                    </p:anim>
                                    <p:animEffect transition="in" filter="fade">
                                      <p:cBhvr>
                                        <p:cTn id="32" dur="500"/>
                                        <p:tgtEl>
                                          <p:spTgt spid="4"/>
                                        </p:tgtEl>
                                      </p:cBhvr>
                                    </p:animEffect>
                                  </p:childTnLst>
                                  <p:subTnLst>
                                    <p:audio>
                                      <p:cMediaNode>
                                        <p:cTn display="0" masterRel="sameClick">
                                          <p:stCondLst>
                                            <p:cond evt="begin" delay="0">
                                              <p:tn val="28"/>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3"/>
                  </p:tgtEl>
                </p:cond>
              </p:nextCondLst>
            </p:seq>
            <p:audio>
              <p:cMediaNode vol="15152">
                <p:cTn id="33" fill="hold" display="0">
                  <p:stCondLst>
                    <p:cond delay="indefinite"/>
                  </p:stCondLst>
                  <p:endCondLst>
                    <p:cond evt="onStopAudio" delay="0">
                      <p:tgtEl>
                        <p:sldTgt/>
                      </p:tgtEl>
                    </p:cond>
                  </p:endCondLst>
                </p:cTn>
                <p:tgtEl>
                  <p:spTgt spid="6"/>
                </p:tgtEl>
              </p:cMediaNode>
            </p:audio>
            <p:seq concurrent="1" nextAc="seek">
              <p:cTn id="34" restart="whenNotActive" fill="hold" evtFilter="cancelBubble" nodeType="interactiveSeq">
                <p:stCondLst>
                  <p:cond evt="onClick" delay="0">
                    <p:tgtEl>
                      <p:spTgt spid="10"/>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grpId="0" nodeType="afterEffect">
                                  <p:stCondLst>
                                    <p:cond delay="1000"/>
                                  </p:stCondLst>
                                  <p:childTnLst>
                                    <p:set>
                                      <p:cBhvr>
                                        <p:cTn id="38"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6" name="beep.wav"/>
                                        </p:tgtEl>
                                      </p:cMediaNode>
                                    </p:audio>
                                  </p:subTnLst>
                                </p:cTn>
                              </p:par>
                            </p:childTnLst>
                          </p:cTn>
                        </p:par>
                        <p:par>
                          <p:cTn id="39" fill="hold">
                            <p:stCondLst>
                              <p:cond delay="1000"/>
                            </p:stCondLst>
                            <p:childTnLst>
                              <p:par>
                                <p:cTn id="40" presetID="1" presetClass="entr" presetSubtype="0" fill="hold" grpId="0" nodeType="afterEffect">
                                  <p:stCondLst>
                                    <p:cond delay="1000"/>
                                  </p:stCondLst>
                                  <p:childTnLst>
                                    <p:set>
                                      <p:cBhvr>
                                        <p:cTn id="41"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6" name="beep.wav"/>
                                        </p:tgtEl>
                                      </p:cMediaNode>
                                    </p:audio>
                                  </p:subTnLst>
                                </p:cTn>
                              </p:par>
                            </p:childTnLst>
                          </p:cTn>
                        </p:par>
                        <p:par>
                          <p:cTn id="42" fill="hold">
                            <p:stCondLst>
                              <p:cond delay="2000"/>
                            </p:stCondLst>
                            <p:childTnLst>
                              <p:par>
                                <p:cTn id="43" presetID="1" presetClass="entr" presetSubtype="0" fill="hold" grpId="0" nodeType="afterEffect">
                                  <p:stCondLst>
                                    <p:cond delay="1000"/>
                                  </p:stCondLst>
                                  <p:childTnLst>
                                    <p:set>
                                      <p:cBhvr>
                                        <p:cTn id="4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6" name="beep.wav"/>
                                        </p:tgtEl>
                                      </p:cMediaNode>
                                    </p:audio>
                                  </p:subTnLst>
                                </p:cTn>
                              </p:par>
                            </p:childTnLst>
                          </p:cTn>
                        </p:par>
                        <p:par>
                          <p:cTn id="45" fill="hold">
                            <p:stCondLst>
                              <p:cond delay="3000"/>
                            </p:stCondLst>
                            <p:childTnLst>
                              <p:par>
                                <p:cTn id="46" presetID="1" presetClass="entr" presetSubtype="0" fill="hold" grpId="0" nodeType="afterEffect">
                                  <p:stCondLst>
                                    <p:cond delay="1000"/>
                                  </p:stCondLst>
                                  <p:childTnLst>
                                    <p:set>
                                      <p:cBhvr>
                                        <p:cTn id="47"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6" name="beep.wav"/>
                                        </p:tgtEl>
                                      </p:cMediaNode>
                                    </p:audio>
                                  </p:subTnLst>
                                </p:cTn>
                              </p:par>
                            </p:childTnLst>
                          </p:cTn>
                        </p:par>
                        <p:par>
                          <p:cTn id="48" fill="hold">
                            <p:stCondLst>
                              <p:cond delay="4000"/>
                            </p:stCondLst>
                            <p:childTnLst>
                              <p:par>
                                <p:cTn id="49" presetID="1" presetClass="entr" presetSubtype="0" fill="hold" grpId="0" nodeType="afterEffect">
                                  <p:stCondLst>
                                    <p:cond delay="1000"/>
                                  </p:stCondLst>
                                  <p:childTnLst>
                                    <p:set>
                                      <p:cBhvr>
                                        <p:cTn id="5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6" name="beep.wav"/>
                                        </p:tgtEl>
                                      </p:cMediaNode>
                                    </p:audio>
                                  </p:subTnLst>
                                </p:cTn>
                              </p:par>
                            </p:childTnLst>
                          </p:cTn>
                        </p:par>
                        <p:par>
                          <p:cTn id="51" fill="hold">
                            <p:stCondLst>
                              <p:cond delay="5000"/>
                            </p:stCondLst>
                            <p:childTnLst>
                              <p:par>
                                <p:cTn id="52" presetID="1" presetClass="entr" presetSubtype="0" fill="hold" grpId="0" nodeType="afterEffect">
                                  <p:stCondLst>
                                    <p:cond delay="1000"/>
                                  </p:stCondLst>
                                  <p:childTnLst>
                                    <p:set>
                                      <p:cBhvr>
                                        <p:cTn id="53"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6" name="beep.wav"/>
                                        </p:tgtEl>
                                      </p:cMediaNode>
                                    </p:audio>
                                  </p:subTnLst>
                                </p:cTn>
                              </p:par>
                            </p:childTnLst>
                          </p:cTn>
                        </p:par>
                        <p:par>
                          <p:cTn id="54" fill="hold">
                            <p:stCondLst>
                              <p:cond delay="6000"/>
                            </p:stCondLst>
                            <p:childTnLst>
                              <p:par>
                                <p:cTn id="55" presetID="1" presetClass="entr" presetSubtype="0" fill="hold" grpId="0" nodeType="afterEffect">
                                  <p:stCondLst>
                                    <p:cond delay="1000"/>
                                  </p:stCondLst>
                                  <p:childTnLst>
                                    <p:set>
                                      <p:cBhvr>
                                        <p:cTn id="5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6" name="beep.wav"/>
                                        </p:tgtEl>
                                      </p:cMediaNode>
                                    </p:audio>
                                  </p:subTnLst>
                                </p:cTn>
                              </p:par>
                            </p:childTnLst>
                          </p:cTn>
                        </p:par>
                        <p:par>
                          <p:cTn id="57" fill="hold">
                            <p:stCondLst>
                              <p:cond delay="7000"/>
                            </p:stCondLst>
                            <p:childTnLst>
                              <p:par>
                                <p:cTn id="58" presetID="1" presetClass="entr" presetSubtype="0" fill="hold" grpId="0" nodeType="afterEffect">
                                  <p:stCondLst>
                                    <p:cond delay="1000"/>
                                  </p:stCondLst>
                                  <p:childTnLst>
                                    <p:set>
                                      <p:cBhvr>
                                        <p:cTn id="59"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6" name="beep.wav"/>
                                        </p:tgtEl>
                                      </p:cMediaNode>
                                    </p:audio>
                                  </p:subTnLst>
                                </p:cTn>
                              </p:par>
                            </p:childTnLst>
                          </p:cTn>
                        </p:par>
                        <p:par>
                          <p:cTn id="60" fill="hold">
                            <p:stCondLst>
                              <p:cond delay="8000"/>
                            </p:stCondLst>
                            <p:childTnLst>
                              <p:par>
                                <p:cTn id="61" presetID="1" presetClass="entr" presetSubtype="0" fill="hold" grpId="0" nodeType="afterEffect">
                                  <p:stCondLst>
                                    <p:cond delay="1000"/>
                                  </p:stCondLst>
                                  <p:childTnLst>
                                    <p:set>
                                      <p:cBhvr>
                                        <p:cTn id="62"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6" name="beep.wav"/>
                                        </p:tgtEl>
                                      </p:cMediaNode>
                                    </p:audio>
                                  </p:subTnLst>
                                </p:cTn>
                              </p:par>
                            </p:childTnLst>
                          </p:cTn>
                        </p:par>
                        <p:par>
                          <p:cTn id="63" fill="hold">
                            <p:stCondLst>
                              <p:cond delay="9000"/>
                            </p:stCondLst>
                            <p:childTnLst>
                              <p:par>
                                <p:cTn id="64" presetID="1" presetClass="entr" presetSubtype="0" fill="hold" grpId="0" nodeType="afterEffect">
                                  <p:stCondLst>
                                    <p:cond delay="1000"/>
                                  </p:stCondLst>
                                  <p:childTnLst>
                                    <p:set>
                                      <p:cBhvr>
                                        <p:cTn id="65"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6" name="beep.wav"/>
                                        </p:tgtEl>
                                      </p:cMediaNode>
                                    </p:audio>
                                  </p:subTnLst>
                                </p:cTn>
                              </p:par>
                            </p:childTnLst>
                          </p:cTn>
                        </p:par>
                        <p:par>
                          <p:cTn id="66" fill="hold">
                            <p:stCondLst>
                              <p:cond delay="10000"/>
                            </p:stCondLst>
                            <p:childTnLst>
                              <p:par>
                                <p:cTn id="67" presetID="1" presetClass="entr" presetSubtype="0" fill="hold" grpId="0" nodeType="afterEffect">
                                  <p:stCondLst>
                                    <p:cond delay="1000"/>
                                  </p:stCondLst>
                                  <p:childTnLst>
                                    <p:set>
                                      <p:cBhvr>
                                        <p:cTn id="6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6" name="beep.wav"/>
                                        </p:tgtEl>
                                      </p:cMediaNode>
                                    </p:audio>
                                  </p:subTnLst>
                                </p:cTn>
                              </p:par>
                            </p:childTnLst>
                          </p:cTn>
                        </p:par>
                        <p:par>
                          <p:cTn id="69" fill="hold">
                            <p:stCondLst>
                              <p:cond delay="11000"/>
                            </p:stCondLst>
                            <p:childTnLst>
                              <p:par>
                                <p:cTn id="70" presetID="1" presetClass="entr" presetSubtype="0" fill="hold" grpId="0" nodeType="afterEffect">
                                  <p:stCondLst>
                                    <p:cond delay="1000"/>
                                  </p:stCondLst>
                                  <p:childTnLst>
                                    <p:set>
                                      <p:cBhvr>
                                        <p:cTn id="7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6" name="beep.wav"/>
                                        </p:tgtEl>
                                      </p:cMediaNode>
                                    </p:audio>
                                  </p:subTnLst>
                                </p:cTn>
                              </p:par>
                            </p:childTnLst>
                          </p:cTn>
                        </p:par>
                        <p:par>
                          <p:cTn id="72" fill="hold">
                            <p:stCondLst>
                              <p:cond delay="12000"/>
                            </p:stCondLst>
                            <p:childTnLst>
                              <p:par>
                                <p:cTn id="73" presetID="1" presetClass="entr" presetSubtype="0" fill="hold" grpId="0" nodeType="afterEffect">
                                  <p:stCondLst>
                                    <p:cond delay="1000"/>
                                  </p:stCondLst>
                                  <p:childTnLst>
                                    <p:set>
                                      <p:cBhvr>
                                        <p:cTn id="7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6" name="beep.wav"/>
                                        </p:tgtEl>
                                      </p:cMediaNode>
                                    </p:audio>
                                  </p:subTnLst>
                                </p:cTn>
                              </p:par>
                            </p:childTnLst>
                          </p:cTn>
                        </p:par>
                        <p:par>
                          <p:cTn id="75" fill="hold">
                            <p:stCondLst>
                              <p:cond delay="13000"/>
                            </p:stCondLst>
                            <p:childTnLst>
                              <p:par>
                                <p:cTn id="76" presetID="1" presetClass="entr" presetSubtype="0" fill="hold" grpId="0" nodeType="afterEffect">
                                  <p:stCondLst>
                                    <p:cond delay="1000"/>
                                  </p:stCondLst>
                                  <p:childTnLst>
                                    <p:set>
                                      <p:cBhvr>
                                        <p:cTn id="77"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6" name="beep.wav"/>
                                        </p:tgtEl>
                                      </p:cMediaNode>
                                    </p:audio>
                                  </p:subTnLst>
                                </p:cTn>
                              </p:par>
                            </p:childTnLst>
                          </p:cTn>
                        </p:par>
                        <p:par>
                          <p:cTn id="78" fill="hold">
                            <p:stCondLst>
                              <p:cond delay="14000"/>
                            </p:stCondLst>
                            <p:childTnLst>
                              <p:par>
                                <p:cTn id="79" presetID="1" presetClass="entr" presetSubtype="0" fill="hold" grpId="0" nodeType="afterEffect">
                                  <p:stCondLst>
                                    <p:cond delay="1000"/>
                                  </p:stCondLst>
                                  <p:childTnLst>
                                    <p:set>
                                      <p:cBhvr>
                                        <p:cTn id="8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6" name="beep.wav"/>
                                        </p:tgtEl>
                                      </p:cMediaNode>
                                    </p:audio>
                                  </p:subTnLst>
                                </p:cTn>
                              </p:par>
                            </p:childTnLst>
                          </p:cTn>
                        </p:par>
                        <p:par>
                          <p:cTn id="81" fill="hold">
                            <p:stCondLst>
                              <p:cond delay="15000"/>
                            </p:stCondLst>
                            <p:childTnLst>
                              <p:par>
                                <p:cTn id="82" presetID="1" presetClass="entr" presetSubtype="0" fill="hold" grpId="0" nodeType="afterEffect">
                                  <p:stCondLst>
                                    <p:cond delay="1000"/>
                                  </p:stCondLst>
                                  <p:childTnLst>
                                    <p:set>
                                      <p:cBhvr>
                                        <p:cTn id="83"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10"/>
                  </p:tgtEl>
                </p:cond>
              </p:nextCondLst>
            </p:seq>
          </p:childTnLst>
        </p:cTn>
      </p:par>
    </p:tnLst>
    <p:bldLst>
      <p:bldP spid="2" grpId="0" animBg="1"/>
      <p:bldP spid="3" grpId="0" animBg="1"/>
      <p:bldP spid="4" grpId="0" animBg="1"/>
      <p:bldP spid="5" grpId="0"/>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b="-10000"/>
          </a:stretch>
        </a:blipFill>
        <a:effectLst/>
      </p:bgPr>
    </p:bg>
    <p:spTree>
      <p:nvGrpSpPr>
        <p:cNvPr id="1" name=""/>
        <p:cNvGrpSpPr/>
        <p:nvPr/>
      </p:nvGrpSpPr>
      <p:grpSpPr>
        <a:xfrm>
          <a:off x="0" y="0"/>
          <a:ext cx="0" cy="0"/>
          <a:chOff x="0" y="0"/>
          <a:chExt cx="0" cy="0"/>
        </a:xfrm>
      </p:grpSpPr>
      <p:sp>
        <p:nvSpPr>
          <p:cNvPr id="2" name="Nội dung CH"/>
          <p:cNvSpPr/>
          <p:nvPr/>
        </p:nvSpPr>
        <p:spPr>
          <a:xfrm>
            <a:off x="572161" y="685801"/>
            <a:ext cx="11258266" cy="4867102"/>
          </a:xfrm>
          <a:prstGeom prst="roundRect">
            <a:avLst/>
          </a:prstGeom>
          <a:solidFill>
            <a:srgbClr val="FFFF00">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3" name="Câu hỏi"/>
          <p:cNvSpPr/>
          <p:nvPr/>
        </p:nvSpPr>
        <p:spPr>
          <a:xfrm>
            <a:off x="3424844" y="0"/>
            <a:ext cx="5552901" cy="6858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54E0A"/>
                </a:solidFill>
                <a:effectLst/>
                <a:uLnTx/>
                <a:uFillTx/>
                <a:latin typeface="Tahoma" pitchFamily="34" charset="0"/>
                <a:ea typeface="+mn-ea"/>
                <a:cs typeface="Tahoma" pitchFamily="34" charset="0"/>
              </a:rPr>
              <a:t>Câu</a:t>
            </a:r>
            <a:r>
              <a:rPr kumimoji="0" lang="en-US" sz="3200" b="1" i="0" u="none" strike="noStrike" kern="1200" cap="none" spc="0" normalizeH="0" baseline="0" noProof="0" dirty="0">
                <a:ln>
                  <a:noFill/>
                </a:ln>
                <a:solidFill>
                  <a:srgbClr val="F54E0A"/>
                </a:solidFill>
                <a:effectLst/>
                <a:uLnTx/>
                <a:uFillTx/>
                <a:latin typeface="Tahoma" pitchFamily="34" charset="0"/>
                <a:ea typeface="+mn-ea"/>
                <a:cs typeface="Tahoma" pitchFamily="34" charset="0"/>
              </a:rPr>
              <a:t> </a:t>
            </a:r>
            <a:r>
              <a:rPr kumimoji="0" lang="en-US" sz="3200" b="1" i="0" u="none" strike="noStrike" kern="1200" cap="none" spc="0" normalizeH="0" baseline="0" noProof="0" dirty="0" err="1">
                <a:ln>
                  <a:noFill/>
                </a:ln>
                <a:solidFill>
                  <a:srgbClr val="F54E0A"/>
                </a:solidFill>
                <a:effectLst/>
                <a:uLnTx/>
                <a:uFillTx/>
                <a:latin typeface="Tahoma" pitchFamily="34" charset="0"/>
                <a:ea typeface="+mn-ea"/>
                <a:cs typeface="Tahoma" pitchFamily="34" charset="0"/>
              </a:rPr>
              <a:t>hỏi</a:t>
            </a:r>
            <a:r>
              <a:rPr kumimoji="0" lang="en-US" sz="3200" b="1" i="0" u="none" strike="noStrike" kern="1200" cap="none" spc="0" normalizeH="0" baseline="0" noProof="0" dirty="0">
                <a:ln>
                  <a:noFill/>
                </a:ln>
                <a:solidFill>
                  <a:srgbClr val="F54E0A"/>
                </a:solidFill>
                <a:effectLst/>
                <a:uLnTx/>
                <a:uFillTx/>
                <a:latin typeface="Tahoma" pitchFamily="34" charset="0"/>
                <a:ea typeface="+mn-ea"/>
                <a:cs typeface="Tahoma" pitchFamily="34" charset="0"/>
              </a:rPr>
              <a:t>  </a:t>
            </a:r>
          </a:p>
        </p:txBody>
      </p:sp>
      <p:sp>
        <p:nvSpPr>
          <p:cNvPr id="4" name="Đáp án"/>
          <p:cNvSpPr/>
          <p:nvPr/>
        </p:nvSpPr>
        <p:spPr>
          <a:xfrm>
            <a:off x="714895" y="3666737"/>
            <a:ext cx="10906298" cy="1700660"/>
          </a:xfrm>
          <a:prstGeom prst="roundRect">
            <a:avLst>
              <a:gd name="adj" fmla="val 5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vi-VN" sz="3600" dirty="0">
                <a:solidFill>
                  <a:srgbClr val="FF0000"/>
                </a:solidFill>
              </a:rPr>
              <a:t>c) Giới thiệu bản thân và nói về sở thích chung </a:t>
            </a:r>
            <a:endParaRPr lang="en-US" sz="3600" dirty="0">
              <a:solidFill>
                <a:srgbClr val="FF0000"/>
              </a:solidFill>
            </a:endParaRPr>
          </a:p>
        </p:txBody>
      </p:sp>
      <p:sp>
        <p:nvSpPr>
          <p:cNvPr id="5" name="Rectangle 4"/>
          <p:cNvSpPr/>
          <p:nvPr/>
        </p:nvSpPr>
        <p:spPr>
          <a:xfrm>
            <a:off x="2586674" y="1022385"/>
            <a:ext cx="8183651" cy="1477328"/>
          </a:xfrm>
          <a:prstGeom prst="rect">
            <a:avLst/>
          </a:prstGeom>
          <a:noFill/>
        </p:spPr>
        <p:txBody>
          <a:bodyPr wrap="none" lIns="91440" tIns="45720" rIns="91440" bIns="45720">
            <a:spAutoFit/>
          </a:bodyPr>
          <a:lstStyle/>
          <a:p>
            <a:r>
              <a:rPr lang="vi-VN" dirty="0"/>
              <a:t>Bạn nên làm gì khi tham gia một nhóm mới, chẳng hạn như một đội thể thao? </a:t>
            </a:r>
            <a:endParaRPr lang="en-US" dirty="0"/>
          </a:p>
          <a:p>
            <a:r>
              <a:rPr lang="vi-VN" dirty="0"/>
              <a:t>a) Đợi ai đó hỏi về bạn </a:t>
            </a:r>
            <a:endParaRPr lang="en-US" dirty="0"/>
          </a:p>
          <a:p>
            <a:r>
              <a:rPr lang="vi-VN" dirty="0"/>
              <a:t>b) Giữ mình và quan sát từ xa </a:t>
            </a:r>
            <a:endParaRPr lang="en-US" dirty="0"/>
          </a:p>
          <a:p>
            <a:r>
              <a:rPr lang="vi-VN" dirty="0"/>
              <a:t>c) Giới thiệu bản thân và nói về sở thích chung </a:t>
            </a:r>
            <a:endParaRPr lang="en-US" dirty="0"/>
          </a:p>
          <a:p>
            <a:r>
              <a:rPr lang="vi-VN" dirty="0"/>
              <a:t>d) Thể hiện kỹ năng của bạn ngay lập tức</a:t>
            </a:r>
            <a:endParaRPr lang="en-US" dirty="0"/>
          </a:p>
        </p:txBody>
      </p:sp>
      <p:pic>
        <p:nvPicPr>
          <p:cNvPr id="6" name="Beach_Disc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168044" y="-777892"/>
            <a:ext cx="609600" cy="609600"/>
          </a:xfrm>
          <a:prstGeom prst="rect">
            <a:avLst/>
          </a:prstGeom>
        </p:spPr>
      </p:pic>
      <p:pic>
        <p:nvPicPr>
          <p:cNvPr id="9" name="Picture 8">
            <a:hlinkClick r:id="rId10" action="ppaction://hlinksldjump"/>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9036" b="80599" l="15154" r="63324"/>
                    </a14:imgEffect>
                  </a14:imgLayer>
                </a14:imgProps>
              </a:ext>
            </a:extLst>
          </a:blip>
          <a:srcRect l="14807" t="28545" r="36145" b="18756"/>
          <a:stretch/>
        </p:blipFill>
        <p:spPr>
          <a:xfrm>
            <a:off x="10226071" y="5552903"/>
            <a:ext cx="1620982" cy="1305097"/>
          </a:xfrm>
          <a:prstGeom prst="rect">
            <a:avLst/>
          </a:prstGeom>
        </p:spPr>
      </p:pic>
      <p:pic>
        <p:nvPicPr>
          <p:cNvPr id="10" name="Picture 115" descr="ALRMCLOK"/>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62209" y="346749"/>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12"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13"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14"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15"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16"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17"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18"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19"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20"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21"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22"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23"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24"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25"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26"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pic>
        <p:nvPicPr>
          <p:cNvPr id="27" name="Picture 2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74319" y="-342803"/>
            <a:ext cx="2297287" cy="2297287"/>
          </a:xfrm>
          <a:prstGeom prst="rect">
            <a:avLst/>
          </a:prstGeom>
        </p:spPr>
      </p:pic>
    </p:spTree>
    <p:extLst>
      <p:ext uri="{BB962C8B-B14F-4D97-AF65-F5344CB8AC3E}">
        <p14:creationId xmlns:p14="http://schemas.microsoft.com/office/powerpoint/2010/main" val="472731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3745" fill="hold"/>
                                        <p:tgtEl>
                                          <p:spTgt spid="6"/>
                                        </p:tgtEl>
                                      </p:cBhvr>
                                    </p:cmd>
                                  </p:childTnLst>
                                </p:cTn>
                              </p:par>
                              <p:par>
                                <p:cTn id="7" presetID="53" presetClass="entr" presetSubtype="16"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animEffect transition="in" filter="fade">
                                      <p:cBhvr>
                                        <p:cTn id="11" dur="5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 calcmode="lin" valueType="num">
                                      <p:cBhvr>
                                        <p:cTn id="23" dur="1000" fill="hold"/>
                                        <p:tgtEl>
                                          <p:spTgt spid="5"/>
                                        </p:tgtEl>
                                        <p:attrNameLst>
                                          <p:attrName>style.rotation</p:attrName>
                                        </p:attrNameLst>
                                      </p:cBhvr>
                                      <p:tavLst>
                                        <p:tav tm="0">
                                          <p:val>
                                            <p:fltVal val="90"/>
                                          </p:val>
                                        </p:tav>
                                        <p:tav tm="100000">
                                          <p:val>
                                            <p:fltVal val="0"/>
                                          </p:val>
                                        </p:tav>
                                      </p:tavLst>
                                    </p:anim>
                                    <p:animEffect transition="in" filter="fade">
                                      <p:cBhvr>
                                        <p:cTn id="24" dur="1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down)">
                                      <p:cBhvr>
                                        <p:cTn id="29" dur="580">
                                          <p:stCondLst>
                                            <p:cond delay="0"/>
                                          </p:stCondLst>
                                        </p:cTn>
                                        <p:tgtEl>
                                          <p:spTgt spid="27"/>
                                        </p:tgtEl>
                                      </p:cBhvr>
                                    </p:animEffect>
                                    <p:anim calcmode="lin" valueType="num">
                                      <p:cBhvr>
                                        <p:cTn id="30"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35" dur="26">
                                          <p:stCondLst>
                                            <p:cond delay="650"/>
                                          </p:stCondLst>
                                        </p:cTn>
                                        <p:tgtEl>
                                          <p:spTgt spid="27"/>
                                        </p:tgtEl>
                                      </p:cBhvr>
                                      <p:to x="100000" y="60000"/>
                                    </p:animScale>
                                    <p:animScale>
                                      <p:cBhvr>
                                        <p:cTn id="36" dur="166" decel="50000">
                                          <p:stCondLst>
                                            <p:cond delay="676"/>
                                          </p:stCondLst>
                                        </p:cTn>
                                        <p:tgtEl>
                                          <p:spTgt spid="27"/>
                                        </p:tgtEl>
                                      </p:cBhvr>
                                      <p:to x="100000" y="100000"/>
                                    </p:animScale>
                                    <p:animScale>
                                      <p:cBhvr>
                                        <p:cTn id="37" dur="26">
                                          <p:stCondLst>
                                            <p:cond delay="1312"/>
                                          </p:stCondLst>
                                        </p:cTn>
                                        <p:tgtEl>
                                          <p:spTgt spid="27"/>
                                        </p:tgtEl>
                                      </p:cBhvr>
                                      <p:to x="100000" y="80000"/>
                                    </p:animScale>
                                    <p:animScale>
                                      <p:cBhvr>
                                        <p:cTn id="38" dur="166" decel="50000">
                                          <p:stCondLst>
                                            <p:cond delay="1338"/>
                                          </p:stCondLst>
                                        </p:cTn>
                                        <p:tgtEl>
                                          <p:spTgt spid="27"/>
                                        </p:tgtEl>
                                      </p:cBhvr>
                                      <p:to x="100000" y="100000"/>
                                    </p:animScale>
                                    <p:animScale>
                                      <p:cBhvr>
                                        <p:cTn id="39" dur="26">
                                          <p:stCondLst>
                                            <p:cond delay="1642"/>
                                          </p:stCondLst>
                                        </p:cTn>
                                        <p:tgtEl>
                                          <p:spTgt spid="27"/>
                                        </p:tgtEl>
                                      </p:cBhvr>
                                      <p:to x="100000" y="90000"/>
                                    </p:animScale>
                                    <p:animScale>
                                      <p:cBhvr>
                                        <p:cTn id="40" dur="166" decel="50000">
                                          <p:stCondLst>
                                            <p:cond delay="1668"/>
                                          </p:stCondLst>
                                        </p:cTn>
                                        <p:tgtEl>
                                          <p:spTgt spid="27"/>
                                        </p:tgtEl>
                                      </p:cBhvr>
                                      <p:to x="100000" y="100000"/>
                                    </p:animScale>
                                    <p:animScale>
                                      <p:cBhvr>
                                        <p:cTn id="41" dur="26">
                                          <p:stCondLst>
                                            <p:cond delay="1808"/>
                                          </p:stCondLst>
                                        </p:cTn>
                                        <p:tgtEl>
                                          <p:spTgt spid="27"/>
                                        </p:tgtEl>
                                      </p:cBhvr>
                                      <p:to x="100000" y="95000"/>
                                    </p:animScale>
                                    <p:animScale>
                                      <p:cBhvr>
                                        <p:cTn id="42" dur="166" decel="50000">
                                          <p:stCondLst>
                                            <p:cond delay="1834"/>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3"/>
                    </p:tgtEl>
                  </p:cond>
                </p:stCondLst>
                <p:endSync evt="end" delay="0">
                  <p:rtn val="all"/>
                </p:endSync>
                <p:childTnLst>
                  <p:par>
                    <p:cTn id="44" fill="hold">
                      <p:stCondLst>
                        <p:cond delay="0"/>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 calcmode="lin" valueType="num">
                                      <p:cBhvr>
                                        <p:cTn id="48" dur="500" fill="hold"/>
                                        <p:tgtEl>
                                          <p:spTgt spid="4"/>
                                        </p:tgtEl>
                                        <p:attrNameLst>
                                          <p:attrName>ppt_w</p:attrName>
                                        </p:attrNameLst>
                                      </p:cBhvr>
                                      <p:tavLst>
                                        <p:tav tm="0">
                                          <p:val>
                                            <p:fltVal val="0"/>
                                          </p:val>
                                        </p:tav>
                                        <p:tav tm="100000">
                                          <p:val>
                                            <p:strVal val="#ppt_w"/>
                                          </p:val>
                                        </p:tav>
                                      </p:tavLst>
                                    </p:anim>
                                    <p:anim calcmode="lin" valueType="num">
                                      <p:cBhvr>
                                        <p:cTn id="49" dur="500" fill="hold"/>
                                        <p:tgtEl>
                                          <p:spTgt spid="4"/>
                                        </p:tgtEl>
                                        <p:attrNameLst>
                                          <p:attrName>ppt_h</p:attrName>
                                        </p:attrNameLst>
                                      </p:cBhvr>
                                      <p:tavLst>
                                        <p:tav tm="0">
                                          <p:val>
                                            <p:fltVal val="0"/>
                                          </p:val>
                                        </p:tav>
                                        <p:tav tm="100000">
                                          <p:val>
                                            <p:strVal val="#ppt_h"/>
                                          </p:val>
                                        </p:tav>
                                      </p:tavLst>
                                    </p:anim>
                                    <p:animEffect transition="in" filter="fade">
                                      <p:cBhvr>
                                        <p:cTn id="50" dur="500"/>
                                        <p:tgtEl>
                                          <p:spTgt spid="4"/>
                                        </p:tgtEl>
                                      </p:cBhvr>
                                    </p:animEffect>
                                  </p:childTnLst>
                                  <p:subTnLst>
                                    <p:audio>
                                      <p:cMediaNode>
                                        <p:cTn display="0" masterRel="sameClick">
                                          <p:stCondLst>
                                            <p:cond evt="begin" delay="0">
                                              <p:tn val="46"/>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3"/>
                  </p:tgtEl>
                </p:cond>
              </p:nextCondLst>
            </p:seq>
            <p:audio>
              <p:cMediaNode vol="15152">
                <p:cTn id="51" fill="hold" display="0">
                  <p:stCondLst>
                    <p:cond delay="indefinite"/>
                  </p:stCondLst>
                  <p:endCondLst>
                    <p:cond evt="onStopAudio" delay="0">
                      <p:tgtEl>
                        <p:sldTgt/>
                      </p:tgtEl>
                    </p:cond>
                  </p:endCondLst>
                </p:cTn>
                <p:tgtEl>
                  <p:spTgt spid="6"/>
                </p:tgtEl>
              </p:cMediaNode>
            </p:audio>
            <p:seq concurrent="1" nextAc="seek">
              <p:cTn id="52" restart="whenNotActive" fill="hold" evtFilter="cancelBubble" nodeType="interactiveSeq">
                <p:stCondLst>
                  <p:cond evt="onClick" delay="0">
                    <p:tgtEl>
                      <p:spTgt spid="10"/>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grpId="0" nodeType="afterEffect">
                                  <p:stCondLst>
                                    <p:cond delay="1000"/>
                                  </p:stCondLst>
                                  <p:childTnLst>
                                    <p:set>
                                      <p:cBhvr>
                                        <p:cTn id="5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6" name="beep.wav"/>
                                        </p:tgtEl>
                                      </p:cMediaNode>
                                    </p:audio>
                                  </p:subTnLst>
                                </p:cTn>
                              </p:par>
                            </p:childTnLst>
                          </p:cTn>
                        </p:par>
                        <p:par>
                          <p:cTn id="57" fill="hold">
                            <p:stCondLst>
                              <p:cond delay="1000"/>
                            </p:stCondLst>
                            <p:childTnLst>
                              <p:par>
                                <p:cTn id="58" presetID="1" presetClass="entr" presetSubtype="0" fill="hold" grpId="0" nodeType="afterEffect">
                                  <p:stCondLst>
                                    <p:cond delay="1000"/>
                                  </p:stCondLst>
                                  <p:childTnLst>
                                    <p:set>
                                      <p:cBhvr>
                                        <p:cTn id="59"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6" name="beep.wav"/>
                                        </p:tgtEl>
                                      </p:cMediaNode>
                                    </p:audio>
                                  </p:subTnLst>
                                </p:cTn>
                              </p:par>
                            </p:childTnLst>
                          </p:cTn>
                        </p:par>
                        <p:par>
                          <p:cTn id="60" fill="hold">
                            <p:stCondLst>
                              <p:cond delay="2000"/>
                            </p:stCondLst>
                            <p:childTnLst>
                              <p:par>
                                <p:cTn id="61" presetID="1" presetClass="entr" presetSubtype="0" fill="hold" grpId="0" nodeType="afterEffect">
                                  <p:stCondLst>
                                    <p:cond delay="1000"/>
                                  </p:stCondLst>
                                  <p:childTnLst>
                                    <p:set>
                                      <p:cBhvr>
                                        <p:cTn id="6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6" name="beep.wav"/>
                                        </p:tgtEl>
                                      </p:cMediaNode>
                                    </p:audio>
                                  </p:subTnLst>
                                </p:cTn>
                              </p:par>
                            </p:childTnLst>
                          </p:cTn>
                        </p:par>
                        <p:par>
                          <p:cTn id="63" fill="hold">
                            <p:stCondLst>
                              <p:cond delay="3000"/>
                            </p:stCondLst>
                            <p:childTnLst>
                              <p:par>
                                <p:cTn id="64" presetID="1" presetClass="entr" presetSubtype="0" fill="hold" grpId="0" nodeType="afterEffect">
                                  <p:stCondLst>
                                    <p:cond delay="1000"/>
                                  </p:stCondLst>
                                  <p:childTnLst>
                                    <p:set>
                                      <p:cBhvr>
                                        <p:cTn id="65"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6" name="beep.wav"/>
                                        </p:tgtEl>
                                      </p:cMediaNode>
                                    </p:audio>
                                  </p:subTnLst>
                                </p:cTn>
                              </p:par>
                            </p:childTnLst>
                          </p:cTn>
                        </p:par>
                        <p:par>
                          <p:cTn id="66" fill="hold">
                            <p:stCondLst>
                              <p:cond delay="4000"/>
                            </p:stCondLst>
                            <p:childTnLst>
                              <p:par>
                                <p:cTn id="67" presetID="1" presetClass="entr" presetSubtype="0" fill="hold" grpId="0" nodeType="afterEffect">
                                  <p:stCondLst>
                                    <p:cond delay="1000"/>
                                  </p:stCondLst>
                                  <p:childTnLst>
                                    <p:set>
                                      <p:cBhvr>
                                        <p:cTn id="68"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6" name="beep.wav"/>
                                        </p:tgtEl>
                                      </p:cMediaNode>
                                    </p:audio>
                                  </p:subTnLst>
                                </p:cTn>
                              </p:par>
                            </p:childTnLst>
                          </p:cTn>
                        </p:par>
                        <p:par>
                          <p:cTn id="69" fill="hold">
                            <p:stCondLst>
                              <p:cond delay="5000"/>
                            </p:stCondLst>
                            <p:childTnLst>
                              <p:par>
                                <p:cTn id="70" presetID="1" presetClass="entr" presetSubtype="0" fill="hold" grpId="0" nodeType="afterEffect">
                                  <p:stCondLst>
                                    <p:cond delay="1000"/>
                                  </p:stCondLst>
                                  <p:childTnLst>
                                    <p:set>
                                      <p:cBhvr>
                                        <p:cTn id="71"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6" name="beep.wav"/>
                                        </p:tgtEl>
                                      </p:cMediaNode>
                                    </p:audio>
                                  </p:subTnLst>
                                </p:cTn>
                              </p:par>
                            </p:childTnLst>
                          </p:cTn>
                        </p:par>
                        <p:par>
                          <p:cTn id="72" fill="hold">
                            <p:stCondLst>
                              <p:cond delay="6000"/>
                            </p:stCondLst>
                            <p:childTnLst>
                              <p:par>
                                <p:cTn id="73" presetID="1" presetClass="entr" presetSubtype="0" fill="hold" grpId="0" nodeType="afterEffect">
                                  <p:stCondLst>
                                    <p:cond delay="1000"/>
                                  </p:stCondLst>
                                  <p:childTnLst>
                                    <p:set>
                                      <p:cBhvr>
                                        <p:cTn id="74"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6" name="beep.wav"/>
                                        </p:tgtEl>
                                      </p:cMediaNode>
                                    </p:audio>
                                  </p:subTnLst>
                                </p:cTn>
                              </p:par>
                            </p:childTnLst>
                          </p:cTn>
                        </p:par>
                        <p:par>
                          <p:cTn id="75" fill="hold">
                            <p:stCondLst>
                              <p:cond delay="7000"/>
                            </p:stCondLst>
                            <p:childTnLst>
                              <p:par>
                                <p:cTn id="76" presetID="1" presetClass="entr" presetSubtype="0" fill="hold" grpId="0" nodeType="afterEffect">
                                  <p:stCondLst>
                                    <p:cond delay="1000"/>
                                  </p:stCondLst>
                                  <p:childTnLst>
                                    <p:set>
                                      <p:cBhvr>
                                        <p:cTn id="77"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6" name="beep.wav"/>
                                        </p:tgtEl>
                                      </p:cMediaNode>
                                    </p:audio>
                                  </p:subTnLst>
                                </p:cTn>
                              </p:par>
                            </p:childTnLst>
                          </p:cTn>
                        </p:par>
                        <p:par>
                          <p:cTn id="78" fill="hold">
                            <p:stCondLst>
                              <p:cond delay="8000"/>
                            </p:stCondLst>
                            <p:childTnLst>
                              <p:par>
                                <p:cTn id="79" presetID="1" presetClass="entr" presetSubtype="0" fill="hold" grpId="0" nodeType="afterEffect">
                                  <p:stCondLst>
                                    <p:cond delay="1000"/>
                                  </p:stCondLst>
                                  <p:childTnLst>
                                    <p:set>
                                      <p:cBhvr>
                                        <p:cTn id="80"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6" name="beep.wav"/>
                                        </p:tgtEl>
                                      </p:cMediaNode>
                                    </p:audio>
                                  </p:subTnLst>
                                </p:cTn>
                              </p:par>
                            </p:childTnLst>
                          </p:cTn>
                        </p:par>
                        <p:par>
                          <p:cTn id="81" fill="hold">
                            <p:stCondLst>
                              <p:cond delay="9000"/>
                            </p:stCondLst>
                            <p:childTnLst>
                              <p:par>
                                <p:cTn id="82" presetID="1" presetClass="entr" presetSubtype="0" fill="hold" grpId="0" nodeType="afterEffect">
                                  <p:stCondLst>
                                    <p:cond delay="1000"/>
                                  </p:stCondLst>
                                  <p:childTnLst>
                                    <p:set>
                                      <p:cBhvr>
                                        <p:cTn id="83"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6" name="beep.wav"/>
                                        </p:tgtEl>
                                      </p:cMediaNode>
                                    </p:audio>
                                  </p:subTnLst>
                                </p:cTn>
                              </p:par>
                            </p:childTnLst>
                          </p:cTn>
                        </p:par>
                        <p:par>
                          <p:cTn id="84" fill="hold">
                            <p:stCondLst>
                              <p:cond delay="10000"/>
                            </p:stCondLst>
                            <p:childTnLst>
                              <p:par>
                                <p:cTn id="85" presetID="1" presetClass="entr" presetSubtype="0" fill="hold" grpId="0" nodeType="afterEffect">
                                  <p:stCondLst>
                                    <p:cond delay="1000"/>
                                  </p:stCondLst>
                                  <p:childTnLst>
                                    <p:set>
                                      <p:cBhvr>
                                        <p:cTn id="8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6" name="beep.wav"/>
                                        </p:tgtEl>
                                      </p:cMediaNode>
                                    </p:audio>
                                  </p:subTnLst>
                                </p:cTn>
                              </p:par>
                            </p:childTnLst>
                          </p:cTn>
                        </p:par>
                        <p:par>
                          <p:cTn id="87" fill="hold">
                            <p:stCondLst>
                              <p:cond delay="11000"/>
                            </p:stCondLst>
                            <p:childTnLst>
                              <p:par>
                                <p:cTn id="88" presetID="1" presetClass="entr" presetSubtype="0" fill="hold" grpId="0" nodeType="afterEffect">
                                  <p:stCondLst>
                                    <p:cond delay="1000"/>
                                  </p:stCondLst>
                                  <p:childTnLst>
                                    <p:set>
                                      <p:cBhvr>
                                        <p:cTn id="89"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6" name="beep.wav"/>
                                        </p:tgtEl>
                                      </p:cMediaNode>
                                    </p:audio>
                                  </p:subTnLst>
                                </p:cTn>
                              </p:par>
                            </p:childTnLst>
                          </p:cTn>
                        </p:par>
                        <p:par>
                          <p:cTn id="90" fill="hold">
                            <p:stCondLst>
                              <p:cond delay="12000"/>
                            </p:stCondLst>
                            <p:childTnLst>
                              <p:par>
                                <p:cTn id="91" presetID="1" presetClass="entr" presetSubtype="0" fill="hold" grpId="0" nodeType="afterEffect">
                                  <p:stCondLst>
                                    <p:cond delay="1000"/>
                                  </p:stCondLst>
                                  <p:childTnLst>
                                    <p:set>
                                      <p:cBhvr>
                                        <p:cTn id="9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6" name="beep.wav"/>
                                        </p:tgtEl>
                                      </p:cMediaNode>
                                    </p:audio>
                                  </p:subTnLst>
                                </p:cTn>
                              </p:par>
                            </p:childTnLst>
                          </p:cTn>
                        </p:par>
                        <p:par>
                          <p:cTn id="93" fill="hold">
                            <p:stCondLst>
                              <p:cond delay="13000"/>
                            </p:stCondLst>
                            <p:childTnLst>
                              <p:par>
                                <p:cTn id="94" presetID="1" presetClass="entr" presetSubtype="0" fill="hold" grpId="0" nodeType="afterEffect">
                                  <p:stCondLst>
                                    <p:cond delay="1000"/>
                                  </p:stCondLst>
                                  <p:childTnLst>
                                    <p:set>
                                      <p:cBhvr>
                                        <p:cTn id="95"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6" name="beep.wav"/>
                                        </p:tgtEl>
                                      </p:cMediaNode>
                                    </p:audio>
                                  </p:subTnLst>
                                </p:cTn>
                              </p:par>
                            </p:childTnLst>
                          </p:cTn>
                        </p:par>
                        <p:par>
                          <p:cTn id="96" fill="hold">
                            <p:stCondLst>
                              <p:cond delay="14000"/>
                            </p:stCondLst>
                            <p:childTnLst>
                              <p:par>
                                <p:cTn id="97" presetID="1" presetClass="entr" presetSubtype="0" fill="hold" grpId="0" nodeType="afterEffect">
                                  <p:stCondLst>
                                    <p:cond delay="1000"/>
                                  </p:stCondLst>
                                  <p:childTnLst>
                                    <p:set>
                                      <p:cBhvr>
                                        <p:cTn id="98"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6" name="beep.wav"/>
                                        </p:tgtEl>
                                      </p:cMediaNode>
                                    </p:audio>
                                  </p:subTnLst>
                                </p:cTn>
                              </p:par>
                            </p:childTnLst>
                          </p:cTn>
                        </p:par>
                        <p:par>
                          <p:cTn id="99" fill="hold">
                            <p:stCondLst>
                              <p:cond delay="15000"/>
                            </p:stCondLst>
                            <p:childTnLst>
                              <p:par>
                                <p:cTn id="100" presetID="1" presetClass="entr" presetSubtype="0" fill="hold" grpId="0" nodeType="afterEffect">
                                  <p:stCondLst>
                                    <p:cond delay="1000"/>
                                  </p:stCondLst>
                                  <p:childTnLst>
                                    <p:set>
                                      <p:cBhvr>
                                        <p:cTn id="101"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00"/>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10"/>
                  </p:tgtEl>
                </p:cond>
              </p:nextCondLst>
            </p:seq>
          </p:childTnLst>
        </p:cTn>
      </p:par>
    </p:tnLst>
    <p:bldLst>
      <p:bldP spid="2" grpId="0" animBg="1"/>
      <p:bldP spid="3" grpId="0" animBg="1"/>
      <p:bldP spid="4" grpId="0" animBg="1"/>
      <p:bldP spid="5" grpId="0"/>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b="-10000"/>
          </a:stretch>
        </a:blipFill>
        <a:effectLst/>
      </p:bgPr>
    </p:bg>
    <p:spTree>
      <p:nvGrpSpPr>
        <p:cNvPr id="1" name=""/>
        <p:cNvGrpSpPr/>
        <p:nvPr/>
      </p:nvGrpSpPr>
      <p:grpSpPr>
        <a:xfrm>
          <a:off x="0" y="0"/>
          <a:ext cx="0" cy="0"/>
          <a:chOff x="0" y="0"/>
          <a:chExt cx="0" cy="0"/>
        </a:xfrm>
      </p:grpSpPr>
      <p:sp>
        <p:nvSpPr>
          <p:cNvPr id="2" name="Nội dung CH"/>
          <p:cNvSpPr/>
          <p:nvPr/>
        </p:nvSpPr>
        <p:spPr>
          <a:xfrm>
            <a:off x="572161" y="685801"/>
            <a:ext cx="11258266" cy="4867102"/>
          </a:xfrm>
          <a:prstGeom prst="roundRect">
            <a:avLst/>
          </a:prstGeom>
          <a:solidFill>
            <a:srgbClr val="FFFF00">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3" name="Câu hỏi"/>
          <p:cNvSpPr/>
          <p:nvPr/>
        </p:nvSpPr>
        <p:spPr>
          <a:xfrm>
            <a:off x="3424844" y="0"/>
            <a:ext cx="5552901" cy="6858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54E0A"/>
                </a:solidFill>
                <a:effectLst/>
                <a:uLnTx/>
                <a:uFillTx/>
                <a:latin typeface="Tahoma" pitchFamily="34" charset="0"/>
                <a:ea typeface="+mn-ea"/>
                <a:cs typeface="Tahoma" pitchFamily="34" charset="0"/>
              </a:rPr>
              <a:t>Câu</a:t>
            </a:r>
            <a:r>
              <a:rPr kumimoji="0" lang="en-US" sz="3200" b="1" i="0" u="none" strike="noStrike" kern="1200" cap="none" spc="0" normalizeH="0" baseline="0" noProof="0" dirty="0">
                <a:ln>
                  <a:noFill/>
                </a:ln>
                <a:solidFill>
                  <a:srgbClr val="F54E0A"/>
                </a:solidFill>
                <a:effectLst/>
                <a:uLnTx/>
                <a:uFillTx/>
                <a:latin typeface="Tahoma" pitchFamily="34" charset="0"/>
                <a:ea typeface="+mn-ea"/>
                <a:cs typeface="Tahoma" pitchFamily="34" charset="0"/>
              </a:rPr>
              <a:t> </a:t>
            </a:r>
            <a:r>
              <a:rPr kumimoji="0" lang="en-US" sz="3200" b="1" i="0" u="none" strike="noStrike" kern="1200" cap="none" spc="0" normalizeH="0" baseline="0" noProof="0" dirty="0" err="1">
                <a:ln>
                  <a:noFill/>
                </a:ln>
                <a:solidFill>
                  <a:srgbClr val="F54E0A"/>
                </a:solidFill>
                <a:effectLst/>
                <a:uLnTx/>
                <a:uFillTx/>
                <a:latin typeface="Tahoma" pitchFamily="34" charset="0"/>
                <a:ea typeface="+mn-ea"/>
                <a:cs typeface="Tahoma" pitchFamily="34" charset="0"/>
              </a:rPr>
              <a:t>hỏi</a:t>
            </a:r>
            <a:r>
              <a:rPr kumimoji="0" lang="en-US" sz="3200" b="1" i="0" u="none" strike="noStrike" kern="1200" cap="none" spc="0" normalizeH="0" baseline="0" noProof="0" dirty="0">
                <a:ln>
                  <a:noFill/>
                </a:ln>
                <a:solidFill>
                  <a:srgbClr val="F54E0A"/>
                </a:solidFill>
                <a:effectLst/>
                <a:uLnTx/>
                <a:uFillTx/>
                <a:latin typeface="Tahoma" pitchFamily="34" charset="0"/>
                <a:ea typeface="+mn-ea"/>
                <a:cs typeface="Tahoma" pitchFamily="34" charset="0"/>
              </a:rPr>
              <a:t>  </a:t>
            </a:r>
          </a:p>
        </p:txBody>
      </p:sp>
      <p:sp>
        <p:nvSpPr>
          <p:cNvPr id="4" name="Đáp án"/>
          <p:cNvSpPr/>
          <p:nvPr/>
        </p:nvSpPr>
        <p:spPr>
          <a:xfrm>
            <a:off x="714895" y="3666737"/>
            <a:ext cx="10906298" cy="1700660"/>
          </a:xfrm>
          <a:prstGeom prst="roundRect">
            <a:avLst>
              <a:gd name="adj" fmla="val 5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vi-VN" sz="3600" dirty="0">
                <a:solidFill>
                  <a:srgbClr val="FF0000"/>
                </a:solidFill>
              </a:rPr>
              <a:t>b) Họ không thân thiện và cởi mở với người khác</a:t>
            </a:r>
            <a:endParaRPr kumimoji="0" lang="en-US" sz="3600" b="1" i="0" u="none" strike="noStrike" kern="1200" cap="none" spc="0" normalizeH="0" baseline="0" noProof="0" dirty="0">
              <a:ln>
                <a:noFill/>
              </a:ln>
              <a:solidFill>
                <a:srgbClr val="FF0000"/>
              </a:solidFill>
              <a:effectLst/>
              <a:uLnTx/>
              <a:uFillTx/>
              <a:latin typeface="Tahoma" pitchFamily="34" charset="0"/>
              <a:cs typeface="Tahoma" pitchFamily="34" charset="0"/>
            </a:endParaRPr>
          </a:p>
        </p:txBody>
      </p:sp>
      <p:sp>
        <p:nvSpPr>
          <p:cNvPr id="5" name="Rectangle 4"/>
          <p:cNvSpPr/>
          <p:nvPr/>
        </p:nvSpPr>
        <p:spPr>
          <a:xfrm>
            <a:off x="1493307" y="1488953"/>
            <a:ext cx="10336484" cy="1938992"/>
          </a:xfrm>
          <a:prstGeom prst="rect">
            <a:avLst/>
          </a:prstGeom>
          <a:noFill/>
        </p:spPr>
        <p:txBody>
          <a:bodyPr wrap="none" lIns="91440" tIns="45720" rIns="91440" bIns="45720">
            <a:spAutoFit/>
          </a:bodyPr>
          <a:lstStyle/>
          <a:p>
            <a:r>
              <a:rPr lang="vi-VN" sz="2400" dirty="0"/>
              <a:t>Tại sao một người nào đó có thể cảm thấy khó kết bạn ở môi trường mới?</a:t>
            </a:r>
            <a:endParaRPr lang="en-US" sz="2400" dirty="0"/>
          </a:p>
          <a:p>
            <a:r>
              <a:rPr lang="vi-VN" sz="2400" dirty="0"/>
              <a:t>a) Họ quá tự tin và hướng ngoại</a:t>
            </a:r>
            <a:endParaRPr lang="en-US" sz="2400" dirty="0"/>
          </a:p>
          <a:p>
            <a:r>
              <a:rPr lang="vi-VN" sz="2400" dirty="0"/>
              <a:t>b) Họ không thân thiện và cởi mở với người khác</a:t>
            </a:r>
            <a:endParaRPr lang="en-US" sz="2400" dirty="0"/>
          </a:p>
          <a:p>
            <a:r>
              <a:rPr lang="vi-VN" sz="2400" dirty="0"/>
              <a:t>c) Họ giới thiệu bản thân quá nhanh</a:t>
            </a:r>
            <a:endParaRPr lang="en-US" sz="2400" dirty="0"/>
          </a:p>
          <a:p>
            <a:r>
              <a:rPr lang="vi-VN" sz="2400" dirty="0"/>
              <a:t>d) Họ chia sẻ quá nhiều lợi ích</a:t>
            </a:r>
            <a:endParaRPr lang="en-US" sz="2400" dirty="0"/>
          </a:p>
        </p:txBody>
      </p:sp>
      <p:pic>
        <p:nvPicPr>
          <p:cNvPr id="6" name="Beach_Disc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168044" y="-777892"/>
            <a:ext cx="609600" cy="609600"/>
          </a:xfrm>
          <a:prstGeom prst="rect">
            <a:avLst/>
          </a:prstGeom>
        </p:spPr>
      </p:pic>
      <p:pic>
        <p:nvPicPr>
          <p:cNvPr id="9" name="Picture 8">
            <a:hlinkClick r:id="rId10" action="ppaction://hlinksldjump"/>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9036" b="80599" l="15154" r="63324"/>
                    </a14:imgEffect>
                  </a14:imgLayer>
                </a14:imgProps>
              </a:ext>
            </a:extLst>
          </a:blip>
          <a:srcRect l="14807" t="28545" r="36145" b="18756"/>
          <a:stretch/>
        </p:blipFill>
        <p:spPr>
          <a:xfrm>
            <a:off x="10226071" y="5552903"/>
            <a:ext cx="1620982" cy="1305097"/>
          </a:xfrm>
          <a:prstGeom prst="rect">
            <a:avLst/>
          </a:prstGeom>
        </p:spPr>
      </p:pic>
      <p:pic>
        <p:nvPicPr>
          <p:cNvPr id="10" name="Picture 115" descr="ALRMCLOK"/>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62209" y="346749"/>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12"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13"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14"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15"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16"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17"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18"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19"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20"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21"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22"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23"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24"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25"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26"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pic>
        <p:nvPicPr>
          <p:cNvPr id="28" name="Picture 2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184386" flipH="1">
            <a:off x="10098445" y="542986"/>
            <a:ext cx="2248099" cy="1527411"/>
          </a:xfrm>
          <a:prstGeom prst="rect">
            <a:avLst/>
          </a:prstGeom>
        </p:spPr>
      </p:pic>
    </p:spTree>
    <p:extLst>
      <p:ext uri="{BB962C8B-B14F-4D97-AF65-F5344CB8AC3E}">
        <p14:creationId xmlns:p14="http://schemas.microsoft.com/office/powerpoint/2010/main" val="3889469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3750" fill="hold"/>
                                        <p:tgtEl>
                                          <p:spTgt spid="6"/>
                                        </p:tgtEl>
                                      </p:cBhvr>
                                    </p:cmd>
                                  </p:childTnLst>
                                </p:cTn>
                              </p:par>
                              <p:par>
                                <p:cTn id="7" presetID="53" presetClass="entr" presetSubtype="16"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animEffect transition="in" filter="fade">
                                      <p:cBhvr>
                                        <p:cTn id="11" dur="5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 calcmode="lin" valueType="num">
                                      <p:cBhvr>
                                        <p:cTn id="23" dur="1000" fill="hold"/>
                                        <p:tgtEl>
                                          <p:spTgt spid="5"/>
                                        </p:tgtEl>
                                        <p:attrNameLst>
                                          <p:attrName>style.rotation</p:attrName>
                                        </p:attrNameLst>
                                      </p:cBhvr>
                                      <p:tavLst>
                                        <p:tav tm="0">
                                          <p:val>
                                            <p:fltVal val="90"/>
                                          </p:val>
                                        </p:tav>
                                        <p:tav tm="100000">
                                          <p:val>
                                            <p:fltVal val="0"/>
                                          </p:val>
                                        </p:tav>
                                      </p:tavLst>
                                    </p:anim>
                                    <p:animEffect transition="in" filter="fade">
                                      <p:cBhvr>
                                        <p:cTn id="2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fltVal val="0"/>
                                          </p:val>
                                        </p:tav>
                                        <p:tav tm="100000">
                                          <p:val>
                                            <p:strVal val="#ppt_h"/>
                                          </p:val>
                                        </p:tav>
                                      </p:tavLst>
                                    </p:anim>
                                    <p:animEffect transition="in" filter="fade">
                                      <p:cBhvr>
                                        <p:cTn id="32" dur="500"/>
                                        <p:tgtEl>
                                          <p:spTgt spid="4"/>
                                        </p:tgtEl>
                                      </p:cBhvr>
                                    </p:animEffect>
                                  </p:childTnLst>
                                  <p:subTnLst>
                                    <p:audio>
                                      <p:cMediaNode>
                                        <p:cTn display="0" masterRel="sameClick">
                                          <p:stCondLst>
                                            <p:cond evt="begin" delay="0">
                                              <p:tn val="28"/>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3"/>
                  </p:tgtEl>
                </p:cond>
              </p:nextCondLst>
            </p:seq>
            <p:audio>
              <p:cMediaNode vol="15152">
                <p:cTn id="33" fill="hold" display="0">
                  <p:stCondLst>
                    <p:cond delay="indefinite"/>
                  </p:stCondLst>
                  <p:endCondLst>
                    <p:cond evt="onStopAudio" delay="0">
                      <p:tgtEl>
                        <p:sldTgt/>
                      </p:tgtEl>
                    </p:cond>
                  </p:endCondLst>
                </p:cTn>
                <p:tgtEl>
                  <p:spTgt spid="6"/>
                </p:tgtEl>
              </p:cMediaNode>
            </p:audio>
            <p:seq concurrent="1" nextAc="seek">
              <p:cTn id="34" restart="whenNotActive" fill="hold" evtFilter="cancelBubble" nodeType="interactiveSeq">
                <p:stCondLst>
                  <p:cond evt="onClick" delay="0">
                    <p:tgtEl>
                      <p:spTgt spid="10"/>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grpId="0" nodeType="afterEffect">
                                  <p:stCondLst>
                                    <p:cond delay="1000"/>
                                  </p:stCondLst>
                                  <p:childTnLst>
                                    <p:set>
                                      <p:cBhvr>
                                        <p:cTn id="38"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6" name="beep.wav"/>
                                        </p:tgtEl>
                                      </p:cMediaNode>
                                    </p:audio>
                                  </p:subTnLst>
                                </p:cTn>
                              </p:par>
                            </p:childTnLst>
                          </p:cTn>
                        </p:par>
                        <p:par>
                          <p:cTn id="39" fill="hold">
                            <p:stCondLst>
                              <p:cond delay="1000"/>
                            </p:stCondLst>
                            <p:childTnLst>
                              <p:par>
                                <p:cTn id="40" presetID="1" presetClass="entr" presetSubtype="0" fill="hold" grpId="0" nodeType="afterEffect">
                                  <p:stCondLst>
                                    <p:cond delay="1000"/>
                                  </p:stCondLst>
                                  <p:childTnLst>
                                    <p:set>
                                      <p:cBhvr>
                                        <p:cTn id="41"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6" name="beep.wav"/>
                                        </p:tgtEl>
                                      </p:cMediaNode>
                                    </p:audio>
                                  </p:subTnLst>
                                </p:cTn>
                              </p:par>
                            </p:childTnLst>
                          </p:cTn>
                        </p:par>
                        <p:par>
                          <p:cTn id="42" fill="hold">
                            <p:stCondLst>
                              <p:cond delay="2000"/>
                            </p:stCondLst>
                            <p:childTnLst>
                              <p:par>
                                <p:cTn id="43" presetID="1" presetClass="entr" presetSubtype="0" fill="hold" grpId="0" nodeType="afterEffect">
                                  <p:stCondLst>
                                    <p:cond delay="1000"/>
                                  </p:stCondLst>
                                  <p:childTnLst>
                                    <p:set>
                                      <p:cBhvr>
                                        <p:cTn id="4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6" name="beep.wav"/>
                                        </p:tgtEl>
                                      </p:cMediaNode>
                                    </p:audio>
                                  </p:subTnLst>
                                </p:cTn>
                              </p:par>
                            </p:childTnLst>
                          </p:cTn>
                        </p:par>
                        <p:par>
                          <p:cTn id="45" fill="hold">
                            <p:stCondLst>
                              <p:cond delay="3000"/>
                            </p:stCondLst>
                            <p:childTnLst>
                              <p:par>
                                <p:cTn id="46" presetID="1" presetClass="entr" presetSubtype="0" fill="hold" grpId="0" nodeType="afterEffect">
                                  <p:stCondLst>
                                    <p:cond delay="1000"/>
                                  </p:stCondLst>
                                  <p:childTnLst>
                                    <p:set>
                                      <p:cBhvr>
                                        <p:cTn id="47"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6" name="beep.wav"/>
                                        </p:tgtEl>
                                      </p:cMediaNode>
                                    </p:audio>
                                  </p:subTnLst>
                                </p:cTn>
                              </p:par>
                            </p:childTnLst>
                          </p:cTn>
                        </p:par>
                        <p:par>
                          <p:cTn id="48" fill="hold">
                            <p:stCondLst>
                              <p:cond delay="4000"/>
                            </p:stCondLst>
                            <p:childTnLst>
                              <p:par>
                                <p:cTn id="49" presetID="1" presetClass="entr" presetSubtype="0" fill="hold" grpId="0" nodeType="afterEffect">
                                  <p:stCondLst>
                                    <p:cond delay="1000"/>
                                  </p:stCondLst>
                                  <p:childTnLst>
                                    <p:set>
                                      <p:cBhvr>
                                        <p:cTn id="5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6" name="beep.wav"/>
                                        </p:tgtEl>
                                      </p:cMediaNode>
                                    </p:audio>
                                  </p:subTnLst>
                                </p:cTn>
                              </p:par>
                            </p:childTnLst>
                          </p:cTn>
                        </p:par>
                        <p:par>
                          <p:cTn id="51" fill="hold">
                            <p:stCondLst>
                              <p:cond delay="5000"/>
                            </p:stCondLst>
                            <p:childTnLst>
                              <p:par>
                                <p:cTn id="52" presetID="1" presetClass="entr" presetSubtype="0" fill="hold" grpId="0" nodeType="afterEffect">
                                  <p:stCondLst>
                                    <p:cond delay="1000"/>
                                  </p:stCondLst>
                                  <p:childTnLst>
                                    <p:set>
                                      <p:cBhvr>
                                        <p:cTn id="53"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6" name="beep.wav"/>
                                        </p:tgtEl>
                                      </p:cMediaNode>
                                    </p:audio>
                                  </p:subTnLst>
                                </p:cTn>
                              </p:par>
                            </p:childTnLst>
                          </p:cTn>
                        </p:par>
                        <p:par>
                          <p:cTn id="54" fill="hold">
                            <p:stCondLst>
                              <p:cond delay="6000"/>
                            </p:stCondLst>
                            <p:childTnLst>
                              <p:par>
                                <p:cTn id="55" presetID="1" presetClass="entr" presetSubtype="0" fill="hold" grpId="0" nodeType="afterEffect">
                                  <p:stCondLst>
                                    <p:cond delay="1000"/>
                                  </p:stCondLst>
                                  <p:childTnLst>
                                    <p:set>
                                      <p:cBhvr>
                                        <p:cTn id="5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6" name="beep.wav"/>
                                        </p:tgtEl>
                                      </p:cMediaNode>
                                    </p:audio>
                                  </p:subTnLst>
                                </p:cTn>
                              </p:par>
                            </p:childTnLst>
                          </p:cTn>
                        </p:par>
                        <p:par>
                          <p:cTn id="57" fill="hold">
                            <p:stCondLst>
                              <p:cond delay="7000"/>
                            </p:stCondLst>
                            <p:childTnLst>
                              <p:par>
                                <p:cTn id="58" presetID="1" presetClass="entr" presetSubtype="0" fill="hold" grpId="0" nodeType="afterEffect">
                                  <p:stCondLst>
                                    <p:cond delay="1000"/>
                                  </p:stCondLst>
                                  <p:childTnLst>
                                    <p:set>
                                      <p:cBhvr>
                                        <p:cTn id="59"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6" name="beep.wav"/>
                                        </p:tgtEl>
                                      </p:cMediaNode>
                                    </p:audio>
                                  </p:subTnLst>
                                </p:cTn>
                              </p:par>
                            </p:childTnLst>
                          </p:cTn>
                        </p:par>
                        <p:par>
                          <p:cTn id="60" fill="hold">
                            <p:stCondLst>
                              <p:cond delay="8000"/>
                            </p:stCondLst>
                            <p:childTnLst>
                              <p:par>
                                <p:cTn id="61" presetID="1" presetClass="entr" presetSubtype="0" fill="hold" grpId="0" nodeType="afterEffect">
                                  <p:stCondLst>
                                    <p:cond delay="1000"/>
                                  </p:stCondLst>
                                  <p:childTnLst>
                                    <p:set>
                                      <p:cBhvr>
                                        <p:cTn id="62"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6" name="beep.wav"/>
                                        </p:tgtEl>
                                      </p:cMediaNode>
                                    </p:audio>
                                  </p:subTnLst>
                                </p:cTn>
                              </p:par>
                            </p:childTnLst>
                          </p:cTn>
                        </p:par>
                        <p:par>
                          <p:cTn id="63" fill="hold">
                            <p:stCondLst>
                              <p:cond delay="9000"/>
                            </p:stCondLst>
                            <p:childTnLst>
                              <p:par>
                                <p:cTn id="64" presetID="1" presetClass="entr" presetSubtype="0" fill="hold" grpId="0" nodeType="afterEffect">
                                  <p:stCondLst>
                                    <p:cond delay="1000"/>
                                  </p:stCondLst>
                                  <p:childTnLst>
                                    <p:set>
                                      <p:cBhvr>
                                        <p:cTn id="65"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6" name="beep.wav"/>
                                        </p:tgtEl>
                                      </p:cMediaNode>
                                    </p:audio>
                                  </p:subTnLst>
                                </p:cTn>
                              </p:par>
                            </p:childTnLst>
                          </p:cTn>
                        </p:par>
                        <p:par>
                          <p:cTn id="66" fill="hold">
                            <p:stCondLst>
                              <p:cond delay="10000"/>
                            </p:stCondLst>
                            <p:childTnLst>
                              <p:par>
                                <p:cTn id="67" presetID="1" presetClass="entr" presetSubtype="0" fill="hold" grpId="0" nodeType="afterEffect">
                                  <p:stCondLst>
                                    <p:cond delay="1000"/>
                                  </p:stCondLst>
                                  <p:childTnLst>
                                    <p:set>
                                      <p:cBhvr>
                                        <p:cTn id="6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6" name="beep.wav"/>
                                        </p:tgtEl>
                                      </p:cMediaNode>
                                    </p:audio>
                                  </p:subTnLst>
                                </p:cTn>
                              </p:par>
                            </p:childTnLst>
                          </p:cTn>
                        </p:par>
                        <p:par>
                          <p:cTn id="69" fill="hold">
                            <p:stCondLst>
                              <p:cond delay="11000"/>
                            </p:stCondLst>
                            <p:childTnLst>
                              <p:par>
                                <p:cTn id="70" presetID="1" presetClass="entr" presetSubtype="0" fill="hold" grpId="0" nodeType="afterEffect">
                                  <p:stCondLst>
                                    <p:cond delay="1000"/>
                                  </p:stCondLst>
                                  <p:childTnLst>
                                    <p:set>
                                      <p:cBhvr>
                                        <p:cTn id="7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6" name="beep.wav"/>
                                        </p:tgtEl>
                                      </p:cMediaNode>
                                    </p:audio>
                                  </p:subTnLst>
                                </p:cTn>
                              </p:par>
                            </p:childTnLst>
                          </p:cTn>
                        </p:par>
                        <p:par>
                          <p:cTn id="72" fill="hold">
                            <p:stCondLst>
                              <p:cond delay="12000"/>
                            </p:stCondLst>
                            <p:childTnLst>
                              <p:par>
                                <p:cTn id="73" presetID="1" presetClass="entr" presetSubtype="0" fill="hold" grpId="0" nodeType="afterEffect">
                                  <p:stCondLst>
                                    <p:cond delay="1000"/>
                                  </p:stCondLst>
                                  <p:childTnLst>
                                    <p:set>
                                      <p:cBhvr>
                                        <p:cTn id="7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6" name="beep.wav"/>
                                        </p:tgtEl>
                                      </p:cMediaNode>
                                    </p:audio>
                                  </p:subTnLst>
                                </p:cTn>
                              </p:par>
                            </p:childTnLst>
                          </p:cTn>
                        </p:par>
                        <p:par>
                          <p:cTn id="75" fill="hold">
                            <p:stCondLst>
                              <p:cond delay="13000"/>
                            </p:stCondLst>
                            <p:childTnLst>
                              <p:par>
                                <p:cTn id="76" presetID="1" presetClass="entr" presetSubtype="0" fill="hold" grpId="0" nodeType="afterEffect">
                                  <p:stCondLst>
                                    <p:cond delay="1000"/>
                                  </p:stCondLst>
                                  <p:childTnLst>
                                    <p:set>
                                      <p:cBhvr>
                                        <p:cTn id="77"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6" name="beep.wav"/>
                                        </p:tgtEl>
                                      </p:cMediaNode>
                                    </p:audio>
                                  </p:subTnLst>
                                </p:cTn>
                              </p:par>
                            </p:childTnLst>
                          </p:cTn>
                        </p:par>
                        <p:par>
                          <p:cTn id="78" fill="hold">
                            <p:stCondLst>
                              <p:cond delay="14000"/>
                            </p:stCondLst>
                            <p:childTnLst>
                              <p:par>
                                <p:cTn id="79" presetID="1" presetClass="entr" presetSubtype="0" fill="hold" grpId="0" nodeType="afterEffect">
                                  <p:stCondLst>
                                    <p:cond delay="1000"/>
                                  </p:stCondLst>
                                  <p:childTnLst>
                                    <p:set>
                                      <p:cBhvr>
                                        <p:cTn id="8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6" name="beep.wav"/>
                                        </p:tgtEl>
                                      </p:cMediaNode>
                                    </p:audio>
                                  </p:subTnLst>
                                </p:cTn>
                              </p:par>
                            </p:childTnLst>
                          </p:cTn>
                        </p:par>
                        <p:par>
                          <p:cTn id="81" fill="hold">
                            <p:stCondLst>
                              <p:cond delay="15000"/>
                            </p:stCondLst>
                            <p:childTnLst>
                              <p:par>
                                <p:cTn id="82" presetID="1" presetClass="entr" presetSubtype="0" fill="hold" grpId="0" nodeType="afterEffect">
                                  <p:stCondLst>
                                    <p:cond delay="1000"/>
                                  </p:stCondLst>
                                  <p:childTnLst>
                                    <p:set>
                                      <p:cBhvr>
                                        <p:cTn id="83"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10"/>
                  </p:tgtEl>
                </p:cond>
              </p:nextCondLst>
            </p:seq>
          </p:childTnLst>
        </p:cTn>
      </p:par>
    </p:tnLst>
    <p:bldLst>
      <p:bldP spid="2" grpId="0" animBg="1"/>
      <p:bldP spid="3" grpId="0" animBg="1"/>
      <p:bldP spid="4" grpId="0" animBg="1"/>
      <p:bldP spid="5" grpId="0"/>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theme/theme1.xml><?xml version="1.0" encoding="utf-8"?>
<a:theme xmlns:a="http://schemas.openxmlformats.org/drawingml/2006/main" name="Cooperative Learning Activities for Pre-K by Slidesgo">
  <a:themeElements>
    <a:clrScheme name="Simple Light">
      <a:dk1>
        <a:srgbClr val="493429"/>
      </a:dk1>
      <a:lt1>
        <a:srgbClr val="75ADCC"/>
      </a:lt1>
      <a:dk2>
        <a:srgbClr val="CEE6F8"/>
      </a:dk2>
      <a:lt2>
        <a:srgbClr val="FFFFFF"/>
      </a:lt2>
      <a:accent1>
        <a:srgbClr val="F1CB3A"/>
      </a:accent1>
      <a:accent2>
        <a:srgbClr val="D7764A"/>
      </a:accent2>
      <a:accent3>
        <a:srgbClr val="ECB6BD"/>
      </a:accent3>
      <a:accent4>
        <a:srgbClr val="CC4E25"/>
      </a:accent4>
      <a:accent5>
        <a:srgbClr val="97E493"/>
      </a:accent5>
      <a:accent6>
        <a:srgbClr val="80C77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314</TotalTime>
  <Words>1608</Words>
  <Application>Microsoft Office PowerPoint</Application>
  <PresentationFormat>Widescreen</PresentationFormat>
  <Paragraphs>255</Paragraphs>
  <Slides>39</Slides>
  <Notes>8</Notes>
  <HiddenSlides>0</HiddenSlides>
  <MMClips>11</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39</vt:i4>
      </vt:variant>
    </vt:vector>
  </HeadingPairs>
  <TitlesOfParts>
    <vt:vector size="55" baseType="lpstr">
      <vt:lpstr>.VnBlack</vt:lpstr>
      <vt:lpstr>Arial</vt:lpstr>
      <vt:lpstr>Bellota Text</vt:lpstr>
      <vt:lpstr>Calibri</vt:lpstr>
      <vt:lpstr>Calibri Light</vt:lpstr>
      <vt:lpstr>Cambria</vt:lpstr>
      <vt:lpstr>Chau Philomene One</vt:lpstr>
      <vt:lpstr>Poller One</vt:lpstr>
      <vt:lpstr>Tahoma</vt:lpstr>
      <vt:lpstr>Times New Roman</vt:lpstr>
      <vt:lpstr>Wingdings 2</vt:lpstr>
      <vt:lpstr>Cooperative Learning Activities for Pre-K by Slidesgo</vt:lpstr>
      <vt:lpstr>Office Theme</vt:lpstr>
      <vt:lpstr>2_Office Theme</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51</cp:revision>
  <dcterms:created xsi:type="dcterms:W3CDTF">2023-10-31T01:12:02Z</dcterms:created>
  <dcterms:modified xsi:type="dcterms:W3CDTF">2025-02-13T19:26:02Z</dcterms:modified>
</cp:coreProperties>
</file>