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51" r:id="rId2"/>
    <p:sldId id="445" r:id="rId3"/>
    <p:sldId id="432" r:id="rId4"/>
    <p:sldId id="448" r:id="rId5"/>
    <p:sldId id="447" r:id="rId6"/>
    <p:sldId id="450" r:id="rId7"/>
    <p:sldId id="434" r:id="rId8"/>
    <p:sldId id="442" r:id="rId9"/>
    <p:sldId id="443" r:id="rId10"/>
    <p:sldId id="444" r:id="rId11"/>
    <p:sldId id="431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33FF"/>
    <a:srgbClr val="FF0066"/>
    <a:srgbClr val="FF7C80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2" d="100"/>
          <a:sy n="52" d="100"/>
        </p:scale>
        <p:origin x="726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2">
            <a:extLst>
              <a:ext uri="{FF2B5EF4-FFF2-40B4-BE49-F238E27FC236}">
                <a16:creationId xmlns:a16="http://schemas.microsoft.com/office/drawing/2014/main" id="{027EBBB4-E50D-68B8-582D-E084BE212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37" y="5441952"/>
            <a:ext cx="2027767" cy="263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>
            <a:extLst>
              <a:ext uri="{FF2B5EF4-FFF2-40B4-BE49-F238E27FC236}">
                <a16:creationId xmlns:a16="http://schemas.microsoft.com/office/drawing/2014/main" id="{E0536458-F945-FCF1-803A-F680094E4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986" y="1341968"/>
            <a:ext cx="14018684" cy="1589288"/>
          </a:xfrm>
          <a:prstGeom prst="rect">
            <a:avLst/>
          </a:prstGeom>
          <a:noFill/>
          <a:ln>
            <a:noFill/>
          </a:ln>
          <a:effectLst/>
        </p:spPr>
        <p:txBody>
          <a:bodyPr lIns="143327" tIns="71663" rIns="143327" bIns="716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HP001 5H" pitchFamily="34" charset="0"/>
              </a:rPr>
              <a:t>Thứ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HP001 5H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HP001 5H" pitchFamily="34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HP001 5H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HP001 5H" pitchFamily="34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HP001 5H" pitchFamily="34" charset="0"/>
              </a:rPr>
              <a:t> 12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HP001 5H" pitchFamily="34" charset="0"/>
              </a:rPr>
              <a:t>tháng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HP001 5H" pitchFamily="34" charset="0"/>
              </a:rPr>
              <a:t> 9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HP001 5H" pitchFamily="34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cs typeface="HP001 5H" pitchFamily="34" charset="0"/>
              </a:rPr>
              <a:t> 2023</a:t>
            </a:r>
          </a:p>
          <a:p>
            <a:pPr algn="ctr" eaLnBrk="1" hangingPunct="1">
              <a:defRPr/>
            </a:pPr>
            <a:endParaRPr lang="en-US" sz="5387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H" pitchFamily="34" charset="0"/>
              <a:cs typeface="HP001 5H" pitchFamily="34" charset="0"/>
            </a:endParaRPr>
          </a:p>
        </p:txBody>
      </p:sp>
      <p:pic>
        <p:nvPicPr>
          <p:cNvPr id="16388" name="Picture 5" descr="POINSET2">
            <a:extLst>
              <a:ext uri="{FF2B5EF4-FFF2-40B4-BE49-F238E27FC236}">
                <a16:creationId xmlns:a16="http://schemas.microsoft.com/office/drawing/2014/main" id="{F6CBA813-F44C-AAE5-2E43-587C38845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09336" y="-57149"/>
            <a:ext cx="1589616" cy="20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POINSET2">
            <a:extLst>
              <a:ext uri="{FF2B5EF4-FFF2-40B4-BE49-F238E27FC236}">
                <a16:creationId xmlns:a16="http://schemas.microsoft.com/office/drawing/2014/main" id="{6068CF97-BEEF-DD9D-1484-5AB7706F2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00404" y="31751"/>
            <a:ext cx="2084916" cy="249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BƯỚM 58">
            <a:extLst>
              <a:ext uri="{FF2B5EF4-FFF2-40B4-BE49-F238E27FC236}">
                <a16:creationId xmlns:a16="http://schemas.microsoft.com/office/drawing/2014/main" id="{C0B50B5A-AC86-D04F-6D3C-5682E89589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4255486" y="209551"/>
            <a:ext cx="146896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animal-14[1]">
            <a:extLst>
              <a:ext uri="{FF2B5EF4-FFF2-40B4-BE49-F238E27FC236}">
                <a16:creationId xmlns:a16="http://schemas.microsoft.com/office/drawing/2014/main" id="{29CEC0B1-1AB3-5264-460A-37E0203D66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3019" y="5960534"/>
            <a:ext cx="141393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 descr="POINSET3">
            <a:extLst>
              <a:ext uri="{FF2B5EF4-FFF2-40B4-BE49-F238E27FC236}">
                <a16:creationId xmlns:a16="http://schemas.microsoft.com/office/drawing/2014/main" id="{4D3E1814-DF19-7175-E220-E8ED2993D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770" y="6161618"/>
            <a:ext cx="4324349" cy="203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A05E164-8547-AE06-A083-E908D3B3118A}"/>
              </a:ext>
            </a:extLst>
          </p:cNvPr>
          <p:cNvSpPr/>
          <p:nvPr/>
        </p:nvSpPr>
        <p:spPr>
          <a:xfrm>
            <a:off x="2956719" y="2171373"/>
            <a:ext cx="10363199" cy="7598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汉仪跳跳体简"/>
              </a:rPr>
              <a:t>Hoạt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汉仪跳跳体简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汉仪跳跳体简"/>
              </a:rPr>
              <a:t>động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汉仪跳跳体简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汉仪跳跳体简"/>
              </a:rPr>
              <a:t>trải</a:t>
            </a:r>
            <a:r>
              <a:rPr lang="en-US" altLang="en-US" sz="4000" b="1" dirty="0">
                <a:solidFill>
                  <a:schemeClr val="tx2"/>
                </a:solidFill>
                <a:latin typeface="HP001 4 hàng" panose="020B0603050302020204" pitchFamily="34" charset="0"/>
                <a:cs typeface="汉仪跳跳体简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àng" panose="020B0603050302020204" pitchFamily="34" charset="0"/>
                <a:cs typeface="汉仪跳跳体简"/>
              </a:rPr>
              <a:t>nghiệm</a:t>
            </a:r>
            <a:endParaRPr lang="en-US" altLang="en-US" sz="4000" b="1" dirty="0">
              <a:solidFill>
                <a:schemeClr val="tx2"/>
              </a:solidFill>
              <a:latin typeface="HP001 4 hàng" panose="020B0603050302020204" pitchFamily="34" charset="0"/>
              <a:cs typeface="汉仪跳跳体简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3A9B3E-B320-6BEE-0AF8-92F860F9E84F}"/>
              </a:ext>
            </a:extLst>
          </p:cNvPr>
          <p:cNvSpPr/>
          <p:nvPr/>
        </p:nvSpPr>
        <p:spPr>
          <a:xfrm>
            <a:off x="4404813" y="2956657"/>
            <a:ext cx="6825957" cy="10816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en-US" sz="5867" b="1" dirty="0">
                <a:solidFill>
                  <a:srgbClr val="FF0000"/>
                </a:solidFill>
                <a:latin typeface="HP001 4 hang 1 ô ly" panose="020B0603050302020204" pitchFamily="34" charset="0"/>
                <a:cs typeface="汉仪跳跳体简"/>
              </a:rPr>
              <a:t>   </a:t>
            </a:r>
            <a:r>
              <a:rPr lang="en-US" altLang="en-US" sz="4000" b="1" dirty="0" err="1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Chủ</a:t>
            </a:r>
            <a:r>
              <a:rPr lang="en-US" altLang="en-US" sz="4000" b="1" dirty="0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đề</a:t>
            </a:r>
            <a:r>
              <a:rPr lang="en-US" altLang="en-US" sz="4000" b="1" dirty="0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: </a:t>
            </a:r>
            <a:r>
              <a:rPr lang="en-US" altLang="en-US" sz="4000" b="1" dirty="0" err="1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Sở</a:t>
            </a:r>
            <a:r>
              <a:rPr lang="en-US" altLang="en-US" sz="4000" b="1" dirty="0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thích</a:t>
            </a:r>
            <a:r>
              <a:rPr lang="en-US" altLang="en-US" sz="4000" b="1" dirty="0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của</a:t>
            </a:r>
            <a:r>
              <a:rPr lang="en-US" altLang="en-US" sz="4000" b="1" dirty="0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 </a:t>
            </a:r>
            <a:r>
              <a:rPr lang="en-US" altLang="en-US" sz="4000" b="1" dirty="0" err="1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em</a:t>
            </a:r>
            <a:r>
              <a:rPr lang="en-US" altLang="en-US" sz="4000" b="1" dirty="0">
                <a:solidFill>
                  <a:schemeClr val="tx2"/>
                </a:solidFill>
                <a:latin typeface="HP001 4 hang 1 ô ly" panose="020B0603050302020204" pitchFamily="34" charset="0"/>
                <a:cs typeface="汉仪跳跳体简"/>
              </a:rPr>
              <a:t>.</a:t>
            </a:r>
            <a:endParaRPr lang="en-US" altLang="en-US" sz="5867" b="1" dirty="0">
              <a:solidFill>
                <a:schemeClr val="tx2"/>
              </a:solidFill>
              <a:latin typeface="HP001 4 hang 1 ô ly" panose="020B0603050302020204" pitchFamily="34" charset="0"/>
              <a:cs typeface="汉仪跳跳体简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  <p:bldP spid="2059" grpId="2"/>
      <p:bldP spid="1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61013" y="609600"/>
            <a:ext cx="11277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6628" y="1509454"/>
            <a:ext cx="140970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/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 descr="Gần 100 học sinh thi vẽ tranh 'Việt Nam trong em' -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09" y="4572000"/>
            <a:ext cx="441788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iến nghị có giờ đọc sách trong nhà trường - Tuổi Tr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19" y="4572000"/>
            <a:ext cx="4421208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úa Vui lớp 2 -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r="8876"/>
          <a:stretch/>
        </p:blipFill>
        <p:spPr bwMode="auto">
          <a:xfrm>
            <a:off x="10881519" y="4602481"/>
            <a:ext cx="4617561" cy="324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017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TẤT CẢ</a:t>
            </a: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5338" y="609599"/>
            <a:ext cx="14935199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500" b="1" dirty="0">
                <a:latin typeface="Times New Roman" pitchFamily="18" charset="0"/>
                <a:cs typeface="Times New Roman" pitchFamily="18" charset="0"/>
              </a:rPr>
              <a:t>I. YÊU CẦU CẦN ĐẠT: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500" dirty="0">
                <a:latin typeface="Times New Roman" pitchFamily="18" charset="0"/>
                <a:cs typeface="Times New Roman" pitchFamily="18" charset="0"/>
              </a:rPr>
              <a:t>- Học sinh giới thiệu được những sở thích khả năng riêng.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500" dirty="0">
                <a:latin typeface="Times New Roman" pitchFamily="18" charset="0"/>
                <a:cs typeface="Times New Roman" pitchFamily="18" charset="0"/>
              </a:rPr>
              <a:t>- Giới thiệu những sở thích của em và sản phẩm được làm theo sở thích.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,…).</a:t>
            </a:r>
          </a:p>
          <a:p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dựnh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II. ĐỒ DÙNG DẠY HỌC: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Power point.</a:t>
            </a:r>
          </a:p>
          <a:p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- SGK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1327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Yêu Biển Lắm - Bé Bảo 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533399"/>
            <a:ext cx="14706600" cy="821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7DCBE4-D6E3-CBD7-30FC-DFBB58DE5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344" y="7054"/>
            <a:ext cx="16597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1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719" y="685800"/>
            <a:ext cx="845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CÂU LẠC BỘ THEO SỞ THÍCH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9356" y="1316742"/>
            <a:ext cx="98448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5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5075" y="1947684"/>
            <a:ext cx="98448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cọn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2819400"/>
            <a:ext cx="13964444" cy="561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4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9" y="457200"/>
            <a:ext cx="14886604" cy="792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0621" y="2286000"/>
            <a:ext cx="9854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GIÁO DỤC THEO CHỦ ĐỀ</a:t>
            </a:r>
          </a:p>
        </p:txBody>
      </p:sp>
      <p:sp>
        <p:nvSpPr>
          <p:cNvPr id="3" name="Rectangle 2"/>
          <p:cNvSpPr/>
          <p:nvPr/>
        </p:nvSpPr>
        <p:spPr>
          <a:xfrm>
            <a:off x="5192759" y="3352800"/>
            <a:ext cx="61473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SỞ THÍCH CỦA EM</a:t>
            </a:r>
          </a:p>
        </p:txBody>
      </p:sp>
    </p:spTree>
    <p:extLst>
      <p:ext uri="{BB962C8B-B14F-4D97-AF65-F5344CB8AC3E}">
        <p14:creationId xmlns:p14="http://schemas.microsoft.com/office/powerpoint/2010/main" val="367573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04839" y="7191577"/>
            <a:ext cx="4647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0719" y="1210508"/>
            <a:ext cx="14859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 descr="Múa ballet cho bé ở quận 1 tp HCM cơ bản - Kids Art&amp;Music Sai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6" y="2286000"/>
            <a:ext cx="4406143" cy="48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lợi ích của môn bóng đá đối với lứa tuổi học sinh - Theki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r="13159"/>
          <a:stretch/>
        </p:blipFill>
        <p:spPr bwMode="auto">
          <a:xfrm>
            <a:off x="5318919" y="2438400"/>
            <a:ext cx="471596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đàn cho thiếu nhi ở đâu? Học đàn có lợi ích gì? ~ Trường Nhạc Hoàng 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403" y="2438400"/>
            <a:ext cx="5385816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378833" y="7230638"/>
            <a:ext cx="4596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65928" y="7230638"/>
            <a:ext cx="4722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4119" y="609600"/>
            <a:ext cx="48631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SỞ THÍCH CỦA EM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84238" y="457200"/>
            <a:ext cx="14097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9" t="41603" r="47882" b="31230"/>
          <a:stretch/>
        </p:blipFill>
        <p:spPr bwMode="auto">
          <a:xfrm>
            <a:off x="9509919" y="3352800"/>
            <a:ext cx="6278721" cy="376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95656" y="1600200"/>
            <a:ext cx="8595201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517525"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517525"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517525"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760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03338" y="685800"/>
            <a:ext cx="11277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Chia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27919" y="1981200"/>
            <a:ext cx="7848600" cy="54784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/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/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1" t="28501" r="8130" b="50708"/>
          <a:stretch/>
        </p:blipFill>
        <p:spPr bwMode="auto">
          <a:xfrm>
            <a:off x="8824119" y="1371601"/>
            <a:ext cx="6964681" cy="722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4405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10209</TotalTime>
  <Words>466</Words>
  <Application>Microsoft Office PowerPoint</Application>
  <PresentationFormat>Custom</PresentationFormat>
  <Paragraphs>36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HP001 4 hàng</vt:lpstr>
      <vt:lpstr>HP001 4 hang 1 ô ly</vt:lpstr>
      <vt:lpstr>HP001 5H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1209</cp:revision>
  <dcterms:created xsi:type="dcterms:W3CDTF">2008-09-09T22:52:10Z</dcterms:created>
  <dcterms:modified xsi:type="dcterms:W3CDTF">2024-09-14T15:34:30Z</dcterms:modified>
</cp:coreProperties>
</file>