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7" r:id="rId4"/>
    <p:sldId id="440" r:id="rId5"/>
    <p:sldId id="444" r:id="rId6"/>
    <p:sldId id="446" r:id="rId7"/>
    <p:sldId id="448" r:id="rId8"/>
    <p:sldId id="44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4343401"/>
            <a:ext cx="12432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CON ĐƯỜNG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95209" y="13716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719" y="2743200"/>
            <a:ext cx="3352800" cy="2398435"/>
            <a:chOff x="8519319" y="2438400"/>
            <a:chExt cx="3352800" cy="2398435"/>
          </a:xfrm>
        </p:grpSpPr>
        <p:pic>
          <p:nvPicPr>
            <p:cNvPr id="20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319" y="2743200"/>
            <a:ext cx="3352800" cy="2402809"/>
            <a:chOff x="12557919" y="2438400"/>
            <a:chExt cx="3352800" cy="2402809"/>
          </a:xfrm>
        </p:grpSpPr>
        <p:pic>
          <p:nvPicPr>
            <p:cNvPr id="24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719" y="5963877"/>
            <a:ext cx="3352800" cy="2459975"/>
            <a:chOff x="8519319" y="5659077"/>
            <a:chExt cx="3352800" cy="2459975"/>
          </a:xfrm>
        </p:grpSpPr>
        <p:pic>
          <p:nvPicPr>
            <p:cNvPr id="27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9319" y="5932694"/>
            <a:ext cx="3366918" cy="2483319"/>
            <a:chOff x="12557919" y="5627894"/>
            <a:chExt cx="3366918" cy="2483319"/>
          </a:xfrm>
        </p:grpSpPr>
        <p:pic>
          <p:nvPicPr>
            <p:cNvPr id="3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95519" y="2771274"/>
            <a:ext cx="3352800" cy="2450794"/>
            <a:chOff x="8595519" y="2618874"/>
            <a:chExt cx="3352800" cy="2450794"/>
          </a:xfrm>
        </p:grpSpPr>
        <p:pic>
          <p:nvPicPr>
            <p:cNvPr id="3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57919" y="2737296"/>
            <a:ext cx="3352800" cy="2484772"/>
            <a:chOff x="12557919" y="2584896"/>
            <a:chExt cx="3352800" cy="2484772"/>
          </a:xfrm>
        </p:grpSpPr>
        <p:pic>
          <p:nvPicPr>
            <p:cNvPr id="36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95519" y="5932694"/>
            <a:ext cx="3352800" cy="2447405"/>
            <a:chOff x="8595519" y="5780294"/>
            <a:chExt cx="3352800" cy="2447405"/>
          </a:xfrm>
        </p:grpSpPr>
        <p:pic>
          <p:nvPicPr>
            <p:cNvPr id="3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514481" y="5928795"/>
            <a:ext cx="3352801" cy="2403318"/>
            <a:chOff x="12514481" y="5776395"/>
            <a:chExt cx="3352801" cy="2403318"/>
          </a:xfrm>
        </p:grpSpPr>
        <p:pic>
          <p:nvPicPr>
            <p:cNvPr id="42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13261" y="56388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6290" y="55346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87432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074784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0574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60710" y="76200"/>
            <a:ext cx="5492209" cy="1488995"/>
            <a:chOff x="5160710" y="238780"/>
            <a:chExt cx="5492209" cy="148899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Dược sĩ</a:t>
              </a:r>
              <a:endParaRPr lang="en-US" sz="32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686954" cy="762001"/>
            <a:chOff x="4633119" y="6348284"/>
            <a:chExt cx="2686954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Nông nghiệp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Bán thuốc</a:t>
              </a:r>
              <a:endParaRPr lang="en-US" sz="32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Trồng trọt</a:t>
              </a:r>
              <a:endParaRPr lang="en-US" sz="32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Bác sĩ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62306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15869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M.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1" y="3601998"/>
            <a:ext cx="8564958" cy="5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514600"/>
            <a:ext cx="145758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719" y="6567478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đi học</a:t>
            </a:r>
            <a:endParaRPr lang="en-US" sz="36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2793" y="5565832"/>
            <a:ext cx="2716690" cy="123756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18768" y="5105400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29577" y="6605578"/>
            <a:ext cx="2739906" cy="32862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18768" y="6145146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9577" y="7010400"/>
            <a:ext cx="2716690" cy="57659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95552" y="7126563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2793" y="7126563"/>
            <a:ext cx="2716690" cy="141106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18768" y="8077200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66119" y="4813518"/>
            <a:ext cx="324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vào lớp</a:t>
            </a:r>
            <a:endParaRPr lang="en-US" sz="360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53377" y="3813232"/>
            <a:ext cx="2739906" cy="132345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42568" y="3352800"/>
            <a:ext cx="504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 rồi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53377" y="4648200"/>
            <a:ext cx="2739906" cy="53340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42567" y="4267200"/>
            <a:ext cx="5886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lớp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53377" y="5257800"/>
            <a:ext cx="2716690" cy="24696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19352" y="5181600"/>
            <a:ext cx="591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 vào 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53377" y="5335863"/>
            <a:ext cx="2753437" cy="104657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42568" y="6059269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60710" y="5373963"/>
            <a:ext cx="2746104" cy="195960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19352" y="7010400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nào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2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13719" y="4812821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 ấy thích nghề xây dựng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  <a:endCxn id="28" idx="1"/>
          </p:cNvCxnSpPr>
          <p:nvPr/>
        </p:nvCxnSpPr>
        <p:spPr>
          <a:xfrm flipV="1">
            <a:off x="5090319" y="4361766"/>
            <a:ext cx="2316834" cy="105122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07153" y="4038600"/>
            <a:ext cx="654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endCxn id="33" idx="1"/>
          </p:cNvCxnSpPr>
          <p:nvPr/>
        </p:nvCxnSpPr>
        <p:spPr>
          <a:xfrm>
            <a:off x="5160710" y="5414279"/>
            <a:ext cx="2246443" cy="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07153" y="5091113"/>
            <a:ext cx="728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dựng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  <a:endCxn id="36" idx="1"/>
          </p:cNvCxnSpPr>
          <p:nvPr/>
        </p:nvCxnSpPr>
        <p:spPr>
          <a:xfrm>
            <a:off x="5090319" y="5412986"/>
            <a:ext cx="2314453" cy="100618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04772" y="6096000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Tại sao cậu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ấy thích nghề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7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95628" y="502771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mưa.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4705428" y="3325955"/>
            <a:ext cx="2739906" cy="202492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4619" y="3002789"/>
            <a:ext cx="263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05428" y="4298683"/>
            <a:ext cx="2716690" cy="105219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71403" y="3975517"/>
            <a:ext cx="337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</p:cNvCxnSpPr>
          <p:nvPr/>
        </p:nvCxnSpPr>
        <p:spPr>
          <a:xfrm flipV="1">
            <a:off x="4705428" y="5341945"/>
            <a:ext cx="2716690" cy="893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403" y="5023952"/>
            <a:ext cx="36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4705428" y="5350882"/>
            <a:ext cx="2714309" cy="86599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69022" y="5898883"/>
            <a:ext cx="267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4705428" y="5350882"/>
            <a:ext cx="2674006" cy="175548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28719" y="6788376"/>
            <a:ext cx="448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 mưa chứ?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10501</TotalTime>
  <Words>472</Words>
  <Application>Microsoft Office PowerPoint</Application>
  <PresentationFormat>Custom</PresentationFormat>
  <Paragraphs>85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1106</cp:revision>
  <dcterms:created xsi:type="dcterms:W3CDTF">2008-09-09T22:52:10Z</dcterms:created>
  <dcterms:modified xsi:type="dcterms:W3CDTF">2022-08-07T13:47:11Z</dcterms:modified>
</cp:coreProperties>
</file>