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 id="2147483722" r:id="rId7"/>
  </p:sldMasterIdLst>
  <p:notesMasterIdLst>
    <p:notesMasterId r:id="rId25"/>
  </p:notesMasterIdLst>
  <p:sldIdLst>
    <p:sldId id="327" r:id="rId8"/>
    <p:sldId id="445" r:id="rId9"/>
    <p:sldId id="447" r:id="rId10"/>
    <p:sldId id="446" r:id="rId11"/>
    <p:sldId id="407" r:id="rId12"/>
    <p:sldId id="439" r:id="rId13"/>
    <p:sldId id="427" r:id="rId14"/>
    <p:sldId id="428" r:id="rId15"/>
    <p:sldId id="426" r:id="rId16"/>
    <p:sldId id="441" r:id="rId17"/>
    <p:sldId id="442" r:id="rId18"/>
    <p:sldId id="443" r:id="rId19"/>
    <p:sldId id="438" r:id="rId20"/>
    <p:sldId id="448" r:id="rId21"/>
    <p:sldId id="449" r:id="rId22"/>
    <p:sldId id="450" r:id="rId23"/>
    <p:sldId id="340" r:id="rId24"/>
  </p:sldIdLst>
  <p:sldSz cx="16276638" cy="9144000"/>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73D82-511E-45F7-992E-54AB1911E393}" v="366" dt="2022-07-01T00:37:43.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9" d="100"/>
          <a:sy n="49" d="100"/>
        </p:scale>
        <p:origin x="92"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D716C0C5-6AE0-467E-A90E-3DA713102434}"/>
    <pc:docChg chg="undo custSel modSld">
      <pc:chgData name="Trang Ha" userId="270efafb50020bd6" providerId="LiveId" clId="{D716C0C5-6AE0-467E-A90E-3DA713102434}" dt="2022-06-28T18:31:20.295" v="332" actId="571"/>
      <pc:docMkLst>
        <pc:docMk/>
      </pc:docMkLst>
      <pc:sldChg chg="modSp mod">
        <pc:chgData name="Trang Ha" userId="270efafb50020bd6" providerId="LiveId" clId="{D716C0C5-6AE0-467E-A90E-3DA713102434}" dt="2022-06-28T17:37:16.492" v="92" actId="1037"/>
        <pc:sldMkLst>
          <pc:docMk/>
          <pc:sldMk cId="0" sldId="327"/>
        </pc:sldMkLst>
        <pc:spChg chg="mod">
          <ac:chgData name="Trang Ha" userId="270efafb50020bd6" providerId="LiveId" clId="{D716C0C5-6AE0-467E-A90E-3DA713102434}" dt="2022-06-28T17:37:09.964" v="90" actId="1076"/>
          <ac:spMkLst>
            <pc:docMk/>
            <pc:sldMk cId="0" sldId="327"/>
            <ac:spMk id="2054" creationId="{00000000-0000-0000-0000-000000000000}"/>
          </ac:spMkLst>
        </pc:spChg>
        <pc:spChg chg="mod">
          <ac:chgData name="Trang Ha" userId="270efafb50020bd6" providerId="LiveId" clId="{D716C0C5-6AE0-467E-A90E-3DA713102434}" dt="2022-06-28T17:36:58.124" v="85" actId="14100"/>
          <ac:spMkLst>
            <pc:docMk/>
            <pc:sldMk cId="0" sldId="327"/>
            <ac:spMk id="2057" creationId="{00000000-0000-0000-0000-000000000000}"/>
          </ac:spMkLst>
        </pc:spChg>
        <pc:picChg chg="mod">
          <ac:chgData name="Trang Ha" userId="270efafb50020bd6" providerId="LiveId" clId="{D716C0C5-6AE0-467E-A90E-3DA713102434}" dt="2022-06-28T17:36:12.633" v="81" actId="14100"/>
          <ac:picMkLst>
            <pc:docMk/>
            <pc:sldMk cId="0" sldId="327"/>
            <ac:picMk id="13" creationId="{00000000-0000-0000-0000-000000000000}"/>
          </ac:picMkLst>
        </pc:picChg>
        <pc:picChg chg="mod">
          <ac:chgData name="Trang Ha" userId="270efafb50020bd6" providerId="LiveId" clId="{D716C0C5-6AE0-467E-A90E-3DA713102434}" dt="2022-06-28T17:37:05.278" v="86" actId="14100"/>
          <ac:picMkLst>
            <pc:docMk/>
            <pc:sldMk cId="0" sldId="327"/>
            <ac:picMk id="2051" creationId="{00000000-0000-0000-0000-000000000000}"/>
          </ac:picMkLst>
        </pc:picChg>
        <pc:picChg chg="mod">
          <ac:chgData name="Trang Ha" userId="270efafb50020bd6" providerId="LiveId" clId="{D716C0C5-6AE0-467E-A90E-3DA713102434}" dt="2022-06-28T17:37:16.492" v="92" actId="1037"/>
          <ac:picMkLst>
            <pc:docMk/>
            <pc:sldMk cId="0" sldId="327"/>
            <ac:picMk id="2055" creationId="{00000000-0000-0000-0000-000000000000}"/>
          </ac:picMkLst>
        </pc:picChg>
      </pc:sldChg>
      <pc:sldChg chg="delSp mod delAnim">
        <pc:chgData name="Trang Ha" userId="270efafb50020bd6" providerId="LiveId" clId="{D716C0C5-6AE0-467E-A90E-3DA713102434}" dt="2022-06-28T17:39:23.300" v="93" actId="478"/>
        <pc:sldMkLst>
          <pc:docMk/>
          <pc:sldMk cId="0" sldId="407"/>
        </pc:sldMkLst>
        <pc:picChg chg="del">
          <ac:chgData name="Trang Ha" userId="270efafb50020bd6" providerId="LiveId" clId="{D716C0C5-6AE0-467E-A90E-3DA713102434}" dt="2022-06-28T17:39:23.300" v="93" actId="478"/>
          <ac:picMkLst>
            <pc:docMk/>
            <pc:sldMk cId="0" sldId="407"/>
            <ac:picMk id="3" creationId="{00000000-0000-0000-0000-000000000000}"/>
          </ac:picMkLst>
        </pc:picChg>
      </pc:sldChg>
      <pc:sldChg chg="modSp mod modAnim">
        <pc:chgData name="Trang Ha" userId="270efafb50020bd6" providerId="LiveId" clId="{D716C0C5-6AE0-467E-A90E-3DA713102434}" dt="2022-06-28T18:06:21.721" v="240" actId="113"/>
        <pc:sldMkLst>
          <pc:docMk/>
          <pc:sldMk cId="4184934910" sldId="427"/>
        </pc:sldMkLst>
        <pc:spChg chg="mod">
          <ac:chgData name="Trang Ha" userId="270efafb50020bd6" providerId="LiveId" clId="{D716C0C5-6AE0-467E-A90E-3DA713102434}" dt="2022-06-28T18:05:20.037" v="235" actId="20577"/>
          <ac:spMkLst>
            <pc:docMk/>
            <pc:sldMk cId="4184934910" sldId="427"/>
            <ac:spMk id="2" creationId="{00000000-0000-0000-0000-000000000000}"/>
          </ac:spMkLst>
        </pc:spChg>
        <pc:spChg chg="mod">
          <ac:chgData name="Trang Ha" userId="270efafb50020bd6" providerId="LiveId" clId="{D716C0C5-6AE0-467E-A90E-3DA713102434}" dt="2022-06-28T18:06:21.721" v="240" actId="113"/>
          <ac:spMkLst>
            <pc:docMk/>
            <pc:sldMk cId="4184934910" sldId="427"/>
            <ac:spMk id="3" creationId="{00000000-0000-0000-0000-000000000000}"/>
          </ac:spMkLst>
        </pc:spChg>
        <pc:spChg chg="mod">
          <ac:chgData name="Trang Ha" userId="270efafb50020bd6" providerId="LiveId" clId="{D716C0C5-6AE0-467E-A90E-3DA713102434}" dt="2022-06-28T17:52:22.342" v="223" actId="14100"/>
          <ac:spMkLst>
            <pc:docMk/>
            <pc:sldMk cId="4184934910" sldId="427"/>
            <ac:spMk id="19" creationId="{00000000-0000-0000-0000-000000000000}"/>
          </ac:spMkLst>
        </pc:spChg>
      </pc:sldChg>
      <pc:sldChg chg="addSp delSp modSp mod delAnim modAnim">
        <pc:chgData name="Trang Ha" userId="270efafb50020bd6" providerId="LiveId" clId="{D716C0C5-6AE0-467E-A90E-3DA713102434}" dt="2022-06-28T18:31:20.295" v="332" actId="571"/>
        <pc:sldMkLst>
          <pc:docMk/>
          <pc:sldMk cId="701057155" sldId="428"/>
        </pc:sldMkLst>
        <pc:spChg chg="mod">
          <ac:chgData name="Trang Ha" userId="270efafb50020bd6" providerId="LiveId" clId="{D716C0C5-6AE0-467E-A90E-3DA713102434}" dt="2022-06-28T18:26:46.350" v="322" actId="255"/>
          <ac:spMkLst>
            <pc:docMk/>
            <pc:sldMk cId="701057155" sldId="428"/>
            <ac:spMk id="2" creationId="{00000000-0000-0000-0000-000000000000}"/>
          </ac:spMkLst>
        </pc:spChg>
        <pc:spChg chg="mod">
          <ac:chgData name="Trang Ha" userId="270efafb50020bd6" providerId="LiveId" clId="{D716C0C5-6AE0-467E-A90E-3DA713102434}" dt="2022-06-28T18:27:41.889" v="323" actId="255"/>
          <ac:spMkLst>
            <pc:docMk/>
            <pc:sldMk cId="701057155" sldId="428"/>
            <ac:spMk id="3" creationId="{00000000-0000-0000-0000-000000000000}"/>
          </ac:spMkLst>
        </pc:spChg>
        <pc:spChg chg="add del mod">
          <ac:chgData name="Trang Ha" userId="270efafb50020bd6" providerId="LiveId" clId="{D716C0C5-6AE0-467E-A90E-3DA713102434}" dt="2022-06-28T18:07:58.024" v="242"/>
          <ac:spMkLst>
            <pc:docMk/>
            <pc:sldMk cId="701057155" sldId="428"/>
            <ac:spMk id="19" creationId="{64FF58F3-2970-FC34-E8AF-662ADEC3FBB2}"/>
          </ac:spMkLst>
        </pc:spChg>
        <pc:spChg chg="del">
          <ac:chgData name="Trang Ha" userId="270efafb50020bd6" providerId="LiveId" clId="{D716C0C5-6AE0-467E-A90E-3DA713102434}" dt="2022-06-28T18:08:00.483" v="243" actId="478"/>
          <ac:spMkLst>
            <pc:docMk/>
            <pc:sldMk cId="701057155" sldId="428"/>
            <ac:spMk id="20" creationId="{00000000-0000-0000-0000-000000000000}"/>
          </ac:spMkLst>
        </pc:spChg>
        <pc:spChg chg="mod">
          <ac:chgData name="Trang Ha" userId="270efafb50020bd6" providerId="LiveId" clId="{D716C0C5-6AE0-467E-A90E-3DA713102434}" dt="2022-06-28T18:26:46.350" v="322" actId="255"/>
          <ac:spMkLst>
            <pc:docMk/>
            <pc:sldMk cId="701057155" sldId="428"/>
            <ac:spMk id="21" creationId="{00000000-0000-0000-0000-000000000000}"/>
          </ac:spMkLst>
        </pc:spChg>
        <pc:spChg chg="mod">
          <ac:chgData name="Trang Ha" userId="270efafb50020bd6" providerId="LiveId" clId="{D716C0C5-6AE0-467E-A90E-3DA713102434}" dt="2022-06-28T18:12:52.916" v="292" actId="207"/>
          <ac:spMkLst>
            <pc:docMk/>
            <pc:sldMk cId="701057155" sldId="428"/>
            <ac:spMk id="22" creationId="{00000000-0000-0000-0000-000000000000}"/>
          </ac:spMkLst>
        </pc:spChg>
        <pc:spChg chg="mod">
          <ac:chgData name="Trang Ha" userId="270efafb50020bd6" providerId="LiveId" clId="{D716C0C5-6AE0-467E-A90E-3DA713102434}" dt="2022-06-28T18:31:04.455" v="331" actId="20577"/>
          <ac:spMkLst>
            <pc:docMk/>
            <pc:sldMk cId="701057155" sldId="428"/>
            <ac:spMk id="23" creationId="{00000000-0000-0000-0000-000000000000}"/>
          </ac:spMkLst>
        </pc:spChg>
        <pc:spChg chg="del mod">
          <ac:chgData name="Trang Ha" userId="270efafb50020bd6" providerId="LiveId" clId="{D716C0C5-6AE0-467E-A90E-3DA713102434}" dt="2022-06-28T18:11:36.667" v="279" actId="478"/>
          <ac:spMkLst>
            <pc:docMk/>
            <pc:sldMk cId="701057155" sldId="428"/>
            <ac:spMk id="24" creationId="{00000000-0000-0000-0000-000000000000}"/>
          </ac:spMkLst>
        </pc:spChg>
        <pc:spChg chg="del">
          <ac:chgData name="Trang Ha" userId="270efafb50020bd6" providerId="LiveId" clId="{D716C0C5-6AE0-467E-A90E-3DA713102434}" dt="2022-06-28T18:11:38.719" v="280" actId="478"/>
          <ac:spMkLst>
            <pc:docMk/>
            <pc:sldMk cId="701057155" sldId="428"/>
            <ac:spMk id="25" creationId="{00000000-0000-0000-0000-000000000000}"/>
          </ac:spMkLst>
        </pc:spChg>
        <pc:spChg chg="del">
          <ac:chgData name="Trang Ha" userId="270efafb50020bd6" providerId="LiveId" clId="{D716C0C5-6AE0-467E-A90E-3DA713102434}" dt="2022-06-28T18:11:41.005" v="281" actId="478"/>
          <ac:spMkLst>
            <pc:docMk/>
            <pc:sldMk cId="701057155" sldId="428"/>
            <ac:spMk id="26" creationId="{00000000-0000-0000-0000-000000000000}"/>
          </ac:spMkLst>
        </pc:spChg>
        <pc:spChg chg="add mod">
          <ac:chgData name="Trang Ha" userId="270efafb50020bd6" providerId="LiveId" clId="{D716C0C5-6AE0-467E-A90E-3DA713102434}" dt="2022-06-28T18:08:02.071" v="244"/>
          <ac:spMkLst>
            <pc:docMk/>
            <pc:sldMk cId="701057155" sldId="428"/>
            <ac:spMk id="27" creationId="{561B6F1D-86C4-2049-1AEA-248560BAF2E0}"/>
          </ac:spMkLst>
        </pc:spChg>
        <pc:spChg chg="add mod">
          <ac:chgData name="Trang Ha" userId="270efafb50020bd6" providerId="LiveId" clId="{D716C0C5-6AE0-467E-A90E-3DA713102434}" dt="2022-06-28T18:09:15.157" v="256" actId="21"/>
          <ac:spMkLst>
            <pc:docMk/>
            <pc:sldMk cId="701057155" sldId="428"/>
            <ac:spMk id="28" creationId="{C5C0C828-67BA-1BFF-81CB-57C61CA24EB4}"/>
          </ac:spMkLst>
        </pc:spChg>
        <pc:spChg chg="add del mod">
          <ac:chgData name="Trang Ha" userId="270efafb50020bd6" providerId="LiveId" clId="{D716C0C5-6AE0-467E-A90E-3DA713102434}" dt="2022-06-28T18:30:07.353" v="326" actId="478"/>
          <ac:spMkLst>
            <pc:docMk/>
            <pc:sldMk cId="701057155" sldId="428"/>
            <ac:spMk id="29" creationId="{9005A372-C491-56C5-8D84-02AA3AF3CBF9}"/>
          </ac:spMkLst>
        </pc:spChg>
        <pc:spChg chg="add del mod">
          <ac:chgData name="Trang Ha" userId="270efafb50020bd6" providerId="LiveId" clId="{D716C0C5-6AE0-467E-A90E-3DA713102434}" dt="2022-06-28T18:30:15.256" v="328" actId="478"/>
          <ac:spMkLst>
            <pc:docMk/>
            <pc:sldMk cId="701057155" sldId="428"/>
            <ac:spMk id="30" creationId="{1E78CB75-3658-C631-9AE0-44F4E368307D}"/>
          </ac:spMkLst>
        </pc:spChg>
        <pc:spChg chg="add mod">
          <ac:chgData name="Trang Ha" userId="270efafb50020bd6" providerId="LiveId" clId="{D716C0C5-6AE0-467E-A90E-3DA713102434}" dt="2022-06-28T18:31:20.295" v="332" actId="571"/>
          <ac:spMkLst>
            <pc:docMk/>
            <pc:sldMk cId="701057155" sldId="428"/>
            <ac:spMk id="31" creationId="{9F394BEA-8405-697C-2341-A77C9828A2E7}"/>
          </ac:spMkLst>
        </pc:spChg>
        <pc:spChg chg="add mod">
          <ac:chgData name="Trang Ha" userId="270efafb50020bd6" providerId="LiveId" clId="{D716C0C5-6AE0-467E-A90E-3DA713102434}" dt="2022-06-28T18:31:20.295" v="332" actId="571"/>
          <ac:spMkLst>
            <pc:docMk/>
            <pc:sldMk cId="701057155" sldId="428"/>
            <ac:spMk id="32" creationId="{36C622F8-94CB-0F5F-966D-10EAE74F9662}"/>
          </ac:spMkLst>
        </pc:spChg>
      </pc:sldChg>
      <pc:sldChg chg="addSp delSp modSp mod">
        <pc:chgData name="Trang Ha" userId="270efafb50020bd6" providerId="LiveId" clId="{D716C0C5-6AE0-467E-A90E-3DA713102434}" dt="2022-06-28T17:42:25.010" v="120" actId="1038"/>
        <pc:sldMkLst>
          <pc:docMk/>
          <pc:sldMk cId="4012843973" sldId="439"/>
        </pc:sldMkLst>
        <pc:picChg chg="add mod modCrop">
          <ac:chgData name="Trang Ha" userId="270efafb50020bd6" providerId="LiveId" clId="{D716C0C5-6AE0-467E-A90E-3DA713102434}" dt="2022-06-28T17:42:25.010" v="120" actId="1038"/>
          <ac:picMkLst>
            <pc:docMk/>
            <pc:sldMk cId="4012843973" sldId="439"/>
            <ac:picMk id="3" creationId="{DA46E3AC-ADA9-19C6-5E4B-CF402CA0C904}"/>
          </ac:picMkLst>
        </pc:picChg>
        <pc:picChg chg="del">
          <ac:chgData name="Trang Ha" userId="270efafb50020bd6" providerId="LiveId" clId="{D716C0C5-6AE0-467E-A90E-3DA713102434}" dt="2022-06-28T17:40:16.824" v="100" actId="478"/>
          <ac:picMkLst>
            <pc:docMk/>
            <pc:sldMk cId="4012843973" sldId="439"/>
            <ac:picMk id="2050" creationId="{00000000-0000-0000-0000-000000000000}"/>
          </ac:picMkLst>
        </pc:picChg>
      </pc:sldChg>
    </pc:docChg>
  </pc:docChgLst>
  <pc:docChgLst>
    <pc:chgData name="Trang Ha" userId="270efafb50020bd6" providerId="LiveId" clId="{1FD73D82-511E-45F7-992E-54AB1911E393}"/>
    <pc:docChg chg="undo redo custSel addSld delSld modSld">
      <pc:chgData name="Trang Ha" userId="270efafb50020bd6" providerId="LiveId" clId="{1FD73D82-511E-45F7-992E-54AB1911E393}" dt="2022-07-01T00:38:34.094" v="3485" actId="20577"/>
      <pc:docMkLst>
        <pc:docMk/>
      </pc:docMkLst>
      <pc:sldChg chg="modSp mod">
        <pc:chgData name="Trang Ha" userId="270efafb50020bd6" providerId="LiveId" clId="{1FD73D82-511E-45F7-992E-54AB1911E393}" dt="2022-06-30T07:09:28.739" v="3437" actId="20577"/>
        <pc:sldMkLst>
          <pc:docMk/>
          <pc:sldMk cId="0" sldId="327"/>
        </pc:sldMkLst>
        <pc:spChg chg="mod">
          <ac:chgData name="Trang Ha" userId="270efafb50020bd6" providerId="LiveId" clId="{1FD73D82-511E-45F7-992E-54AB1911E393}" dt="2022-06-30T07:09:28.739" v="3437" actId="20577"/>
          <ac:spMkLst>
            <pc:docMk/>
            <pc:sldMk cId="0" sldId="327"/>
            <ac:spMk id="2057" creationId="{00000000-0000-0000-0000-000000000000}"/>
          </ac:spMkLst>
        </pc:spChg>
      </pc:sldChg>
      <pc:sldChg chg="addSp delSp modSp mod delAnim modAnim">
        <pc:chgData name="Trang Ha" userId="270efafb50020bd6" providerId="LiveId" clId="{1FD73D82-511E-45F7-992E-54AB1911E393}" dt="2022-06-30T07:11:08.376" v="3464" actId="1076"/>
        <pc:sldMkLst>
          <pc:docMk/>
          <pc:sldMk cId="963106164" sldId="426"/>
        </pc:sldMkLst>
        <pc:spChg chg="mod">
          <ac:chgData name="Trang Ha" userId="270efafb50020bd6" providerId="LiveId" clId="{1FD73D82-511E-45F7-992E-54AB1911E393}" dt="2022-06-29T22:14:39.196" v="107" actId="20577"/>
          <ac:spMkLst>
            <pc:docMk/>
            <pc:sldMk cId="963106164" sldId="426"/>
            <ac:spMk id="12" creationId="{00000000-0000-0000-0000-000000000000}"/>
          </ac:spMkLst>
        </pc:spChg>
        <pc:spChg chg="add mod">
          <ac:chgData name="Trang Ha" userId="270efafb50020bd6" providerId="LiveId" clId="{1FD73D82-511E-45F7-992E-54AB1911E393}" dt="2022-06-29T22:19:09.476" v="134" actId="20577"/>
          <ac:spMkLst>
            <pc:docMk/>
            <pc:sldMk cId="963106164" sldId="426"/>
            <ac:spMk id="24" creationId="{5BD7F476-EFCF-A184-1FD3-89C03595FC42}"/>
          </ac:spMkLst>
        </pc:spChg>
        <pc:spChg chg="del mod">
          <ac:chgData name="Trang Ha" userId="270efafb50020bd6" providerId="LiveId" clId="{1FD73D82-511E-45F7-992E-54AB1911E393}" dt="2022-06-29T22:54:12.647" v="416" actId="478"/>
          <ac:spMkLst>
            <pc:docMk/>
            <pc:sldMk cId="963106164" sldId="426"/>
            <ac:spMk id="25" creationId="{00000000-0000-0000-0000-000000000000}"/>
          </ac:spMkLst>
        </pc:spChg>
        <pc:spChg chg="add del mod">
          <ac:chgData name="Trang Ha" userId="270efafb50020bd6" providerId="LiveId" clId="{1FD73D82-511E-45F7-992E-54AB1911E393}" dt="2022-06-30T07:11:08.376" v="3464" actId="1076"/>
          <ac:spMkLst>
            <pc:docMk/>
            <pc:sldMk cId="963106164" sldId="426"/>
            <ac:spMk id="25" creationId="{C4263D9F-2A76-9A74-CFAA-B8A67C805D08}"/>
          </ac:spMkLst>
        </pc:spChg>
        <pc:spChg chg="del mod">
          <ac:chgData name="Trang Ha" userId="270efafb50020bd6" providerId="LiveId" clId="{1FD73D82-511E-45F7-992E-54AB1911E393}" dt="2022-06-29T07:15:10.614" v="11" actId="478"/>
          <ac:spMkLst>
            <pc:docMk/>
            <pc:sldMk cId="963106164" sldId="426"/>
            <ac:spMk id="33" creationId="{00000000-0000-0000-0000-000000000000}"/>
          </ac:spMkLst>
        </pc:spChg>
        <pc:spChg chg="add mod">
          <ac:chgData name="Trang Ha" userId="270efafb50020bd6" providerId="LiveId" clId="{1FD73D82-511E-45F7-992E-54AB1911E393}" dt="2022-06-29T22:19:05.622" v="132" actId="207"/>
          <ac:spMkLst>
            <pc:docMk/>
            <pc:sldMk cId="963106164" sldId="426"/>
            <ac:spMk id="33" creationId="{3F4514BA-27A5-252E-8BCB-71C10F38C601}"/>
          </ac:spMkLst>
        </pc:spChg>
        <pc:spChg chg="del">
          <ac:chgData name="Trang Ha" userId="270efafb50020bd6" providerId="LiveId" clId="{1FD73D82-511E-45F7-992E-54AB1911E393}" dt="2022-06-29T07:15:12.289" v="12" actId="478"/>
          <ac:spMkLst>
            <pc:docMk/>
            <pc:sldMk cId="963106164" sldId="426"/>
            <ac:spMk id="34" creationId="{00000000-0000-0000-0000-000000000000}"/>
          </ac:spMkLst>
        </pc:spChg>
        <pc:spChg chg="add del mod">
          <ac:chgData name="Trang Ha" userId="270efafb50020bd6" providerId="LiveId" clId="{1FD73D82-511E-45F7-992E-54AB1911E393}" dt="2022-06-29T22:54:11.046" v="415"/>
          <ac:spMkLst>
            <pc:docMk/>
            <pc:sldMk cId="963106164" sldId="426"/>
            <ac:spMk id="34" creationId="{27973CDB-3FEC-DD5B-F166-85DD80D9CDC8}"/>
          </ac:spMkLst>
        </pc:spChg>
        <pc:spChg chg="del mod">
          <ac:chgData name="Trang Ha" userId="270efafb50020bd6" providerId="LiveId" clId="{1FD73D82-511E-45F7-992E-54AB1911E393}" dt="2022-06-29T07:15:15.081" v="14" actId="478"/>
          <ac:spMkLst>
            <pc:docMk/>
            <pc:sldMk cId="963106164" sldId="426"/>
            <ac:spMk id="35" creationId="{00000000-0000-0000-0000-000000000000}"/>
          </ac:spMkLst>
        </pc:spChg>
        <pc:spChg chg="add del mod">
          <ac:chgData name="Trang Ha" userId="270efafb50020bd6" providerId="LiveId" clId="{1FD73D82-511E-45F7-992E-54AB1911E393}" dt="2022-06-30T07:10:59.170" v="3462" actId="478"/>
          <ac:spMkLst>
            <pc:docMk/>
            <pc:sldMk cId="963106164" sldId="426"/>
            <ac:spMk id="35" creationId="{EF15E90C-D0FB-C43C-CB3D-A783E922B423}"/>
          </ac:spMkLst>
        </pc:spChg>
        <pc:spChg chg="del">
          <ac:chgData name="Trang Ha" userId="270efafb50020bd6" providerId="LiveId" clId="{1FD73D82-511E-45F7-992E-54AB1911E393}" dt="2022-06-29T07:15:19.089" v="16" actId="478"/>
          <ac:spMkLst>
            <pc:docMk/>
            <pc:sldMk cId="963106164" sldId="426"/>
            <ac:spMk id="36" creationId="{00000000-0000-0000-0000-000000000000}"/>
          </ac:spMkLst>
        </pc:spChg>
        <pc:spChg chg="del">
          <ac:chgData name="Trang Ha" userId="270efafb50020bd6" providerId="LiveId" clId="{1FD73D82-511E-45F7-992E-54AB1911E393}" dt="2022-06-29T07:15:17.210" v="15" actId="478"/>
          <ac:spMkLst>
            <pc:docMk/>
            <pc:sldMk cId="963106164" sldId="426"/>
            <ac:spMk id="37" creationId="{00000000-0000-0000-0000-000000000000}"/>
          </ac:spMkLst>
        </pc:spChg>
        <pc:spChg chg="del">
          <ac:chgData name="Trang Ha" userId="270efafb50020bd6" providerId="LiveId" clId="{1FD73D82-511E-45F7-992E-54AB1911E393}" dt="2022-06-29T07:15:20.965" v="17" actId="478"/>
          <ac:spMkLst>
            <pc:docMk/>
            <pc:sldMk cId="963106164" sldId="426"/>
            <ac:spMk id="38" creationId="{00000000-0000-0000-0000-000000000000}"/>
          </ac:spMkLst>
        </pc:spChg>
        <pc:spChg chg="del">
          <ac:chgData name="Trang Ha" userId="270efafb50020bd6" providerId="LiveId" clId="{1FD73D82-511E-45F7-992E-54AB1911E393}" dt="2022-06-29T07:15:22.374" v="18" actId="478"/>
          <ac:spMkLst>
            <pc:docMk/>
            <pc:sldMk cId="963106164" sldId="426"/>
            <ac:spMk id="39" creationId="{00000000-0000-0000-0000-000000000000}"/>
          </ac:spMkLst>
        </pc:spChg>
        <pc:spChg chg="del">
          <ac:chgData name="Trang Ha" userId="270efafb50020bd6" providerId="LiveId" clId="{1FD73D82-511E-45F7-992E-54AB1911E393}" dt="2022-06-29T22:07:40.783" v="77" actId="478"/>
          <ac:spMkLst>
            <pc:docMk/>
            <pc:sldMk cId="963106164" sldId="426"/>
            <ac:spMk id="40" creationId="{00000000-0000-0000-0000-000000000000}"/>
          </ac:spMkLst>
        </pc:spChg>
        <pc:spChg chg="del mod">
          <ac:chgData name="Trang Ha" userId="270efafb50020bd6" providerId="LiveId" clId="{1FD73D82-511E-45F7-992E-54AB1911E393}" dt="2022-06-29T22:07:34.092" v="76" actId="478"/>
          <ac:spMkLst>
            <pc:docMk/>
            <pc:sldMk cId="963106164" sldId="426"/>
            <ac:spMk id="41" creationId="{00000000-0000-0000-0000-000000000000}"/>
          </ac:spMkLst>
        </pc:spChg>
        <pc:spChg chg="mod">
          <ac:chgData name="Trang Ha" userId="270efafb50020bd6" providerId="LiveId" clId="{1FD73D82-511E-45F7-992E-54AB1911E393}" dt="2022-06-29T22:12:48.629" v="99" actId="207"/>
          <ac:spMkLst>
            <pc:docMk/>
            <pc:sldMk cId="963106164" sldId="426"/>
            <ac:spMk id="42" creationId="{00000000-0000-0000-0000-000000000000}"/>
          </ac:spMkLst>
        </pc:spChg>
        <pc:spChg chg="add mod">
          <ac:chgData name="Trang Ha" userId="270efafb50020bd6" providerId="LiveId" clId="{1FD73D82-511E-45F7-992E-54AB1911E393}" dt="2022-06-29T07:25:55.160" v="69" actId="1076"/>
          <ac:spMkLst>
            <pc:docMk/>
            <pc:sldMk cId="963106164" sldId="426"/>
            <ac:spMk id="43" creationId="{79D04185-3ED8-3A52-2295-E13E57E9742C}"/>
          </ac:spMkLst>
        </pc:spChg>
        <pc:spChg chg="add mod">
          <ac:chgData name="Trang Ha" userId="270efafb50020bd6" providerId="LiveId" clId="{1FD73D82-511E-45F7-992E-54AB1911E393}" dt="2022-06-29T07:26:01.048" v="70" actId="1076"/>
          <ac:spMkLst>
            <pc:docMk/>
            <pc:sldMk cId="963106164" sldId="426"/>
            <ac:spMk id="44" creationId="{2F00F76F-5FB5-5059-5A8C-9007C2F9F6EB}"/>
          </ac:spMkLst>
        </pc:spChg>
        <pc:spChg chg="del mod">
          <ac:chgData name="Trang Ha" userId="270efafb50020bd6" providerId="LiveId" clId="{1FD73D82-511E-45F7-992E-54AB1911E393}" dt="2022-06-29T07:18:18.147" v="52"/>
          <ac:spMkLst>
            <pc:docMk/>
            <pc:sldMk cId="963106164" sldId="426"/>
            <ac:spMk id="45" creationId="{00000000-0000-0000-0000-000000000000}"/>
          </ac:spMkLst>
        </pc:spChg>
        <pc:spChg chg="add mod">
          <ac:chgData name="Trang Ha" userId="270efafb50020bd6" providerId="LiveId" clId="{1FD73D82-511E-45F7-992E-54AB1911E393}" dt="2022-06-29T07:26:11.743" v="71" actId="1076"/>
          <ac:spMkLst>
            <pc:docMk/>
            <pc:sldMk cId="963106164" sldId="426"/>
            <ac:spMk id="46" creationId="{444BBA3B-7D52-F329-FB64-535D852AEED2}"/>
          </ac:spMkLst>
        </pc:spChg>
        <pc:spChg chg="add mod">
          <ac:chgData name="Trang Ha" userId="270efafb50020bd6" providerId="LiveId" clId="{1FD73D82-511E-45F7-992E-54AB1911E393}" dt="2022-06-29T22:40:09.590" v="328" actId="20577"/>
          <ac:spMkLst>
            <pc:docMk/>
            <pc:sldMk cId="963106164" sldId="426"/>
            <ac:spMk id="47" creationId="{C6510470-9A62-74EB-DC0E-2AA38179396C}"/>
          </ac:spMkLst>
        </pc:spChg>
        <pc:spChg chg="add mod">
          <ac:chgData name="Trang Ha" userId="270efafb50020bd6" providerId="LiveId" clId="{1FD73D82-511E-45F7-992E-54AB1911E393}" dt="2022-06-29T22:51:52.451" v="405" actId="207"/>
          <ac:spMkLst>
            <pc:docMk/>
            <pc:sldMk cId="963106164" sldId="426"/>
            <ac:spMk id="48" creationId="{C846D199-E22F-6BAC-8E24-D3DEEE047241}"/>
          </ac:spMkLst>
        </pc:spChg>
        <pc:cxnChg chg="mod">
          <ac:chgData name="Trang Ha" userId="270efafb50020bd6" providerId="LiveId" clId="{1FD73D82-511E-45F7-992E-54AB1911E393}" dt="2022-06-29T07:25:39.414" v="67" actId="1076"/>
          <ac:cxnSpMkLst>
            <pc:docMk/>
            <pc:sldMk cId="963106164" sldId="426"/>
            <ac:cxnSpMk id="26" creationId="{00000000-0000-0000-0000-000000000000}"/>
          </ac:cxnSpMkLst>
        </pc:cxnChg>
      </pc:sldChg>
      <pc:sldChg chg="modSp mod modAnim">
        <pc:chgData name="Trang Ha" userId="270efafb50020bd6" providerId="LiveId" clId="{1FD73D82-511E-45F7-992E-54AB1911E393}" dt="2022-07-01T00:37:43.377" v="3484"/>
        <pc:sldMkLst>
          <pc:docMk/>
          <pc:sldMk cId="4184934910" sldId="427"/>
        </pc:sldMkLst>
        <pc:spChg chg="mod">
          <ac:chgData name="Trang Ha" userId="270efafb50020bd6" providerId="LiveId" clId="{1FD73D82-511E-45F7-992E-54AB1911E393}" dt="2022-06-30T07:10:14.143" v="3454" actId="20577"/>
          <ac:spMkLst>
            <pc:docMk/>
            <pc:sldMk cId="4184934910" sldId="427"/>
            <ac:spMk id="19" creationId="{00000000-0000-0000-0000-000000000000}"/>
          </ac:spMkLst>
        </pc:spChg>
      </pc:sldChg>
      <pc:sldChg chg="addSp delSp modSp mod delAnim">
        <pc:chgData name="Trang Ha" userId="270efafb50020bd6" providerId="LiveId" clId="{1FD73D82-511E-45F7-992E-54AB1911E393}" dt="2022-06-30T07:10:26.923" v="3456"/>
        <pc:sldMkLst>
          <pc:docMk/>
          <pc:sldMk cId="701057155" sldId="428"/>
        </pc:sldMkLst>
        <pc:spChg chg="add del mod">
          <ac:chgData name="Trang Ha" userId="270efafb50020bd6" providerId="LiveId" clId="{1FD73D82-511E-45F7-992E-54AB1911E393}" dt="2022-06-30T07:09:50.583" v="3441"/>
          <ac:spMkLst>
            <pc:docMk/>
            <pc:sldMk cId="701057155" sldId="428"/>
            <ac:spMk id="19" creationId="{1239856B-974B-AD13-E6A5-780ABC631387}"/>
          </ac:spMkLst>
        </pc:spChg>
        <pc:spChg chg="add mod">
          <ac:chgData name="Trang Ha" userId="270efafb50020bd6" providerId="LiveId" clId="{1FD73D82-511E-45F7-992E-54AB1911E393}" dt="2022-06-30T07:10:26.923" v="3456"/>
          <ac:spMkLst>
            <pc:docMk/>
            <pc:sldMk cId="701057155" sldId="428"/>
            <ac:spMk id="20" creationId="{8D1C052D-8E5F-6F99-828B-EF9B7DDC7CDE}"/>
          </ac:spMkLst>
        </pc:spChg>
        <pc:spChg chg="mod">
          <ac:chgData name="Trang Ha" userId="270efafb50020bd6" providerId="LiveId" clId="{1FD73D82-511E-45F7-992E-54AB1911E393}" dt="2022-06-29T22:43:47.627" v="354" actId="1038"/>
          <ac:spMkLst>
            <pc:docMk/>
            <pc:sldMk cId="701057155" sldId="428"/>
            <ac:spMk id="21" creationId="{00000000-0000-0000-0000-000000000000}"/>
          </ac:spMkLst>
        </pc:spChg>
        <pc:spChg chg="mod">
          <ac:chgData name="Trang Ha" userId="270efafb50020bd6" providerId="LiveId" clId="{1FD73D82-511E-45F7-992E-54AB1911E393}" dt="2022-06-29T22:43:52.077" v="355" actId="1076"/>
          <ac:spMkLst>
            <pc:docMk/>
            <pc:sldMk cId="701057155" sldId="428"/>
            <ac:spMk id="22" creationId="{00000000-0000-0000-0000-000000000000}"/>
          </ac:spMkLst>
        </pc:spChg>
        <pc:spChg chg="mod">
          <ac:chgData name="Trang Ha" userId="270efafb50020bd6" providerId="LiveId" clId="{1FD73D82-511E-45F7-992E-54AB1911E393}" dt="2022-06-29T22:43:54.896" v="356" actId="1076"/>
          <ac:spMkLst>
            <pc:docMk/>
            <pc:sldMk cId="701057155" sldId="428"/>
            <ac:spMk id="23" creationId="{00000000-0000-0000-0000-000000000000}"/>
          </ac:spMkLst>
        </pc:spChg>
        <pc:spChg chg="add del">
          <ac:chgData name="Trang Ha" userId="270efafb50020bd6" providerId="LiveId" clId="{1FD73D82-511E-45F7-992E-54AB1911E393}" dt="2022-06-30T07:10:25.621" v="3455" actId="478"/>
          <ac:spMkLst>
            <pc:docMk/>
            <pc:sldMk cId="701057155" sldId="428"/>
            <ac:spMk id="27" creationId="{561B6F1D-86C4-2049-1AEA-248560BAF2E0}"/>
          </ac:spMkLst>
        </pc:spChg>
        <pc:spChg chg="del mod">
          <ac:chgData name="Trang Ha" userId="270efafb50020bd6" providerId="LiveId" clId="{1FD73D82-511E-45F7-992E-54AB1911E393}" dt="2022-06-29T07:14:23.392" v="1" actId="478"/>
          <ac:spMkLst>
            <pc:docMk/>
            <pc:sldMk cId="701057155" sldId="428"/>
            <ac:spMk id="31" creationId="{9F394BEA-8405-697C-2341-A77C9828A2E7}"/>
          </ac:spMkLst>
        </pc:spChg>
        <pc:spChg chg="del mod">
          <ac:chgData name="Trang Ha" userId="270efafb50020bd6" providerId="LiveId" clId="{1FD73D82-511E-45F7-992E-54AB1911E393}" dt="2022-06-29T07:14:28.338" v="3" actId="478"/>
          <ac:spMkLst>
            <pc:docMk/>
            <pc:sldMk cId="701057155" sldId="428"/>
            <ac:spMk id="32" creationId="{36C622F8-94CB-0F5F-966D-10EAE74F9662}"/>
          </ac:spMkLst>
        </pc:spChg>
      </pc:sldChg>
      <pc:sldChg chg="addSp delSp modSp mod">
        <pc:chgData name="Trang Ha" userId="270efafb50020bd6" providerId="LiveId" clId="{1FD73D82-511E-45F7-992E-54AB1911E393}" dt="2022-06-30T07:11:52.206" v="3478" actId="20577"/>
        <pc:sldMkLst>
          <pc:docMk/>
          <pc:sldMk cId="3332805865" sldId="433"/>
        </pc:sldMkLst>
        <pc:spChg chg="mod">
          <ac:chgData name="Trang Ha" userId="270efafb50020bd6" providerId="LiveId" clId="{1FD73D82-511E-45F7-992E-54AB1911E393}" dt="2022-06-29T22:59:03.874" v="502" actId="14100"/>
          <ac:spMkLst>
            <pc:docMk/>
            <pc:sldMk cId="3332805865" sldId="433"/>
            <ac:spMk id="10" creationId="{00000000-0000-0000-0000-000000000000}"/>
          </ac:spMkLst>
        </pc:spChg>
        <pc:spChg chg="del">
          <ac:chgData name="Trang Ha" userId="270efafb50020bd6" providerId="LiveId" clId="{1FD73D82-511E-45F7-992E-54AB1911E393}" dt="2022-06-29T22:55:16.664" v="429" actId="478"/>
          <ac:spMkLst>
            <pc:docMk/>
            <pc:sldMk cId="3332805865" sldId="433"/>
            <ac:spMk id="19" creationId="{00000000-0000-0000-0000-000000000000}"/>
          </ac:spMkLst>
        </pc:spChg>
        <pc:spChg chg="add mod">
          <ac:chgData name="Trang Ha" userId="270efafb50020bd6" providerId="LiveId" clId="{1FD73D82-511E-45F7-992E-54AB1911E393}" dt="2022-06-30T07:11:52.206" v="3478" actId="20577"/>
          <ac:spMkLst>
            <pc:docMk/>
            <pc:sldMk cId="3332805865" sldId="433"/>
            <ac:spMk id="19" creationId="{8592C261-117E-D4F2-AE80-99206CF8DBCA}"/>
          </ac:spMkLst>
        </pc:spChg>
        <pc:spChg chg="add del mod">
          <ac:chgData name="Trang Ha" userId="270efafb50020bd6" providerId="LiveId" clId="{1FD73D82-511E-45F7-992E-54AB1911E393}" dt="2022-06-30T07:11:44.627" v="3476" actId="478"/>
          <ac:spMkLst>
            <pc:docMk/>
            <pc:sldMk cId="3332805865" sldId="433"/>
            <ac:spMk id="20" creationId="{345D4294-1107-185A-BA95-7E98156CA6F9}"/>
          </ac:spMkLst>
        </pc:spChg>
        <pc:spChg chg="mod">
          <ac:chgData name="Trang Ha" userId="270efafb50020bd6" providerId="LiveId" clId="{1FD73D82-511E-45F7-992E-54AB1911E393}" dt="2022-06-29T23:03:10.948" v="522" actId="114"/>
          <ac:spMkLst>
            <pc:docMk/>
            <pc:sldMk cId="3332805865" sldId="433"/>
            <ac:spMk id="22" creationId="{00000000-0000-0000-0000-000000000000}"/>
          </ac:spMkLst>
        </pc:spChg>
        <pc:grpChg chg="mod">
          <ac:chgData name="Trang Ha" userId="270efafb50020bd6" providerId="LiveId" clId="{1FD73D82-511E-45F7-992E-54AB1911E393}" dt="2022-06-29T22:58:24.367" v="437" actId="1076"/>
          <ac:grpSpMkLst>
            <pc:docMk/>
            <pc:sldMk cId="3332805865" sldId="433"/>
            <ac:grpSpMk id="5" creationId="{00000000-0000-0000-0000-000000000000}"/>
          </ac:grpSpMkLst>
        </pc:grpChg>
        <pc:picChg chg="del mod">
          <ac:chgData name="Trang Ha" userId="270efafb50020bd6" providerId="LiveId" clId="{1FD73D82-511E-45F7-992E-54AB1911E393}" dt="2022-06-29T23:06:19.797" v="529" actId="478"/>
          <ac:picMkLst>
            <pc:docMk/>
            <pc:sldMk cId="3332805865" sldId="433"/>
            <ac:picMk id="6" creationId="{00000000-0000-0000-0000-000000000000}"/>
          </ac:picMkLst>
        </pc:picChg>
        <pc:picChg chg="add del mod modCrop">
          <ac:chgData name="Trang Ha" userId="270efafb50020bd6" providerId="LiveId" clId="{1FD73D82-511E-45F7-992E-54AB1911E393}" dt="2022-06-29T23:08:53.551" v="552" actId="14100"/>
          <ac:picMkLst>
            <pc:docMk/>
            <pc:sldMk cId="3332805865" sldId="433"/>
            <ac:picMk id="8" creationId="{311DB54C-AEC6-C595-5971-4E2794B14AE5}"/>
          </ac:picMkLst>
        </pc:picChg>
        <pc:picChg chg="add mod">
          <ac:chgData name="Trang Ha" userId="270efafb50020bd6" providerId="LiveId" clId="{1FD73D82-511E-45F7-992E-54AB1911E393}" dt="2022-06-29T23:10:14.241" v="568" actId="1076"/>
          <ac:picMkLst>
            <pc:docMk/>
            <pc:sldMk cId="3332805865" sldId="433"/>
            <ac:picMk id="11" creationId="{9A7D7D6B-B849-650A-5859-E9CCAE302334}"/>
          </ac:picMkLst>
        </pc:picChg>
        <pc:picChg chg="add mod">
          <ac:chgData name="Trang Ha" userId="270efafb50020bd6" providerId="LiveId" clId="{1FD73D82-511E-45F7-992E-54AB1911E393}" dt="2022-06-29T23:10:15.619" v="569" actId="1076"/>
          <ac:picMkLst>
            <pc:docMk/>
            <pc:sldMk cId="3332805865" sldId="433"/>
            <ac:picMk id="13" creationId="{87D9F1F5-2CBC-8E62-2612-F757BF158E63}"/>
          </ac:picMkLst>
        </pc:picChg>
        <pc:picChg chg="add mod">
          <ac:chgData name="Trang Ha" userId="270efafb50020bd6" providerId="LiveId" clId="{1FD73D82-511E-45F7-992E-54AB1911E393}" dt="2022-06-29T23:10:25.805" v="573" actId="1035"/>
          <ac:picMkLst>
            <pc:docMk/>
            <pc:sldMk cId="3332805865" sldId="433"/>
            <ac:picMk id="23" creationId="{6591998D-D590-DA4A-2170-9E20F9A29795}"/>
          </ac:picMkLst>
        </pc:picChg>
        <pc:picChg chg="del">
          <ac:chgData name="Trang Ha" userId="270efafb50020bd6" providerId="LiveId" clId="{1FD73D82-511E-45F7-992E-54AB1911E393}" dt="2022-06-29T23:07:23.171" v="540" actId="478"/>
          <ac:picMkLst>
            <pc:docMk/>
            <pc:sldMk cId="3332805865" sldId="433"/>
            <ac:picMk id="1026" creationId="{00000000-0000-0000-0000-000000000000}"/>
          </ac:picMkLst>
        </pc:picChg>
        <pc:picChg chg="del">
          <ac:chgData name="Trang Ha" userId="270efafb50020bd6" providerId="LiveId" clId="{1FD73D82-511E-45F7-992E-54AB1911E393}" dt="2022-06-29T23:05:08.758" v="524" actId="478"/>
          <ac:picMkLst>
            <pc:docMk/>
            <pc:sldMk cId="3332805865" sldId="433"/>
            <ac:picMk id="1030" creationId="{00000000-0000-0000-0000-000000000000}"/>
          </ac:picMkLst>
        </pc:picChg>
      </pc:sldChg>
      <pc:sldChg chg="del">
        <pc:chgData name="Trang Ha" userId="270efafb50020bd6" providerId="LiveId" clId="{1FD73D82-511E-45F7-992E-54AB1911E393}" dt="2022-06-29T22:45:23.560" v="369" actId="2696"/>
        <pc:sldMkLst>
          <pc:docMk/>
          <pc:sldMk cId="1788120817" sldId="436"/>
        </pc:sldMkLst>
      </pc:sldChg>
      <pc:sldChg chg="del">
        <pc:chgData name="Trang Ha" userId="270efafb50020bd6" providerId="LiveId" clId="{1FD73D82-511E-45F7-992E-54AB1911E393}" dt="2022-06-29T22:45:27.778" v="370" actId="2696"/>
        <pc:sldMkLst>
          <pc:docMk/>
          <pc:sldMk cId="1046623289" sldId="437"/>
        </pc:sldMkLst>
      </pc:sldChg>
      <pc:sldChg chg="addSp delSp modSp mod modAnim">
        <pc:chgData name="Trang Ha" userId="270efafb50020bd6" providerId="LiveId" clId="{1FD73D82-511E-45F7-992E-54AB1911E393}" dt="2022-06-30T07:11:23.606" v="3469"/>
        <pc:sldMkLst>
          <pc:docMk/>
          <pc:sldMk cId="2510160290" sldId="438"/>
        </pc:sldMkLst>
        <pc:spChg chg="mod">
          <ac:chgData name="Trang Ha" userId="270efafb50020bd6" providerId="LiveId" clId="{1FD73D82-511E-45F7-992E-54AB1911E393}" dt="2022-06-29T22:50:10.659" v="399" actId="14100"/>
          <ac:spMkLst>
            <pc:docMk/>
            <pc:sldMk cId="2510160290" sldId="438"/>
            <ac:spMk id="2" creationId="{00000000-0000-0000-0000-000000000000}"/>
          </ac:spMkLst>
        </pc:spChg>
        <pc:spChg chg="add mod">
          <ac:chgData name="Trang Ha" userId="270efafb50020bd6" providerId="LiveId" clId="{1FD73D82-511E-45F7-992E-54AB1911E393}" dt="2022-06-30T07:11:23.606" v="3469"/>
          <ac:spMkLst>
            <pc:docMk/>
            <pc:sldMk cId="2510160290" sldId="438"/>
            <ac:spMk id="24" creationId="{79DFC8CE-901F-CBA4-0B51-049EC9A85A6C}"/>
          </ac:spMkLst>
        </pc:spChg>
        <pc:spChg chg="del">
          <ac:chgData name="Trang Ha" userId="270efafb50020bd6" providerId="LiveId" clId="{1FD73D82-511E-45F7-992E-54AB1911E393}" dt="2022-06-29T22:54:51.883" v="425" actId="478"/>
          <ac:spMkLst>
            <pc:docMk/>
            <pc:sldMk cId="2510160290" sldId="438"/>
            <ac:spMk id="25" creationId="{00000000-0000-0000-0000-000000000000}"/>
          </ac:spMkLst>
        </pc:spChg>
        <pc:spChg chg="del">
          <ac:chgData name="Trang Ha" userId="270efafb50020bd6" providerId="LiveId" clId="{1FD73D82-511E-45F7-992E-54AB1911E393}" dt="2022-06-29T22:46:16.072" v="371" actId="478"/>
          <ac:spMkLst>
            <pc:docMk/>
            <pc:sldMk cId="2510160290" sldId="438"/>
            <ac:spMk id="33" creationId="{00000000-0000-0000-0000-000000000000}"/>
          </ac:spMkLst>
        </pc:spChg>
        <pc:spChg chg="del">
          <ac:chgData name="Trang Ha" userId="270efafb50020bd6" providerId="LiveId" clId="{1FD73D82-511E-45F7-992E-54AB1911E393}" dt="2022-06-29T22:46:16.072" v="371" actId="478"/>
          <ac:spMkLst>
            <pc:docMk/>
            <pc:sldMk cId="2510160290" sldId="438"/>
            <ac:spMk id="34" creationId="{00000000-0000-0000-0000-000000000000}"/>
          </ac:spMkLst>
        </pc:spChg>
        <pc:spChg chg="del">
          <ac:chgData name="Trang Ha" userId="270efafb50020bd6" providerId="LiveId" clId="{1FD73D82-511E-45F7-992E-54AB1911E393}" dt="2022-06-29T22:46:16.072" v="371" actId="478"/>
          <ac:spMkLst>
            <pc:docMk/>
            <pc:sldMk cId="2510160290" sldId="438"/>
            <ac:spMk id="35" creationId="{00000000-0000-0000-0000-000000000000}"/>
          </ac:spMkLst>
        </pc:spChg>
        <pc:spChg chg="del">
          <ac:chgData name="Trang Ha" userId="270efafb50020bd6" providerId="LiveId" clId="{1FD73D82-511E-45F7-992E-54AB1911E393}" dt="2022-06-29T22:46:16.072" v="371" actId="478"/>
          <ac:spMkLst>
            <pc:docMk/>
            <pc:sldMk cId="2510160290" sldId="438"/>
            <ac:spMk id="36" creationId="{00000000-0000-0000-0000-000000000000}"/>
          </ac:spMkLst>
        </pc:spChg>
        <pc:spChg chg="del">
          <ac:chgData name="Trang Ha" userId="270efafb50020bd6" providerId="LiveId" clId="{1FD73D82-511E-45F7-992E-54AB1911E393}" dt="2022-06-29T22:46:16.072" v="371" actId="478"/>
          <ac:spMkLst>
            <pc:docMk/>
            <pc:sldMk cId="2510160290" sldId="438"/>
            <ac:spMk id="37" creationId="{00000000-0000-0000-0000-000000000000}"/>
          </ac:spMkLst>
        </pc:spChg>
        <pc:spChg chg="del">
          <ac:chgData name="Trang Ha" userId="270efafb50020bd6" providerId="LiveId" clId="{1FD73D82-511E-45F7-992E-54AB1911E393}" dt="2022-06-29T22:46:16.072" v="371" actId="478"/>
          <ac:spMkLst>
            <pc:docMk/>
            <pc:sldMk cId="2510160290" sldId="438"/>
            <ac:spMk id="38" creationId="{00000000-0000-0000-0000-000000000000}"/>
          </ac:spMkLst>
        </pc:spChg>
        <pc:spChg chg="del">
          <ac:chgData name="Trang Ha" userId="270efafb50020bd6" providerId="LiveId" clId="{1FD73D82-511E-45F7-992E-54AB1911E393}" dt="2022-06-29T22:46:16.072" v="371" actId="478"/>
          <ac:spMkLst>
            <pc:docMk/>
            <pc:sldMk cId="2510160290" sldId="438"/>
            <ac:spMk id="39" creationId="{00000000-0000-0000-0000-000000000000}"/>
          </ac:spMkLst>
        </pc:spChg>
        <pc:spChg chg="add mod">
          <ac:chgData name="Trang Ha" userId="270efafb50020bd6" providerId="LiveId" clId="{1FD73D82-511E-45F7-992E-54AB1911E393}" dt="2022-06-29T22:46:27.911" v="372"/>
          <ac:spMkLst>
            <pc:docMk/>
            <pc:sldMk cId="2510160290" sldId="438"/>
            <ac:spMk id="40" creationId="{3FA89855-5BAC-D9B5-8DB1-D9A34D8CBA93}"/>
          </ac:spMkLst>
        </pc:spChg>
        <pc:spChg chg="add mod">
          <ac:chgData name="Trang Ha" userId="270efafb50020bd6" providerId="LiveId" clId="{1FD73D82-511E-45F7-992E-54AB1911E393}" dt="2022-06-29T22:46:27.911" v="372"/>
          <ac:spMkLst>
            <pc:docMk/>
            <pc:sldMk cId="2510160290" sldId="438"/>
            <ac:spMk id="42" creationId="{047F172C-0248-467F-643A-456D5996E49E}"/>
          </ac:spMkLst>
        </pc:spChg>
        <pc:spChg chg="add mod">
          <ac:chgData name="Trang Ha" userId="270efafb50020bd6" providerId="LiveId" clId="{1FD73D82-511E-45F7-992E-54AB1911E393}" dt="2022-06-29T22:46:27.911" v="372"/>
          <ac:spMkLst>
            <pc:docMk/>
            <pc:sldMk cId="2510160290" sldId="438"/>
            <ac:spMk id="43" creationId="{D37965AD-0D70-05ED-BB54-DD45B58E1F2F}"/>
          </ac:spMkLst>
        </pc:spChg>
        <pc:spChg chg="del mod">
          <ac:chgData name="Trang Ha" userId="270efafb50020bd6" providerId="LiveId" clId="{1FD73D82-511E-45F7-992E-54AB1911E393}" dt="2022-06-29T22:46:38.631" v="379" actId="478"/>
          <ac:spMkLst>
            <pc:docMk/>
            <pc:sldMk cId="2510160290" sldId="438"/>
            <ac:spMk id="45" creationId="{00000000-0000-0000-0000-000000000000}"/>
          </ac:spMkLst>
        </pc:spChg>
        <pc:spChg chg="add mod">
          <ac:chgData name="Trang Ha" userId="270efafb50020bd6" providerId="LiveId" clId="{1FD73D82-511E-45F7-992E-54AB1911E393}" dt="2022-06-29T22:46:27.911" v="372"/>
          <ac:spMkLst>
            <pc:docMk/>
            <pc:sldMk cId="2510160290" sldId="438"/>
            <ac:spMk id="46" creationId="{01F2F78B-C0BC-A2BC-36EB-F69BCA31C15E}"/>
          </ac:spMkLst>
        </pc:spChg>
        <pc:spChg chg="add mod">
          <ac:chgData name="Trang Ha" userId="270efafb50020bd6" providerId="LiveId" clId="{1FD73D82-511E-45F7-992E-54AB1911E393}" dt="2022-06-29T22:52:32.196" v="409" actId="207"/>
          <ac:spMkLst>
            <pc:docMk/>
            <pc:sldMk cId="2510160290" sldId="438"/>
            <ac:spMk id="47" creationId="{4941107C-F703-F1CD-1FFF-92320D9DA92C}"/>
          </ac:spMkLst>
        </pc:spChg>
        <pc:spChg chg="add del mod">
          <ac:chgData name="Trang Ha" userId="270efafb50020bd6" providerId="LiveId" clId="{1FD73D82-511E-45F7-992E-54AB1911E393}" dt="2022-06-30T07:11:22.363" v="3468" actId="478"/>
          <ac:spMkLst>
            <pc:docMk/>
            <pc:sldMk cId="2510160290" sldId="438"/>
            <ac:spMk id="48" creationId="{34329F97-9F00-D475-FBC7-8B551D2DEE8E}"/>
          </ac:spMkLst>
        </pc:spChg>
        <pc:grpChg chg="mod">
          <ac:chgData name="Trang Ha" userId="270efafb50020bd6" providerId="LiveId" clId="{1FD73D82-511E-45F7-992E-54AB1911E393}" dt="2022-06-29T22:47:35.778" v="381" actId="1076"/>
          <ac:grpSpMkLst>
            <pc:docMk/>
            <pc:sldMk cId="2510160290" sldId="438"/>
            <ac:grpSpMk id="4" creationId="{00000000-0000-0000-0000-000000000000}"/>
          </ac:grpSpMkLst>
        </pc:grpChg>
        <pc:picChg chg="mod">
          <ac:chgData name="Trang Ha" userId="270efafb50020bd6" providerId="LiveId" clId="{1FD73D82-511E-45F7-992E-54AB1911E393}" dt="2022-06-29T22:47:35.778" v="381" actId="1076"/>
          <ac:picMkLst>
            <pc:docMk/>
            <pc:sldMk cId="2510160290" sldId="438"/>
            <ac:picMk id="41" creationId="{00000000-0000-0000-0000-000000000000}"/>
          </ac:picMkLst>
        </pc:picChg>
        <pc:cxnChg chg="mod">
          <ac:chgData name="Trang Ha" userId="270efafb50020bd6" providerId="LiveId" clId="{1FD73D82-511E-45F7-992E-54AB1911E393}" dt="2022-06-29T22:46:32.342" v="377" actId="1038"/>
          <ac:cxnSpMkLst>
            <pc:docMk/>
            <pc:sldMk cId="2510160290" sldId="438"/>
            <ac:cxnSpMk id="26" creationId="{00000000-0000-0000-0000-000000000000}"/>
          </ac:cxnSpMkLst>
        </pc:cxnChg>
      </pc:sldChg>
      <pc:sldChg chg="addSp delSp modSp mod modAnim">
        <pc:chgData name="Trang Ha" userId="270efafb50020bd6" providerId="LiveId" clId="{1FD73D82-511E-45F7-992E-54AB1911E393}" dt="2022-06-30T07:12:09.428" v="3480" actId="20577"/>
        <pc:sldMkLst>
          <pc:docMk/>
          <pc:sldMk cId="3089477505" sldId="440"/>
        </pc:sldMkLst>
        <pc:spChg chg="add del mod">
          <ac:chgData name="Trang Ha" userId="270efafb50020bd6" providerId="LiveId" clId="{1FD73D82-511E-45F7-992E-54AB1911E393}" dt="2022-06-30T00:12:28.922" v="3434" actId="20577"/>
          <ac:spMkLst>
            <pc:docMk/>
            <pc:sldMk cId="3089477505" sldId="440"/>
            <ac:spMk id="8" creationId="{FF764FD0-2D00-61E1-7FAE-B3B82BD7C696}"/>
          </ac:spMkLst>
        </pc:spChg>
        <pc:spChg chg="add del mod">
          <ac:chgData name="Trang Ha" userId="270efafb50020bd6" providerId="LiveId" clId="{1FD73D82-511E-45F7-992E-54AB1911E393}" dt="2022-06-29T23:15:56.164" v="619" actId="478"/>
          <ac:spMkLst>
            <pc:docMk/>
            <pc:sldMk cId="3089477505" sldId="440"/>
            <ac:spMk id="9" creationId="{DBABD79B-E2FB-0EB7-B902-10036132957E}"/>
          </ac:spMkLst>
        </pc:spChg>
        <pc:spChg chg="mod">
          <ac:chgData name="Trang Ha" userId="270efafb50020bd6" providerId="LiveId" clId="{1FD73D82-511E-45F7-992E-54AB1911E393}" dt="2022-06-29T23:34:01.579" v="3320" actId="20577"/>
          <ac:spMkLst>
            <pc:docMk/>
            <pc:sldMk cId="3089477505" sldId="440"/>
            <ac:spMk id="10" creationId="{00000000-0000-0000-0000-000000000000}"/>
          </ac:spMkLst>
        </pc:spChg>
        <pc:spChg chg="del">
          <ac:chgData name="Trang Ha" userId="270efafb50020bd6" providerId="LiveId" clId="{1FD73D82-511E-45F7-992E-54AB1911E393}" dt="2022-06-29T23:33:36.953" v="3316" actId="478"/>
          <ac:spMkLst>
            <pc:docMk/>
            <pc:sldMk cId="3089477505" sldId="440"/>
            <ac:spMk id="19" creationId="{00000000-0000-0000-0000-000000000000}"/>
          </ac:spMkLst>
        </pc:spChg>
        <pc:spChg chg="del mod">
          <ac:chgData name="Trang Ha" userId="270efafb50020bd6" providerId="LiveId" clId="{1FD73D82-511E-45F7-992E-54AB1911E393}" dt="2022-06-29T23:35:37.893" v="3345" actId="478"/>
          <ac:spMkLst>
            <pc:docMk/>
            <pc:sldMk cId="3089477505" sldId="440"/>
            <ac:spMk id="22" creationId="{00000000-0000-0000-0000-000000000000}"/>
          </ac:spMkLst>
        </pc:spChg>
        <pc:spChg chg="add del">
          <ac:chgData name="Trang Ha" userId="270efafb50020bd6" providerId="LiveId" clId="{1FD73D82-511E-45F7-992E-54AB1911E393}" dt="2022-06-29T23:31:52.555" v="3256" actId="22"/>
          <ac:spMkLst>
            <pc:docMk/>
            <pc:sldMk cId="3089477505" sldId="440"/>
            <ac:spMk id="23" creationId="{946F4D70-8254-B9C9-81C2-ABD800150A38}"/>
          </ac:spMkLst>
        </pc:spChg>
        <pc:spChg chg="add del mod">
          <ac:chgData name="Trang Ha" userId="270efafb50020bd6" providerId="LiveId" clId="{1FD73D82-511E-45F7-992E-54AB1911E393}" dt="2022-06-29T23:35:02.631" v="3329" actId="478"/>
          <ac:spMkLst>
            <pc:docMk/>
            <pc:sldMk cId="3089477505" sldId="440"/>
            <ac:spMk id="24" creationId="{E4962068-E7C5-3A61-44EE-336504A5D8F8}"/>
          </ac:spMkLst>
        </pc:spChg>
        <pc:spChg chg="add mod">
          <ac:chgData name="Trang Ha" userId="270efafb50020bd6" providerId="LiveId" clId="{1FD73D82-511E-45F7-992E-54AB1911E393}" dt="2022-06-30T07:12:09.428" v="3480" actId="20577"/>
          <ac:spMkLst>
            <pc:docMk/>
            <pc:sldMk cId="3089477505" sldId="440"/>
            <ac:spMk id="25" creationId="{25668721-0CBE-1E14-9CF6-A1FC82993492}"/>
          </ac:spMkLst>
        </pc:spChg>
        <pc:spChg chg="add del mod">
          <ac:chgData name="Trang Ha" userId="270efafb50020bd6" providerId="LiveId" clId="{1FD73D82-511E-45F7-992E-54AB1911E393}" dt="2022-06-30T00:09:45.102" v="3422"/>
          <ac:spMkLst>
            <pc:docMk/>
            <pc:sldMk cId="3089477505" sldId="440"/>
            <ac:spMk id="26" creationId="{04C4DB29-42AA-066C-3E5C-2213CAE54A4D}"/>
          </ac:spMkLst>
        </pc:spChg>
        <pc:grpChg chg="del">
          <ac:chgData name="Trang Ha" userId="270efafb50020bd6" providerId="LiveId" clId="{1FD73D82-511E-45F7-992E-54AB1911E393}" dt="2022-06-29T23:34:02.959" v="3321" actId="478"/>
          <ac:grpSpMkLst>
            <pc:docMk/>
            <pc:sldMk cId="3089477505" sldId="440"/>
            <ac:grpSpMk id="5" creationId="{00000000-0000-0000-0000-000000000000}"/>
          </ac:grpSpMkLst>
        </pc:grpChg>
        <pc:picChg chg="add del mod">
          <ac:chgData name="Trang Ha" userId="270efafb50020bd6" providerId="LiveId" clId="{1FD73D82-511E-45F7-992E-54AB1911E393}" dt="2022-06-29T23:30:31.658" v="3245" actId="478"/>
          <ac:picMkLst>
            <pc:docMk/>
            <pc:sldMk cId="3089477505" sldId="440"/>
            <ac:picMk id="7" creationId="{C273CA84-1AD0-C949-5DBE-F8DDDA902BD0}"/>
          </ac:picMkLst>
        </pc:picChg>
        <pc:picChg chg="del">
          <ac:chgData name="Trang Ha" userId="270efafb50020bd6" providerId="LiveId" clId="{1FD73D82-511E-45F7-992E-54AB1911E393}" dt="2022-06-29T23:13:36.265" v="576" actId="478"/>
          <ac:picMkLst>
            <pc:docMk/>
            <pc:sldMk cId="3089477505" sldId="440"/>
            <ac:picMk id="2050" creationId="{00000000-0000-0000-0000-000000000000}"/>
          </ac:picMkLst>
        </pc:picChg>
        <pc:picChg chg="del">
          <ac:chgData name="Trang Ha" userId="270efafb50020bd6" providerId="LiveId" clId="{1FD73D82-511E-45F7-992E-54AB1911E393}" dt="2022-06-29T23:13:35.493" v="575" actId="478"/>
          <ac:picMkLst>
            <pc:docMk/>
            <pc:sldMk cId="3089477505" sldId="440"/>
            <ac:picMk id="2052" creationId="{00000000-0000-0000-0000-000000000000}"/>
          </ac:picMkLst>
        </pc:picChg>
        <pc:picChg chg="del">
          <ac:chgData name="Trang Ha" userId="270efafb50020bd6" providerId="LiveId" clId="{1FD73D82-511E-45F7-992E-54AB1911E393}" dt="2022-06-29T23:13:34.709" v="574" actId="478"/>
          <ac:picMkLst>
            <pc:docMk/>
            <pc:sldMk cId="3089477505" sldId="440"/>
            <ac:picMk id="2054" creationId="{00000000-0000-0000-0000-000000000000}"/>
          </ac:picMkLst>
        </pc:picChg>
      </pc:sldChg>
      <pc:sldChg chg="addSp delSp modSp add mod delAnim modAnim">
        <pc:chgData name="Trang Ha" userId="270efafb50020bd6" providerId="LiveId" clId="{1FD73D82-511E-45F7-992E-54AB1911E393}" dt="2022-06-29T22:54:21.787" v="419"/>
        <pc:sldMkLst>
          <pc:docMk/>
          <pc:sldMk cId="807595647" sldId="441"/>
        </pc:sldMkLst>
        <pc:spChg chg="mod">
          <ac:chgData name="Trang Ha" userId="270efafb50020bd6" providerId="LiveId" clId="{1FD73D82-511E-45F7-992E-54AB1911E393}" dt="2022-06-29T22:37:08.592" v="212" actId="20577"/>
          <ac:spMkLst>
            <pc:docMk/>
            <pc:sldMk cId="807595647" sldId="441"/>
            <ac:spMk id="12" creationId="{00000000-0000-0000-0000-000000000000}"/>
          </ac:spMkLst>
        </pc:spChg>
        <pc:spChg chg="del mod">
          <ac:chgData name="Trang Ha" userId="270efafb50020bd6" providerId="LiveId" clId="{1FD73D82-511E-45F7-992E-54AB1911E393}" dt="2022-06-29T22:25:34.640" v="167" actId="478"/>
          <ac:spMkLst>
            <pc:docMk/>
            <pc:sldMk cId="807595647" sldId="441"/>
            <ac:spMk id="24" creationId="{5BD7F476-EFCF-A184-1FD3-89C03595FC42}"/>
          </ac:spMkLst>
        </pc:spChg>
        <pc:spChg chg="del">
          <ac:chgData name="Trang Ha" userId="270efafb50020bd6" providerId="LiveId" clId="{1FD73D82-511E-45F7-992E-54AB1911E393}" dt="2022-06-29T22:54:20.359" v="418" actId="478"/>
          <ac:spMkLst>
            <pc:docMk/>
            <pc:sldMk cId="807595647" sldId="441"/>
            <ac:spMk id="25" creationId="{00000000-0000-0000-0000-000000000000}"/>
          </ac:spMkLst>
        </pc:spChg>
        <pc:spChg chg="del">
          <ac:chgData name="Trang Ha" userId="270efafb50020bd6" providerId="LiveId" clId="{1FD73D82-511E-45F7-992E-54AB1911E393}" dt="2022-06-29T22:25:38.561" v="168" actId="478"/>
          <ac:spMkLst>
            <pc:docMk/>
            <pc:sldMk cId="807595647" sldId="441"/>
            <ac:spMk id="33" creationId="{3F4514BA-27A5-252E-8BCB-71C10F38C601}"/>
          </ac:spMkLst>
        </pc:spChg>
        <pc:spChg chg="add mod">
          <ac:chgData name="Trang Ha" userId="270efafb50020bd6" providerId="LiveId" clId="{1FD73D82-511E-45F7-992E-54AB1911E393}" dt="2022-06-29T22:37:04.828" v="211" actId="20577"/>
          <ac:spMkLst>
            <pc:docMk/>
            <pc:sldMk cId="807595647" sldId="441"/>
            <ac:spMk id="34" creationId="{ECF1CE59-5CAC-AA24-84FE-B9E6F455BC7B}"/>
          </ac:spMkLst>
        </pc:spChg>
        <pc:spChg chg="add mod">
          <ac:chgData name="Trang Ha" userId="270efafb50020bd6" providerId="LiveId" clId="{1FD73D82-511E-45F7-992E-54AB1911E393}" dt="2022-06-29T22:35:40.117" v="201" actId="207"/>
          <ac:spMkLst>
            <pc:docMk/>
            <pc:sldMk cId="807595647" sldId="441"/>
            <ac:spMk id="35" creationId="{39134BF8-6F18-EB48-AAE9-BF4C2D47CEAF}"/>
          </ac:spMkLst>
        </pc:spChg>
        <pc:spChg chg="add mod">
          <ac:chgData name="Trang Ha" userId="270efafb50020bd6" providerId="LiveId" clId="{1FD73D82-511E-45F7-992E-54AB1911E393}" dt="2022-06-29T22:36:29.573" v="210" actId="3626"/>
          <ac:spMkLst>
            <pc:docMk/>
            <pc:sldMk cId="807595647" sldId="441"/>
            <ac:spMk id="36" creationId="{39E9F911-B9B9-0A4C-7155-573DB839AAFF}"/>
          </ac:spMkLst>
        </pc:spChg>
        <pc:spChg chg="add mod">
          <ac:chgData name="Trang Ha" userId="270efafb50020bd6" providerId="LiveId" clId="{1FD73D82-511E-45F7-992E-54AB1911E393}" dt="2022-06-29T22:54:21.787" v="419"/>
          <ac:spMkLst>
            <pc:docMk/>
            <pc:sldMk cId="807595647" sldId="441"/>
            <ac:spMk id="37" creationId="{EBDE4365-1CD0-4A56-A1E5-87144EA6AC86}"/>
          </ac:spMkLst>
        </pc:spChg>
        <pc:spChg chg="mod">
          <ac:chgData name="Trang Ha" userId="270efafb50020bd6" providerId="LiveId" clId="{1FD73D82-511E-45F7-992E-54AB1911E393}" dt="2022-06-29T22:25:24.907" v="165" actId="113"/>
          <ac:spMkLst>
            <pc:docMk/>
            <pc:sldMk cId="807595647" sldId="441"/>
            <ac:spMk id="42" creationId="{00000000-0000-0000-0000-000000000000}"/>
          </ac:spMkLst>
        </pc:spChg>
        <pc:spChg chg="mod">
          <ac:chgData name="Trang Ha" userId="270efafb50020bd6" providerId="LiveId" clId="{1FD73D82-511E-45F7-992E-54AB1911E393}" dt="2022-06-29T22:40:03.915" v="327" actId="20577"/>
          <ac:spMkLst>
            <pc:docMk/>
            <pc:sldMk cId="807595647" sldId="441"/>
            <ac:spMk id="47" creationId="{C6510470-9A62-74EB-DC0E-2AA38179396C}"/>
          </ac:spMkLst>
        </pc:spChg>
        <pc:spChg chg="mod">
          <ac:chgData name="Trang Ha" userId="270efafb50020bd6" providerId="LiveId" clId="{1FD73D82-511E-45F7-992E-54AB1911E393}" dt="2022-06-29T22:52:03.270" v="406" actId="207"/>
          <ac:spMkLst>
            <pc:docMk/>
            <pc:sldMk cId="807595647" sldId="441"/>
            <ac:spMk id="48" creationId="{C846D199-E22F-6BAC-8E24-D3DEEE047241}"/>
          </ac:spMkLst>
        </pc:spChg>
      </pc:sldChg>
      <pc:sldChg chg="add del">
        <pc:chgData name="Trang Ha" userId="270efafb50020bd6" providerId="LiveId" clId="{1FD73D82-511E-45F7-992E-54AB1911E393}" dt="2022-06-29T22:21:42.100" v="144" actId="47"/>
        <pc:sldMkLst>
          <pc:docMk/>
          <pc:sldMk cId="3049572751" sldId="441"/>
        </pc:sldMkLst>
      </pc:sldChg>
      <pc:sldChg chg="addSp delSp modSp add mod addAnim delAnim">
        <pc:chgData name="Trang Ha" userId="270efafb50020bd6" providerId="LiveId" clId="{1FD73D82-511E-45F7-992E-54AB1911E393}" dt="2022-07-01T00:38:34.094" v="3485" actId="20577"/>
        <pc:sldMkLst>
          <pc:docMk/>
          <pc:sldMk cId="3379781736" sldId="442"/>
        </pc:sldMkLst>
        <pc:spChg chg="del mod">
          <ac:chgData name="Trang Ha" userId="270efafb50020bd6" providerId="LiveId" clId="{1FD73D82-511E-45F7-992E-54AB1911E393}" dt="2022-06-29T22:39:52.965" v="325" actId="478"/>
          <ac:spMkLst>
            <pc:docMk/>
            <pc:sldMk cId="3379781736" sldId="442"/>
            <ac:spMk id="12" creationId="{00000000-0000-0000-0000-000000000000}"/>
          </ac:spMkLst>
        </pc:spChg>
        <pc:spChg chg="del mod">
          <ac:chgData name="Trang Ha" userId="270efafb50020bd6" providerId="LiveId" clId="{1FD73D82-511E-45F7-992E-54AB1911E393}" dt="2022-06-29T22:54:31.184" v="421" actId="478"/>
          <ac:spMkLst>
            <pc:docMk/>
            <pc:sldMk cId="3379781736" sldId="442"/>
            <ac:spMk id="25" creationId="{00000000-0000-0000-0000-000000000000}"/>
          </ac:spMkLst>
        </pc:spChg>
        <pc:spChg chg="add mod">
          <ac:chgData name="Trang Ha" userId="270efafb50020bd6" providerId="LiveId" clId="{1FD73D82-511E-45F7-992E-54AB1911E393}" dt="2022-07-01T00:38:34.094" v="3485" actId="20577"/>
          <ac:spMkLst>
            <pc:docMk/>
            <pc:sldMk cId="3379781736" sldId="442"/>
            <ac:spMk id="33" creationId="{55C966CF-5EF4-C1C8-4C17-AF46BE04FD50}"/>
          </ac:spMkLst>
        </pc:spChg>
        <pc:spChg chg="del">
          <ac:chgData name="Trang Ha" userId="270efafb50020bd6" providerId="LiveId" clId="{1FD73D82-511E-45F7-992E-54AB1911E393}" dt="2022-06-29T22:39:42.624" v="322" actId="478"/>
          <ac:spMkLst>
            <pc:docMk/>
            <pc:sldMk cId="3379781736" sldId="442"/>
            <ac:spMk id="34" creationId="{ECF1CE59-5CAC-AA24-84FE-B9E6F455BC7B}"/>
          </ac:spMkLst>
        </pc:spChg>
        <pc:spChg chg="del">
          <ac:chgData name="Trang Ha" userId="270efafb50020bd6" providerId="LiveId" clId="{1FD73D82-511E-45F7-992E-54AB1911E393}" dt="2022-06-29T22:39:47.460" v="323" actId="478"/>
          <ac:spMkLst>
            <pc:docMk/>
            <pc:sldMk cId="3379781736" sldId="442"/>
            <ac:spMk id="35" creationId="{39134BF8-6F18-EB48-AAE9-BF4C2D47CEAF}"/>
          </ac:spMkLst>
        </pc:spChg>
        <pc:spChg chg="add del mod">
          <ac:chgData name="Trang Ha" userId="270efafb50020bd6" providerId="LiveId" clId="{1FD73D82-511E-45F7-992E-54AB1911E393}" dt="2022-06-29T22:43:17.091" v="348" actId="1076"/>
          <ac:spMkLst>
            <pc:docMk/>
            <pc:sldMk cId="3379781736" sldId="442"/>
            <ac:spMk id="36" creationId="{39E9F911-B9B9-0A4C-7155-573DB839AAFF}"/>
          </ac:spMkLst>
        </pc:spChg>
        <pc:spChg chg="mod">
          <ac:chgData name="Trang Ha" userId="270efafb50020bd6" providerId="LiveId" clId="{1FD73D82-511E-45F7-992E-54AB1911E393}" dt="2022-06-29T22:39:38.591" v="321" actId="20577"/>
          <ac:spMkLst>
            <pc:docMk/>
            <pc:sldMk cId="3379781736" sldId="442"/>
            <ac:spMk id="42" creationId="{00000000-0000-0000-0000-000000000000}"/>
          </ac:spMkLst>
        </pc:spChg>
        <pc:spChg chg="mod">
          <ac:chgData name="Trang Ha" userId="270efafb50020bd6" providerId="LiveId" clId="{1FD73D82-511E-45F7-992E-54AB1911E393}" dt="2022-06-29T22:39:58.743" v="326" actId="20577"/>
          <ac:spMkLst>
            <pc:docMk/>
            <pc:sldMk cId="3379781736" sldId="442"/>
            <ac:spMk id="47" creationId="{C6510470-9A62-74EB-DC0E-2AA38179396C}"/>
          </ac:spMkLst>
        </pc:spChg>
        <pc:spChg chg="mod">
          <ac:chgData name="Trang Ha" userId="270efafb50020bd6" providerId="LiveId" clId="{1FD73D82-511E-45F7-992E-54AB1911E393}" dt="2022-06-29T22:52:13.562" v="407" actId="207"/>
          <ac:spMkLst>
            <pc:docMk/>
            <pc:sldMk cId="3379781736" sldId="442"/>
            <ac:spMk id="48" creationId="{C846D199-E22F-6BAC-8E24-D3DEEE047241}"/>
          </ac:spMkLst>
        </pc:spChg>
      </pc:sldChg>
      <pc:sldChg chg="addSp delSp modSp add mod delAnim">
        <pc:chgData name="Trang Ha" userId="270efafb50020bd6" providerId="LiveId" clId="{1FD73D82-511E-45F7-992E-54AB1911E393}" dt="2022-06-30T07:11:16.499" v="3466"/>
        <pc:sldMkLst>
          <pc:docMk/>
          <pc:sldMk cId="4245738343" sldId="443"/>
        </pc:sldMkLst>
        <pc:spChg chg="add mod">
          <ac:chgData name="Trang Ha" userId="270efafb50020bd6" providerId="LiveId" clId="{1FD73D82-511E-45F7-992E-54AB1911E393}" dt="2022-06-30T07:11:16.499" v="3466"/>
          <ac:spMkLst>
            <pc:docMk/>
            <pc:sldMk cId="4245738343" sldId="443"/>
            <ac:spMk id="21" creationId="{EA4D6F8C-4E3E-DCFD-698F-F3E15035BB54}"/>
          </ac:spMkLst>
        </pc:spChg>
        <pc:spChg chg="add del mod">
          <ac:chgData name="Trang Ha" userId="270efafb50020bd6" providerId="LiveId" clId="{1FD73D82-511E-45F7-992E-54AB1911E393}" dt="2022-06-30T07:11:15.258" v="3465" actId="478"/>
          <ac:spMkLst>
            <pc:docMk/>
            <pc:sldMk cId="4245738343" sldId="443"/>
            <ac:spMk id="22" creationId="{DD100510-4333-2957-AE67-372FAFD710A5}"/>
          </ac:spMkLst>
        </pc:spChg>
        <pc:spChg chg="del">
          <ac:chgData name="Trang Ha" userId="270efafb50020bd6" providerId="LiveId" clId="{1FD73D82-511E-45F7-992E-54AB1911E393}" dt="2022-06-29T22:54:41.596" v="423" actId="478"/>
          <ac:spMkLst>
            <pc:docMk/>
            <pc:sldMk cId="4245738343" sldId="443"/>
            <ac:spMk id="25" creationId="{00000000-0000-0000-0000-000000000000}"/>
          </ac:spMkLst>
        </pc:spChg>
        <pc:spChg chg="del mod">
          <ac:chgData name="Trang Ha" userId="270efafb50020bd6" providerId="LiveId" clId="{1FD73D82-511E-45F7-992E-54AB1911E393}" dt="2022-06-29T22:45:01.853" v="368" actId="478"/>
          <ac:spMkLst>
            <pc:docMk/>
            <pc:sldMk cId="4245738343" sldId="443"/>
            <ac:spMk id="36" creationId="{39E9F911-B9B9-0A4C-7155-573DB839AAFF}"/>
          </ac:spMkLst>
        </pc:spChg>
        <pc:spChg chg="mod">
          <ac:chgData name="Trang Ha" userId="270efafb50020bd6" providerId="LiveId" clId="{1FD73D82-511E-45F7-992E-54AB1911E393}" dt="2022-06-29T22:44:55.867" v="366" actId="20577"/>
          <ac:spMkLst>
            <pc:docMk/>
            <pc:sldMk cId="4245738343" sldId="443"/>
            <ac:spMk id="42" creationId="{00000000-0000-0000-0000-000000000000}"/>
          </ac:spMkLst>
        </pc:spChg>
        <pc:spChg chg="mod">
          <ac:chgData name="Trang Ha" userId="270efafb50020bd6" providerId="LiveId" clId="{1FD73D82-511E-45F7-992E-54AB1911E393}" dt="2022-06-29T22:52:23.639" v="408" actId="207"/>
          <ac:spMkLst>
            <pc:docMk/>
            <pc:sldMk cId="4245738343" sldId="443"/>
            <ac:spMk id="48" creationId="{C846D199-E22F-6BAC-8E24-D3DEEE047241}"/>
          </ac:spMkLst>
        </pc:spChg>
      </pc:sldChg>
      <pc:sldChg chg="addSp delSp modSp add mod modAnim">
        <pc:chgData name="Trang Ha" userId="270efafb50020bd6" providerId="LiveId" clId="{1FD73D82-511E-45F7-992E-54AB1911E393}" dt="2022-06-30T07:12:00.365" v="3479" actId="20577"/>
        <pc:sldMkLst>
          <pc:docMk/>
          <pc:sldMk cId="782055665" sldId="444"/>
        </pc:sldMkLst>
        <pc:spChg chg="mod">
          <ac:chgData name="Trang Ha" userId="270efafb50020bd6" providerId="LiveId" clId="{1FD73D82-511E-45F7-992E-54AB1911E393}" dt="2022-06-30T07:12:00.365" v="3479" actId="20577"/>
          <ac:spMkLst>
            <pc:docMk/>
            <pc:sldMk cId="782055665" sldId="444"/>
            <ac:spMk id="20" creationId="{345D4294-1107-185A-BA95-7E98156CA6F9}"/>
          </ac:spMkLst>
        </pc:spChg>
        <pc:spChg chg="mod">
          <ac:chgData name="Trang Ha" userId="270efafb50020bd6" providerId="LiveId" clId="{1FD73D82-511E-45F7-992E-54AB1911E393}" dt="2022-06-29T23:42:36.569" v="3405" actId="20577"/>
          <ac:spMkLst>
            <pc:docMk/>
            <pc:sldMk cId="782055665" sldId="444"/>
            <ac:spMk id="22" creationId="{00000000-0000-0000-0000-000000000000}"/>
          </ac:spMkLst>
        </pc:spChg>
        <pc:picChg chg="add mod">
          <ac:chgData name="Trang Ha" userId="270efafb50020bd6" providerId="LiveId" clId="{1FD73D82-511E-45F7-992E-54AB1911E393}" dt="2022-06-30T00:12:51.333" v="3436" actId="14100"/>
          <ac:picMkLst>
            <pc:docMk/>
            <pc:sldMk cId="782055665" sldId="444"/>
            <ac:picMk id="6" creationId="{026F8EE2-F458-14BE-F763-E41EC6DD8E26}"/>
          </ac:picMkLst>
        </pc:picChg>
        <pc:picChg chg="del">
          <ac:chgData name="Trang Ha" userId="270efafb50020bd6" providerId="LiveId" clId="{1FD73D82-511E-45F7-992E-54AB1911E393}" dt="2022-06-29T23:42:06.015" v="3374" actId="478"/>
          <ac:picMkLst>
            <pc:docMk/>
            <pc:sldMk cId="782055665" sldId="444"/>
            <ac:picMk id="8" creationId="{311DB54C-AEC6-C595-5971-4E2794B14AE5}"/>
          </ac:picMkLst>
        </pc:picChg>
        <pc:picChg chg="del">
          <ac:chgData name="Trang Ha" userId="270efafb50020bd6" providerId="LiveId" clId="{1FD73D82-511E-45F7-992E-54AB1911E393}" dt="2022-06-29T23:42:10.836" v="3375" actId="478"/>
          <ac:picMkLst>
            <pc:docMk/>
            <pc:sldMk cId="782055665" sldId="444"/>
            <ac:picMk id="11" creationId="{9A7D7D6B-B849-650A-5859-E9CCAE302334}"/>
          </ac:picMkLst>
        </pc:picChg>
        <pc:picChg chg="del">
          <ac:chgData name="Trang Ha" userId="270efafb50020bd6" providerId="LiveId" clId="{1FD73D82-511E-45F7-992E-54AB1911E393}" dt="2022-06-29T23:42:12.013" v="3376" actId="478"/>
          <ac:picMkLst>
            <pc:docMk/>
            <pc:sldMk cId="782055665" sldId="444"/>
            <ac:picMk id="13" creationId="{87D9F1F5-2CBC-8E62-2612-F757BF158E63}"/>
          </ac:picMkLst>
        </pc:picChg>
        <pc:picChg chg="del">
          <ac:chgData name="Trang Ha" userId="270efafb50020bd6" providerId="LiveId" clId="{1FD73D82-511E-45F7-992E-54AB1911E393}" dt="2022-06-29T23:42:12.695" v="3377" actId="478"/>
          <ac:picMkLst>
            <pc:docMk/>
            <pc:sldMk cId="782055665" sldId="444"/>
            <ac:picMk id="23" creationId="{6591998D-D590-DA4A-2170-9E20F9A297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ln/>
        </p:spPr>
        <p:txBody>
          <a:bodyPr/>
          <a:lstStyle/>
          <a:p>
            <a:endParaRPr lang="en-US" dirty="0" smtClean="0"/>
          </a:p>
        </p:txBody>
      </p:sp>
      <p:sp>
        <p:nvSpPr>
          <p:cNvPr id="32772" name="Slide Number Placeholder 3"/>
          <p:cNvSpPr>
            <a:spLocks noGrp="1"/>
          </p:cNvSpPr>
          <p:nvPr>
            <p:ph type="sldNum" sz="quarter" idx="5"/>
          </p:nvPr>
        </p:nvSpPr>
        <p:spPr>
          <a:noFill/>
        </p:spPr>
        <p:txBody>
          <a:bodyPr/>
          <a:lstStyle/>
          <a:p>
            <a:fld id="{2D4335E4-57BB-4205-98BE-966F97CDC2AB}" type="slidenum">
              <a:rPr lang="en-US" smtClean="0">
                <a:solidFill>
                  <a:prstClr val="black"/>
                </a:solidFill>
              </a:rPr>
              <a:pPr/>
              <a:t>2</a:t>
            </a:fld>
            <a:endParaRPr lang="en-US" smtClean="0">
              <a:solidFill>
                <a:prstClr val="black"/>
              </a:solidFill>
            </a:endParaRPr>
          </a:p>
        </p:txBody>
      </p:sp>
    </p:spTree>
    <p:extLst>
      <p:ext uri="{BB962C8B-B14F-4D97-AF65-F5344CB8AC3E}">
        <p14:creationId xmlns:p14="http://schemas.microsoft.com/office/powerpoint/2010/main" val="60898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205C1A3-E007-457E-8648-9CAE6CF581E6}" type="slidenum">
              <a:rPr lang="en-US" altLang="vi-VN" smtClean="0">
                <a:solidFill>
                  <a:prstClr val="black"/>
                </a:solidFill>
                <a:latin typeface="Calibri" pitchFamily="34" charset="0"/>
                <a:cs typeface="Arial" pitchFamily="34" charset="0"/>
              </a:rPr>
              <a:pPr/>
              <a:t>3</a:t>
            </a:fld>
            <a:endParaRPr lang="en-US" altLang="vi-VN" smtClean="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52801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FB44ECD0-D379-44A2-9EDB-F6028B8A480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6628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E97232-B8E5-47AF-9BA3-0FDA3F19D6C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8230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DD40E02-2F6F-4978-ACBB-953F0D69A29A}" type="slidenum">
              <a:rPr lang="en-US" smtClean="0">
                <a:solidFill>
                  <a:prstClr val="black"/>
                </a:solidFill>
              </a:rPr>
              <a:pPr/>
              <a:t>15</a:t>
            </a:fld>
            <a:endParaRPr lang="en-US" smtClean="0">
              <a:solidFill>
                <a:prstClr val="black"/>
              </a:solidFill>
            </a:endParaRPr>
          </a:p>
        </p:txBody>
      </p:sp>
    </p:spTree>
    <p:extLst>
      <p:ext uri="{BB962C8B-B14F-4D97-AF65-F5344CB8AC3E}">
        <p14:creationId xmlns:p14="http://schemas.microsoft.com/office/powerpoint/2010/main" val="94639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C09E301-7EEA-4FAE-BF67-88B7CB671780}" type="slidenum">
              <a:rPr lang="en-US" smtClean="0">
                <a:solidFill>
                  <a:prstClr val="black"/>
                </a:solidFill>
                <a:latin typeface=".VnSouthern" pitchFamily="34" charset="0"/>
              </a:rPr>
              <a:pPr eaLnBrk="1" fontAlgn="base" hangingPunct="1">
                <a:spcBef>
                  <a:spcPct val="0"/>
                </a:spcBef>
                <a:spcAft>
                  <a:spcPct val="0"/>
                </a:spcAft>
              </a:pPr>
              <a:t>16</a:t>
            </a:fld>
            <a:endParaRPr lang="en-US" smtClean="0">
              <a:solidFill>
                <a:prstClr val="black"/>
              </a:solidFill>
              <a:latin typeface=".VnSouthern" pitchFamily="34" charset="0"/>
            </a:endParaRPr>
          </a:p>
        </p:txBody>
      </p:sp>
    </p:spTree>
    <p:extLst>
      <p:ext uri="{BB962C8B-B14F-4D97-AF65-F5344CB8AC3E}">
        <p14:creationId xmlns:p14="http://schemas.microsoft.com/office/powerpoint/2010/main" val="307583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49352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1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248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695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019"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0048"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5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110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496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385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05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6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893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415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65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1279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683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019"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0048"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626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96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36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560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4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3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662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759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865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0853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673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019"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0048"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18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250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30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092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840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038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553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FEAEA-29A9-4D5C-8B29-01AA654CAA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76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601E7-762F-45E6-8B58-31C17C69E2F5}"/>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 xmlns:a16="http://schemas.microsoft.com/office/drawing/2014/main" id="{149BE333-95ED-4584-BC4E-845D7BD7B320}"/>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5ECD58-8C0A-4698-A2C3-9B7434310D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76894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6422874" y="5670551"/>
            <a:ext cx="1220748" cy="1219200"/>
          </a:xfrm>
        </p:spPr>
        <p:txBody>
          <a:bodyPr/>
          <a:lstStyle/>
          <a:p>
            <a:endParaRPr lang="en-US"/>
          </a:p>
        </p:txBody>
      </p:sp>
    </p:spTree>
    <p:extLst>
      <p:ext uri="{BB962C8B-B14F-4D97-AF65-F5344CB8AC3E}">
        <p14:creationId xmlns:p14="http://schemas.microsoft.com/office/powerpoint/2010/main" val="7946320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666-AB8D-49A5-8623-E372005AAB50}"/>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 xmlns:a16="http://schemas.microsoft.com/office/drawing/2014/main" id="{8265B795-206B-4786-B209-AAD665CF78F7}"/>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818E68-D1E7-433A-BD53-95FAF3DC9F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64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B204CD-14D4-404D-B5EE-67F762521EE0}"/>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3DE0AD-84BA-4E40-9DF6-E43E05558613}"/>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46FE43C-83A3-4982-B7F0-BEFCFB97EEB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178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6F7F7-EE74-4611-8000-87923408BE3F}"/>
              </a:ext>
            </a:extLst>
          </p:cNvPr>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413169-A3F3-47BD-B2FA-042033A34FEB}"/>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56B193-79C7-4722-8DA3-ACE1A8B30587}"/>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53DE29-EE93-4191-9F42-74DE4CB1E278}"/>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82D6FA-891F-4D4A-8920-920C62519F7D}"/>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7DC3DDF5-F367-4D8C-ABC6-11F8E27F6FC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A227643-10D7-45C3-9C5F-C6409584450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52227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BF3A05B-B1CB-40A9-BFF6-2266632AB3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019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8D28C-8C36-4D1B-9C3F-54F266A7B770}"/>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 xmlns:a16="http://schemas.microsoft.com/office/drawing/2014/main" id="{2C8EAA3D-DAB0-4027-AC69-450FE1663D90}"/>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77C1E3-CE04-4CA8-931B-452AC5676901}"/>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BDB7B4F-57FC-4DBE-AF42-7D381AB31CE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18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690DB-D7C0-4368-A5F3-46CAD931DF44}"/>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 xmlns:a16="http://schemas.microsoft.com/office/drawing/2014/main" id="{C11F45DA-0571-4FB6-938E-E6354720ED1D}"/>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 xmlns:a16="http://schemas.microsoft.com/office/drawing/2014/main" id="{1C99ADF1-FBDA-4A10-9C83-3E90A5197BDA}"/>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832354-40ED-47AC-B8A8-654D12B7859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728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76A3271-A398-4EA0-9CF9-22FCC912AB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377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AFB5CE-2927-4339-96C6-B0CA643A9D1C}"/>
              </a:ext>
            </a:extLst>
          </p:cNvPr>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C79DA-6340-415A-98D7-8F437A8A7D81}"/>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0982476-F244-4C2E-AF5D-176ABA91E6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585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7349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601E7-762F-45E6-8B58-31C17C69E2F5}"/>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 xmlns:a16="http://schemas.microsoft.com/office/drawing/2014/main" id="{149BE333-95ED-4584-BC4E-845D7BD7B320}"/>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5ECD58-8C0A-4698-A2C3-9B7434310D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23272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6422874" y="5670551"/>
            <a:ext cx="1220748" cy="1219200"/>
          </a:xfrm>
        </p:spPr>
        <p:txBody>
          <a:bodyPr/>
          <a:lstStyle/>
          <a:p>
            <a:endParaRPr lang="en-US"/>
          </a:p>
        </p:txBody>
      </p:sp>
    </p:spTree>
    <p:extLst>
      <p:ext uri="{BB962C8B-B14F-4D97-AF65-F5344CB8AC3E}">
        <p14:creationId xmlns:p14="http://schemas.microsoft.com/office/powerpoint/2010/main" val="281073286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666-AB8D-49A5-8623-E372005AAB50}"/>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 xmlns:a16="http://schemas.microsoft.com/office/drawing/2014/main" id="{8265B795-206B-4786-B209-AAD665CF78F7}"/>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818E68-D1E7-433A-BD53-95FAF3DC9F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03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B204CD-14D4-404D-B5EE-67F762521EE0}"/>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3DE0AD-84BA-4E40-9DF6-E43E05558613}"/>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46FE43C-83A3-4982-B7F0-BEFCFB97EEB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72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6F7F7-EE74-4611-8000-87923408BE3F}"/>
              </a:ext>
            </a:extLst>
          </p:cNvPr>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413169-A3F3-47BD-B2FA-042033A34FEB}"/>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56B193-79C7-4722-8DA3-ACE1A8B30587}"/>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53DE29-EE93-4191-9F42-74DE4CB1E278}"/>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82D6FA-891F-4D4A-8920-920C62519F7D}"/>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7DC3DDF5-F367-4D8C-ABC6-11F8E27F6FC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642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A227643-10D7-45C3-9C5F-C6409584450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08771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BF3A05B-B1CB-40A9-BFF6-2266632AB3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637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8D28C-8C36-4D1B-9C3F-54F266A7B770}"/>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 xmlns:a16="http://schemas.microsoft.com/office/drawing/2014/main" id="{2C8EAA3D-DAB0-4027-AC69-450FE1663D90}"/>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77C1E3-CE04-4CA8-931B-452AC5676901}"/>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BDB7B4F-57FC-4DBE-AF42-7D381AB31CE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65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690DB-D7C0-4368-A5F3-46CAD931DF44}"/>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 xmlns:a16="http://schemas.microsoft.com/office/drawing/2014/main" id="{C11F45DA-0571-4FB6-938E-E6354720ED1D}"/>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 xmlns:a16="http://schemas.microsoft.com/office/drawing/2014/main" id="{1C99ADF1-FBDA-4A10-9C83-3E90A5197BDA}"/>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832354-40ED-47AC-B8A8-654D12B7859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81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76A3271-A398-4EA0-9CF9-22FCC912AB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124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AFB5CE-2927-4339-96C6-B0CA643A9D1C}"/>
              </a:ext>
            </a:extLst>
          </p:cNvPr>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C79DA-6340-415A-98D7-8F437A8A7D81}"/>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0982476-F244-4C2E-AF5D-176ABA91E6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749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83596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601E7-762F-45E6-8B58-31C17C69E2F5}"/>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 xmlns:a16="http://schemas.microsoft.com/office/drawing/2014/main" id="{149BE333-95ED-4584-BC4E-845D7BD7B320}"/>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5ECD58-8C0A-4698-A2C3-9B7434310D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9001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6422874" y="5670551"/>
            <a:ext cx="1220748" cy="1219200"/>
          </a:xfrm>
        </p:spPr>
        <p:txBody>
          <a:bodyPr/>
          <a:lstStyle/>
          <a:p>
            <a:endParaRPr lang="en-US"/>
          </a:p>
        </p:txBody>
      </p:sp>
    </p:spTree>
    <p:extLst>
      <p:ext uri="{BB962C8B-B14F-4D97-AF65-F5344CB8AC3E}">
        <p14:creationId xmlns:p14="http://schemas.microsoft.com/office/powerpoint/2010/main" val="57044090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666-AB8D-49A5-8623-E372005AAB50}"/>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 xmlns:a16="http://schemas.microsoft.com/office/drawing/2014/main" id="{8265B795-206B-4786-B209-AAD665CF78F7}"/>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818E68-D1E7-433A-BD53-95FAF3DC9F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3509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B204CD-14D4-404D-B5EE-67F762521EE0}"/>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3DE0AD-84BA-4E40-9DF6-E43E05558613}"/>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46FE43C-83A3-4982-B7F0-BEFCFB97EEB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585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6F7F7-EE74-4611-8000-87923408BE3F}"/>
              </a:ext>
            </a:extLst>
          </p:cNvPr>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413169-A3F3-47BD-B2FA-042033A34FEB}"/>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56B193-79C7-4722-8DA3-ACE1A8B30587}"/>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53DE29-EE93-4191-9F42-74DE4CB1E278}"/>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82D6FA-891F-4D4A-8920-920C62519F7D}"/>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7DC3DDF5-F367-4D8C-ABC6-11F8E27F6FC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542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A227643-10D7-45C3-9C5F-C6409584450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7747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BF3A05B-B1CB-40A9-BFF6-2266632AB3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8543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8D28C-8C36-4D1B-9C3F-54F266A7B770}"/>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 xmlns:a16="http://schemas.microsoft.com/office/drawing/2014/main" id="{2C8EAA3D-DAB0-4027-AC69-450FE1663D90}"/>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77C1E3-CE04-4CA8-931B-452AC5676901}"/>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BDB7B4F-57FC-4DBE-AF42-7D381AB31CE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846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690DB-D7C0-4368-A5F3-46CAD931DF44}"/>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 xmlns:a16="http://schemas.microsoft.com/office/drawing/2014/main" id="{C11F45DA-0571-4FB6-938E-E6354720ED1D}"/>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 xmlns:a16="http://schemas.microsoft.com/office/drawing/2014/main" id="{1C99ADF1-FBDA-4A10-9C83-3E90A5197BDA}"/>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832354-40ED-47AC-B8A8-654D12B7859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584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76A3271-A398-4EA0-9CF9-22FCC912AB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350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AFB5CE-2927-4339-96C6-B0CA643A9D1C}"/>
              </a:ext>
            </a:extLst>
          </p:cNvPr>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C79DA-6340-415A-98D7-8F437A8A7D81}"/>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0982476-F244-4C2E-AF5D-176ABA91E6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660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4.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eaLnBrk="1" fontAlgn="auto" hangingPunct="1">
              <a:spcBef>
                <a:spcPts val="0"/>
              </a:spcBef>
              <a:spcAft>
                <a:spcPts val="0"/>
              </a:spcAft>
            </a:pPr>
            <a:fld id="{EB35C661-2F9E-4D47-AA12-CA27E6F2246B}" type="datetimeFigureOut">
              <a:rPr lang="en-US" smtClean="0">
                <a:solidFill>
                  <a:prstClr val="black">
                    <a:tint val="75000"/>
                  </a:prstClr>
                </a:solidFill>
                <a:latin typeface="Calibri"/>
              </a:rPr>
              <a:pPr eaLnBrk="1" fontAlgn="auto" hangingPunct="1">
                <a:spcBef>
                  <a:spcPts val="0"/>
                </a:spcBef>
                <a:spcAft>
                  <a:spcPts val="0"/>
                </a:spcAft>
              </a:pPr>
              <a:t>18/9/2022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eaLnBrk="1" fontAlgn="auto" hangingPunct="1">
              <a:spcBef>
                <a:spcPts val="0"/>
              </a:spcBef>
              <a:spcAft>
                <a:spcPts val="0"/>
              </a:spcAft>
            </a:pPr>
            <a:fld id="{0E9FEAEA-29A9-4D5C-8B29-01AA654CAA9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6821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eaLnBrk="1" fontAlgn="auto" hangingPunct="1">
              <a:spcBef>
                <a:spcPts val="0"/>
              </a:spcBef>
              <a:spcAft>
                <a:spcPts val="0"/>
              </a:spcAft>
            </a:pPr>
            <a:fld id="{EB35C661-2F9E-4D47-AA12-CA27E6F2246B}" type="datetimeFigureOut">
              <a:rPr lang="en-US" smtClean="0">
                <a:solidFill>
                  <a:prstClr val="black">
                    <a:tint val="75000"/>
                  </a:prstClr>
                </a:solidFill>
                <a:latin typeface="Calibri"/>
              </a:rPr>
              <a:pPr eaLnBrk="1" fontAlgn="auto" hangingPunct="1">
                <a:spcBef>
                  <a:spcPts val="0"/>
                </a:spcBef>
                <a:spcAft>
                  <a:spcPts val="0"/>
                </a:spcAft>
              </a:pPr>
              <a:t>18/9/2022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eaLnBrk="1" fontAlgn="auto" hangingPunct="1">
              <a:spcBef>
                <a:spcPts val="0"/>
              </a:spcBef>
              <a:spcAft>
                <a:spcPts val="0"/>
              </a:spcAft>
            </a:pPr>
            <a:fld id="{0E9FEAEA-29A9-4D5C-8B29-01AA654CAA9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7265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eaLnBrk="1" fontAlgn="auto" hangingPunct="1">
              <a:spcBef>
                <a:spcPts val="0"/>
              </a:spcBef>
              <a:spcAft>
                <a:spcPts val="0"/>
              </a:spcAft>
            </a:pPr>
            <a:fld id="{EB35C661-2F9E-4D47-AA12-CA27E6F2246B}" type="datetimeFigureOut">
              <a:rPr lang="en-US" smtClean="0">
                <a:solidFill>
                  <a:prstClr val="black">
                    <a:tint val="75000"/>
                  </a:prstClr>
                </a:solidFill>
                <a:latin typeface="Calibri"/>
              </a:rPr>
              <a:pPr eaLnBrk="1" fontAlgn="auto" hangingPunct="1">
                <a:spcBef>
                  <a:spcPts val="0"/>
                </a:spcBef>
                <a:spcAft>
                  <a:spcPts val="0"/>
                </a:spcAft>
              </a:pPr>
              <a:t>18/9/2022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eaLnBrk="1" fontAlgn="auto" hangingPunct="1">
              <a:spcBef>
                <a:spcPts val="0"/>
              </a:spcBef>
              <a:spcAft>
                <a:spcPts val="0"/>
              </a:spcAft>
            </a:pPr>
            <a:fld id="{0E9FEAEA-29A9-4D5C-8B29-01AA654CAA9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4758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58094B-D982-4979-9D09-0514A2EB46E1}"/>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00596A-5F20-42F3-8E5A-06FCE26437CB}"/>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F556BD-6EA3-461C-B49E-3165F010D150}"/>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eaLnBrk="1" fontAlgn="auto" hangingPunct="1">
              <a:spcBef>
                <a:spcPts val="0"/>
              </a:spcBef>
              <a:spcAft>
                <a:spcPts val="0"/>
              </a:spcAft>
            </a:pPr>
            <a:fld id="{A3C39D9B-1707-4BC2-A8DF-A9A95A2D1DDF}" type="datetimeFigureOut">
              <a:rPr lang="en-US" smtClean="0">
                <a:solidFill>
                  <a:prstClr val="black">
                    <a:tint val="75000"/>
                  </a:prstClr>
                </a:solidFill>
                <a:latin typeface="Calibri"/>
              </a:rPr>
              <a:pPr eaLnBrk="1" fontAlgn="auto" hangingPunct="1">
                <a:spcBef>
                  <a:spcPts val="0"/>
                </a:spcBef>
                <a:spcAft>
                  <a:spcPts val="0"/>
                </a:spcAft>
              </a:pPr>
              <a:t>18/9/2022</a:t>
            </a:fld>
            <a:endParaRPr lang="en-US">
              <a:solidFill>
                <a:prstClr val="black">
                  <a:tint val="75000"/>
                </a:prstClr>
              </a:solidFill>
              <a:latin typeface="Calibri"/>
            </a:endParaRPr>
          </a:p>
        </p:txBody>
      </p:sp>
      <p:sp>
        <p:nvSpPr>
          <p:cNvPr id="5" name="Footer Placeholder 4">
            <a:extLst>
              <a:ext uri="{FF2B5EF4-FFF2-40B4-BE49-F238E27FC236}">
                <a16:creationId xmlns="" xmlns:a16="http://schemas.microsoft.com/office/drawing/2014/main" id="{79976534-EC0A-4026-9DC6-ECA9AAC316BB}"/>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 xmlns:a16="http://schemas.microsoft.com/office/drawing/2014/main" id="{8F1546D3-51C1-4558-9DB5-F30D895E4544}"/>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eaLnBrk="1" fontAlgn="auto" hangingPunct="1">
              <a:spcBef>
                <a:spcPts val="0"/>
              </a:spcBef>
              <a:spcAft>
                <a:spcPts val="0"/>
              </a:spcAft>
            </a:pPr>
            <a:fld id="{7E4F7387-1A44-43D0-A42C-0F5D255AB470}"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pic>
        <p:nvPicPr>
          <p:cNvPr id="7" name="Picture 6" descr="A picture containing flower, plant, bouquet&#10;&#10;Description automatically generated">
            <a:extLst>
              <a:ext uri="{FF2B5EF4-FFF2-40B4-BE49-F238E27FC236}">
                <a16:creationId xmlns="" xmlns:a16="http://schemas.microsoft.com/office/drawing/2014/main" id="{5F38E2F2-3DC8-4D85-840C-71EEE58CC53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47699" y="-18779"/>
            <a:ext cx="1633678" cy="1389321"/>
          </a:xfrm>
          <a:prstGeom prst="rect">
            <a:avLst/>
          </a:prstGeom>
        </p:spPr>
      </p:pic>
    </p:spTree>
    <p:extLst>
      <p:ext uri="{BB962C8B-B14F-4D97-AF65-F5344CB8AC3E}">
        <p14:creationId xmlns:p14="http://schemas.microsoft.com/office/powerpoint/2010/main" val="9720258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58094B-D982-4979-9D09-0514A2EB46E1}"/>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00596A-5F20-42F3-8E5A-06FCE26437CB}"/>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F556BD-6EA3-461C-B49E-3165F010D150}"/>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eaLnBrk="1" fontAlgn="auto" hangingPunct="1">
              <a:spcBef>
                <a:spcPts val="0"/>
              </a:spcBef>
              <a:spcAft>
                <a:spcPts val="0"/>
              </a:spcAft>
            </a:pPr>
            <a:fld id="{A3C39D9B-1707-4BC2-A8DF-A9A95A2D1DDF}" type="datetimeFigureOut">
              <a:rPr lang="en-US" smtClean="0">
                <a:solidFill>
                  <a:prstClr val="black">
                    <a:tint val="75000"/>
                  </a:prstClr>
                </a:solidFill>
                <a:latin typeface="Calibri"/>
              </a:rPr>
              <a:pPr eaLnBrk="1" fontAlgn="auto" hangingPunct="1">
                <a:spcBef>
                  <a:spcPts val="0"/>
                </a:spcBef>
                <a:spcAft>
                  <a:spcPts val="0"/>
                </a:spcAft>
              </a:pPr>
              <a:t>18/9/2022</a:t>
            </a:fld>
            <a:endParaRPr lang="en-US">
              <a:solidFill>
                <a:prstClr val="black">
                  <a:tint val="75000"/>
                </a:prstClr>
              </a:solidFill>
              <a:latin typeface="Calibri"/>
            </a:endParaRPr>
          </a:p>
        </p:txBody>
      </p:sp>
      <p:sp>
        <p:nvSpPr>
          <p:cNvPr id="5" name="Footer Placeholder 4">
            <a:extLst>
              <a:ext uri="{FF2B5EF4-FFF2-40B4-BE49-F238E27FC236}">
                <a16:creationId xmlns="" xmlns:a16="http://schemas.microsoft.com/office/drawing/2014/main" id="{79976534-EC0A-4026-9DC6-ECA9AAC316BB}"/>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 xmlns:a16="http://schemas.microsoft.com/office/drawing/2014/main" id="{8F1546D3-51C1-4558-9DB5-F30D895E4544}"/>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eaLnBrk="1" fontAlgn="auto" hangingPunct="1">
              <a:spcBef>
                <a:spcPts val="0"/>
              </a:spcBef>
              <a:spcAft>
                <a:spcPts val="0"/>
              </a:spcAft>
            </a:pPr>
            <a:fld id="{7E4F7387-1A44-43D0-A42C-0F5D255AB470}"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pic>
        <p:nvPicPr>
          <p:cNvPr id="7" name="Picture 6" descr="A picture containing flower, plant, bouquet&#10;&#10;Description automatically generated">
            <a:extLst>
              <a:ext uri="{FF2B5EF4-FFF2-40B4-BE49-F238E27FC236}">
                <a16:creationId xmlns="" xmlns:a16="http://schemas.microsoft.com/office/drawing/2014/main" id="{5F38E2F2-3DC8-4D85-840C-71EEE58CC53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47699" y="-18779"/>
            <a:ext cx="1633678" cy="1389321"/>
          </a:xfrm>
          <a:prstGeom prst="rect">
            <a:avLst/>
          </a:prstGeom>
        </p:spPr>
      </p:pic>
    </p:spTree>
    <p:extLst>
      <p:ext uri="{BB962C8B-B14F-4D97-AF65-F5344CB8AC3E}">
        <p14:creationId xmlns:p14="http://schemas.microsoft.com/office/powerpoint/2010/main" val="16992849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58094B-D982-4979-9D09-0514A2EB46E1}"/>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00596A-5F20-42F3-8E5A-06FCE26437CB}"/>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F556BD-6EA3-461C-B49E-3165F010D150}"/>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eaLnBrk="1" fontAlgn="auto" hangingPunct="1">
              <a:spcBef>
                <a:spcPts val="0"/>
              </a:spcBef>
              <a:spcAft>
                <a:spcPts val="0"/>
              </a:spcAft>
            </a:pPr>
            <a:fld id="{A3C39D9B-1707-4BC2-A8DF-A9A95A2D1DDF}" type="datetimeFigureOut">
              <a:rPr lang="en-US" smtClean="0">
                <a:solidFill>
                  <a:prstClr val="black">
                    <a:tint val="75000"/>
                  </a:prstClr>
                </a:solidFill>
                <a:latin typeface="Calibri"/>
              </a:rPr>
              <a:pPr eaLnBrk="1" fontAlgn="auto" hangingPunct="1">
                <a:spcBef>
                  <a:spcPts val="0"/>
                </a:spcBef>
                <a:spcAft>
                  <a:spcPts val="0"/>
                </a:spcAft>
              </a:pPr>
              <a:t>18/9/2022</a:t>
            </a:fld>
            <a:endParaRPr lang="en-US">
              <a:solidFill>
                <a:prstClr val="black">
                  <a:tint val="75000"/>
                </a:prstClr>
              </a:solidFill>
              <a:latin typeface="Calibri"/>
            </a:endParaRPr>
          </a:p>
        </p:txBody>
      </p:sp>
      <p:sp>
        <p:nvSpPr>
          <p:cNvPr id="5" name="Footer Placeholder 4">
            <a:extLst>
              <a:ext uri="{FF2B5EF4-FFF2-40B4-BE49-F238E27FC236}">
                <a16:creationId xmlns="" xmlns:a16="http://schemas.microsoft.com/office/drawing/2014/main" id="{79976534-EC0A-4026-9DC6-ECA9AAC316BB}"/>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 xmlns:a16="http://schemas.microsoft.com/office/drawing/2014/main" id="{8F1546D3-51C1-4558-9DB5-F30D895E4544}"/>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eaLnBrk="1" fontAlgn="auto" hangingPunct="1">
              <a:spcBef>
                <a:spcPts val="0"/>
              </a:spcBef>
              <a:spcAft>
                <a:spcPts val="0"/>
              </a:spcAft>
            </a:pPr>
            <a:fld id="{7E4F7387-1A44-43D0-A42C-0F5D255AB470}"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pic>
        <p:nvPicPr>
          <p:cNvPr id="7" name="Picture 6" descr="A picture containing flower, plant, bouquet&#10;&#10;Description automatically generated">
            <a:extLst>
              <a:ext uri="{FF2B5EF4-FFF2-40B4-BE49-F238E27FC236}">
                <a16:creationId xmlns="" xmlns:a16="http://schemas.microsoft.com/office/drawing/2014/main" id="{5F38E2F2-3DC8-4D85-840C-71EEE58CC53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47699" y="-18779"/>
            <a:ext cx="1633678" cy="1389321"/>
          </a:xfrm>
          <a:prstGeom prst="rect">
            <a:avLst/>
          </a:prstGeom>
        </p:spPr>
      </p:pic>
    </p:spTree>
    <p:extLst>
      <p:ext uri="{BB962C8B-B14F-4D97-AF65-F5344CB8AC3E}">
        <p14:creationId xmlns:p14="http://schemas.microsoft.com/office/powerpoint/2010/main" val="9180870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w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tags" Target="../tags/tag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31.jpe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0.xml"/><Relationship Id="rId1" Type="http://schemas.openxmlformats.org/officeDocument/2006/relationships/tags" Target="../tags/tag8.xml"/><Relationship Id="rId5" Type="http://schemas.openxmlformats.org/officeDocument/2006/relationships/image" Target="../media/image32.GIF"/><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hyperlink" Target="Khoi%20dong/Cau%204.pptx" TargetMode="External"/><Relationship Id="rId12" Type="http://schemas.openxmlformats.org/officeDocument/2006/relationships/hyperlink" Target="Khoi%20dong/Cau%202.pptx"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7.jpeg"/><Relationship Id="rId10" Type="http://schemas.openxmlformats.org/officeDocument/2006/relationships/image" Target="../media/image23.jpeg"/><Relationship Id="rId4" Type="http://schemas.openxmlformats.org/officeDocument/2006/relationships/hyperlink" Target="Khoi%20dong/Cau%201.pptx" TargetMode="External"/><Relationship Id="rId9" Type="http://schemas.openxmlformats.org/officeDocument/2006/relationships/hyperlink" Target="Khoi%20dong/Cau%203.pptx" TargetMode="External"/><Relationship Id="rId1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82304"/>
            <a:ext cx="2034580" cy="220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33350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CÁNH</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RỪNG</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75719" y="7200899"/>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119" y="60436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56504" y="265433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Luyện</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74727" y="4662115"/>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rừng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cối</a:t>
            </a:r>
            <a:r>
              <a:rPr lang="vi-VN" sz="3600" b="1" dirty="0">
                <a:solidFill>
                  <a:srgbClr val="0000CC"/>
                </a:solidFill>
                <a:latin typeface="Times New Roman" panose="02020603050405020304" pitchFamily="18" charset="0"/>
                <a:cs typeface="Times New Roman" panose="02020603050405020304" pitchFamily="18" charset="0"/>
              </a:rPr>
              <a:t> vươn ngọn lên cao tít đón nắng. N</a:t>
            </a:r>
            <a:r>
              <a:rPr lang="en-US" sz="3600" b="1" dirty="0" err="1">
                <a:solidFill>
                  <a:srgbClr val="0000CC"/>
                </a:solidFill>
                <a:latin typeface="Times New Roman" panose="02020603050405020304" pitchFamily="18" charset="0"/>
                <a:cs typeface="Times New Roman" panose="02020603050405020304" pitchFamily="18" charset="0"/>
              </a:rPr>
              <a:t>hiều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thẳng</a:t>
            </a:r>
            <a:r>
              <a:rPr lang="en-US" sz="3600" b="1" dirty="0">
                <a:solidFill>
                  <a:srgbClr val="0000CC"/>
                </a:solidFill>
                <a:latin typeface="Times New Roman" panose="02020603050405020304" pitchFamily="18" charset="0"/>
                <a:cs typeface="Times New Roman" panose="02020603050405020304" pitchFamily="18" charset="0"/>
              </a:rPr>
              <a:t> tắp,</a:t>
            </a:r>
            <a:r>
              <a:rPr lang="vi-VN" sz="3600" b="1" dirty="0">
                <a:solidFill>
                  <a:srgbClr val="0000CC"/>
                </a:solidFill>
                <a:latin typeface="Times New Roman" panose="02020603050405020304" pitchFamily="18" charset="0"/>
                <a:cs typeface="Times New Roman" panose="02020603050405020304" pitchFamily="18" charset="0"/>
              </a:rPr>
              <a:t> tán lá tròn xoe.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xmlns="" id="{79D04185-3ED8-3A52-2295-E13E57E9742C}"/>
              </a:ext>
            </a:extLst>
          </p:cNvPr>
          <p:cNvSpPr/>
          <p:nvPr/>
        </p:nvSpPr>
        <p:spPr>
          <a:xfrm>
            <a:off x="365919" y="2813447"/>
            <a:ext cx="4114799" cy="615553"/>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l</a:t>
            </a:r>
            <a:r>
              <a:rPr lang="en-US" sz="3400" b="1" i="1" dirty="0" err="1">
                <a:solidFill>
                  <a:srgbClr val="0000CC"/>
                </a:solidFill>
                <a:latin typeface="Times New Roman" panose="02020603050405020304" pitchFamily="18" charset="0"/>
                <a:ea typeface="Times New Roman" panose="02020603050405020304" pitchFamily="18" charset="0"/>
              </a:rPr>
              <a:t>ưng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ường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S</a:t>
            </a:r>
            <a:r>
              <a:rPr lang="en-US" sz="3400" b="1" i="1" dirty="0" err="1">
                <a:solidFill>
                  <a:srgbClr val="0000CC"/>
                </a:solidFill>
                <a:latin typeface="Times New Roman" panose="02020603050405020304" pitchFamily="18" charset="0"/>
                <a:ea typeface="Times New Roman" panose="02020603050405020304" pitchFamily="18" charset="0"/>
              </a:rPr>
              <a:t>ơn</a:t>
            </a:r>
            <a:r>
              <a:rPr lang="en-US" sz="3400" b="1" i="1" dirty="0">
                <a:solidFill>
                  <a:srgbClr val="0000CC"/>
                </a:solidFill>
                <a:latin typeface="Times New Roman" panose="02020603050405020304" pitchFamily="18" charset="0"/>
                <a:ea typeface="Times New Roman" panose="02020603050405020304" pitchFamily="18" charset="0"/>
              </a:rPr>
              <a:t>,</a:t>
            </a:r>
            <a:endParaRPr lang="en-US" sz="34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2F00F76F-5FB5-5059-5A8C-9007C2F9F6EB}"/>
              </a:ext>
            </a:extLst>
          </p:cNvPr>
          <p:cNvSpPr/>
          <p:nvPr/>
        </p:nvSpPr>
        <p:spPr>
          <a:xfrm>
            <a:off x="349934" y="3384203"/>
            <a:ext cx="4267200" cy="677108"/>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n</a:t>
            </a:r>
            <a:r>
              <a:rPr lang="en-US" sz="3400" b="1" i="1" dirty="0" err="1">
                <a:solidFill>
                  <a:srgbClr val="0000CC"/>
                </a:solidFill>
                <a:latin typeface="Times New Roman" panose="02020603050405020304" pitchFamily="18" charset="0"/>
                <a:ea typeface="Times New Roman" panose="02020603050405020304" pitchFamily="18" charset="0"/>
              </a:rPr>
              <a:t>úi</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a:solidFill>
                  <a:srgbClr val="FF0000"/>
                </a:solidFill>
                <a:latin typeface="Times New Roman" panose="02020603050405020304" pitchFamily="18" charset="0"/>
                <a:ea typeface="Times New Roman" panose="02020603050405020304" pitchFamily="18" charset="0"/>
              </a:rPr>
              <a:t>n</a:t>
            </a:r>
            <a:r>
              <a:rPr lang="en-US" sz="3400" b="1" i="1" dirty="0">
                <a:solidFill>
                  <a:srgbClr val="0000CC"/>
                </a:solidFill>
                <a:latin typeface="Times New Roman" panose="02020603050405020304" pitchFamily="18" charset="0"/>
                <a:ea typeface="Times New Roman" panose="02020603050405020304" pitchFamily="18" charset="0"/>
              </a:rPr>
              <a:t>on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ùng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0000CC"/>
                </a:solidFill>
                <a:latin typeface="Times New Roman" panose="02020603050405020304" pitchFamily="18" charset="0"/>
                <a:ea typeface="Times New Roman" panose="02020603050405020304" pitchFamily="18" charset="0"/>
              </a:rPr>
              <a:t>điệp</a:t>
            </a:r>
            <a:r>
              <a:rPr lang="en-US" sz="3800" b="1" i="1" dirty="0">
                <a:solidFill>
                  <a:srgbClr val="0000CC"/>
                </a:solidFill>
                <a:latin typeface="Times New Roman" panose="02020603050405020304" pitchFamily="18" charset="0"/>
                <a:ea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444BBA3B-7D52-F329-FB64-535D852AEED2}"/>
              </a:ext>
            </a:extLst>
          </p:cNvPr>
          <p:cNvSpPr/>
          <p:nvPr/>
        </p:nvSpPr>
        <p:spPr>
          <a:xfrm>
            <a:off x="3779759" y="2752621"/>
            <a:ext cx="2895600" cy="707886"/>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óc</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ách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C6510470-9A62-74EB-DC0E-2AA38179396C}"/>
              </a:ext>
            </a:extLst>
          </p:cNvPr>
          <p:cNvSpPr/>
          <p:nvPr/>
        </p:nvSpPr>
        <p:spPr>
          <a:xfrm>
            <a:off x="3732383" y="3383838"/>
            <a:ext cx="2616654"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tàu</a:t>
            </a:r>
            <a:r>
              <a:rPr lang="en-US" sz="3400" b="1" i="1" dirty="0">
                <a:solidFill>
                  <a:srgbClr val="0000CC"/>
                </a:solidFill>
                <a:latin typeface="Times New Roman" pitchFamily="18" charset="0"/>
                <a:cs typeface="Times New Roman" pitchFamily="18" charset="0"/>
              </a:rPr>
              <a:t> </a:t>
            </a:r>
            <a:r>
              <a:rPr lang="en-US" sz="3400" b="1" i="1" dirty="0" err="1">
                <a:solidFill>
                  <a:srgbClr val="FF0000"/>
                </a:solidFill>
                <a:latin typeface="Times New Roman" pitchFamily="18" charset="0"/>
                <a:cs typeface="Times New Roman" pitchFamily="18" charset="0"/>
              </a:rPr>
              <a:t>l</a:t>
            </a:r>
            <a:r>
              <a:rPr lang="en-US" sz="3400" b="1" i="1" dirty="0" err="1">
                <a:solidFill>
                  <a:srgbClr val="0000CC"/>
                </a:solidFill>
                <a:latin typeface="Times New Roman" pitchFamily="18" charset="0"/>
                <a:cs typeface="Times New Roman" pitchFamily="18" charset="0"/>
              </a:rPr>
              <a:t>á</a:t>
            </a:r>
            <a:r>
              <a:rPr lang="en-US" sz="34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cọ</a:t>
            </a:r>
            <a:r>
              <a:rPr lang="en-US" sz="3400" b="1" i="1" dirty="0">
                <a:solidFill>
                  <a:srgbClr val="0000CC"/>
                </a:solidFill>
                <a:latin typeface="Times New Roman" pitchFamily="18" charset="0"/>
                <a:cs typeface="Times New Roman" pitchFamily="18" charset="0"/>
              </a:rPr>
              <a:t> </a:t>
            </a:r>
            <a:endParaRPr lang="en-US" sz="34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ECF1CE59-5CAC-AA24-84FE-B9E6F455BC7B}"/>
              </a:ext>
            </a:extLst>
          </p:cNvPr>
          <p:cNvSpPr/>
          <p:nvPr/>
        </p:nvSpPr>
        <p:spPr>
          <a:xfrm>
            <a:off x="6233319" y="3958932"/>
            <a:ext cx="10233818" cy="646331"/>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5" name="Rectangle 34">
            <a:extLst>
              <a:ext uri="{FF2B5EF4-FFF2-40B4-BE49-F238E27FC236}">
                <a16:creationId xmlns:a16="http://schemas.microsoft.com/office/drawing/2014/main" xmlns="" id="{39134BF8-6F18-EB48-AAE9-BF4C2D47CEAF}"/>
              </a:ext>
            </a:extLst>
          </p:cNvPr>
          <p:cNvSpPr/>
          <p:nvPr/>
        </p:nvSpPr>
        <p:spPr>
          <a:xfrm>
            <a:off x="6233319" y="6017388"/>
            <a:ext cx="10233818" cy="646331"/>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36" name="Rectangle 35">
            <a:extLst>
              <a:ext uri="{FF2B5EF4-FFF2-40B4-BE49-F238E27FC236}">
                <a16:creationId xmlns:a16="http://schemas.microsoft.com/office/drawing/2014/main" xmlns="" id="{39E9F911-B9B9-0A4C-7155-573DB839AAFF}"/>
              </a:ext>
            </a:extLst>
          </p:cNvPr>
          <p:cNvSpPr/>
          <p:nvPr/>
        </p:nvSpPr>
        <p:spPr>
          <a:xfrm>
            <a:off x="5765160" y="6781800"/>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anose="02020603050405020304" pitchFamily="18" charset="0"/>
                <a:cs typeface="Times New Roman" panose="02020603050405020304" pitchFamily="18" charset="0"/>
              </a:rPr>
              <a:t>Những con sóc nhảy thoăn thoắt qua các c</a:t>
            </a:r>
            <a:r>
              <a:rPr lang="en-US" sz="3600" b="1" dirty="0" err="1">
                <a:solidFill>
                  <a:srgbClr val="0000CC"/>
                </a:solidFill>
                <a:latin typeface="Times New Roman" panose="02020603050405020304" pitchFamily="18" charset="0"/>
                <a:cs typeface="Times New Roman" panose="02020603050405020304" pitchFamily="18" charset="0"/>
              </a:rPr>
              <a:t>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a:solidFill>
                  <a:srgbClr val="0000CC"/>
                </a:solidFill>
                <a:latin typeface="Times New Roman" panose="02020603050405020304" pitchFamily="18" charset="0"/>
                <a:cs typeface="Times New Roman" panose="02020603050405020304" pitchFamily="18" charset="0"/>
              </a:rPr>
              <a:t>Khi </a:t>
            </a:r>
            <a:r>
              <a:rPr lang="en-US" sz="3600" b="1" smtClean="0">
                <a:solidFill>
                  <a:srgbClr val="0000CC"/>
                </a:solidFill>
                <a:latin typeface="Times New Roman" panose="02020603050405020304" pitchFamily="18" charset="0"/>
                <a:cs typeface="Times New Roman" panose="02020603050405020304" pitchFamily="18" charset="0"/>
              </a:rPr>
              <a:t>thấy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dừng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nhìn</a:t>
            </a:r>
            <a:r>
              <a:rPr lang="vi-VN" sz="3600" b="1" dirty="0">
                <a:solidFill>
                  <a:srgbClr val="0000CC"/>
                </a:solidFill>
                <a:latin typeface="Times New Roman" panose="02020603050405020304" pitchFamily="18" charset="0"/>
                <a:cs typeface="Times New Roman" panose="02020603050405020304" pitchFamily="18" charset="0"/>
              </a:rPr>
              <a:t> ngơ ngác.</a:t>
            </a:r>
            <a:endParaRPr lang="en-US" sz="3600" b="1" dirty="0">
              <a:solidFill>
                <a:srgbClr val="0000CC"/>
              </a:solidFill>
              <a:latin typeface="Times New Roman" pitchFamily="18" charset="0"/>
              <a:cs typeface="Times New Roman" pitchFamily="18" charset="0"/>
            </a:endParaRPr>
          </a:p>
        </p:txBody>
      </p:sp>
      <p:sp>
        <p:nvSpPr>
          <p:cNvPr id="37" name="Text Box 14">
            <a:extLst>
              <a:ext uri="{FF2B5EF4-FFF2-40B4-BE49-F238E27FC236}">
                <a16:creationId xmlns:a16="http://schemas.microsoft.com/office/drawing/2014/main" xmlns="" id="{EBDE4365-1CD0-4A56-A1E5-87144EA6AC86}"/>
              </a:ext>
            </a:extLst>
          </p:cNvPr>
          <p:cNvSpPr txBox="1">
            <a:spLocks noChangeArrowheads="1"/>
          </p:cNvSpPr>
          <p:nvPr/>
        </p:nvSpPr>
        <p:spPr bwMode="auto">
          <a:xfrm>
            <a:off x="3871119" y="1266918"/>
            <a:ext cx="8839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NHỮNG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CÁNH</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RỪNG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TRONG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NẮNG</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5" name="TextBox 24">
            <a:extLst>
              <a:ext uri="{FF2B5EF4-FFF2-40B4-BE49-F238E27FC236}">
                <a16:creationId xmlns:a16="http://schemas.microsoft.com/office/drawing/2014/main" xmlns="" id="{C846D199-E22F-6BAC-8E24-D3DEEE047241}"/>
              </a:ext>
            </a:extLst>
          </p:cNvPr>
          <p:cNvSpPr txBox="1"/>
          <p:nvPr/>
        </p:nvSpPr>
        <p:spPr>
          <a:xfrm>
            <a:off x="216815" y="4334554"/>
            <a:ext cx="5322566" cy="4278094"/>
          </a:xfrm>
          <a:prstGeom prst="rect">
            <a:avLst/>
          </a:prstGeom>
          <a:noFill/>
        </p:spPr>
        <p:txBody>
          <a:bodyPr wrap="square">
            <a:spAutoFit/>
          </a:bodyPr>
          <a:lstStyle/>
          <a:p>
            <a:pPr algn="just"/>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Biết</a:t>
            </a:r>
            <a:r>
              <a:rPr lang="en-US" sz="3400" b="1" dirty="0">
                <a:solidFill>
                  <a:srgbClr val="0000CC"/>
                </a:solidFill>
                <a:latin typeface="Times New Roman" panose="02020603050405020304" pitchFamily="18" charset="0"/>
                <a:cs typeface="Times New Roman" panose="02020603050405020304" pitchFamily="18" charset="0"/>
              </a:rPr>
              <a:t> bao </a:t>
            </a:r>
            <a:r>
              <a:rPr lang="en-US" sz="3400" b="1" dirty="0" err="1">
                <a:solidFill>
                  <a:srgbClr val="0000CC"/>
                </a:solidFill>
                <a:latin typeface="Times New Roman" panose="02020603050405020304" pitchFamily="18" charset="0"/>
                <a:cs typeface="Times New Roman" panose="02020603050405020304" pitchFamily="18" charset="0"/>
              </a:rPr>
              <a:t>cảnh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err="1">
                <a:solidFill>
                  <a:srgbClr val="0000CC"/>
                </a:solidFill>
                <a:latin typeface="Times New Roman" panose="02020603050405020304" pitchFamily="18" charset="0"/>
                <a:cs typeface="Times New Roman" panose="02020603050405020304" pitchFamily="18" charset="0"/>
              </a:rPr>
              <a:t>sắc</a:t>
            </a:r>
            <a:r>
              <a:rPr lang="en-US" sz="3400" b="1" smtClean="0">
                <a:solidFill>
                  <a:srgbClr val="FF0000"/>
                </a:solidFill>
                <a:latin typeface="Times New Roman" panose="02020603050405020304" pitchFamily="18" charset="0"/>
                <a:cs typeface="Times New Roman" panose="02020603050405020304" pitchFamily="18" charset="0"/>
              </a:rPr>
              <a:t>/</a:t>
            </a:r>
            <a:r>
              <a:rPr lang="en-US" sz="3400" b="1" smtClean="0">
                <a:solidFill>
                  <a:srgbClr val="0000CC"/>
                </a:solidFill>
                <a:latin typeface="Times New Roman" panose="02020603050405020304" pitchFamily="18" charset="0"/>
                <a:cs typeface="Times New Roman" panose="02020603050405020304" pitchFamily="18" charset="0"/>
              </a:rPr>
              <a:t> như</a:t>
            </a:r>
            <a:r>
              <a:rPr lang="vi-VN" sz="3400" b="1" i="1" smtClean="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hiện ra trước mất chúng tôi:</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bầy vượ</a:t>
            </a:r>
            <a:r>
              <a:rPr lang="en-US" sz="3400" b="1" dirty="0">
                <a:solidFill>
                  <a:srgbClr val="0000CC"/>
                </a:solidFill>
                <a:latin typeface="Times New Roman" panose="02020603050405020304" pitchFamily="18" charset="0"/>
                <a:cs typeface="Times New Roman" panose="02020603050405020304" pitchFamily="18" charset="0"/>
              </a:rPr>
              <a:t>n </a:t>
            </a:r>
            <a:r>
              <a:rPr lang="en-US" sz="3400" b="1" dirty="0" err="1">
                <a:solidFill>
                  <a:srgbClr val="0000CC"/>
                </a:solidFill>
                <a:latin typeface="Times New Roman" panose="02020603050405020304" pitchFamily="18" charset="0"/>
                <a:cs typeface="Times New Roman" panose="02020603050405020304" pitchFamily="18" charset="0"/>
              </a:rPr>
              <a:t>tinh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nghịch</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đánh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đu</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trên</a:t>
            </a:r>
            <a:r>
              <a:rPr lang="vi-VN" sz="3400" b="1" i="1" dirty="0">
                <a:solidFill>
                  <a:srgbClr val="0000CC"/>
                </a:solidFill>
                <a:latin typeface="Times New Roman" panose="02020603050405020304" pitchFamily="18" charset="0"/>
                <a:cs typeface="Times New Roman" panose="02020603050405020304" pitchFamily="18" charset="0"/>
              </a:rPr>
              <a:t> cành cao,</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đàn hươu nai xinh đẹp và hiên </a:t>
            </a:r>
            <a:r>
              <a:rPr lang="vi-VN" sz="3400" b="1" i="1">
                <a:solidFill>
                  <a:srgbClr val="0000CC"/>
                </a:solidFill>
                <a:latin typeface="Times New Roman" panose="02020603050405020304" pitchFamily="18" charset="0"/>
                <a:cs typeface="Times New Roman" panose="02020603050405020304" pitchFamily="18" charset="0"/>
              </a:rPr>
              <a:t>lành</a:t>
            </a:r>
            <a:r>
              <a:rPr lang="vi-VN" sz="3400" b="1" smtClean="0">
                <a:solidFill>
                  <a:srgbClr val="FF0000"/>
                </a:solidFill>
                <a:latin typeface="Times New Roman" panose="02020603050405020304" pitchFamily="18" charset="0"/>
                <a:cs typeface="Times New Roman" panose="02020603050405020304" pitchFamily="18" charset="0"/>
              </a:rPr>
              <a:t>/</a:t>
            </a:r>
            <a:r>
              <a:rPr lang="en-US" sz="3400" b="1" i="1" smtClean="0">
                <a:solidFill>
                  <a:srgbClr val="0000CC"/>
                </a:solidFill>
                <a:latin typeface="Times New Roman" panose="02020603050405020304" pitchFamily="18" charset="0"/>
                <a:cs typeface="Times New Roman" panose="02020603050405020304" pitchFamily="18" charset="0"/>
              </a:rPr>
              <a:t> </a:t>
            </a:r>
            <a:r>
              <a:rPr lang="vi-VN" sz="3400" b="1" i="1" smtClean="0">
                <a:solidFill>
                  <a:srgbClr val="0000CC"/>
                </a:solidFill>
                <a:latin typeface="Times New Roman" panose="02020603050405020304" pitchFamily="18" charset="0"/>
                <a:cs typeface="Times New Roman" panose="02020603050405020304" pitchFamily="18" charset="0"/>
              </a:rPr>
              <a:t>rủ </a:t>
            </a:r>
            <a:r>
              <a:rPr lang="vi-VN" sz="3400" b="1" i="1" dirty="0">
                <a:solidFill>
                  <a:srgbClr val="0000CC"/>
                </a:solidFill>
                <a:latin typeface="Times New Roman" panose="02020603050405020304" pitchFamily="18" charset="0"/>
                <a:cs typeface="Times New Roman" panose="02020603050405020304" pitchFamily="18" charset="0"/>
              </a:rPr>
              <a:t>nhau r</a:t>
            </a:r>
            <a:r>
              <a:rPr lang="en-US" sz="3400" b="1" i="1" dirty="0">
                <a:solidFill>
                  <a:srgbClr val="0000CC"/>
                </a:solidFill>
                <a:latin typeface="Times New Roman" panose="02020603050405020304" pitchFamily="18" charset="0"/>
                <a:cs typeface="Times New Roman" panose="02020603050405020304" pitchFamily="18" charset="0"/>
              </a:rPr>
              <a:t>a</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suối</a:t>
            </a:r>
            <a:r>
              <a:rPr lang="en-US" sz="3400" b="1" dirty="0">
                <a:solidFill>
                  <a:srgbClr val="0000CC"/>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vợt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cỏ</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đẫm</a:t>
            </a:r>
            <a:r>
              <a:rPr lang="en-US" sz="3400" b="1" i="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sương</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long </a:t>
            </a:r>
            <a:r>
              <a:rPr lang="en-US" sz="3400" b="1" dirty="0" err="1">
                <a:solidFill>
                  <a:srgbClr val="0000CC"/>
                </a:solidFill>
                <a:latin typeface="Times New Roman" panose="02020603050405020304" pitchFamily="18" charset="0"/>
                <a:cs typeface="Times New Roman" panose="02020603050405020304" pitchFamily="18" charset="0"/>
              </a:rPr>
              <a:t>lanh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trong</a:t>
            </a:r>
            <a:r>
              <a:rPr lang="en-US" sz="3400" b="1" dirty="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nắng.</a:t>
            </a:r>
            <a:r>
              <a:rPr lang="en-US" sz="3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75956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56504" y="265433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Luyện</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kể</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những gì cho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3" name="Rectangle 42">
            <a:extLst>
              <a:ext uri="{FF2B5EF4-FFF2-40B4-BE49-F238E27FC236}">
                <a16:creationId xmlns:a16="http://schemas.microsoft.com/office/drawing/2014/main" xmlns="" id="{79D04185-3ED8-3A52-2295-E13E57E9742C}"/>
              </a:ext>
            </a:extLst>
          </p:cNvPr>
          <p:cNvSpPr/>
          <p:nvPr/>
        </p:nvSpPr>
        <p:spPr>
          <a:xfrm>
            <a:off x="365919" y="2813447"/>
            <a:ext cx="4114799" cy="615553"/>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l</a:t>
            </a:r>
            <a:r>
              <a:rPr lang="en-US" sz="3400" b="1" i="1" dirty="0" err="1">
                <a:solidFill>
                  <a:srgbClr val="0000CC"/>
                </a:solidFill>
                <a:latin typeface="Times New Roman" panose="02020603050405020304" pitchFamily="18" charset="0"/>
                <a:ea typeface="Times New Roman" panose="02020603050405020304" pitchFamily="18" charset="0"/>
              </a:rPr>
              <a:t>ưng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ường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S</a:t>
            </a:r>
            <a:r>
              <a:rPr lang="en-US" sz="3400" b="1" i="1" dirty="0" err="1">
                <a:solidFill>
                  <a:srgbClr val="0000CC"/>
                </a:solidFill>
                <a:latin typeface="Times New Roman" panose="02020603050405020304" pitchFamily="18" charset="0"/>
                <a:ea typeface="Times New Roman" panose="02020603050405020304" pitchFamily="18" charset="0"/>
              </a:rPr>
              <a:t>ơn</a:t>
            </a:r>
            <a:r>
              <a:rPr lang="en-US" sz="3400" b="1" i="1" dirty="0">
                <a:solidFill>
                  <a:srgbClr val="0000CC"/>
                </a:solidFill>
                <a:latin typeface="Times New Roman" panose="02020603050405020304" pitchFamily="18" charset="0"/>
                <a:ea typeface="Times New Roman" panose="02020603050405020304" pitchFamily="18" charset="0"/>
              </a:rPr>
              <a:t>,</a:t>
            </a:r>
            <a:endParaRPr lang="en-US" sz="34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2F00F76F-5FB5-5059-5A8C-9007C2F9F6EB}"/>
              </a:ext>
            </a:extLst>
          </p:cNvPr>
          <p:cNvSpPr/>
          <p:nvPr/>
        </p:nvSpPr>
        <p:spPr>
          <a:xfrm>
            <a:off x="349934" y="3384203"/>
            <a:ext cx="4267200" cy="677108"/>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n</a:t>
            </a:r>
            <a:r>
              <a:rPr lang="en-US" sz="3400" b="1" i="1" dirty="0" err="1">
                <a:solidFill>
                  <a:srgbClr val="0000CC"/>
                </a:solidFill>
                <a:latin typeface="Times New Roman" panose="02020603050405020304" pitchFamily="18" charset="0"/>
                <a:ea typeface="Times New Roman" panose="02020603050405020304" pitchFamily="18" charset="0"/>
              </a:rPr>
              <a:t>úi</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a:solidFill>
                  <a:srgbClr val="FF0000"/>
                </a:solidFill>
                <a:latin typeface="Times New Roman" panose="02020603050405020304" pitchFamily="18" charset="0"/>
                <a:ea typeface="Times New Roman" panose="02020603050405020304" pitchFamily="18" charset="0"/>
              </a:rPr>
              <a:t>n</a:t>
            </a:r>
            <a:r>
              <a:rPr lang="en-US" sz="3400" b="1" i="1" dirty="0">
                <a:solidFill>
                  <a:srgbClr val="0000CC"/>
                </a:solidFill>
                <a:latin typeface="Times New Roman" panose="02020603050405020304" pitchFamily="18" charset="0"/>
                <a:ea typeface="Times New Roman" panose="02020603050405020304" pitchFamily="18" charset="0"/>
              </a:rPr>
              <a:t>on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ùng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0000CC"/>
                </a:solidFill>
                <a:latin typeface="Times New Roman" panose="02020603050405020304" pitchFamily="18" charset="0"/>
                <a:ea typeface="Times New Roman" panose="02020603050405020304" pitchFamily="18" charset="0"/>
              </a:rPr>
              <a:t>điệp</a:t>
            </a:r>
            <a:r>
              <a:rPr lang="en-US" sz="3800" b="1" i="1" dirty="0">
                <a:solidFill>
                  <a:srgbClr val="0000CC"/>
                </a:solidFill>
                <a:latin typeface="Times New Roman" panose="02020603050405020304" pitchFamily="18" charset="0"/>
                <a:ea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444BBA3B-7D52-F329-FB64-535D852AEED2}"/>
              </a:ext>
            </a:extLst>
          </p:cNvPr>
          <p:cNvSpPr/>
          <p:nvPr/>
        </p:nvSpPr>
        <p:spPr>
          <a:xfrm>
            <a:off x="3779759" y="2752621"/>
            <a:ext cx="2895600" cy="707886"/>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óc</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ách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C6510470-9A62-74EB-DC0E-2AA38179396C}"/>
              </a:ext>
            </a:extLst>
          </p:cNvPr>
          <p:cNvSpPr/>
          <p:nvPr/>
        </p:nvSpPr>
        <p:spPr>
          <a:xfrm>
            <a:off x="3732383" y="3383838"/>
            <a:ext cx="2616654"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tàu</a:t>
            </a:r>
            <a:r>
              <a:rPr lang="en-US" sz="3400" b="1" i="1" dirty="0">
                <a:solidFill>
                  <a:srgbClr val="0000CC"/>
                </a:solidFill>
                <a:latin typeface="Times New Roman" pitchFamily="18" charset="0"/>
                <a:cs typeface="Times New Roman" pitchFamily="18" charset="0"/>
              </a:rPr>
              <a:t> </a:t>
            </a:r>
            <a:r>
              <a:rPr lang="en-US" sz="3400" b="1" i="1" dirty="0" err="1">
                <a:solidFill>
                  <a:srgbClr val="FF0000"/>
                </a:solidFill>
                <a:latin typeface="Times New Roman" pitchFamily="18" charset="0"/>
                <a:cs typeface="Times New Roman" pitchFamily="18" charset="0"/>
              </a:rPr>
              <a:t>l</a:t>
            </a:r>
            <a:r>
              <a:rPr lang="en-US" sz="3400" b="1" i="1" dirty="0" err="1">
                <a:solidFill>
                  <a:srgbClr val="0000CC"/>
                </a:solidFill>
                <a:latin typeface="Times New Roman" pitchFamily="18" charset="0"/>
                <a:cs typeface="Times New Roman" pitchFamily="18" charset="0"/>
              </a:rPr>
              <a:t>á</a:t>
            </a:r>
            <a:r>
              <a:rPr lang="en-US" sz="34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cọ</a:t>
            </a:r>
            <a:r>
              <a:rPr lang="en-US" sz="3400" b="1" i="1" dirty="0">
                <a:solidFill>
                  <a:srgbClr val="0000CC"/>
                </a:solidFill>
                <a:latin typeface="Times New Roman" pitchFamily="18" charset="0"/>
                <a:cs typeface="Times New Roman" pitchFamily="18" charset="0"/>
              </a:rPr>
              <a:t> </a:t>
            </a:r>
            <a:endParaRPr lang="en-US" sz="34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39E9F911-B9B9-0A4C-7155-573DB839AAFF}"/>
              </a:ext>
            </a:extLst>
          </p:cNvPr>
          <p:cNvSpPr/>
          <p:nvPr/>
        </p:nvSpPr>
        <p:spPr>
          <a:xfrm>
            <a:off x="5773628" y="3943529"/>
            <a:ext cx="10210801" cy="4308872"/>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vi-VN" sz="3400" b="1" dirty="0">
                <a:solidFill>
                  <a:srgbClr val="0000CC"/>
                </a:solidFill>
                <a:latin typeface="Times New Roman" panose="02020603050405020304" pitchFamily="18" charset="0"/>
                <a:cs typeface="Times New Roman" panose="02020603050405020304" pitchFamily="18" charset="0"/>
              </a:rPr>
              <a:t>Trên đường, ông đã kể cho các bạn nhỏ nghe vé nhữ</a:t>
            </a:r>
            <a:r>
              <a:rPr lang="en-US" sz="3400" b="1" dirty="0">
                <a:solidFill>
                  <a:srgbClr val="0000CC"/>
                </a:solidFill>
                <a:latin typeface="Times New Roman" panose="02020603050405020304" pitchFamily="18" charset="0"/>
                <a:cs typeface="Times New Roman" panose="02020603050405020304" pitchFamily="18" charset="0"/>
              </a:rPr>
              <a:t>ng </a:t>
            </a:r>
            <a:r>
              <a:rPr lang="en-US" sz="3400" b="1" dirty="0" err="1">
                <a:solidFill>
                  <a:srgbClr val="0000CC"/>
                </a:solidFill>
                <a:latin typeface="Times New Roman" panose="02020603050405020304" pitchFamily="18" charset="0"/>
                <a:cs typeface="Times New Roman" panose="02020603050405020304" pitchFamily="18" charset="0"/>
              </a:rPr>
              <a:t>cánh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rừng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thuở</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xưa</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Trong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rừng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thuở</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ấy</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có</a:t>
            </a:r>
            <a:r>
              <a:rPr lang="en-US" sz="3400" b="1" dirty="0">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rất </a:t>
            </a:r>
            <a:r>
              <a:rPr lang="vi-VN" sz="3400" b="1" smtClean="0">
                <a:solidFill>
                  <a:srgbClr val="0000CC"/>
                </a:solidFill>
                <a:latin typeface="Times New Roman" panose="02020603050405020304" pitchFamily="18" charset="0"/>
                <a:cs typeface="Times New Roman" panose="02020603050405020304" pitchFamily="18" charset="0"/>
              </a:rPr>
              <a:t>nhi</a:t>
            </a:r>
            <a:r>
              <a:rPr lang="en-US" sz="3400" b="1" smtClean="0">
                <a:solidFill>
                  <a:srgbClr val="0000CC"/>
                </a:solidFill>
                <a:latin typeface="Times New Roman" panose="02020603050405020304" pitchFamily="18" charset="0"/>
                <a:cs typeface="Times New Roman" panose="02020603050405020304" pitchFamily="18" charset="0"/>
              </a:rPr>
              <a:t>ề</a:t>
            </a:r>
            <a:r>
              <a:rPr lang="vi-VN" sz="3400" b="1" smtClean="0">
                <a:solidFill>
                  <a:srgbClr val="0000CC"/>
                </a:solidFill>
                <a:latin typeface="Times New Roman" panose="02020603050405020304" pitchFamily="18" charset="0"/>
                <a:cs typeface="Times New Roman" panose="02020603050405020304" pitchFamily="18" charset="0"/>
              </a:rPr>
              <a:t>u </a:t>
            </a:r>
            <a:r>
              <a:rPr lang="vi-VN" sz="3400" b="1" dirty="0">
                <a:solidFill>
                  <a:srgbClr val="0000CC"/>
                </a:solidFill>
                <a:latin typeface="Times New Roman" panose="02020603050405020304" pitchFamily="18" charset="0"/>
                <a:cs typeface="Times New Roman" panose="02020603050405020304" pitchFamily="18" charset="0"/>
              </a:rPr>
              <a:t>muông thú, cảnh vật rẩt đ</a:t>
            </a:r>
            <a:r>
              <a:rPr lang="en-US" sz="3400" b="1" dirty="0" err="1">
                <a:solidFill>
                  <a:srgbClr val="0000CC"/>
                </a:solidFill>
                <a:latin typeface="Times New Roman" panose="02020603050405020304" pitchFamily="18" charset="0"/>
                <a:cs typeface="Times New Roman" panose="02020603050405020304" pitchFamily="18" charset="0"/>
              </a:rPr>
              <a:t>ẹp</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mắt</a:t>
            </a:r>
            <a:r>
              <a:rPr lang="en-US" sz="3400" b="1" dirty="0">
                <a:solidFill>
                  <a:srgbClr val="0000CC"/>
                </a:solidFill>
                <a:latin typeface="Times New Roman" panose="02020603050405020304" pitchFamily="18" charset="0"/>
                <a:cs typeface="Times New Roman" panose="02020603050405020304" pitchFamily="18" charset="0"/>
              </a:rPr>
              <a:t>: đó </a:t>
            </a:r>
            <a:r>
              <a:rPr lang="en-US" sz="3400" b="1" dirty="0" err="1">
                <a:solidFill>
                  <a:srgbClr val="0000CC"/>
                </a:solidFill>
                <a:latin typeface="Times New Roman" panose="02020603050405020304" pitchFamily="18" charset="0"/>
                <a:cs typeface="Times New Roman" panose="02020603050405020304" pitchFamily="18" charset="0"/>
              </a:rPr>
              <a:t>là</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báy</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vượn</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tinh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nghịch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đánh</a:t>
            </a:r>
            <a:r>
              <a:rPr lang="vi-VN" sz="3400" b="1" dirty="0">
                <a:solidFill>
                  <a:srgbClr val="0000CC"/>
                </a:solidFill>
                <a:latin typeface="Times New Roman" panose="02020603050405020304" pitchFamily="18" charset="0"/>
                <a:cs typeface="Times New Roman" panose="02020603050405020304" pitchFamily="18" charset="0"/>
              </a:rPr>
              <a:t> đu trên cành cao, những đàn hươu nai xinh đẹp và hiển lành rủ nhau ra suối, những vạt cỏ đẫm sương long lanh trong n</a:t>
            </a:r>
            <a:r>
              <a:rPr lang="en-US" sz="3400" b="1" dirty="0" err="1">
                <a:solidFill>
                  <a:srgbClr val="0000CC"/>
                </a:solidFill>
                <a:latin typeface="Times New Roman" panose="02020603050405020304" pitchFamily="18" charset="0"/>
                <a:cs typeface="Times New Roman" panose="02020603050405020304" pitchFamily="18" charset="0"/>
              </a:rPr>
              <a:t>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Em</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biết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được</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điều</a:t>
            </a:r>
            <a:r>
              <a:rPr lang="en-US" sz="3400" b="1" dirty="0">
                <a:solidFill>
                  <a:srgbClr val="0000CC"/>
                </a:solidFill>
                <a:latin typeface="Times New Roman" panose="02020603050405020304" pitchFamily="18" charset="0"/>
                <a:cs typeface="Times New Roman" panose="02020603050405020304" pitchFamily="18" charset="0"/>
              </a:rPr>
              <a:t> đó </a:t>
            </a:r>
            <a:r>
              <a:rPr lang="en-US" sz="3400" b="1" dirty="0" err="1">
                <a:solidFill>
                  <a:srgbClr val="0000CC"/>
                </a:solidFill>
                <a:latin typeface="Times New Roman" panose="02020603050405020304" pitchFamily="18" charset="0"/>
                <a:cs typeface="Times New Roman" panose="02020603050405020304" pitchFamily="18" charset="0"/>
              </a:rPr>
              <a:t>vì</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sau</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khi</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nghe</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ông</a:t>
            </a:r>
            <a:r>
              <a:rPr lang="vi-VN" sz="3400" b="1" dirty="0">
                <a:solidFill>
                  <a:srgbClr val="0000CC"/>
                </a:solidFill>
                <a:latin typeface="Times New Roman" panose="02020603050405020304" pitchFamily="18" charset="0"/>
                <a:cs typeface="Times New Roman" panose="02020603050405020304" pitchFamily="18" charset="0"/>
              </a:rPr>
              <a:t> kề, các bạn nhỏ như thấy hiện ra tr</a:t>
            </a:r>
            <a:r>
              <a:rPr lang="en-US" sz="3400" b="1" dirty="0" err="1">
                <a:solidFill>
                  <a:srgbClr val="0000CC"/>
                </a:solidFill>
                <a:latin typeface="Times New Roman" panose="02020603050405020304" pitchFamily="18" charset="0"/>
                <a:cs typeface="Times New Roman" panose="02020603050405020304" pitchFamily="18" charset="0"/>
              </a:rPr>
              <a:t>ước</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mắt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cảnh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vật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như</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vậy</a:t>
            </a:r>
            <a:r>
              <a:rPr lang="en-US" sz="3400" b="1" dirty="0">
                <a:solidFill>
                  <a:srgbClr val="0000CC"/>
                </a:solidFill>
                <a:latin typeface="Times New Roman" panose="02020603050405020304" pitchFamily="18" charset="0"/>
                <a:cs typeface="Times New Roman" panose="02020603050405020304" pitchFamily="18" charset="0"/>
              </a:rPr>
              <a:t>.</a:t>
            </a:r>
          </a:p>
        </p:txBody>
      </p:sp>
      <p:sp>
        <p:nvSpPr>
          <p:cNvPr id="33" name="Text Box 14">
            <a:extLst>
              <a:ext uri="{FF2B5EF4-FFF2-40B4-BE49-F238E27FC236}">
                <a16:creationId xmlns:a16="http://schemas.microsoft.com/office/drawing/2014/main" xmlns="" id="{55C966CF-5EF4-C1C8-4C17-AF46BE04FD50}"/>
              </a:ext>
            </a:extLst>
          </p:cNvPr>
          <p:cNvSpPr txBox="1">
            <a:spLocks noChangeArrowheads="1"/>
          </p:cNvSpPr>
          <p:nvPr/>
        </p:nvSpPr>
        <p:spPr bwMode="auto">
          <a:xfrm>
            <a:off x="3871119" y="1266918"/>
            <a:ext cx="8839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CÁNH</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RỪNG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TRONG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NẮNG</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xmlns="" id="{C846D199-E22F-6BAC-8E24-D3DEEE047241}"/>
              </a:ext>
            </a:extLst>
          </p:cNvPr>
          <p:cNvSpPr txBox="1"/>
          <p:nvPr/>
        </p:nvSpPr>
        <p:spPr>
          <a:xfrm>
            <a:off x="216815" y="4334554"/>
            <a:ext cx="5322566" cy="4278094"/>
          </a:xfrm>
          <a:prstGeom prst="rect">
            <a:avLst/>
          </a:prstGeom>
          <a:noFill/>
        </p:spPr>
        <p:txBody>
          <a:bodyPr wrap="square">
            <a:spAutoFit/>
          </a:bodyPr>
          <a:lstStyle/>
          <a:p>
            <a:pPr algn="just"/>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Biết</a:t>
            </a:r>
            <a:r>
              <a:rPr lang="en-US" sz="3400" b="1" dirty="0">
                <a:solidFill>
                  <a:srgbClr val="0000CC"/>
                </a:solidFill>
                <a:latin typeface="Times New Roman" panose="02020603050405020304" pitchFamily="18" charset="0"/>
                <a:cs typeface="Times New Roman" panose="02020603050405020304" pitchFamily="18" charset="0"/>
              </a:rPr>
              <a:t> bao </a:t>
            </a:r>
            <a:r>
              <a:rPr lang="en-US" sz="3400" b="1" dirty="0" err="1">
                <a:solidFill>
                  <a:srgbClr val="0000CC"/>
                </a:solidFill>
                <a:latin typeface="Times New Roman" panose="02020603050405020304" pitchFamily="18" charset="0"/>
                <a:cs typeface="Times New Roman" panose="02020603050405020304" pitchFamily="18" charset="0"/>
              </a:rPr>
              <a:t>cảnh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err="1">
                <a:solidFill>
                  <a:srgbClr val="0000CC"/>
                </a:solidFill>
                <a:latin typeface="Times New Roman" panose="02020603050405020304" pitchFamily="18" charset="0"/>
                <a:cs typeface="Times New Roman" panose="02020603050405020304" pitchFamily="18" charset="0"/>
              </a:rPr>
              <a:t>sắc</a:t>
            </a:r>
            <a:r>
              <a:rPr lang="en-US" sz="3400" b="1" smtClean="0">
                <a:solidFill>
                  <a:srgbClr val="FF0000"/>
                </a:solidFill>
                <a:latin typeface="Times New Roman" panose="02020603050405020304" pitchFamily="18" charset="0"/>
                <a:cs typeface="Times New Roman" panose="02020603050405020304" pitchFamily="18" charset="0"/>
              </a:rPr>
              <a:t>/</a:t>
            </a:r>
            <a:r>
              <a:rPr lang="en-US" sz="3400" b="1" smtClean="0">
                <a:solidFill>
                  <a:srgbClr val="0000CC"/>
                </a:solidFill>
                <a:latin typeface="Times New Roman" panose="02020603050405020304" pitchFamily="18" charset="0"/>
                <a:cs typeface="Times New Roman" panose="02020603050405020304" pitchFamily="18" charset="0"/>
              </a:rPr>
              <a:t> như</a:t>
            </a:r>
            <a:r>
              <a:rPr lang="vi-VN" sz="3400" b="1" i="1" smtClean="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hiện ra trước mất chúng tôi:</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bầy vượ</a:t>
            </a:r>
            <a:r>
              <a:rPr lang="en-US" sz="3400" b="1" i="1" dirty="0">
                <a:solidFill>
                  <a:srgbClr val="0000CC"/>
                </a:solidFill>
                <a:latin typeface="Times New Roman" panose="02020603050405020304" pitchFamily="18" charset="0"/>
                <a:cs typeface="Times New Roman" panose="02020603050405020304" pitchFamily="18" charset="0"/>
              </a:rPr>
              <a:t>n</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tinh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nghịch</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đánh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đu</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trên</a:t>
            </a:r>
            <a:r>
              <a:rPr lang="vi-VN" sz="3400" b="1" i="1" dirty="0">
                <a:solidFill>
                  <a:srgbClr val="0000CC"/>
                </a:solidFill>
                <a:latin typeface="Times New Roman" panose="02020603050405020304" pitchFamily="18" charset="0"/>
                <a:cs typeface="Times New Roman" panose="02020603050405020304" pitchFamily="18" charset="0"/>
              </a:rPr>
              <a:t> cành cao,</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đàn hươu nai xinh đẹp và hiên </a:t>
            </a:r>
            <a:r>
              <a:rPr lang="vi-VN" sz="3400" b="1" i="1">
                <a:solidFill>
                  <a:srgbClr val="0000CC"/>
                </a:solidFill>
                <a:latin typeface="Times New Roman" panose="02020603050405020304" pitchFamily="18" charset="0"/>
                <a:cs typeface="Times New Roman" panose="02020603050405020304" pitchFamily="18" charset="0"/>
              </a:rPr>
              <a:t>lành</a:t>
            </a:r>
            <a:r>
              <a:rPr lang="vi-VN" sz="3400" b="1" smtClean="0">
                <a:solidFill>
                  <a:srgbClr val="FF0000"/>
                </a:solidFill>
                <a:latin typeface="Times New Roman" panose="02020603050405020304" pitchFamily="18" charset="0"/>
                <a:cs typeface="Times New Roman" panose="02020603050405020304" pitchFamily="18" charset="0"/>
              </a:rPr>
              <a:t>/</a:t>
            </a:r>
            <a:r>
              <a:rPr lang="en-US" sz="3400" b="1" i="1" smtClean="0">
                <a:solidFill>
                  <a:srgbClr val="0000CC"/>
                </a:solidFill>
                <a:latin typeface="Times New Roman" panose="02020603050405020304" pitchFamily="18" charset="0"/>
                <a:cs typeface="Times New Roman" panose="02020603050405020304" pitchFamily="18" charset="0"/>
              </a:rPr>
              <a:t> </a:t>
            </a:r>
            <a:r>
              <a:rPr lang="vi-VN" sz="3400" b="1" i="1" smtClean="0">
                <a:solidFill>
                  <a:srgbClr val="0000CC"/>
                </a:solidFill>
                <a:latin typeface="Times New Roman" panose="02020603050405020304" pitchFamily="18" charset="0"/>
                <a:cs typeface="Times New Roman" panose="02020603050405020304" pitchFamily="18" charset="0"/>
              </a:rPr>
              <a:t>rủ </a:t>
            </a:r>
            <a:r>
              <a:rPr lang="vi-VN" sz="3400" b="1" i="1" dirty="0">
                <a:solidFill>
                  <a:srgbClr val="0000CC"/>
                </a:solidFill>
                <a:latin typeface="Times New Roman" panose="02020603050405020304" pitchFamily="18" charset="0"/>
                <a:cs typeface="Times New Roman" panose="02020603050405020304" pitchFamily="18" charset="0"/>
              </a:rPr>
              <a:t>nhau r</a:t>
            </a:r>
            <a:r>
              <a:rPr lang="en-US" sz="3400" b="1" i="1" dirty="0">
                <a:solidFill>
                  <a:srgbClr val="0000CC"/>
                </a:solidFill>
                <a:latin typeface="Times New Roman" panose="02020603050405020304" pitchFamily="18" charset="0"/>
                <a:cs typeface="Times New Roman" panose="02020603050405020304" pitchFamily="18" charset="0"/>
              </a:rPr>
              <a:t>a</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suối</a:t>
            </a:r>
            <a:r>
              <a:rPr lang="en-US" sz="3400" b="1" dirty="0">
                <a:solidFill>
                  <a:srgbClr val="0000CC"/>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vợt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cỏ</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đẫm</a:t>
            </a:r>
            <a:r>
              <a:rPr lang="en-US" sz="3400" b="1" i="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sương</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long </a:t>
            </a:r>
            <a:r>
              <a:rPr lang="en-US" sz="3400" b="1" dirty="0" err="1">
                <a:solidFill>
                  <a:srgbClr val="0000CC"/>
                </a:solidFill>
                <a:latin typeface="Times New Roman" panose="02020603050405020304" pitchFamily="18" charset="0"/>
                <a:cs typeface="Times New Roman" panose="02020603050405020304" pitchFamily="18" charset="0"/>
              </a:rPr>
              <a:t>lanh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trong</a:t>
            </a:r>
            <a:r>
              <a:rPr lang="en-US" sz="3400" b="1" dirty="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nắng.</a:t>
            </a:r>
            <a:r>
              <a:rPr lang="en-US" sz="3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97817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56504" y="265433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Luyện</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43" name="Rectangle 42">
            <a:extLst>
              <a:ext uri="{FF2B5EF4-FFF2-40B4-BE49-F238E27FC236}">
                <a16:creationId xmlns:a16="http://schemas.microsoft.com/office/drawing/2014/main" xmlns="" id="{79D04185-3ED8-3A52-2295-E13E57E9742C}"/>
              </a:ext>
            </a:extLst>
          </p:cNvPr>
          <p:cNvSpPr/>
          <p:nvPr/>
        </p:nvSpPr>
        <p:spPr>
          <a:xfrm>
            <a:off x="365919" y="2813447"/>
            <a:ext cx="4114799" cy="615553"/>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l</a:t>
            </a:r>
            <a:r>
              <a:rPr lang="en-US" sz="3400" b="1" i="1" dirty="0" err="1">
                <a:solidFill>
                  <a:srgbClr val="0000CC"/>
                </a:solidFill>
                <a:latin typeface="Times New Roman" panose="02020603050405020304" pitchFamily="18" charset="0"/>
                <a:ea typeface="Times New Roman" panose="02020603050405020304" pitchFamily="18" charset="0"/>
              </a:rPr>
              <a:t>ưng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ường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S</a:t>
            </a:r>
            <a:r>
              <a:rPr lang="en-US" sz="3400" b="1" i="1" dirty="0" err="1">
                <a:solidFill>
                  <a:srgbClr val="0000CC"/>
                </a:solidFill>
                <a:latin typeface="Times New Roman" panose="02020603050405020304" pitchFamily="18" charset="0"/>
                <a:ea typeface="Times New Roman" panose="02020603050405020304" pitchFamily="18" charset="0"/>
              </a:rPr>
              <a:t>ơn</a:t>
            </a:r>
            <a:r>
              <a:rPr lang="en-US" sz="3400" b="1" i="1" dirty="0">
                <a:solidFill>
                  <a:srgbClr val="0000CC"/>
                </a:solidFill>
                <a:latin typeface="Times New Roman" panose="02020603050405020304" pitchFamily="18" charset="0"/>
                <a:ea typeface="Times New Roman" panose="02020603050405020304" pitchFamily="18" charset="0"/>
              </a:rPr>
              <a:t>,</a:t>
            </a:r>
            <a:endParaRPr lang="en-US" sz="34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2F00F76F-5FB5-5059-5A8C-9007C2F9F6EB}"/>
              </a:ext>
            </a:extLst>
          </p:cNvPr>
          <p:cNvSpPr/>
          <p:nvPr/>
        </p:nvSpPr>
        <p:spPr>
          <a:xfrm>
            <a:off x="349934" y="3384203"/>
            <a:ext cx="4267200" cy="677108"/>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n</a:t>
            </a:r>
            <a:r>
              <a:rPr lang="en-US" sz="3400" b="1" i="1" dirty="0" err="1">
                <a:solidFill>
                  <a:srgbClr val="0000CC"/>
                </a:solidFill>
                <a:latin typeface="Times New Roman" panose="02020603050405020304" pitchFamily="18" charset="0"/>
                <a:ea typeface="Times New Roman" panose="02020603050405020304" pitchFamily="18" charset="0"/>
              </a:rPr>
              <a:t>úi</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a:solidFill>
                  <a:srgbClr val="FF0000"/>
                </a:solidFill>
                <a:latin typeface="Times New Roman" panose="02020603050405020304" pitchFamily="18" charset="0"/>
                <a:ea typeface="Times New Roman" panose="02020603050405020304" pitchFamily="18" charset="0"/>
              </a:rPr>
              <a:t>n</a:t>
            </a:r>
            <a:r>
              <a:rPr lang="en-US" sz="3400" b="1" i="1" dirty="0">
                <a:solidFill>
                  <a:srgbClr val="0000CC"/>
                </a:solidFill>
                <a:latin typeface="Times New Roman" panose="02020603050405020304" pitchFamily="18" charset="0"/>
                <a:ea typeface="Times New Roman" panose="02020603050405020304" pitchFamily="18" charset="0"/>
              </a:rPr>
              <a:t>on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ùng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0000CC"/>
                </a:solidFill>
                <a:latin typeface="Times New Roman" panose="02020603050405020304" pitchFamily="18" charset="0"/>
                <a:ea typeface="Times New Roman" panose="02020603050405020304" pitchFamily="18" charset="0"/>
              </a:rPr>
              <a:t>điệp</a:t>
            </a:r>
            <a:r>
              <a:rPr lang="en-US" sz="3800" b="1" i="1" dirty="0">
                <a:solidFill>
                  <a:srgbClr val="0000CC"/>
                </a:solidFill>
                <a:latin typeface="Times New Roman" panose="02020603050405020304" pitchFamily="18" charset="0"/>
                <a:ea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444BBA3B-7D52-F329-FB64-535D852AEED2}"/>
              </a:ext>
            </a:extLst>
          </p:cNvPr>
          <p:cNvSpPr/>
          <p:nvPr/>
        </p:nvSpPr>
        <p:spPr>
          <a:xfrm>
            <a:off x="3779759" y="2752621"/>
            <a:ext cx="2895600" cy="707886"/>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óc</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ách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C6510470-9A62-74EB-DC0E-2AA38179396C}"/>
              </a:ext>
            </a:extLst>
          </p:cNvPr>
          <p:cNvSpPr/>
          <p:nvPr/>
        </p:nvSpPr>
        <p:spPr>
          <a:xfrm>
            <a:off x="3732383" y="3383838"/>
            <a:ext cx="2616654"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tàu</a:t>
            </a:r>
            <a:r>
              <a:rPr lang="en-US" sz="3400" b="1" i="1" dirty="0">
                <a:solidFill>
                  <a:srgbClr val="0000CC"/>
                </a:solidFill>
                <a:latin typeface="Times New Roman" pitchFamily="18" charset="0"/>
                <a:cs typeface="Times New Roman" pitchFamily="18" charset="0"/>
              </a:rPr>
              <a:t> </a:t>
            </a:r>
            <a:r>
              <a:rPr lang="en-US" sz="3400" b="1" i="1" dirty="0" err="1">
                <a:solidFill>
                  <a:srgbClr val="FF0000"/>
                </a:solidFill>
                <a:latin typeface="Times New Roman" pitchFamily="18" charset="0"/>
                <a:cs typeface="Times New Roman" pitchFamily="18" charset="0"/>
              </a:rPr>
              <a:t>l</a:t>
            </a:r>
            <a:r>
              <a:rPr lang="en-US" sz="3400" b="1" i="1" dirty="0" err="1">
                <a:solidFill>
                  <a:srgbClr val="0000CC"/>
                </a:solidFill>
                <a:latin typeface="Times New Roman" pitchFamily="18" charset="0"/>
                <a:cs typeface="Times New Roman" pitchFamily="18" charset="0"/>
              </a:rPr>
              <a:t>á</a:t>
            </a:r>
            <a:r>
              <a:rPr lang="en-US" sz="34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cọ</a:t>
            </a:r>
            <a:r>
              <a:rPr lang="en-US" sz="3400" b="1" i="1" dirty="0">
                <a:solidFill>
                  <a:srgbClr val="0000CC"/>
                </a:solidFill>
                <a:latin typeface="Times New Roman" pitchFamily="18" charset="0"/>
                <a:cs typeface="Times New Roman" pitchFamily="18" charset="0"/>
              </a:rPr>
              <a:t> </a:t>
            </a:r>
            <a:endParaRPr lang="en-US" sz="3400" b="1" dirty="0">
              <a:solidFill>
                <a:srgbClr val="0000CC"/>
              </a:solidFill>
              <a:latin typeface="Times New Roman" pitchFamily="18" charset="0"/>
              <a:cs typeface="Times New Roman" pitchFamily="18" charset="0"/>
            </a:endParaRPr>
          </a:p>
        </p:txBody>
      </p:sp>
      <p:sp>
        <p:nvSpPr>
          <p:cNvPr id="21" name="Text Box 14">
            <a:extLst>
              <a:ext uri="{FF2B5EF4-FFF2-40B4-BE49-F238E27FC236}">
                <a16:creationId xmlns:a16="http://schemas.microsoft.com/office/drawing/2014/main" xmlns="" id="{EA4D6F8C-4E3E-DCFD-698F-F3E15035BB54}"/>
              </a:ext>
            </a:extLst>
          </p:cNvPr>
          <p:cNvSpPr txBox="1">
            <a:spLocks noChangeArrowheads="1"/>
          </p:cNvSpPr>
          <p:nvPr/>
        </p:nvSpPr>
        <p:spPr bwMode="auto">
          <a:xfrm>
            <a:off x="3871119" y="1266918"/>
            <a:ext cx="8839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CÁNH</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RỪNG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TRONG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NẮNG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T1+2</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22" name="TextBox 21">
            <a:extLst>
              <a:ext uri="{FF2B5EF4-FFF2-40B4-BE49-F238E27FC236}">
                <a16:creationId xmlns:a16="http://schemas.microsoft.com/office/drawing/2014/main" xmlns="" id="{C846D199-E22F-6BAC-8E24-D3DEEE047241}"/>
              </a:ext>
            </a:extLst>
          </p:cNvPr>
          <p:cNvSpPr txBox="1"/>
          <p:nvPr/>
        </p:nvSpPr>
        <p:spPr>
          <a:xfrm>
            <a:off x="216815" y="4334554"/>
            <a:ext cx="5322566" cy="4278094"/>
          </a:xfrm>
          <a:prstGeom prst="rect">
            <a:avLst/>
          </a:prstGeom>
          <a:noFill/>
        </p:spPr>
        <p:txBody>
          <a:bodyPr wrap="square">
            <a:spAutoFit/>
          </a:bodyPr>
          <a:lstStyle/>
          <a:p>
            <a:pPr algn="just"/>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Biết</a:t>
            </a:r>
            <a:r>
              <a:rPr lang="en-US" sz="3400" b="1" dirty="0">
                <a:solidFill>
                  <a:srgbClr val="0000CC"/>
                </a:solidFill>
                <a:latin typeface="Times New Roman" panose="02020603050405020304" pitchFamily="18" charset="0"/>
                <a:cs typeface="Times New Roman" panose="02020603050405020304" pitchFamily="18" charset="0"/>
              </a:rPr>
              <a:t> bao </a:t>
            </a:r>
            <a:r>
              <a:rPr lang="en-US" sz="3400" b="1" dirty="0" err="1">
                <a:solidFill>
                  <a:srgbClr val="0000CC"/>
                </a:solidFill>
                <a:latin typeface="Times New Roman" panose="02020603050405020304" pitchFamily="18" charset="0"/>
                <a:cs typeface="Times New Roman" panose="02020603050405020304" pitchFamily="18" charset="0"/>
              </a:rPr>
              <a:t>cảnh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err="1">
                <a:solidFill>
                  <a:srgbClr val="0000CC"/>
                </a:solidFill>
                <a:latin typeface="Times New Roman" panose="02020603050405020304" pitchFamily="18" charset="0"/>
                <a:cs typeface="Times New Roman" panose="02020603050405020304" pitchFamily="18" charset="0"/>
              </a:rPr>
              <a:t>sắc</a:t>
            </a:r>
            <a:r>
              <a:rPr lang="en-US" sz="3400" b="1" smtClean="0">
                <a:solidFill>
                  <a:srgbClr val="FF0000"/>
                </a:solidFill>
                <a:latin typeface="Times New Roman" panose="02020603050405020304" pitchFamily="18" charset="0"/>
                <a:cs typeface="Times New Roman" panose="02020603050405020304" pitchFamily="18" charset="0"/>
              </a:rPr>
              <a:t>/</a:t>
            </a:r>
            <a:r>
              <a:rPr lang="en-US" sz="3400" b="1" smtClean="0">
                <a:solidFill>
                  <a:srgbClr val="0000CC"/>
                </a:solidFill>
                <a:latin typeface="Times New Roman" panose="02020603050405020304" pitchFamily="18" charset="0"/>
                <a:cs typeface="Times New Roman" panose="02020603050405020304" pitchFamily="18" charset="0"/>
              </a:rPr>
              <a:t> như</a:t>
            </a:r>
            <a:r>
              <a:rPr lang="vi-VN" sz="3400" b="1" i="1" smtClean="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hiện ra trước mất chúng tôi:</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bầy vượ</a:t>
            </a:r>
            <a:r>
              <a:rPr lang="en-US" sz="3400" b="1" i="1" dirty="0">
                <a:solidFill>
                  <a:srgbClr val="0000CC"/>
                </a:solidFill>
                <a:latin typeface="Times New Roman" panose="02020603050405020304" pitchFamily="18" charset="0"/>
                <a:cs typeface="Times New Roman" panose="02020603050405020304" pitchFamily="18" charset="0"/>
              </a:rPr>
              <a:t>n</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tinh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nghịch</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đánh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đu</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trên</a:t>
            </a:r>
            <a:r>
              <a:rPr lang="vi-VN" sz="3400" b="1" i="1" dirty="0">
                <a:solidFill>
                  <a:srgbClr val="0000CC"/>
                </a:solidFill>
                <a:latin typeface="Times New Roman" panose="02020603050405020304" pitchFamily="18" charset="0"/>
                <a:cs typeface="Times New Roman" panose="02020603050405020304" pitchFamily="18" charset="0"/>
              </a:rPr>
              <a:t> cành cao,</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đàn hươu nai xinh đẹp và hiên </a:t>
            </a:r>
            <a:r>
              <a:rPr lang="vi-VN" sz="3400" b="1" i="1">
                <a:solidFill>
                  <a:srgbClr val="0000CC"/>
                </a:solidFill>
                <a:latin typeface="Times New Roman" panose="02020603050405020304" pitchFamily="18" charset="0"/>
                <a:cs typeface="Times New Roman" panose="02020603050405020304" pitchFamily="18" charset="0"/>
              </a:rPr>
              <a:t>lành</a:t>
            </a:r>
            <a:r>
              <a:rPr lang="vi-VN" sz="3400" b="1" smtClean="0">
                <a:solidFill>
                  <a:srgbClr val="FF0000"/>
                </a:solidFill>
                <a:latin typeface="Times New Roman" panose="02020603050405020304" pitchFamily="18" charset="0"/>
                <a:cs typeface="Times New Roman" panose="02020603050405020304" pitchFamily="18" charset="0"/>
              </a:rPr>
              <a:t>/</a:t>
            </a:r>
            <a:r>
              <a:rPr lang="en-US" sz="3400" b="1" i="1" smtClean="0">
                <a:solidFill>
                  <a:srgbClr val="0000CC"/>
                </a:solidFill>
                <a:latin typeface="Times New Roman" panose="02020603050405020304" pitchFamily="18" charset="0"/>
                <a:cs typeface="Times New Roman" panose="02020603050405020304" pitchFamily="18" charset="0"/>
              </a:rPr>
              <a:t> </a:t>
            </a:r>
            <a:r>
              <a:rPr lang="vi-VN" sz="3400" b="1" i="1" smtClean="0">
                <a:solidFill>
                  <a:srgbClr val="0000CC"/>
                </a:solidFill>
                <a:latin typeface="Times New Roman" panose="02020603050405020304" pitchFamily="18" charset="0"/>
                <a:cs typeface="Times New Roman" panose="02020603050405020304" pitchFamily="18" charset="0"/>
              </a:rPr>
              <a:t>rủ </a:t>
            </a:r>
            <a:r>
              <a:rPr lang="vi-VN" sz="3400" b="1" i="1" dirty="0">
                <a:solidFill>
                  <a:srgbClr val="0000CC"/>
                </a:solidFill>
                <a:latin typeface="Times New Roman" panose="02020603050405020304" pitchFamily="18" charset="0"/>
                <a:cs typeface="Times New Roman" panose="02020603050405020304" pitchFamily="18" charset="0"/>
              </a:rPr>
              <a:t>nhau r</a:t>
            </a:r>
            <a:r>
              <a:rPr lang="en-US" sz="3400" b="1" i="1" dirty="0">
                <a:solidFill>
                  <a:srgbClr val="0000CC"/>
                </a:solidFill>
                <a:latin typeface="Times New Roman" panose="02020603050405020304" pitchFamily="18" charset="0"/>
                <a:cs typeface="Times New Roman" panose="02020603050405020304" pitchFamily="18" charset="0"/>
              </a:rPr>
              <a:t>a</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suối</a:t>
            </a:r>
            <a:r>
              <a:rPr lang="en-US" sz="3400" b="1" dirty="0">
                <a:solidFill>
                  <a:srgbClr val="0000CC"/>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vợt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cỏ</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đẫm</a:t>
            </a:r>
            <a:r>
              <a:rPr lang="en-US" sz="3400" b="1" i="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sương</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long </a:t>
            </a:r>
            <a:r>
              <a:rPr lang="en-US" sz="3400" b="1" dirty="0" err="1">
                <a:solidFill>
                  <a:srgbClr val="0000CC"/>
                </a:solidFill>
                <a:latin typeface="Times New Roman" panose="02020603050405020304" pitchFamily="18" charset="0"/>
                <a:cs typeface="Times New Roman" panose="02020603050405020304" pitchFamily="18" charset="0"/>
              </a:rPr>
              <a:t>lanh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trong</a:t>
            </a:r>
            <a:r>
              <a:rPr lang="en-US" sz="3400" b="1" dirty="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nắng.</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5888038" y="4245601"/>
            <a:ext cx="10233818" cy="1754326"/>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Gợi ý: </a:t>
            </a:r>
            <a:r>
              <a:rPr lang="en-US" sz="3600" b="1" smtClean="0">
                <a:solidFill>
                  <a:srgbClr val="0000CC"/>
                </a:solidFill>
                <a:latin typeface="Times New Roman" panose="02020603050405020304" pitchFamily="18" charset="0"/>
                <a:cs typeface="Times New Roman" panose="02020603050405020304" pitchFamily="18" charset="0"/>
              </a:rPr>
              <a:t>Các </a:t>
            </a:r>
            <a:r>
              <a:rPr lang="en-US" sz="3600" b="1">
                <a:solidFill>
                  <a:srgbClr val="0000CC"/>
                </a:solidFill>
                <a:latin typeface="Times New Roman" panose="02020603050405020304" pitchFamily="18" charset="0"/>
                <a:cs typeface="Times New Roman" panose="02020603050405020304" pitchFamily="18" charset="0"/>
              </a:rPr>
              <a:t>bạn nhỏ </a:t>
            </a:r>
            <a:r>
              <a:rPr lang="en-US" sz="3600" b="1" smtClean="0">
                <a:solidFill>
                  <a:srgbClr val="0000CC"/>
                </a:solidFill>
                <a:latin typeface="Times New Roman" panose="02020603050405020304" pitchFamily="18" charset="0"/>
                <a:cs typeface="Times New Roman" panose="02020603050405020304" pitchFamily="18" charset="0"/>
              </a:rPr>
              <a:t>cảm thấy rất thú </a:t>
            </a:r>
            <a:r>
              <a:rPr lang="en-US" sz="3600" b="1">
                <a:solidFill>
                  <a:srgbClr val="0000CC"/>
                </a:solidFill>
                <a:latin typeface="Times New Roman" panose="02020603050405020304" pitchFamily="18" charset="0"/>
                <a:cs typeface="Times New Roman" panose="02020603050405020304" pitchFamily="18" charset="0"/>
              </a:rPr>
              <a:t>vị với chuyến đi thăm rừng cùng </a:t>
            </a:r>
            <a:r>
              <a:rPr lang="en-US" sz="3600" b="1" smtClean="0">
                <a:solidFill>
                  <a:srgbClr val="0000CC"/>
                </a:solidFill>
                <a:latin typeface="Times New Roman" panose="02020603050405020304" pitchFamily="18" charset="0"/>
                <a:cs typeface="Times New Roman" panose="02020603050405020304" pitchFamily="18" charset="0"/>
              </a:rPr>
              <a:t>ông. Vì trong rừng có </a:t>
            </a:r>
            <a:r>
              <a:rPr lang="vi-VN" sz="3600" b="1">
                <a:solidFill>
                  <a:srgbClr val="0000CC"/>
                </a:solidFill>
                <a:latin typeface="Times New Roman" panose="02020603050405020304" pitchFamily="18" charset="0"/>
                <a:cs typeface="Times New Roman" panose="02020603050405020304" pitchFamily="18" charset="0"/>
              </a:rPr>
              <a:t>rất nhi</a:t>
            </a:r>
            <a:r>
              <a:rPr lang="en-US" sz="3600" b="1">
                <a:solidFill>
                  <a:srgbClr val="0000CC"/>
                </a:solidFill>
                <a:latin typeface="Times New Roman" panose="02020603050405020304" pitchFamily="18" charset="0"/>
                <a:cs typeface="Times New Roman" panose="02020603050405020304" pitchFamily="18" charset="0"/>
              </a:rPr>
              <a:t>ề</a:t>
            </a:r>
            <a:r>
              <a:rPr lang="vi-VN" sz="3600" b="1">
                <a:solidFill>
                  <a:srgbClr val="0000CC"/>
                </a:solidFill>
                <a:latin typeface="Times New Roman" panose="02020603050405020304" pitchFamily="18" charset="0"/>
                <a:cs typeface="Times New Roman" panose="02020603050405020304" pitchFamily="18" charset="0"/>
              </a:rPr>
              <a:t>u muông thú, cảnh vật rẩt đ</a:t>
            </a:r>
            <a:r>
              <a:rPr lang="en-US" sz="3600" b="1">
                <a:solidFill>
                  <a:srgbClr val="0000CC"/>
                </a:solidFill>
                <a:latin typeface="Times New Roman" panose="02020603050405020304" pitchFamily="18" charset="0"/>
                <a:cs typeface="Times New Roman" panose="02020603050405020304" pitchFamily="18" charset="0"/>
              </a:rPr>
              <a:t>ẹp </a:t>
            </a:r>
            <a:r>
              <a:rPr lang="en-US" sz="3600" b="1" smtClean="0">
                <a:solidFill>
                  <a:srgbClr val="0000CC"/>
                </a:solidFill>
                <a:latin typeface="Times New Roman" panose="02020603050405020304" pitchFamily="18" charset="0"/>
                <a:cs typeface="Times New Roman" panose="02020603050405020304" pitchFamily="18" charset="0"/>
              </a:rPr>
              <a:t>mắt.</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7383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776119"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3423"/>
            <a:ext cx="9525001" cy="4503736"/>
            <a:chOff x="6004721"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4"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7988603" cy="2862322"/>
            </a:xfrm>
            <a:prstGeom prst="rect">
              <a:avLst/>
            </a:prstGeom>
          </p:spPr>
          <p:txBody>
            <a:bodyPr wrap="square">
              <a:spAutoFit/>
            </a:bodyPr>
            <a:lstStyle/>
            <a:p>
              <a:pPr algn="just">
                <a:spcBef>
                  <a:spcPts val="1200"/>
                </a:spcBef>
              </a:pPr>
              <a:r>
                <a:rPr lang="vi-VN" sz="3600" b="1" i="0" strike="noStrike"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bạn nhỏ vẽ những cảnh vật đẹp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3600" b="1" i="0" strike="noStrike"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vi-VN" sz="3600" b="1" i="0" strike="noStrike"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đọc, cảm nhận được thiên nhiê</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quanh ta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b="1" i="0" strike="noStrike"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đáng mến.</a:t>
              </a:r>
              <a:endParaRPr lang="en-US" sz="3600" b="1" dirty="0">
                <a:solidFill>
                  <a:srgbClr val="FF0000"/>
                </a:solidFill>
                <a:latin typeface="Times New Roman" panose="02020603050405020304" pitchFamily="18" charset="0"/>
                <a:cs typeface="Times New Roman" pitchFamily="18" charset="0"/>
              </a:endParaRPr>
            </a:p>
          </p:txBody>
        </p:sp>
      </p:grpSp>
      <p:sp>
        <p:nvSpPr>
          <p:cNvPr id="40" name="Rectangle 39">
            <a:extLst>
              <a:ext uri="{FF2B5EF4-FFF2-40B4-BE49-F238E27FC236}">
                <a16:creationId xmlns:a16="http://schemas.microsoft.com/office/drawing/2014/main" xmlns="" id="{3FA89855-5BAC-D9B5-8DB1-D9A34D8CBA93}"/>
              </a:ext>
            </a:extLst>
          </p:cNvPr>
          <p:cNvSpPr/>
          <p:nvPr/>
        </p:nvSpPr>
        <p:spPr>
          <a:xfrm>
            <a:off x="365919" y="2813447"/>
            <a:ext cx="4114799" cy="615553"/>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l</a:t>
            </a:r>
            <a:r>
              <a:rPr lang="en-US" sz="3400" b="1" i="1" dirty="0" err="1">
                <a:solidFill>
                  <a:srgbClr val="0000CC"/>
                </a:solidFill>
                <a:latin typeface="Times New Roman" panose="02020603050405020304" pitchFamily="18" charset="0"/>
                <a:ea typeface="Times New Roman" panose="02020603050405020304" pitchFamily="18" charset="0"/>
              </a:rPr>
              <a:t>ưng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ường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S</a:t>
            </a:r>
            <a:r>
              <a:rPr lang="en-US" sz="3400" b="1" i="1" dirty="0" err="1">
                <a:solidFill>
                  <a:srgbClr val="0000CC"/>
                </a:solidFill>
                <a:latin typeface="Times New Roman" panose="02020603050405020304" pitchFamily="18" charset="0"/>
                <a:ea typeface="Times New Roman" panose="02020603050405020304" pitchFamily="18" charset="0"/>
              </a:rPr>
              <a:t>ơn</a:t>
            </a:r>
            <a:r>
              <a:rPr lang="en-US" sz="3400" b="1" i="1" dirty="0">
                <a:solidFill>
                  <a:srgbClr val="0000CC"/>
                </a:solidFill>
                <a:latin typeface="Times New Roman" panose="02020603050405020304" pitchFamily="18" charset="0"/>
                <a:ea typeface="Times New Roman" panose="02020603050405020304" pitchFamily="18" charset="0"/>
              </a:rPr>
              <a:t>,</a:t>
            </a:r>
            <a:endParaRPr lang="en-US" sz="34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047F172C-0248-467F-643A-456D5996E49E}"/>
              </a:ext>
            </a:extLst>
          </p:cNvPr>
          <p:cNvSpPr/>
          <p:nvPr/>
        </p:nvSpPr>
        <p:spPr>
          <a:xfrm>
            <a:off x="213519" y="3384203"/>
            <a:ext cx="4267200" cy="677108"/>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n</a:t>
            </a:r>
            <a:r>
              <a:rPr lang="en-US" sz="3400" b="1" i="1" dirty="0" err="1">
                <a:solidFill>
                  <a:srgbClr val="0000CC"/>
                </a:solidFill>
                <a:latin typeface="Times New Roman" panose="02020603050405020304" pitchFamily="18" charset="0"/>
                <a:ea typeface="Times New Roman" panose="02020603050405020304" pitchFamily="18" charset="0"/>
              </a:rPr>
              <a:t>úi</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a:solidFill>
                  <a:srgbClr val="FF0000"/>
                </a:solidFill>
                <a:latin typeface="Times New Roman" panose="02020603050405020304" pitchFamily="18" charset="0"/>
                <a:ea typeface="Times New Roman" panose="02020603050405020304" pitchFamily="18" charset="0"/>
              </a:rPr>
              <a:t>n</a:t>
            </a:r>
            <a:r>
              <a:rPr lang="en-US" sz="3400" b="1" i="1" dirty="0">
                <a:solidFill>
                  <a:srgbClr val="0000CC"/>
                </a:solidFill>
                <a:latin typeface="Times New Roman" panose="02020603050405020304" pitchFamily="18" charset="0"/>
                <a:ea typeface="Times New Roman" panose="02020603050405020304" pitchFamily="18" charset="0"/>
              </a:rPr>
              <a:t>on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ùng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0000CC"/>
                </a:solidFill>
                <a:latin typeface="Times New Roman" panose="02020603050405020304" pitchFamily="18" charset="0"/>
                <a:ea typeface="Times New Roman" panose="02020603050405020304" pitchFamily="18" charset="0"/>
              </a:rPr>
              <a:t>điệp</a:t>
            </a:r>
            <a:r>
              <a:rPr lang="en-US" sz="3800" b="1" i="1" dirty="0">
                <a:solidFill>
                  <a:srgbClr val="0000CC"/>
                </a:solidFill>
                <a:latin typeface="Times New Roman" panose="02020603050405020304" pitchFamily="18" charset="0"/>
                <a:ea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D37965AD-0D70-05ED-BB54-DD45B58E1F2F}"/>
              </a:ext>
            </a:extLst>
          </p:cNvPr>
          <p:cNvSpPr/>
          <p:nvPr/>
        </p:nvSpPr>
        <p:spPr>
          <a:xfrm>
            <a:off x="3779759" y="2752621"/>
            <a:ext cx="1996360" cy="707886"/>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óc</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ách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01F2F78B-C0BC-A2BC-36EB-F69BCA31C15E}"/>
              </a:ext>
            </a:extLst>
          </p:cNvPr>
          <p:cNvSpPr/>
          <p:nvPr/>
        </p:nvSpPr>
        <p:spPr>
          <a:xfrm>
            <a:off x="3732383" y="3383838"/>
            <a:ext cx="2043736"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tàu</a:t>
            </a:r>
            <a:r>
              <a:rPr lang="en-US" sz="3400" b="1" i="1" dirty="0">
                <a:solidFill>
                  <a:srgbClr val="0000CC"/>
                </a:solidFill>
                <a:latin typeface="Times New Roman" pitchFamily="18" charset="0"/>
                <a:cs typeface="Times New Roman" pitchFamily="18" charset="0"/>
              </a:rPr>
              <a:t> </a:t>
            </a:r>
            <a:r>
              <a:rPr lang="en-US" sz="3400" b="1" i="1" dirty="0" err="1">
                <a:solidFill>
                  <a:srgbClr val="FF0000"/>
                </a:solidFill>
                <a:latin typeface="Times New Roman" pitchFamily="18" charset="0"/>
                <a:cs typeface="Times New Roman" pitchFamily="18" charset="0"/>
              </a:rPr>
              <a:t>l</a:t>
            </a:r>
            <a:r>
              <a:rPr lang="en-US" sz="3400" b="1" i="1" dirty="0" err="1">
                <a:solidFill>
                  <a:srgbClr val="0000CC"/>
                </a:solidFill>
                <a:latin typeface="Times New Roman" pitchFamily="18" charset="0"/>
                <a:cs typeface="Times New Roman" pitchFamily="18" charset="0"/>
              </a:rPr>
              <a:t>á</a:t>
            </a:r>
            <a:r>
              <a:rPr lang="en-US" sz="34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cọ</a:t>
            </a:r>
            <a:r>
              <a:rPr lang="en-US" sz="3400" b="1" i="1" dirty="0">
                <a:solidFill>
                  <a:srgbClr val="0000CC"/>
                </a:solidFill>
                <a:latin typeface="Times New Roman" pitchFamily="18" charset="0"/>
                <a:cs typeface="Times New Roman" pitchFamily="18" charset="0"/>
              </a:rPr>
              <a:t> </a:t>
            </a:r>
            <a:endParaRPr lang="en-US" sz="3400" b="1" dirty="0">
              <a:solidFill>
                <a:srgbClr val="0000CC"/>
              </a:solidFill>
              <a:latin typeface="Times New Roman" pitchFamily="18" charset="0"/>
              <a:cs typeface="Times New Roman" pitchFamily="18" charset="0"/>
            </a:endParaRPr>
          </a:p>
        </p:txBody>
      </p:sp>
      <p:sp>
        <p:nvSpPr>
          <p:cNvPr id="24" name="Text Box 14">
            <a:extLst>
              <a:ext uri="{FF2B5EF4-FFF2-40B4-BE49-F238E27FC236}">
                <a16:creationId xmlns:a16="http://schemas.microsoft.com/office/drawing/2014/main" xmlns="" id="{79DFC8CE-901F-CBA4-0B51-049EC9A85A6C}"/>
              </a:ext>
            </a:extLst>
          </p:cNvPr>
          <p:cNvSpPr txBox="1">
            <a:spLocks noChangeArrowheads="1"/>
          </p:cNvSpPr>
          <p:nvPr/>
        </p:nvSpPr>
        <p:spPr bwMode="auto">
          <a:xfrm>
            <a:off x="3871119" y="1266918"/>
            <a:ext cx="8839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CÁNH</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RỪNG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TRONG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NẮNG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T1+2</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25" name="TextBox 24">
            <a:extLst>
              <a:ext uri="{FF2B5EF4-FFF2-40B4-BE49-F238E27FC236}">
                <a16:creationId xmlns:a16="http://schemas.microsoft.com/office/drawing/2014/main" xmlns="" id="{C846D199-E22F-6BAC-8E24-D3DEEE047241}"/>
              </a:ext>
            </a:extLst>
          </p:cNvPr>
          <p:cNvSpPr txBox="1"/>
          <p:nvPr/>
        </p:nvSpPr>
        <p:spPr>
          <a:xfrm>
            <a:off x="216815" y="4334554"/>
            <a:ext cx="5322566" cy="4278094"/>
          </a:xfrm>
          <a:prstGeom prst="rect">
            <a:avLst/>
          </a:prstGeom>
          <a:noFill/>
        </p:spPr>
        <p:txBody>
          <a:bodyPr wrap="square">
            <a:spAutoFit/>
          </a:bodyPr>
          <a:lstStyle/>
          <a:p>
            <a:pPr algn="just"/>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Biết</a:t>
            </a:r>
            <a:r>
              <a:rPr lang="en-US" sz="3400" b="1" dirty="0">
                <a:solidFill>
                  <a:srgbClr val="0000CC"/>
                </a:solidFill>
                <a:latin typeface="Times New Roman" panose="02020603050405020304" pitchFamily="18" charset="0"/>
                <a:cs typeface="Times New Roman" panose="02020603050405020304" pitchFamily="18" charset="0"/>
              </a:rPr>
              <a:t> bao </a:t>
            </a:r>
            <a:r>
              <a:rPr lang="en-US" sz="3400" b="1" dirty="0" err="1">
                <a:solidFill>
                  <a:srgbClr val="0000CC"/>
                </a:solidFill>
                <a:latin typeface="Times New Roman" panose="02020603050405020304" pitchFamily="18" charset="0"/>
                <a:cs typeface="Times New Roman" panose="02020603050405020304" pitchFamily="18" charset="0"/>
              </a:rPr>
              <a:t>cảnh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err="1">
                <a:solidFill>
                  <a:srgbClr val="0000CC"/>
                </a:solidFill>
                <a:latin typeface="Times New Roman" panose="02020603050405020304" pitchFamily="18" charset="0"/>
                <a:cs typeface="Times New Roman" panose="02020603050405020304" pitchFamily="18" charset="0"/>
              </a:rPr>
              <a:t>sắc</a:t>
            </a:r>
            <a:r>
              <a:rPr lang="en-US" sz="3400" b="1" smtClean="0">
                <a:solidFill>
                  <a:srgbClr val="FF0000"/>
                </a:solidFill>
                <a:latin typeface="Times New Roman" panose="02020603050405020304" pitchFamily="18" charset="0"/>
                <a:cs typeface="Times New Roman" panose="02020603050405020304" pitchFamily="18" charset="0"/>
              </a:rPr>
              <a:t>/</a:t>
            </a:r>
            <a:r>
              <a:rPr lang="en-US" sz="3400" b="1" smtClean="0">
                <a:solidFill>
                  <a:srgbClr val="0000CC"/>
                </a:solidFill>
                <a:latin typeface="Times New Roman" panose="02020603050405020304" pitchFamily="18" charset="0"/>
                <a:cs typeface="Times New Roman" panose="02020603050405020304" pitchFamily="18" charset="0"/>
              </a:rPr>
              <a:t> như</a:t>
            </a:r>
            <a:r>
              <a:rPr lang="vi-VN" sz="3400" b="1" i="1" smtClean="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hiện ra trước mất chúng tôi:</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bầy vượ</a:t>
            </a:r>
            <a:r>
              <a:rPr lang="en-US" sz="3400" b="1" dirty="0">
                <a:solidFill>
                  <a:srgbClr val="0000CC"/>
                </a:solidFill>
                <a:latin typeface="Times New Roman" panose="02020603050405020304" pitchFamily="18" charset="0"/>
                <a:cs typeface="Times New Roman" panose="02020603050405020304" pitchFamily="18" charset="0"/>
              </a:rPr>
              <a:t>n </a:t>
            </a:r>
            <a:r>
              <a:rPr lang="en-US" sz="3400" b="1" dirty="0" err="1">
                <a:solidFill>
                  <a:srgbClr val="0000CC"/>
                </a:solidFill>
                <a:latin typeface="Times New Roman" panose="02020603050405020304" pitchFamily="18" charset="0"/>
                <a:cs typeface="Times New Roman" panose="02020603050405020304" pitchFamily="18" charset="0"/>
              </a:rPr>
              <a:t>tinh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nghịch</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đánh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đu</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trên</a:t>
            </a:r>
            <a:r>
              <a:rPr lang="vi-VN" sz="3400" b="1" i="1" dirty="0">
                <a:solidFill>
                  <a:srgbClr val="0000CC"/>
                </a:solidFill>
                <a:latin typeface="Times New Roman" panose="02020603050405020304" pitchFamily="18" charset="0"/>
                <a:cs typeface="Times New Roman" panose="02020603050405020304" pitchFamily="18" charset="0"/>
              </a:rPr>
              <a:t> cành cao,</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đàn hươu nai xinh đẹp và hiên </a:t>
            </a:r>
            <a:r>
              <a:rPr lang="vi-VN" sz="3400" b="1" i="1">
                <a:solidFill>
                  <a:srgbClr val="0000CC"/>
                </a:solidFill>
                <a:latin typeface="Times New Roman" panose="02020603050405020304" pitchFamily="18" charset="0"/>
                <a:cs typeface="Times New Roman" panose="02020603050405020304" pitchFamily="18" charset="0"/>
              </a:rPr>
              <a:t>lành</a:t>
            </a:r>
            <a:r>
              <a:rPr lang="vi-VN" sz="3400" b="1" smtClean="0">
                <a:solidFill>
                  <a:srgbClr val="FF0000"/>
                </a:solidFill>
                <a:latin typeface="Times New Roman" panose="02020603050405020304" pitchFamily="18" charset="0"/>
                <a:cs typeface="Times New Roman" panose="02020603050405020304" pitchFamily="18" charset="0"/>
              </a:rPr>
              <a:t>/</a:t>
            </a:r>
            <a:r>
              <a:rPr lang="en-US" sz="3400" b="1" i="1" smtClean="0">
                <a:solidFill>
                  <a:srgbClr val="0000CC"/>
                </a:solidFill>
                <a:latin typeface="Times New Roman" panose="02020603050405020304" pitchFamily="18" charset="0"/>
                <a:cs typeface="Times New Roman" panose="02020603050405020304" pitchFamily="18" charset="0"/>
              </a:rPr>
              <a:t> </a:t>
            </a:r>
            <a:r>
              <a:rPr lang="vi-VN" sz="3400" b="1" i="1" smtClean="0">
                <a:solidFill>
                  <a:srgbClr val="0000CC"/>
                </a:solidFill>
                <a:latin typeface="Times New Roman" panose="02020603050405020304" pitchFamily="18" charset="0"/>
                <a:cs typeface="Times New Roman" panose="02020603050405020304" pitchFamily="18" charset="0"/>
              </a:rPr>
              <a:t>rủ </a:t>
            </a:r>
            <a:r>
              <a:rPr lang="vi-VN" sz="3400" b="1" i="1" dirty="0">
                <a:solidFill>
                  <a:srgbClr val="0000CC"/>
                </a:solidFill>
                <a:latin typeface="Times New Roman" panose="02020603050405020304" pitchFamily="18" charset="0"/>
                <a:cs typeface="Times New Roman" panose="02020603050405020304" pitchFamily="18" charset="0"/>
              </a:rPr>
              <a:t>nhau r</a:t>
            </a:r>
            <a:r>
              <a:rPr lang="en-US" sz="3400" b="1" i="1" dirty="0">
                <a:solidFill>
                  <a:srgbClr val="0000CC"/>
                </a:solidFill>
                <a:latin typeface="Times New Roman" panose="02020603050405020304" pitchFamily="18" charset="0"/>
                <a:cs typeface="Times New Roman" panose="02020603050405020304" pitchFamily="18" charset="0"/>
              </a:rPr>
              <a:t>a</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suối</a:t>
            </a:r>
            <a:r>
              <a:rPr lang="en-US" sz="3400" b="1" dirty="0">
                <a:solidFill>
                  <a:srgbClr val="0000CC"/>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vợt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cỏ</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đẫm</a:t>
            </a:r>
            <a:r>
              <a:rPr lang="en-US" sz="3400" b="1" i="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sương</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long </a:t>
            </a:r>
            <a:r>
              <a:rPr lang="en-US" sz="3400" b="1" dirty="0" err="1">
                <a:solidFill>
                  <a:srgbClr val="0000CC"/>
                </a:solidFill>
                <a:latin typeface="Times New Roman" panose="02020603050405020304" pitchFamily="18" charset="0"/>
                <a:cs typeface="Times New Roman" panose="02020603050405020304" pitchFamily="18" charset="0"/>
              </a:rPr>
              <a:t>lanh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trong</a:t>
            </a:r>
            <a:r>
              <a:rPr lang="en-US" sz="3400" b="1" dirty="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nắng.</a:t>
            </a:r>
            <a:r>
              <a:rPr lang="en-US" sz="3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4" descr="E:\anh nen\giao vien.png"/>
          <p:cNvPicPr>
            <a:picLocks noChangeAspect="1" noChangeArrowheads="1"/>
          </p:cNvPicPr>
          <p:nvPr/>
        </p:nvPicPr>
        <p:blipFill>
          <a:blip r:embed="rId4" cstate="print"/>
          <a:srcRect/>
          <a:stretch>
            <a:fillRect/>
          </a:stretch>
        </p:blipFill>
        <p:spPr bwMode="auto">
          <a:xfrm>
            <a:off x="10319" y="0"/>
            <a:ext cx="16256000" cy="9042400"/>
          </a:xfrm>
          <a:prstGeom prst="rect">
            <a:avLst/>
          </a:prstGeom>
          <a:noFill/>
          <a:ln w="9525">
            <a:noFill/>
            <a:miter lim="800000"/>
            <a:headEnd/>
            <a:tailEnd/>
          </a:ln>
        </p:spPr>
      </p:pic>
      <p:sp>
        <p:nvSpPr>
          <p:cNvPr id="5" name="TextBox 5"/>
          <p:cNvSpPr txBox="1">
            <a:spLocks noChangeArrowheads="1"/>
          </p:cNvSpPr>
          <p:nvPr/>
        </p:nvSpPr>
        <p:spPr bwMode="auto">
          <a:xfrm>
            <a:off x="5968680" y="4723422"/>
            <a:ext cx="10048567" cy="3785652"/>
          </a:xfrm>
          <a:prstGeom prst="rect">
            <a:avLst/>
          </a:prstGeom>
          <a:noFill/>
          <a:ln w="57150" cap="rnd">
            <a:solidFill>
              <a:srgbClr val="FF0000"/>
            </a:solidFill>
            <a:prstDash val="sysDot"/>
            <a:miter lim="800000"/>
            <a:headEnd/>
            <a:tailEnd/>
          </a:ln>
        </p:spPr>
        <p:txBody>
          <a:bodyPr wrap="square">
            <a:spAutoFit/>
          </a:bodyPr>
          <a:lstStyle/>
          <a:p>
            <a:pPr algn="ctr" eaLnBrk="1" fontAlgn="auto" hangingPunct="1">
              <a:lnSpc>
                <a:spcPct val="150000"/>
              </a:lnSpc>
              <a:spcBef>
                <a:spcPts val="0"/>
              </a:spcBef>
              <a:spcAft>
                <a:spcPts val="0"/>
              </a:spcAft>
            </a:pPr>
            <a:r>
              <a:rPr lang="en-US" sz="3200" b="1">
                <a:solidFill>
                  <a:srgbClr val="FF0000"/>
                </a:solidFill>
                <a:latin typeface="Times New Roman" pitchFamily="18" charset="0"/>
                <a:cs typeface="Times New Roman" pitchFamily="18" charset="0"/>
              </a:rPr>
              <a:t>Địa chỉ liên hệ, giải đáp bài học</a:t>
            </a:r>
            <a:endParaRPr lang="en-US" sz="3200" b="1" dirty="0">
              <a:solidFill>
                <a:srgbClr val="FF0000"/>
              </a:solidFill>
              <a:latin typeface="Times New Roman" pitchFamily="18" charset="0"/>
              <a:cs typeface="Times New Roman" pitchFamily="18" charset="0"/>
            </a:endParaRPr>
          </a:p>
          <a:p>
            <a:pPr eaLnBrk="1" fontAlgn="auto" hangingPunct="1">
              <a:lnSpc>
                <a:spcPct val="150000"/>
              </a:lnSpc>
              <a:spcBef>
                <a:spcPts val="0"/>
              </a:spcBef>
              <a:spcAft>
                <a:spcPts val="0"/>
              </a:spcAft>
            </a:pPr>
            <a:r>
              <a:rPr lang="en-US" sz="3200" b="1" dirty="0" err="1">
                <a:solidFill>
                  <a:srgbClr val="0000CC"/>
                </a:solidFill>
                <a:latin typeface="Times New Roman" pitchFamily="18" charset="0"/>
                <a:cs typeface="Times New Roman" pitchFamily="18" charset="0"/>
              </a:rPr>
              <a:t>Giáo</a:t>
            </a:r>
            <a:r>
              <a:rPr lang="en-US" sz="3200" b="1" dirty="0">
                <a:solidFill>
                  <a:srgbClr val="0000CC"/>
                </a:solidFill>
                <a:latin typeface="Times New Roman" pitchFamily="18" charset="0"/>
                <a:cs typeface="Times New Roman" pitchFamily="18" charset="0"/>
              </a:rPr>
              <a:t> viên</a:t>
            </a:r>
            <a:r>
              <a:rPr lang="en-US" sz="3200" b="1">
                <a:solidFill>
                  <a:srgbClr val="0000CC"/>
                </a:solidFill>
                <a:latin typeface="Times New Roman" pitchFamily="18" charset="0"/>
                <a:cs typeface="Times New Roman" pitchFamily="18" charset="0"/>
              </a:rPr>
              <a:t>: Phạm Thị Ngoan</a:t>
            </a:r>
            <a:endParaRPr lang="en-US" sz="3200" b="1" dirty="0">
              <a:solidFill>
                <a:srgbClr val="0000CC"/>
              </a:solidFill>
              <a:latin typeface="Times New Roman" pitchFamily="18" charset="0"/>
              <a:cs typeface="Times New Roman" pitchFamily="18" charset="0"/>
            </a:endParaRPr>
          </a:p>
          <a:p>
            <a:pPr eaLnBrk="1" fontAlgn="auto" hangingPunct="1">
              <a:lnSpc>
                <a:spcPct val="150000"/>
              </a:lnSpc>
              <a:spcBef>
                <a:spcPts val="0"/>
              </a:spcBef>
              <a:spcAft>
                <a:spcPts val="0"/>
              </a:spcAft>
            </a:pPr>
            <a:r>
              <a:rPr lang="en-US" sz="3200" b="1" dirty="0">
                <a:solidFill>
                  <a:srgbClr val="0000CC"/>
                </a:solidFill>
                <a:latin typeface="Times New Roman" pitchFamily="18" charset="0"/>
                <a:cs typeface="Times New Roman" pitchFamily="18" charset="0"/>
              </a:rPr>
              <a:t>Email</a:t>
            </a:r>
            <a:r>
              <a:rPr lang="en-US" sz="3200" b="1">
                <a:solidFill>
                  <a:srgbClr val="0000CC"/>
                </a:solidFill>
                <a:latin typeface="Times New Roman" pitchFamily="18" charset="0"/>
                <a:cs typeface="Times New Roman" pitchFamily="18" charset="0"/>
              </a:rPr>
              <a:t>: th.yd.ptngoan2@dongtrieu.edu.vn</a:t>
            </a:r>
            <a:endParaRPr lang="en-US" sz="3200" b="1" dirty="0">
              <a:solidFill>
                <a:srgbClr val="0000CC"/>
              </a:solidFill>
              <a:latin typeface="Times New Roman" pitchFamily="18" charset="0"/>
              <a:cs typeface="Times New Roman" pitchFamily="18" charset="0"/>
            </a:endParaRPr>
          </a:p>
          <a:p>
            <a:pPr eaLnBrk="1" fontAlgn="auto" hangingPunct="1">
              <a:lnSpc>
                <a:spcPct val="150000"/>
              </a:lnSpc>
              <a:spcBef>
                <a:spcPts val="0"/>
              </a:spcBef>
              <a:spcAft>
                <a:spcPts val="0"/>
              </a:spcAft>
            </a:pPr>
            <a:r>
              <a:rPr lang="en-US" sz="3200" b="1" err="1">
                <a:solidFill>
                  <a:srgbClr val="0000CC"/>
                </a:solidFill>
                <a:latin typeface="Times New Roman" pitchFamily="18" charset="0"/>
                <a:cs typeface="Times New Roman" pitchFamily="18" charset="0"/>
              </a:rPr>
              <a:t>Điện</a:t>
            </a:r>
            <a:r>
              <a:rPr lang="en-US" sz="3200" b="1">
                <a:solidFill>
                  <a:srgbClr val="0000CC"/>
                </a:solidFill>
                <a:latin typeface="Times New Roman" pitchFamily="18" charset="0"/>
                <a:cs typeface="Times New Roman" pitchFamily="18" charset="0"/>
              </a:rPr>
              <a:t> thoại: 0386 981 746</a:t>
            </a:r>
          </a:p>
          <a:p>
            <a:pPr eaLnBrk="1" fontAlgn="auto" hangingPunct="1">
              <a:lnSpc>
                <a:spcPct val="150000"/>
              </a:lnSpc>
              <a:spcBef>
                <a:spcPts val="0"/>
              </a:spcBef>
              <a:spcAft>
                <a:spcPts val="0"/>
              </a:spcAft>
            </a:pPr>
            <a:r>
              <a:rPr lang="en-US" sz="3200" b="1">
                <a:solidFill>
                  <a:srgbClr val="0000CC"/>
                </a:solidFill>
                <a:latin typeface="Times New Roman" pitchFamily="18" charset="0"/>
                <a:cs typeface="Times New Roman" pitchFamily="18" charset="0"/>
              </a:rPr>
              <a:t>Xã Yên Đức, </a:t>
            </a:r>
            <a:r>
              <a:rPr lang="en-US" sz="3200" b="1" dirty="0" err="1">
                <a:solidFill>
                  <a:srgbClr val="0000CC"/>
                </a:solidFill>
                <a:latin typeface="Times New Roman" pitchFamily="18" charset="0"/>
                <a:cs typeface="Times New Roman" pitchFamily="18" charset="0"/>
              </a:rPr>
              <a:t>thị</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xã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Triều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tỉnh</a:t>
            </a:r>
            <a:r>
              <a:rPr lang="en-US" sz="3200" b="1" dirty="0">
                <a:solidFill>
                  <a:srgbClr val="0000CC"/>
                </a:solidFill>
                <a:latin typeface="Times New Roman" pitchFamily="18" charset="0"/>
                <a:cs typeface="Times New Roman" pitchFamily="18" charset="0"/>
              </a:rPr>
              <a:t> </a:t>
            </a:r>
            <a:r>
              <a:rPr lang="en-US" sz="3200" b="1" err="1">
                <a:solidFill>
                  <a:srgbClr val="0000CC"/>
                </a:solidFill>
                <a:latin typeface="Times New Roman" pitchFamily="18" charset="0"/>
                <a:cs typeface="Times New Roman" pitchFamily="18" charset="0"/>
              </a:rPr>
              <a:t>Quảng</a:t>
            </a:r>
            <a:r>
              <a:rPr lang="en-US" sz="3200" b="1">
                <a:solidFill>
                  <a:srgbClr val="0000CC"/>
                </a:solidFill>
                <a:latin typeface="Times New Roman" pitchFamily="18" charset="0"/>
                <a:cs typeface="Times New Roman" pitchFamily="18" charset="0"/>
              </a:rPr>
              <a:t> Ninh</a:t>
            </a:r>
            <a:endParaRPr lang="en-US" sz="3200" b="1" dirty="0">
              <a:solidFill>
                <a:srgbClr val="0000CC"/>
              </a:solidFill>
              <a:latin typeface="Times New Roman" pitchFamily="18" charset="0"/>
              <a:cs typeface="Times New Roman" pitchFamily="18" charset="0"/>
            </a:endParaRPr>
          </a:p>
        </p:txBody>
      </p:sp>
      <p:sp>
        <p:nvSpPr>
          <p:cNvPr id="4" name="Text Box 4"/>
          <p:cNvSpPr txBox="1">
            <a:spLocks noChangeArrowheads="1"/>
          </p:cNvSpPr>
          <p:nvPr/>
        </p:nvSpPr>
        <p:spPr bwMode="auto">
          <a:xfrm>
            <a:off x="5968680" y="1914489"/>
            <a:ext cx="9954615" cy="23901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auto" hangingPunct="1">
              <a:spcBef>
                <a:spcPct val="50000"/>
              </a:spcBef>
              <a:spcAft>
                <a:spcPts val="0"/>
              </a:spcAft>
            </a:pPr>
            <a:r>
              <a:rPr lang="en-US" sz="3733" b="1">
                <a:solidFill>
                  <a:srgbClr val="002060"/>
                </a:solidFill>
                <a:latin typeface="Times New Roman" pitchFamily="18" charset="0"/>
                <a:cs typeface="Times New Roman" pitchFamily="18" charset="0"/>
              </a:rPr>
              <a:t>        BT mở rộng: Hãy viết từ 3  đến 5 câu giới thiệu về việc em đã làm giúp đỡ ông bà, bố mẹ hoặc mọi người xung quanh. Bài tập của các em sẽ được giới thiệu vào tiết tập đọc sau nhé</a:t>
            </a:r>
          </a:p>
        </p:txBody>
      </p:sp>
      <p:sp>
        <p:nvSpPr>
          <p:cNvPr id="7" name="Text Box 5"/>
          <p:cNvSpPr txBox="1">
            <a:spLocks noChangeArrowheads="1"/>
          </p:cNvSpPr>
          <p:nvPr/>
        </p:nvSpPr>
        <p:spPr bwMode="auto">
          <a:xfrm>
            <a:off x="7654310" y="1028565"/>
            <a:ext cx="7042171"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auto" hangingPunct="1">
              <a:spcBef>
                <a:spcPct val="50000"/>
              </a:spcBef>
              <a:spcAft>
                <a:spcPts val="0"/>
              </a:spcAft>
            </a:pPr>
            <a:r>
              <a:rPr lang="en-US" sz="4267" b="1">
                <a:solidFill>
                  <a:srgbClr val="FF3300"/>
                </a:solidFill>
                <a:latin typeface="Arial" charset="0"/>
              </a:rPr>
              <a:t>Trao đổi cuối bài học</a:t>
            </a:r>
          </a:p>
        </p:txBody>
      </p:sp>
    </p:spTree>
    <p:custDataLst>
      <p:tags r:id="rId1"/>
    </p:custDataLst>
    <p:extLst>
      <p:ext uri="{BB962C8B-B14F-4D97-AF65-F5344CB8AC3E}">
        <p14:creationId xmlns:p14="http://schemas.microsoft.com/office/powerpoint/2010/main" val="1091222232"/>
      </p:ext>
    </p:extLst>
  </p:cSld>
  <p:clrMapOvr>
    <a:masterClrMapping/>
  </p:clrMapOvr>
  <p:transition advTm="1234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2" name="Title 1"/>
          <p:cNvSpPr>
            <a:spLocks noGrp="1"/>
          </p:cNvSpPr>
          <p:nvPr>
            <p:ph type="title"/>
            <p:custDataLst>
              <p:tags r:id="rId2"/>
            </p:custDataLst>
          </p:nvPr>
        </p:nvSpPr>
        <p:spPr>
          <a:xfrm>
            <a:off x="4075276" y="887197"/>
            <a:ext cx="8943257" cy="1239520"/>
          </a:xfrm>
        </p:spPr>
        <p:txBody>
          <a:bodyPr/>
          <a:lstStyle/>
          <a:p>
            <a:pPr>
              <a:defRPr/>
            </a:pPr>
            <a:r>
              <a:rPr lang="en-US" b="1" dirty="0" smtClean="0">
                <a:solidFill>
                  <a:srgbClr val="FFFF00"/>
                </a:solidFill>
                <a:effectLst>
                  <a:outerShdw blurRad="38100" dist="38100" dir="2700000" algn="tl">
                    <a:srgbClr val="000000">
                      <a:alpha val="43137"/>
                    </a:srgbClr>
                  </a:outerShdw>
                </a:effectLst>
                <a:cs typeface="Arial" pitchFamily="34" charset="0"/>
              </a:rPr>
              <a:t>TƯ LIỆU THAM KHẢO</a:t>
            </a:r>
            <a:endParaRPr lang="en-US" b="1" dirty="0">
              <a:solidFill>
                <a:srgbClr val="FFFF00"/>
              </a:solidFill>
              <a:effectLst>
                <a:outerShdw blurRad="38100" dist="38100" dir="2700000" algn="tl">
                  <a:srgbClr val="000000">
                    <a:alpha val="43137"/>
                  </a:srgbClr>
                </a:outerShdw>
              </a:effectLst>
              <a:cs typeface="Arial" pitchFamily="34" charset="0"/>
            </a:endParaRPr>
          </a:p>
        </p:txBody>
      </p:sp>
      <p:sp>
        <p:nvSpPr>
          <p:cNvPr id="3" name="Title 1"/>
          <p:cNvSpPr txBox="1">
            <a:spLocks/>
          </p:cNvSpPr>
          <p:nvPr/>
        </p:nvSpPr>
        <p:spPr bwMode="auto">
          <a:xfrm>
            <a:off x="689838" y="1506957"/>
            <a:ext cx="15714133" cy="7620000"/>
          </a:xfrm>
          <a:prstGeom prst="rect">
            <a:avLst/>
          </a:prstGeom>
          <a:noFill/>
          <a:ln w="9525">
            <a:noFill/>
            <a:miter lim="800000"/>
            <a:headEnd/>
            <a:tailEnd/>
          </a:ln>
        </p:spPr>
        <p:txBody>
          <a:bodyPr anchor="ctr"/>
          <a:lstStyle/>
          <a:p>
            <a:pPr fontAlgn="auto">
              <a:lnSpc>
                <a:spcPct val="150000"/>
              </a:lnSpc>
              <a:spcBef>
                <a:spcPts val="0"/>
              </a:spcBef>
              <a:spcAft>
                <a:spcPts val="0"/>
              </a:spcAft>
              <a:buFont typeface="Wingdings" pitchFamily="2" charset="2"/>
              <a:buChar char="§"/>
              <a:defRPr/>
            </a:pPr>
            <a:r>
              <a:rPr lang="en-US" sz="3200" b="1" dirty="0">
                <a:solidFill>
                  <a:prstClr val="white"/>
                </a:solidFill>
                <a:latin typeface="Arial" pitchFamily="34" charset="0"/>
                <a:cs typeface="Arial" pitchFamily="34" charset="0"/>
              </a:rPr>
              <a:t> Phần mềm </a:t>
            </a:r>
            <a:r>
              <a:rPr lang="en-US" sz="3200" b="1" dirty="0" err="1">
                <a:solidFill>
                  <a:prstClr val="white"/>
                </a:solidFill>
                <a:latin typeface="Arial" pitchFamily="34" charset="0"/>
                <a:cs typeface="Arial" pitchFamily="34" charset="0"/>
              </a:rPr>
              <a:t>Ispring</a:t>
            </a:r>
            <a:r>
              <a:rPr lang="en-US" sz="3200" b="1" dirty="0">
                <a:solidFill>
                  <a:prstClr val="white"/>
                </a:solidFill>
                <a:latin typeface="Arial" pitchFamily="34" charset="0"/>
                <a:cs typeface="Arial" pitchFamily="34" charset="0"/>
              </a:rPr>
              <a:t> Suite 9.7</a:t>
            </a:r>
          </a:p>
          <a:p>
            <a:pPr fontAlgn="auto">
              <a:lnSpc>
                <a:spcPct val="150000"/>
              </a:lnSpc>
              <a:spcBef>
                <a:spcPts val="0"/>
              </a:spcBef>
              <a:spcAft>
                <a:spcPts val="0"/>
              </a:spcAft>
              <a:buFont typeface="Wingdings" pitchFamily="2" charset="2"/>
              <a:buChar char="§"/>
              <a:defRPr/>
            </a:pPr>
            <a:r>
              <a:rPr lang="en-US" sz="3200" b="1" dirty="0">
                <a:solidFill>
                  <a:prstClr val="white"/>
                </a:solidFill>
                <a:latin typeface="Arial" pitchFamily="34" charset="0"/>
                <a:cs typeface="Arial" pitchFamily="34" charset="0"/>
              </a:rPr>
              <a:t> Microsoft PowerPoint 2010</a:t>
            </a:r>
          </a:p>
          <a:p>
            <a:pPr fontAlgn="auto">
              <a:lnSpc>
                <a:spcPct val="150000"/>
              </a:lnSpc>
              <a:spcBef>
                <a:spcPts val="0"/>
              </a:spcBef>
              <a:spcAft>
                <a:spcPts val="0"/>
              </a:spcAft>
              <a:buFont typeface="Wingdings" pitchFamily="2" charset="2"/>
              <a:buChar char="§"/>
              <a:defRPr/>
            </a:pPr>
            <a:r>
              <a:rPr lang="en-US" sz="3200" b="1" dirty="0">
                <a:solidFill>
                  <a:prstClr val="white"/>
                </a:solidFill>
                <a:latin typeface="Arial" pitchFamily="34" charset="0"/>
                <a:cs typeface="Arial" pitchFamily="34" charset="0"/>
              </a:rPr>
              <a:t> Sách </a:t>
            </a:r>
            <a:r>
              <a:rPr lang="en-US" sz="3200" b="1" dirty="0" err="1">
                <a:solidFill>
                  <a:prstClr val="white"/>
                </a:solidFill>
                <a:latin typeface="Arial" pitchFamily="34" charset="0"/>
                <a:cs typeface="Arial" pitchFamily="34" charset="0"/>
              </a:rPr>
              <a:t>giáo</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khoa</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sách</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giáo</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viên</a:t>
            </a:r>
            <a:r>
              <a:rPr lang="en-US" sz="3200" b="1" dirty="0">
                <a:solidFill>
                  <a:prstClr val="white"/>
                </a:solidFill>
                <a:latin typeface="Arial" pitchFamily="34" charset="0"/>
                <a:cs typeface="Arial" pitchFamily="34" charset="0"/>
              </a:rPr>
              <a:t> </a:t>
            </a:r>
            <a:r>
              <a:rPr lang="en-US" sz="3200" b="1" err="1">
                <a:solidFill>
                  <a:prstClr val="white"/>
                </a:solidFill>
                <a:latin typeface="Arial" pitchFamily="34" charset="0"/>
                <a:cs typeface="Arial" pitchFamily="34" charset="0"/>
              </a:rPr>
              <a:t>môn</a:t>
            </a:r>
            <a:r>
              <a:rPr lang="en-US" sz="3200" b="1">
                <a:solidFill>
                  <a:prstClr val="white"/>
                </a:solidFill>
                <a:latin typeface="Arial" pitchFamily="34" charset="0"/>
                <a:cs typeface="Arial" pitchFamily="34" charset="0"/>
              </a:rPr>
              <a:t> Tiếng Việt -  lớp 2</a:t>
            </a:r>
            <a:endParaRPr lang="en-US" sz="3200" b="1" dirty="0">
              <a:solidFill>
                <a:prstClr val="white"/>
              </a:solidFill>
              <a:latin typeface="Arial" pitchFamily="34" charset="0"/>
              <a:cs typeface="Arial" pitchFamily="34" charset="0"/>
            </a:endParaRPr>
          </a:p>
          <a:p>
            <a:pPr fontAlgn="auto">
              <a:lnSpc>
                <a:spcPct val="150000"/>
              </a:lnSpc>
              <a:spcBef>
                <a:spcPts val="0"/>
              </a:spcBef>
              <a:spcAft>
                <a:spcPts val="0"/>
              </a:spcAft>
              <a:buFont typeface="Wingdings" pitchFamily="2" charset="2"/>
              <a:buChar char="§"/>
              <a:defRPr/>
            </a:pPr>
            <a:r>
              <a:rPr lang="en-US" sz="3200" b="1" dirty="0">
                <a:solidFill>
                  <a:prstClr val="white"/>
                </a:solidFill>
                <a:latin typeface="Arial" pitchFamily="34" charset="0"/>
                <a:cs typeface="Arial" pitchFamily="34" charset="0"/>
              </a:rPr>
              <a:t> Tư liệu, hình ảnh, clip </a:t>
            </a:r>
            <a:r>
              <a:rPr lang="en-US" sz="3200" b="1">
                <a:solidFill>
                  <a:prstClr val="white"/>
                </a:solidFill>
                <a:latin typeface="Arial" pitchFamily="34" charset="0"/>
                <a:cs typeface="Arial" pitchFamily="34" charset="0"/>
              </a:rPr>
              <a:t>về hoạt động ở trường từ </a:t>
            </a:r>
            <a:r>
              <a:rPr lang="en-US" sz="3200" b="1" dirty="0">
                <a:solidFill>
                  <a:prstClr val="white"/>
                </a:solidFill>
                <a:latin typeface="Arial" pitchFamily="34" charset="0"/>
                <a:cs typeface="Arial" pitchFamily="34" charset="0"/>
              </a:rPr>
              <a:t>các trang web:</a:t>
            </a:r>
          </a:p>
          <a:p>
            <a:pPr marL="1219170" lvl="2" indent="0" fontAlgn="auto">
              <a:lnSpc>
                <a:spcPct val="150000"/>
              </a:lnSpc>
              <a:spcBef>
                <a:spcPts val="0"/>
              </a:spcBef>
              <a:spcAft>
                <a:spcPts val="0"/>
              </a:spcAft>
              <a:buFont typeface="Wingdings" pitchFamily="2" charset="2"/>
              <a:buChar char="Ø"/>
              <a:defRPr/>
            </a:pPr>
            <a:r>
              <a:rPr lang="en-US" sz="3200" b="1" dirty="0">
                <a:solidFill>
                  <a:prstClr val="white"/>
                </a:solidFill>
                <a:latin typeface="Arial" pitchFamily="34" charset="0"/>
                <a:cs typeface="Arial" pitchFamily="34" charset="0"/>
              </a:rPr>
              <a:t> google.com.vn</a:t>
            </a:r>
          </a:p>
          <a:p>
            <a:pPr marL="1219170" lvl="2" indent="0" fontAlgn="auto">
              <a:lnSpc>
                <a:spcPct val="150000"/>
              </a:lnSpc>
              <a:spcBef>
                <a:spcPts val="0"/>
              </a:spcBef>
              <a:spcAft>
                <a:spcPts val="0"/>
              </a:spcAft>
              <a:buFont typeface="Wingdings" pitchFamily="2" charset="2"/>
              <a:buChar char="Ø"/>
              <a:defRPr/>
            </a:pPr>
            <a:r>
              <a:rPr lang="en-US" sz="3200" b="1" dirty="0">
                <a:solidFill>
                  <a:prstClr val="white"/>
                </a:solidFill>
                <a:latin typeface="Arial" pitchFamily="34" charset="0"/>
                <a:cs typeface="Arial" pitchFamily="34" charset="0"/>
              </a:rPr>
              <a:t> youtube.com</a:t>
            </a:r>
          </a:p>
          <a:p>
            <a:pPr marL="1219170" lvl="2" indent="0" fontAlgn="auto">
              <a:lnSpc>
                <a:spcPct val="150000"/>
              </a:lnSpc>
              <a:spcBef>
                <a:spcPts val="0"/>
              </a:spcBef>
              <a:spcAft>
                <a:spcPts val="0"/>
              </a:spcAft>
              <a:buFont typeface="Wingdings" pitchFamily="2" charset="2"/>
              <a:buChar char="Ø"/>
              <a:defRPr/>
            </a:pPr>
            <a:r>
              <a:rPr lang="en-US" sz="3200" b="1" dirty="0">
                <a:solidFill>
                  <a:prstClr val="white"/>
                </a:solidFill>
                <a:latin typeface="Arial" pitchFamily="34" charset="0"/>
                <a:cs typeface="Arial" pitchFamily="34" charset="0"/>
              </a:rPr>
              <a:t> nhaccuatui.com</a:t>
            </a:r>
          </a:p>
        </p:txBody>
      </p:sp>
    </p:spTree>
    <p:custDataLst>
      <p:tags r:id="rId1"/>
    </p:custDataLst>
    <p:extLst>
      <p:ext uri="{BB962C8B-B14F-4D97-AF65-F5344CB8AC3E}">
        <p14:creationId xmlns:p14="http://schemas.microsoft.com/office/powerpoint/2010/main" val="1317237602"/>
      </p:ext>
    </p:extLst>
  </p:cSld>
  <p:clrMapOvr>
    <a:masterClrMapping/>
  </p:clrMapOvr>
  <p:transition advTm="374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10163" y="1234714"/>
            <a:ext cx="15652956" cy="46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ct val="50000"/>
              </a:spcBef>
              <a:spcAft>
                <a:spcPts val="0"/>
              </a:spcAft>
            </a:pP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Để</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hoàn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thành</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bài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giảng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tôi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xin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gửi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lời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cảm</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ơn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đến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phòng</a:t>
            </a:r>
            <a:r>
              <a:rPr lang="en-US" sz="4267" b="1" dirty="0">
                <a:solidFill>
                  <a:srgbClr val="0033CC"/>
                </a:solidFill>
                <a:latin typeface="Times New Roman" pitchFamily="18" charset="0"/>
                <a:cs typeface="Times New Roman" pitchFamily="18" charset="0"/>
              </a:rPr>
              <a:t> GD &amp;ĐT </a:t>
            </a:r>
            <a:r>
              <a:rPr lang="en-US" sz="4267" b="1" dirty="0" err="1">
                <a:solidFill>
                  <a:srgbClr val="0033CC"/>
                </a:solidFill>
                <a:latin typeface="Times New Roman" pitchFamily="18" charset="0"/>
                <a:cs typeface="Times New Roman" pitchFamily="18" charset="0"/>
              </a:rPr>
              <a:t>thị</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xã</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Đông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Triều</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đã</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tổ</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chức</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cuộc</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thi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để</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chúng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tôi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được</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giao</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lưu</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học</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hỏi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giao</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lưu</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Tôi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xin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cảm</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ơn</a:t>
            </a:r>
            <a:r>
              <a:rPr lang="en-US" sz="4267" b="1" dirty="0">
                <a:solidFill>
                  <a:srgbClr val="0033CC"/>
                </a:solidFill>
                <a:latin typeface="Times New Roman" pitchFamily="18" charset="0"/>
                <a:cs typeface="Times New Roman" pitchFamily="18" charset="0"/>
              </a:rPr>
              <a:t> Ban </a:t>
            </a:r>
            <a:r>
              <a:rPr lang="en-US" sz="4267" b="1" dirty="0" err="1">
                <a:solidFill>
                  <a:srgbClr val="0033CC"/>
                </a:solidFill>
                <a:latin typeface="Times New Roman" pitchFamily="18" charset="0"/>
                <a:cs typeface="Times New Roman" pitchFamily="18" charset="0"/>
              </a:rPr>
              <a:t>giám</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hiệu</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trường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Tiểu</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học</a:t>
            </a:r>
            <a:r>
              <a:rPr lang="en-US" sz="4267" b="1" dirty="0">
                <a:solidFill>
                  <a:srgbClr val="0033CC"/>
                </a:solidFill>
                <a:latin typeface="Times New Roman" pitchFamily="18" charset="0"/>
                <a:cs typeface="Times New Roman" pitchFamily="18" charset="0"/>
              </a:rPr>
              <a:t> </a:t>
            </a:r>
            <a:r>
              <a:rPr lang="en-US" sz="4267" b="1" dirty="0" err="1" smtClean="0">
                <a:solidFill>
                  <a:srgbClr val="0033CC"/>
                </a:solidFill>
                <a:latin typeface="Times New Roman" pitchFamily="18" charset="0"/>
                <a:cs typeface="Times New Roman" pitchFamily="18" charset="0"/>
              </a:rPr>
              <a:t>Bình</a:t>
            </a:r>
            <a:r>
              <a:rPr lang="en-US" sz="4267" b="1" dirty="0" smtClean="0">
                <a:solidFill>
                  <a:srgbClr val="0033CC"/>
                </a:solidFill>
                <a:latin typeface="Times New Roman" pitchFamily="18" charset="0"/>
                <a:cs typeface="Times New Roman" pitchFamily="18" charset="0"/>
              </a:rPr>
              <a:t> </a:t>
            </a:r>
            <a:r>
              <a:rPr lang="en-US" sz="4267" b="1" dirty="0" err="1" smtClean="0">
                <a:solidFill>
                  <a:srgbClr val="0033CC"/>
                </a:solidFill>
                <a:latin typeface="Times New Roman" pitchFamily="18" charset="0"/>
                <a:cs typeface="Times New Roman" pitchFamily="18" charset="0"/>
              </a:rPr>
              <a:t>Khê</a:t>
            </a:r>
            <a:r>
              <a:rPr lang="en-US" sz="4267" b="1" dirty="0" smtClean="0">
                <a:solidFill>
                  <a:srgbClr val="0033CC"/>
                </a:solidFill>
                <a:latin typeface="Times New Roman" pitchFamily="18" charset="0"/>
                <a:cs typeface="Times New Roman" pitchFamily="18" charset="0"/>
              </a:rPr>
              <a:t> </a:t>
            </a:r>
            <a:r>
              <a:rPr lang="en-US" sz="4267" b="1" dirty="0" err="1" smtClean="0">
                <a:solidFill>
                  <a:srgbClr val="0033CC"/>
                </a:solidFill>
                <a:latin typeface="Times New Roman" pitchFamily="18" charset="0"/>
                <a:cs typeface="Times New Roman" pitchFamily="18" charset="0"/>
              </a:rPr>
              <a:t>đã</a:t>
            </a:r>
            <a:r>
              <a:rPr lang="en-US" sz="4267" b="1" dirty="0" smtClean="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tạo</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điệu</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kiện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cho</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tôi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trong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suốt</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quá</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trình</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làm</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và</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hoàn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thành</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bài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giảng</a:t>
            </a:r>
            <a:r>
              <a:rPr lang="en-US" sz="4267" b="1" dirty="0">
                <a:solidFill>
                  <a:srgbClr val="0033CC"/>
                </a:solidFill>
                <a:latin typeface="Times New Roman" pitchFamily="18" charset="0"/>
                <a:cs typeface="Times New Roman" pitchFamily="18" charset="0"/>
              </a:rPr>
              <a:t>.       </a:t>
            </a:r>
          </a:p>
          <a:p>
            <a:pPr eaLnBrk="1" fontAlgn="auto" hangingPunct="1">
              <a:spcBef>
                <a:spcPts val="0"/>
              </a:spcBef>
              <a:spcAft>
                <a:spcPts val="0"/>
              </a:spcAft>
            </a:pP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Tôi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rất</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mong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nhận</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được</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sự</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góp</a:t>
            </a:r>
            <a:r>
              <a:rPr lang="en-US" sz="4267" b="1" dirty="0">
                <a:solidFill>
                  <a:srgbClr val="0033CC"/>
                </a:solidFill>
                <a:latin typeface="Times New Roman" pitchFamily="18" charset="0"/>
                <a:cs typeface="Times New Roman" pitchFamily="18" charset="0"/>
              </a:rPr>
              <a:t> ý </a:t>
            </a:r>
            <a:r>
              <a:rPr lang="en-US" sz="4267" b="1" dirty="0" err="1">
                <a:solidFill>
                  <a:srgbClr val="0033CC"/>
                </a:solidFill>
                <a:latin typeface="Times New Roman" pitchFamily="18" charset="0"/>
                <a:cs typeface="Times New Roman" pitchFamily="18" charset="0"/>
              </a:rPr>
              <a:t>của</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các</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đồng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chí</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đồng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nghiệp</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cho</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bài</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giảng</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của</a:t>
            </a:r>
            <a:r>
              <a:rPr lang="en-US" sz="4267" b="1" dirty="0">
                <a:solidFill>
                  <a:srgbClr val="0033CC"/>
                </a:solidFill>
                <a:latin typeface="Times New Roman" pitchFamily="18" charset="0"/>
                <a:cs typeface="Times New Roman" pitchFamily="18" charset="0"/>
              </a:rPr>
              <a:t> </a:t>
            </a:r>
            <a:r>
              <a:rPr lang="en-US" sz="4267" b="1" dirty="0" err="1">
                <a:solidFill>
                  <a:srgbClr val="0033CC"/>
                </a:solidFill>
                <a:latin typeface="Times New Roman" pitchFamily="18" charset="0"/>
                <a:cs typeface="Times New Roman" pitchFamily="18" charset="0"/>
              </a:rPr>
              <a:t>mình</a:t>
            </a:r>
            <a:r>
              <a:rPr lang="en-US" sz="4267" b="1" dirty="0">
                <a:solidFill>
                  <a:srgbClr val="0033CC"/>
                </a:solidFill>
                <a:latin typeface="Times New Roman" pitchFamily="18" charset="0"/>
                <a:cs typeface="Times New Roman" pitchFamily="18" charset="0"/>
              </a:rPr>
              <a:t>. </a:t>
            </a:r>
          </a:p>
        </p:txBody>
      </p:sp>
      <p:sp>
        <p:nvSpPr>
          <p:cNvPr id="19459" name="Text Box 5"/>
          <p:cNvSpPr txBox="1">
            <a:spLocks noChangeArrowheads="1"/>
          </p:cNvSpPr>
          <p:nvPr/>
        </p:nvSpPr>
        <p:spPr bwMode="auto">
          <a:xfrm>
            <a:off x="5293519" y="55033"/>
            <a:ext cx="5147733"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ct val="50000"/>
              </a:spcBef>
              <a:spcAft>
                <a:spcPts val="0"/>
              </a:spcAft>
            </a:pPr>
            <a:r>
              <a:rPr lang="en-US" sz="4267" b="1">
                <a:solidFill>
                  <a:srgbClr val="FF3300"/>
                </a:solidFill>
                <a:latin typeface="Times New Roman" pitchFamily="18" charset="0"/>
                <a:cs typeface="Times New Roman" pitchFamily="18" charset="0"/>
              </a:rPr>
              <a:t>LỜI CẢM ƠN</a:t>
            </a:r>
          </a:p>
        </p:txBody>
      </p:sp>
      <p:pic>
        <p:nvPicPr>
          <p:cNvPr id="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93981" y="-234937"/>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963965" y="-198082"/>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在走动的火车 852x480 | Pics, Animation, Trave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281" y="5562600"/>
            <a:ext cx="15925800" cy="44048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68286045"/>
      </p:ext>
    </p:extLst>
  </p:cSld>
  <p:clrMapOvr>
    <a:masterClrMapping/>
  </p:clrMapOvr>
  <p:transition spd="slow" advTm="3753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0" y="2844802"/>
            <a:ext cx="16256000" cy="6083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0320" y="751920"/>
            <a:ext cx="16256000" cy="1569660"/>
          </a:xfrm>
          <a:prstGeom prst="rect">
            <a:avLst/>
          </a:prstGeom>
          <a:noFill/>
        </p:spPr>
        <p:txBody>
          <a:bodyPr wrap="square" rtlCol="0">
            <a:spAutoFit/>
          </a:bodyPr>
          <a:lstStyle/>
          <a:p>
            <a:pPr algn="just" eaLnBrk="1" fontAlgn="auto" hangingPunct="1">
              <a:spcBef>
                <a:spcPts val="0"/>
              </a:spcBef>
              <a:spcAft>
                <a:spcPts val="0"/>
              </a:spcAft>
            </a:pPr>
            <a:r>
              <a:rPr lang="en-US" sz="3200" b="1" dirty="0">
                <a:solidFill>
                  <a:srgbClr val="006600"/>
                </a:solidFill>
                <a:latin typeface="Calibri"/>
              </a:rPr>
              <a:t>    </a:t>
            </a:r>
            <a:r>
              <a:rPr lang="en-US" sz="3200" b="1" dirty="0" err="1">
                <a:solidFill>
                  <a:srgbClr val="006600"/>
                </a:solidFill>
                <a:latin typeface="Calibri"/>
              </a:rPr>
              <a:t>Trong</a:t>
            </a:r>
            <a:r>
              <a:rPr lang="en-US" sz="3200" b="1" dirty="0">
                <a:solidFill>
                  <a:srgbClr val="006600"/>
                </a:solidFill>
                <a:latin typeface="Calibri"/>
              </a:rPr>
              <a:t> </a:t>
            </a:r>
            <a:r>
              <a:rPr lang="en-US" sz="3200" b="1" dirty="0" err="1">
                <a:solidFill>
                  <a:srgbClr val="006600"/>
                </a:solidFill>
                <a:latin typeface="Calibri"/>
              </a:rPr>
              <a:t>quá</a:t>
            </a:r>
            <a:r>
              <a:rPr lang="en-US" sz="3200" b="1" dirty="0">
                <a:solidFill>
                  <a:srgbClr val="006600"/>
                </a:solidFill>
                <a:latin typeface="Calibri"/>
              </a:rPr>
              <a:t> </a:t>
            </a:r>
            <a:r>
              <a:rPr lang="en-US" sz="3200" b="1" dirty="0" err="1">
                <a:solidFill>
                  <a:srgbClr val="006600"/>
                </a:solidFill>
                <a:latin typeface="Calibri"/>
              </a:rPr>
              <a:t>trình</a:t>
            </a:r>
            <a:r>
              <a:rPr lang="en-US" sz="3200" b="1" dirty="0">
                <a:solidFill>
                  <a:srgbClr val="006600"/>
                </a:solidFill>
                <a:latin typeface="Calibri"/>
              </a:rPr>
              <a:t> </a:t>
            </a:r>
            <a:r>
              <a:rPr lang="en-US" sz="3200" b="1" dirty="0" err="1">
                <a:solidFill>
                  <a:srgbClr val="006600"/>
                </a:solidFill>
                <a:latin typeface="Calibri"/>
              </a:rPr>
              <a:t>học</a:t>
            </a:r>
            <a:r>
              <a:rPr lang="en-US" sz="3200" b="1" dirty="0">
                <a:solidFill>
                  <a:srgbClr val="006600"/>
                </a:solidFill>
                <a:latin typeface="Calibri"/>
              </a:rPr>
              <a:t> </a:t>
            </a:r>
            <a:r>
              <a:rPr lang="en-US" sz="3200" b="1" dirty="0" err="1">
                <a:solidFill>
                  <a:srgbClr val="006600"/>
                </a:solidFill>
                <a:latin typeface="Calibri"/>
              </a:rPr>
              <a:t>bài</a:t>
            </a:r>
            <a:r>
              <a:rPr lang="en-US" sz="3200" b="1" dirty="0">
                <a:solidFill>
                  <a:srgbClr val="006600"/>
                </a:solidFill>
                <a:latin typeface="Calibri"/>
              </a:rPr>
              <a:t>, </a:t>
            </a:r>
            <a:r>
              <a:rPr lang="en-US" sz="3200" b="1" dirty="0" err="1">
                <a:solidFill>
                  <a:srgbClr val="006600"/>
                </a:solidFill>
                <a:latin typeface="Calibri"/>
              </a:rPr>
              <a:t>muốn</a:t>
            </a:r>
            <a:r>
              <a:rPr lang="en-US" sz="3200" b="1" dirty="0">
                <a:solidFill>
                  <a:srgbClr val="006600"/>
                </a:solidFill>
                <a:latin typeface="Calibri"/>
              </a:rPr>
              <a:t> </a:t>
            </a:r>
            <a:r>
              <a:rPr lang="en-US" sz="3200" b="1" dirty="0" err="1">
                <a:solidFill>
                  <a:srgbClr val="006600"/>
                </a:solidFill>
                <a:latin typeface="Calibri"/>
              </a:rPr>
              <a:t>dừng</a:t>
            </a:r>
            <a:r>
              <a:rPr lang="en-US" sz="3200" b="1" dirty="0">
                <a:solidFill>
                  <a:srgbClr val="006600"/>
                </a:solidFill>
                <a:latin typeface="Calibri"/>
              </a:rPr>
              <a:t> </a:t>
            </a:r>
            <a:r>
              <a:rPr lang="en-US" sz="3200" b="1" dirty="0" err="1">
                <a:solidFill>
                  <a:srgbClr val="006600"/>
                </a:solidFill>
                <a:latin typeface="Calibri"/>
              </a:rPr>
              <a:t>lại</a:t>
            </a:r>
            <a:r>
              <a:rPr lang="en-US" sz="3200" b="1" dirty="0">
                <a:solidFill>
                  <a:srgbClr val="006600"/>
                </a:solidFill>
                <a:latin typeface="Calibri"/>
              </a:rPr>
              <a:t> ở </a:t>
            </a:r>
            <a:r>
              <a:rPr lang="en-US" sz="3200" b="1" dirty="0" err="1">
                <a:solidFill>
                  <a:srgbClr val="006600"/>
                </a:solidFill>
                <a:latin typeface="Calibri"/>
              </a:rPr>
              <a:t>bất</a:t>
            </a:r>
            <a:r>
              <a:rPr lang="en-US" sz="3200" b="1" dirty="0">
                <a:solidFill>
                  <a:srgbClr val="006600"/>
                </a:solidFill>
                <a:latin typeface="Calibri"/>
              </a:rPr>
              <a:t> </a:t>
            </a:r>
            <a:r>
              <a:rPr lang="en-US" sz="3200" b="1" dirty="0" err="1">
                <a:solidFill>
                  <a:srgbClr val="006600"/>
                </a:solidFill>
                <a:latin typeface="Calibri"/>
              </a:rPr>
              <a:t>kì</a:t>
            </a:r>
            <a:r>
              <a:rPr lang="en-US" sz="3200" b="1" dirty="0">
                <a:solidFill>
                  <a:srgbClr val="006600"/>
                </a:solidFill>
                <a:latin typeface="Calibri"/>
              </a:rPr>
              <a:t> </a:t>
            </a:r>
            <a:r>
              <a:rPr lang="en-US" sz="3200" b="1" dirty="0" err="1">
                <a:solidFill>
                  <a:srgbClr val="006600"/>
                </a:solidFill>
                <a:latin typeface="Calibri"/>
              </a:rPr>
              <a:t>thời</a:t>
            </a:r>
            <a:r>
              <a:rPr lang="en-US" sz="3200" b="1" dirty="0">
                <a:solidFill>
                  <a:srgbClr val="006600"/>
                </a:solidFill>
                <a:latin typeface="Calibri"/>
              </a:rPr>
              <a:t> </a:t>
            </a:r>
            <a:r>
              <a:rPr lang="en-US" sz="3200" b="1" dirty="0" err="1">
                <a:solidFill>
                  <a:srgbClr val="006600"/>
                </a:solidFill>
                <a:latin typeface="Calibri"/>
              </a:rPr>
              <a:t>điểm</a:t>
            </a:r>
            <a:r>
              <a:rPr lang="en-US" sz="3200" b="1" dirty="0">
                <a:solidFill>
                  <a:srgbClr val="006600"/>
                </a:solidFill>
                <a:latin typeface="Calibri"/>
              </a:rPr>
              <a:t> </a:t>
            </a:r>
            <a:r>
              <a:rPr lang="en-US" sz="3200" b="1" dirty="0" err="1">
                <a:solidFill>
                  <a:srgbClr val="006600"/>
                </a:solidFill>
                <a:latin typeface="Calibri"/>
              </a:rPr>
              <a:t>nào</a:t>
            </a:r>
            <a:r>
              <a:rPr lang="en-US" sz="3200" b="1" dirty="0">
                <a:solidFill>
                  <a:srgbClr val="006600"/>
                </a:solidFill>
                <a:latin typeface="Calibri"/>
              </a:rPr>
              <a:t> </a:t>
            </a:r>
            <a:r>
              <a:rPr lang="en-US" sz="3200" b="1" dirty="0" err="1">
                <a:solidFill>
                  <a:srgbClr val="006600"/>
                </a:solidFill>
                <a:latin typeface="Calibri"/>
              </a:rPr>
              <a:t>của</a:t>
            </a:r>
            <a:r>
              <a:rPr lang="en-US" sz="3200" b="1" dirty="0">
                <a:solidFill>
                  <a:srgbClr val="006600"/>
                </a:solidFill>
                <a:latin typeface="Calibri"/>
              </a:rPr>
              <a:t> </a:t>
            </a:r>
            <a:r>
              <a:rPr lang="en-US" sz="3200" b="1" dirty="0" err="1">
                <a:solidFill>
                  <a:srgbClr val="006600"/>
                </a:solidFill>
                <a:latin typeface="Calibri"/>
              </a:rPr>
              <a:t>một</a:t>
            </a:r>
            <a:r>
              <a:rPr lang="en-US" sz="3200" b="1" dirty="0">
                <a:solidFill>
                  <a:srgbClr val="006600"/>
                </a:solidFill>
                <a:latin typeface="Calibri"/>
              </a:rPr>
              <a:t> </a:t>
            </a:r>
            <a:r>
              <a:rPr lang="en-US" sz="3200" b="1" dirty="0" err="1">
                <a:solidFill>
                  <a:srgbClr val="006600"/>
                </a:solidFill>
                <a:latin typeface="Calibri"/>
              </a:rPr>
              <a:t>trang</a:t>
            </a:r>
            <a:r>
              <a:rPr lang="en-US" sz="3200" b="1" dirty="0">
                <a:solidFill>
                  <a:srgbClr val="006600"/>
                </a:solidFill>
                <a:latin typeface="Calibri"/>
              </a:rPr>
              <a:t> hay </a:t>
            </a:r>
            <a:r>
              <a:rPr lang="en-US" sz="3200" b="1" dirty="0" err="1">
                <a:solidFill>
                  <a:srgbClr val="006600"/>
                </a:solidFill>
                <a:latin typeface="Calibri"/>
              </a:rPr>
              <a:t>muốn</a:t>
            </a:r>
            <a:r>
              <a:rPr lang="en-US" sz="3200" b="1" dirty="0">
                <a:solidFill>
                  <a:srgbClr val="006600"/>
                </a:solidFill>
                <a:latin typeface="Calibri"/>
              </a:rPr>
              <a:t> </a:t>
            </a:r>
            <a:r>
              <a:rPr lang="en-US" sz="3200" b="1" dirty="0" err="1">
                <a:solidFill>
                  <a:srgbClr val="006600"/>
                </a:solidFill>
                <a:latin typeface="Calibri"/>
              </a:rPr>
              <a:t>chuyển</a:t>
            </a:r>
            <a:r>
              <a:rPr lang="en-US" sz="3200" b="1" dirty="0">
                <a:solidFill>
                  <a:srgbClr val="006600"/>
                </a:solidFill>
                <a:latin typeface="Calibri"/>
              </a:rPr>
              <a:t> </a:t>
            </a:r>
            <a:r>
              <a:rPr lang="en-US" sz="3200" b="1" dirty="0" err="1">
                <a:solidFill>
                  <a:srgbClr val="006600"/>
                </a:solidFill>
                <a:latin typeface="Calibri"/>
              </a:rPr>
              <a:t>trang</a:t>
            </a:r>
            <a:r>
              <a:rPr lang="en-US" sz="3200" b="1" dirty="0">
                <a:solidFill>
                  <a:srgbClr val="006600"/>
                </a:solidFill>
                <a:latin typeface="Calibri"/>
              </a:rPr>
              <a:t> </a:t>
            </a:r>
            <a:r>
              <a:rPr lang="en-US" sz="3200" b="1" dirty="0" err="1">
                <a:solidFill>
                  <a:srgbClr val="006600"/>
                </a:solidFill>
                <a:latin typeface="Calibri"/>
              </a:rPr>
              <a:t>tiếp</a:t>
            </a:r>
            <a:r>
              <a:rPr lang="en-US" sz="3200" b="1" dirty="0">
                <a:solidFill>
                  <a:srgbClr val="006600"/>
                </a:solidFill>
                <a:latin typeface="Calibri"/>
              </a:rPr>
              <a:t> </a:t>
            </a:r>
            <a:r>
              <a:rPr lang="en-US" sz="3200" b="1" dirty="0" err="1">
                <a:solidFill>
                  <a:srgbClr val="006600"/>
                </a:solidFill>
                <a:latin typeface="Calibri"/>
              </a:rPr>
              <a:t>theo</a:t>
            </a:r>
            <a:r>
              <a:rPr lang="en-US" sz="3200" b="1" dirty="0">
                <a:solidFill>
                  <a:srgbClr val="006600"/>
                </a:solidFill>
                <a:latin typeface="Calibri"/>
              </a:rPr>
              <a:t> </a:t>
            </a:r>
            <a:r>
              <a:rPr lang="en-US" sz="3200" b="1" dirty="0" err="1">
                <a:solidFill>
                  <a:srgbClr val="006600"/>
                </a:solidFill>
                <a:latin typeface="Calibri"/>
              </a:rPr>
              <a:t>hoặc</a:t>
            </a:r>
            <a:r>
              <a:rPr lang="en-US" sz="3200" b="1" dirty="0">
                <a:solidFill>
                  <a:srgbClr val="006600"/>
                </a:solidFill>
                <a:latin typeface="Calibri"/>
              </a:rPr>
              <a:t> </a:t>
            </a:r>
            <a:r>
              <a:rPr lang="en-US" sz="3200" b="1" dirty="0" err="1">
                <a:solidFill>
                  <a:srgbClr val="006600"/>
                </a:solidFill>
                <a:latin typeface="Calibri"/>
              </a:rPr>
              <a:t>xem</a:t>
            </a:r>
            <a:r>
              <a:rPr lang="en-US" sz="3200" b="1" dirty="0">
                <a:solidFill>
                  <a:srgbClr val="006600"/>
                </a:solidFill>
                <a:latin typeface="Calibri"/>
              </a:rPr>
              <a:t> </a:t>
            </a:r>
            <a:r>
              <a:rPr lang="en-US" sz="3200" b="1" dirty="0" err="1">
                <a:solidFill>
                  <a:srgbClr val="006600"/>
                </a:solidFill>
                <a:latin typeface="Calibri"/>
              </a:rPr>
              <a:t>lại</a:t>
            </a:r>
            <a:r>
              <a:rPr lang="en-US" sz="3200" b="1" dirty="0">
                <a:solidFill>
                  <a:srgbClr val="006600"/>
                </a:solidFill>
                <a:latin typeface="Calibri"/>
              </a:rPr>
              <a:t> </a:t>
            </a:r>
            <a:r>
              <a:rPr lang="en-US" sz="3200" b="1" dirty="0" err="1">
                <a:solidFill>
                  <a:srgbClr val="006600"/>
                </a:solidFill>
                <a:latin typeface="Calibri"/>
              </a:rPr>
              <a:t>trang</a:t>
            </a:r>
            <a:r>
              <a:rPr lang="en-US" sz="3200" b="1" dirty="0">
                <a:solidFill>
                  <a:srgbClr val="006600"/>
                </a:solidFill>
                <a:latin typeface="Calibri"/>
              </a:rPr>
              <a:t> </a:t>
            </a:r>
            <a:r>
              <a:rPr lang="en-US" sz="3200" b="1" dirty="0" err="1">
                <a:solidFill>
                  <a:srgbClr val="006600"/>
                </a:solidFill>
                <a:latin typeface="Calibri"/>
              </a:rPr>
              <a:t>trước</a:t>
            </a:r>
            <a:r>
              <a:rPr lang="en-US" sz="3200" b="1" dirty="0">
                <a:solidFill>
                  <a:srgbClr val="006600"/>
                </a:solidFill>
                <a:latin typeface="Calibri"/>
              </a:rPr>
              <a:t>, </a:t>
            </a:r>
            <a:r>
              <a:rPr lang="en-US" sz="3200" b="1" dirty="0" err="1">
                <a:solidFill>
                  <a:srgbClr val="006600"/>
                </a:solidFill>
                <a:latin typeface="Calibri"/>
              </a:rPr>
              <a:t>em</a:t>
            </a:r>
            <a:r>
              <a:rPr lang="en-US" sz="3200" b="1" dirty="0">
                <a:solidFill>
                  <a:srgbClr val="006600"/>
                </a:solidFill>
                <a:latin typeface="Calibri"/>
              </a:rPr>
              <a:t> </a:t>
            </a:r>
            <a:r>
              <a:rPr lang="en-US" sz="3200" b="1" dirty="0" err="1">
                <a:solidFill>
                  <a:srgbClr val="006600"/>
                </a:solidFill>
                <a:latin typeface="Calibri"/>
              </a:rPr>
              <a:t>nhấn</a:t>
            </a:r>
            <a:r>
              <a:rPr lang="en-US" sz="3200" b="1" dirty="0">
                <a:solidFill>
                  <a:srgbClr val="006600"/>
                </a:solidFill>
                <a:latin typeface="Calibri"/>
              </a:rPr>
              <a:t> </a:t>
            </a:r>
            <a:r>
              <a:rPr lang="en-US" sz="3200" b="1" dirty="0" err="1">
                <a:solidFill>
                  <a:srgbClr val="006600"/>
                </a:solidFill>
                <a:latin typeface="Calibri"/>
              </a:rPr>
              <a:t>chuột</a:t>
            </a:r>
            <a:r>
              <a:rPr lang="en-US" sz="3200" b="1" dirty="0">
                <a:solidFill>
                  <a:srgbClr val="006600"/>
                </a:solidFill>
                <a:latin typeface="Calibri"/>
              </a:rPr>
              <a:t> </a:t>
            </a:r>
            <a:r>
              <a:rPr lang="en-US" sz="3200" b="1" dirty="0" err="1">
                <a:solidFill>
                  <a:srgbClr val="006600"/>
                </a:solidFill>
                <a:latin typeface="Calibri"/>
              </a:rPr>
              <a:t>vào</a:t>
            </a:r>
            <a:r>
              <a:rPr lang="en-US" sz="3200" b="1" dirty="0">
                <a:solidFill>
                  <a:srgbClr val="006600"/>
                </a:solidFill>
                <a:latin typeface="Calibri"/>
              </a:rPr>
              <a:t> </a:t>
            </a:r>
            <a:r>
              <a:rPr lang="en-US" sz="3200" b="1" dirty="0" err="1">
                <a:solidFill>
                  <a:srgbClr val="006600"/>
                </a:solidFill>
                <a:latin typeface="Calibri"/>
              </a:rPr>
              <a:t>các</a:t>
            </a:r>
            <a:r>
              <a:rPr lang="en-US" sz="3200" b="1" dirty="0">
                <a:solidFill>
                  <a:srgbClr val="006600"/>
                </a:solidFill>
                <a:latin typeface="Calibri"/>
              </a:rPr>
              <a:t> </a:t>
            </a:r>
            <a:r>
              <a:rPr lang="en-US" sz="3200" b="1" dirty="0" err="1">
                <a:solidFill>
                  <a:srgbClr val="006600"/>
                </a:solidFill>
                <a:latin typeface="Calibri"/>
              </a:rPr>
              <a:t>biểu</a:t>
            </a:r>
            <a:r>
              <a:rPr lang="en-US" sz="3200" b="1" dirty="0">
                <a:solidFill>
                  <a:srgbClr val="006600"/>
                </a:solidFill>
                <a:latin typeface="Calibri"/>
              </a:rPr>
              <a:t> </a:t>
            </a:r>
            <a:r>
              <a:rPr lang="en-US" sz="3200" b="1" dirty="0" err="1">
                <a:solidFill>
                  <a:srgbClr val="006600"/>
                </a:solidFill>
                <a:latin typeface="Calibri"/>
              </a:rPr>
              <a:t>tượng</a:t>
            </a:r>
            <a:r>
              <a:rPr lang="en-US" sz="3200" b="1" dirty="0">
                <a:solidFill>
                  <a:srgbClr val="006600"/>
                </a:solidFill>
                <a:latin typeface="Calibri"/>
              </a:rPr>
              <a:t> </a:t>
            </a:r>
            <a:r>
              <a:rPr lang="en-US" sz="3200" b="1" dirty="0" err="1">
                <a:solidFill>
                  <a:srgbClr val="006600"/>
                </a:solidFill>
                <a:latin typeface="Calibri"/>
              </a:rPr>
              <a:t>trên</a:t>
            </a:r>
            <a:r>
              <a:rPr lang="en-US" sz="3200" b="1" dirty="0">
                <a:solidFill>
                  <a:srgbClr val="006600"/>
                </a:solidFill>
                <a:latin typeface="Calibri"/>
              </a:rPr>
              <a:t> </a:t>
            </a:r>
            <a:r>
              <a:rPr lang="en-US" sz="3200" b="1" dirty="0" err="1">
                <a:solidFill>
                  <a:srgbClr val="006600"/>
                </a:solidFill>
                <a:latin typeface="Calibri"/>
              </a:rPr>
              <a:t>thanh</a:t>
            </a:r>
            <a:r>
              <a:rPr lang="en-US" sz="3200" b="1" dirty="0">
                <a:solidFill>
                  <a:srgbClr val="006600"/>
                </a:solidFill>
                <a:latin typeface="Calibri"/>
              </a:rPr>
              <a:t> </a:t>
            </a:r>
            <a:r>
              <a:rPr lang="en-US" sz="3200" b="1" dirty="0" err="1">
                <a:solidFill>
                  <a:srgbClr val="006600"/>
                </a:solidFill>
                <a:latin typeface="Calibri"/>
              </a:rPr>
              <a:t>điều</a:t>
            </a:r>
            <a:r>
              <a:rPr lang="en-US" sz="3200" b="1" dirty="0">
                <a:solidFill>
                  <a:srgbClr val="006600"/>
                </a:solidFill>
                <a:latin typeface="Calibri"/>
              </a:rPr>
              <a:t> </a:t>
            </a:r>
            <a:r>
              <a:rPr lang="en-US" sz="3200" b="1" dirty="0" err="1">
                <a:solidFill>
                  <a:srgbClr val="006600"/>
                </a:solidFill>
                <a:latin typeface="Calibri"/>
              </a:rPr>
              <a:t>khiển</a:t>
            </a:r>
            <a:r>
              <a:rPr lang="en-US" sz="3200" b="1" dirty="0">
                <a:solidFill>
                  <a:srgbClr val="006600"/>
                </a:solidFill>
                <a:latin typeface="Calibri"/>
              </a:rPr>
              <a:t> ở </a:t>
            </a:r>
            <a:r>
              <a:rPr lang="en-US" sz="3200" b="1" dirty="0" err="1">
                <a:solidFill>
                  <a:srgbClr val="006600"/>
                </a:solidFill>
                <a:latin typeface="Calibri"/>
              </a:rPr>
              <a:t>phía</a:t>
            </a:r>
            <a:r>
              <a:rPr lang="en-US" sz="3200" b="1" dirty="0">
                <a:solidFill>
                  <a:srgbClr val="006600"/>
                </a:solidFill>
                <a:latin typeface="Calibri"/>
              </a:rPr>
              <a:t> </a:t>
            </a:r>
            <a:r>
              <a:rPr lang="en-US" sz="3200" b="1" dirty="0" err="1">
                <a:solidFill>
                  <a:srgbClr val="006600"/>
                </a:solidFill>
                <a:latin typeface="Calibri"/>
              </a:rPr>
              <a:t>dưới</a:t>
            </a:r>
            <a:r>
              <a:rPr lang="en-US" sz="3200" b="1" dirty="0">
                <a:solidFill>
                  <a:srgbClr val="006600"/>
                </a:solidFill>
                <a:latin typeface="Calibri"/>
              </a:rPr>
              <a:t>.</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457" y="5134425"/>
            <a:ext cx="4605865" cy="6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2990591" y="4928806"/>
            <a:ext cx="10295467" cy="112727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6" name="Rectangle 15"/>
          <p:cNvSpPr/>
          <p:nvPr/>
        </p:nvSpPr>
        <p:spPr>
          <a:xfrm>
            <a:off x="4480725" y="3465284"/>
            <a:ext cx="3928533" cy="711200"/>
          </a:xfrm>
          <a:prstGeom prst="rect">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smtClean="0">
                <a:solidFill>
                  <a:srgbClr val="006600"/>
                </a:solidFill>
              </a:rPr>
              <a:t>Chạy / Tạm dừng</a:t>
            </a:r>
            <a:endParaRPr lang="en-US" b="1">
              <a:solidFill>
                <a:srgbClr val="006600"/>
              </a:solidFill>
            </a:endParaRPr>
          </a:p>
        </p:txBody>
      </p:sp>
      <p:cxnSp>
        <p:nvCxnSpPr>
          <p:cNvPr id="19" name="Straight Connector 18"/>
          <p:cNvCxnSpPr/>
          <p:nvPr/>
        </p:nvCxnSpPr>
        <p:spPr>
          <a:xfrm flipH="1">
            <a:off x="3938858" y="3770084"/>
            <a:ext cx="541867"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38858" y="3770084"/>
            <a:ext cx="0" cy="1364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763793" y="3378199"/>
            <a:ext cx="2657733" cy="1074056"/>
          </a:xfrm>
          <a:prstGeom prst="rect">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err="1" smtClean="0">
                <a:solidFill>
                  <a:srgbClr val="006600"/>
                </a:solidFill>
              </a:rPr>
              <a:t>Trở</a:t>
            </a:r>
            <a:r>
              <a:rPr lang="en-US" b="1" dirty="0" smtClean="0">
                <a:solidFill>
                  <a:srgbClr val="006600"/>
                </a:solidFill>
              </a:rPr>
              <a:t> </a:t>
            </a:r>
            <a:r>
              <a:rPr lang="en-US" b="1" dirty="0" err="1" smtClean="0">
                <a:solidFill>
                  <a:srgbClr val="006600"/>
                </a:solidFill>
              </a:rPr>
              <a:t>về</a:t>
            </a:r>
            <a:r>
              <a:rPr lang="en-US" b="1" dirty="0" smtClean="0">
                <a:solidFill>
                  <a:srgbClr val="006600"/>
                </a:solidFill>
              </a:rPr>
              <a:t> </a:t>
            </a:r>
            <a:r>
              <a:rPr lang="en-US" b="1" dirty="0" err="1" smtClean="0">
                <a:solidFill>
                  <a:srgbClr val="006600"/>
                </a:solidFill>
              </a:rPr>
              <a:t>trang</a:t>
            </a:r>
            <a:r>
              <a:rPr lang="en-US" b="1" dirty="0" smtClean="0">
                <a:solidFill>
                  <a:srgbClr val="006600"/>
                </a:solidFill>
              </a:rPr>
              <a:t> </a:t>
            </a:r>
            <a:r>
              <a:rPr lang="en-US" b="1" dirty="0" err="1" smtClean="0">
                <a:solidFill>
                  <a:srgbClr val="006600"/>
                </a:solidFill>
              </a:rPr>
              <a:t>trước</a:t>
            </a:r>
            <a:endParaRPr lang="en-US" b="1" dirty="0">
              <a:solidFill>
                <a:srgbClr val="006600"/>
              </a:solidFill>
            </a:endParaRPr>
          </a:p>
        </p:txBody>
      </p:sp>
      <p:cxnSp>
        <p:nvCxnSpPr>
          <p:cNvPr id="24" name="Straight Connector 23"/>
          <p:cNvCxnSpPr/>
          <p:nvPr/>
        </p:nvCxnSpPr>
        <p:spPr>
          <a:xfrm flipH="1">
            <a:off x="10170324" y="3770084"/>
            <a:ext cx="541867"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170324" y="3770086"/>
            <a:ext cx="0" cy="13788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150724" y="5751285"/>
            <a:ext cx="0" cy="11684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744324" y="6919684"/>
            <a:ext cx="40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815659" y="6320968"/>
            <a:ext cx="2928667" cy="1074056"/>
          </a:xfrm>
          <a:prstGeom prst="rect">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smtClean="0">
                <a:solidFill>
                  <a:srgbClr val="006600"/>
                </a:solidFill>
              </a:rPr>
              <a:t>Chuyển sang trang sau</a:t>
            </a:r>
            <a:endParaRPr lang="en-US" b="1">
              <a:solidFill>
                <a:srgbClr val="006600"/>
              </a:solidFill>
            </a:endParaRPr>
          </a:p>
        </p:txBody>
      </p:sp>
      <p:cxnSp>
        <p:nvCxnSpPr>
          <p:cNvPr id="29" name="Straight Connector 28"/>
          <p:cNvCxnSpPr/>
          <p:nvPr/>
        </p:nvCxnSpPr>
        <p:spPr>
          <a:xfrm>
            <a:off x="7460991" y="5700486"/>
            <a:ext cx="0" cy="11684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054591" y="6868885"/>
            <a:ext cx="40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84193" y="6524170"/>
            <a:ext cx="4470401" cy="598716"/>
          </a:xfrm>
          <a:prstGeom prst="rect">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err="1" smtClean="0">
                <a:solidFill>
                  <a:srgbClr val="006600"/>
                </a:solidFill>
              </a:rPr>
              <a:t>Điều</a:t>
            </a:r>
            <a:r>
              <a:rPr lang="en-US" b="1" dirty="0" smtClean="0">
                <a:solidFill>
                  <a:srgbClr val="006600"/>
                </a:solidFill>
              </a:rPr>
              <a:t> </a:t>
            </a:r>
            <a:r>
              <a:rPr lang="en-US" b="1" dirty="0" err="1" smtClean="0">
                <a:solidFill>
                  <a:srgbClr val="006600"/>
                </a:solidFill>
              </a:rPr>
              <a:t>chỉnh</a:t>
            </a:r>
            <a:r>
              <a:rPr lang="en-US" b="1" dirty="0" smtClean="0">
                <a:solidFill>
                  <a:srgbClr val="006600"/>
                </a:solidFill>
              </a:rPr>
              <a:t> </a:t>
            </a:r>
            <a:r>
              <a:rPr lang="en-US" b="1" dirty="0" err="1" smtClean="0">
                <a:solidFill>
                  <a:srgbClr val="006600"/>
                </a:solidFill>
              </a:rPr>
              <a:t>âm</a:t>
            </a:r>
            <a:r>
              <a:rPr lang="en-US" b="1" dirty="0" smtClean="0">
                <a:solidFill>
                  <a:srgbClr val="006600"/>
                </a:solidFill>
              </a:rPr>
              <a:t> </a:t>
            </a:r>
            <a:r>
              <a:rPr lang="en-US" b="1" dirty="0" err="1" smtClean="0">
                <a:solidFill>
                  <a:srgbClr val="006600"/>
                </a:solidFill>
              </a:rPr>
              <a:t>lượng</a:t>
            </a:r>
            <a:endParaRPr lang="en-US" b="1" dirty="0">
              <a:solidFill>
                <a:srgbClr val="006600"/>
              </a:solidFill>
            </a:endParaRPr>
          </a:p>
        </p:txBody>
      </p:sp>
      <p:cxnSp>
        <p:nvCxnSpPr>
          <p:cNvPr id="32" name="Straight Connector 31"/>
          <p:cNvCxnSpPr/>
          <p:nvPr/>
        </p:nvCxnSpPr>
        <p:spPr>
          <a:xfrm>
            <a:off x="7867391" y="5700484"/>
            <a:ext cx="0" cy="2235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054594" y="7935684"/>
            <a:ext cx="812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906859" y="7630886"/>
            <a:ext cx="5147733" cy="598716"/>
          </a:xfrm>
          <a:prstGeom prst="rect">
            <a:avLst/>
          </a:prstGeom>
          <a:solidFill>
            <a:srgbClr val="FFC0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smtClean="0">
                <a:solidFill>
                  <a:srgbClr val="006600"/>
                </a:solidFill>
              </a:rPr>
              <a:t>Thu / phóng màn hình</a:t>
            </a:r>
            <a:endParaRPr lang="en-US" b="1">
              <a:solidFill>
                <a:srgbClr val="006600"/>
              </a:solidFill>
            </a:endParaRP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2058" y="5116284"/>
            <a:ext cx="3793067" cy="64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a:off x="10319" y="0"/>
            <a:ext cx="16256000" cy="711200"/>
          </a:xfrm>
          <a:prstGeom prst="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733" b="1">
                <a:solidFill>
                  <a:srgbClr val="FFFF00"/>
                </a:solidFill>
                <a:latin typeface="Calibri Light"/>
              </a:rPr>
              <a:t>MỘT SỐ LƯU Ý KHI SỬ DỤNG BÀI GIẢNG</a:t>
            </a:r>
          </a:p>
        </p:txBody>
      </p:sp>
    </p:spTree>
    <p:custDataLst>
      <p:tags r:id="rId1"/>
    </p:custDataLst>
    <p:extLst>
      <p:ext uri="{BB962C8B-B14F-4D97-AF65-F5344CB8AC3E}">
        <p14:creationId xmlns:p14="http://schemas.microsoft.com/office/powerpoint/2010/main" val="3934316585"/>
      </p:ext>
    </p:extLst>
  </p:cSld>
  <p:clrMapOvr>
    <a:masterClrMapping/>
  </p:clrMapOvr>
  <p:transition advTm="352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6763" y="1583709"/>
            <a:ext cx="16256000" cy="686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fontAlgn="auto" hangingPunct="1">
              <a:spcBef>
                <a:spcPts val="0"/>
              </a:spcBef>
              <a:spcAft>
                <a:spcPts val="0"/>
              </a:spcAft>
            </a:pPr>
            <a:r>
              <a:rPr lang="vi-VN" sz="2933" b="1">
                <a:solidFill>
                  <a:srgbClr val="002060"/>
                </a:solidFill>
                <a:latin typeface="Times New Roman" pitchFamily="18" charset="0"/>
                <a:cs typeface="Times New Roman" pitchFamily="18" charset="0"/>
              </a:rPr>
              <a:t>1. Kiến thức</a:t>
            </a:r>
            <a:endParaRPr lang="vi-VN" sz="2933">
              <a:solidFill>
                <a:srgbClr val="002060"/>
              </a:solidFill>
              <a:latin typeface="Times New Roman" pitchFamily="18" charset="0"/>
              <a:cs typeface="Times New Roman" pitchFamily="18" charset="0"/>
            </a:endParaRPr>
          </a:p>
          <a:p>
            <a:pPr eaLnBrk="1" fontAlgn="auto" hangingPunct="1">
              <a:spcBef>
                <a:spcPts val="0"/>
              </a:spcBef>
              <a:spcAft>
                <a:spcPts val="0"/>
              </a:spcAft>
            </a:pPr>
            <a:r>
              <a:rPr lang="vi-VN" sz="2933">
                <a:solidFill>
                  <a:prstClr val="black"/>
                </a:solidFill>
                <a:latin typeface="Times New Roman" pitchFamily="18" charset="0"/>
                <a:cs typeface="Times New Roman" pitchFamily="18" charset="0"/>
              </a:rPr>
              <a:t>- Giúp HS đọc đúng, rõ ràng bài đọc </a:t>
            </a:r>
            <a:r>
              <a:rPr lang="vi-VN" sz="2933" i="1">
                <a:solidFill>
                  <a:prstClr val="black"/>
                </a:solidFill>
                <a:latin typeface="Times New Roman" pitchFamily="18" charset="0"/>
                <a:cs typeface="Times New Roman" pitchFamily="18" charset="0"/>
              </a:rPr>
              <a:t>Làm việc thật là vui</a:t>
            </a:r>
            <a:r>
              <a:rPr lang="vi-VN" sz="2933">
                <a:solidFill>
                  <a:prstClr val="black"/>
                </a:solidFill>
                <a:latin typeface="Times New Roman" pitchFamily="18" charset="0"/>
                <a:cs typeface="Times New Roman" pitchFamily="18" charset="0"/>
              </a:rPr>
              <a:t>, biết ngắt nghỉ, nhấn giọng phù hợp;</a:t>
            </a:r>
          </a:p>
          <a:p>
            <a:pPr eaLnBrk="1" fontAlgn="auto" hangingPunct="1">
              <a:spcBef>
                <a:spcPts val="0"/>
              </a:spcBef>
              <a:spcAft>
                <a:spcPts val="0"/>
              </a:spcAft>
            </a:pPr>
            <a:r>
              <a:rPr lang="vi-VN" sz="2933">
                <a:solidFill>
                  <a:prstClr val="black"/>
                </a:solidFill>
                <a:latin typeface="Times New Roman" pitchFamily="18" charset="0"/>
                <a:cs typeface="Times New Roman" pitchFamily="18" charset="0"/>
              </a:rPr>
              <a:t>- Giúp HS trả lời được các câu hỏi có liên quan đến bài đọc. Tự tìm đọc các bài viết về những hoạt động của thiếu nhi; trao đổi, chia sẻ với các bạn về bài đã đọc: tên tác giả, tên bài đọc và những hình ảnh, chi tiết, nhân vật em thích;</a:t>
            </a:r>
          </a:p>
          <a:p>
            <a:pPr eaLnBrk="1" fontAlgn="auto" hangingPunct="1">
              <a:spcBef>
                <a:spcPts val="0"/>
              </a:spcBef>
              <a:spcAft>
                <a:spcPts val="0"/>
              </a:spcAft>
            </a:pPr>
            <a:r>
              <a:rPr lang="vi-VN" sz="2933">
                <a:solidFill>
                  <a:prstClr val="black"/>
                </a:solidFill>
                <a:latin typeface="Times New Roman" pitchFamily="18" charset="0"/>
                <a:cs typeface="Times New Roman" pitchFamily="18" charset="0"/>
              </a:rPr>
              <a:t>- Biết chia sẻ trải nghiệm, suy nghĩ, cảm xúc có liên quan đến bài đọc; trao đổi về nội dung của bài đọc và các chi tiết trong tranh.</a:t>
            </a:r>
          </a:p>
          <a:p>
            <a:pPr eaLnBrk="1" fontAlgn="auto" hangingPunct="1">
              <a:spcBef>
                <a:spcPts val="0"/>
              </a:spcBef>
              <a:spcAft>
                <a:spcPts val="0"/>
              </a:spcAft>
            </a:pPr>
            <a:r>
              <a:rPr lang="vi-VN" sz="2933" b="1">
                <a:solidFill>
                  <a:srgbClr val="002060"/>
                </a:solidFill>
                <a:latin typeface="Times New Roman" pitchFamily="18" charset="0"/>
                <a:cs typeface="Times New Roman" pitchFamily="18" charset="0"/>
              </a:rPr>
              <a:t>2. Năng lực</a:t>
            </a:r>
            <a:endParaRPr lang="vi-VN" sz="2933">
              <a:solidFill>
                <a:srgbClr val="002060"/>
              </a:solidFill>
              <a:latin typeface="Times New Roman" pitchFamily="18" charset="0"/>
              <a:cs typeface="Times New Roman" pitchFamily="18" charset="0"/>
            </a:endParaRPr>
          </a:p>
          <a:p>
            <a:pPr eaLnBrk="1" fontAlgn="auto" hangingPunct="1">
              <a:spcBef>
                <a:spcPts val="0"/>
              </a:spcBef>
              <a:spcAft>
                <a:spcPts val="0"/>
              </a:spcAft>
            </a:pPr>
            <a:r>
              <a:rPr lang="vi-VN" sz="2933">
                <a:solidFill>
                  <a:prstClr val="black"/>
                </a:solidFill>
                <a:latin typeface="Times New Roman" pitchFamily="18" charset="0"/>
                <a:cs typeface="Times New Roman" pitchFamily="18" charset="0"/>
              </a:rPr>
              <a:t>+ Năng lực giao tiếp, hợp tác: Trao đổi, thảo luận để thực hiện các nhiệm vụ học tập;</a:t>
            </a:r>
          </a:p>
          <a:p>
            <a:pPr eaLnBrk="1" fontAlgn="auto" hangingPunct="1">
              <a:spcBef>
                <a:spcPts val="0"/>
              </a:spcBef>
              <a:spcAft>
                <a:spcPts val="0"/>
              </a:spcAft>
            </a:pPr>
            <a:r>
              <a:rPr lang="vi-VN" sz="2933">
                <a:solidFill>
                  <a:prstClr val="black"/>
                </a:solidFill>
                <a:latin typeface="Times New Roman" pitchFamily="18" charset="0"/>
                <a:cs typeface="Times New Roman" pitchFamily="18" charset="0"/>
              </a:rPr>
              <a:t>+ Năng lực giải quyết vấn đề và sáng tạo: Sử dụng các kiến thức đã học ứng dụng vào thực tế, tìm tòi, phát hiện giải quyết các nhiệm vụ trong cuộc sống.</a:t>
            </a:r>
          </a:p>
          <a:p>
            <a:pPr eaLnBrk="1" fontAlgn="auto" hangingPunct="1">
              <a:spcBef>
                <a:spcPts val="0"/>
              </a:spcBef>
              <a:spcAft>
                <a:spcPts val="0"/>
              </a:spcAft>
            </a:pPr>
            <a:r>
              <a:rPr lang="vi-VN" sz="2933">
                <a:solidFill>
                  <a:prstClr val="black"/>
                </a:solidFill>
                <a:latin typeface="Times New Roman" pitchFamily="18" charset="0"/>
                <a:cs typeface="Times New Roman" pitchFamily="18" charset="0"/>
              </a:rPr>
              <a:t>+ Phát triển năng lực quan sát.</a:t>
            </a:r>
          </a:p>
          <a:p>
            <a:pPr eaLnBrk="1" fontAlgn="auto" hangingPunct="1">
              <a:spcBef>
                <a:spcPts val="0"/>
              </a:spcBef>
              <a:spcAft>
                <a:spcPts val="0"/>
              </a:spcAft>
            </a:pPr>
            <a:r>
              <a:rPr lang="vi-VN" sz="2933" b="1">
                <a:solidFill>
                  <a:srgbClr val="002060"/>
                </a:solidFill>
                <a:latin typeface="Times New Roman" pitchFamily="18" charset="0"/>
                <a:cs typeface="Times New Roman" pitchFamily="18" charset="0"/>
              </a:rPr>
              <a:t>3. Phẩm chất</a:t>
            </a:r>
            <a:endParaRPr lang="vi-VN" sz="2933">
              <a:solidFill>
                <a:srgbClr val="002060"/>
              </a:solidFill>
              <a:latin typeface="Times New Roman" pitchFamily="18" charset="0"/>
              <a:cs typeface="Times New Roman" pitchFamily="18" charset="0"/>
            </a:endParaRPr>
          </a:p>
          <a:p>
            <a:pPr eaLnBrk="1" fontAlgn="auto" hangingPunct="1">
              <a:spcBef>
                <a:spcPts val="0"/>
              </a:spcBef>
              <a:spcAft>
                <a:spcPts val="0"/>
              </a:spcAft>
            </a:pPr>
            <a:r>
              <a:rPr lang="vi-VN" sz="2933">
                <a:solidFill>
                  <a:prstClr val="black"/>
                </a:solidFill>
                <a:latin typeface="Times New Roman" pitchFamily="18" charset="0"/>
                <a:cs typeface="Times New Roman" pitchFamily="18" charset="0"/>
              </a:rPr>
              <a:t>- Biết quý trọng thời gian, yêu lao động, hình thành năng lực tự chủ trong học tập và sinh hoạt. Có khả năng nhận biết và bày tỏ tình cảm, cảm xúc. Biết chia sẻ, hòa đồng với mọi người.</a:t>
            </a:r>
          </a:p>
        </p:txBody>
      </p:sp>
      <p:sp>
        <p:nvSpPr>
          <p:cNvPr id="4100" name="Text Box 20"/>
          <p:cNvSpPr txBox="1">
            <a:spLocks noChangeArrowheads="1"/>
          </p:cNvSpPr>
          <p:nvPr/>
        </p:nvSpPr>
        <p:spPr bwMode="auto">
          <a:xfrm>
            <a:off x="6986853" y="-153968"/>
            <a:ext cx="1896533" cy="62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ct val="50000"/>
              </a:spcBef>
              <a:spcAft>
                <a:spcPts val="0"/>
              </a:spcAft>
            </a:pPr>
            <a:r>
              <a:rPr lang="en-US" sz="3467" b="1">
                <a:solidFill>
                  <a:prstClr val="black"/>
                </a:solidFill>
                <a:latin typeface="Times New Roman" pitchFamily="18" charset="0"/>
                <a:cs typeface="Times New Roman" pitchFamily="18" charset="0"/>
              </a:rPr>
              <a:t>Tập đọc</a:t>
            </a:r>
          </a:p>
        </p:txBody>
      </p:sp>
      <p:sp>
        <p:nvSpPr>
          <p:cNvPr id="4101" name="Text Box 3"/>
          <p:cNvSpPr txBox="1">
            <a:spLocks noChangeArrowheads="1"/>
          </p:cNvSpPr>
          <p:nvPr/>
        </p:nvSpPr>
        <p:spPr bwMode="auto">
          <a:xfrm>
            <a:off x="4869958" y="249088"/>
            <a:ext cx="8026855"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ct val="50000"/>
              </a:spcBef>
              <a:spcAft>
                <a:spcPts val="0"/>
              </a:spcAft>
            </a:pPr>
            <a:r>
              <a:rPr lang="en-US" sz="3733" b="1">
                <a:solidFill>
                  <a:srgbClr val="3333FF"/>
                </a:solidFill>
                <a:latin typeface="Times New Roman" pitchFamily="18" charset="0"/>
                <a:cs typeface="Times New Roman" pitchFamily="18" charset="0"/>
              </a:rPr>
              <a:t>Bài 4 – Làm việc thật là vui</a:t>
            </a:r>
          </a:p>
        </p:txBody>
      </p:sp>
      <p:sp>
        <p:nvSpPr>
          <p:cNvPr id="2" name="Rectangle 1"/>
          <p:cNvSpPr/>
          <p:nvPr/>
        </p:nvSpPr>
        <p:spPr>
          <a:xfrm>
            <a:off x="361243" y="702235"/>
            <a:ext cx="2999539" cy="584775"/>
          </a:xfrm>
          <a:prstGeom prst="rect">
            <a:avLst/>
          </a:prstGeom>
        </p:spPr>
        <p:txBody>
          <a:bodyPr wrap="none">
            <a:spAutoFit/>
          </a:bodyPr>
          <a:lstStyle/>
          <a:p>
            <a:pPr eaLnBrk="1" fontAlgn="auto" hangingPunct="1">
              <a:spcBef>
                <a:spcPts val="0"/>
              </a:spcBef>
              <a:spcAft>
                <a:spcPts val="0"/>
              </a:spcAft>
            </a:pPr>
            <a:r>
              <a:rPr lang="vi-VN" sz="3200" b="1">
                <a:solidFill>
                  <a:srgbClr val="FF0000"/>
                </a:solidFill>
                <a:latin typeface="Times New Roman" pitchFamily="18" charset="0"/>
                <a:cs typeface="Times New Roman" pitchFamily="18" charset="0"/>
              </a:rPr>
              <a:t>Yêu cầu cần đạt</a:t>
            </a:r>
            <a:endParaRPr lang="vi-VN" sz="320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3611902"/>
      </p:ext>
    </p:extLst>
  </p:cSld>
  <p:clrMapOvr>
    <a:masterClrMapping/>
  </p:clrMapOvr>
  <p:transition spd="slow" advTm="885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1000"/>
                                        <p:tgtEl>
                                          <p:spTgt spid="4098">
                                            <p:txEl>
                                              <p:pRg st="0" end="0"/>
                                            </p:txEl>
                                          </p:spTgt>
                                        </p:tgtEl>
                                      </p:cBhvr>
                                    </p:animEffect>
                                    <p:anim calcmode="lin" valueType="num">
                                      <p:cBhvr>
                                        <p:cTn id="8" dur="1000" fill="hold"/>
                                        <p:tgtEl>
                                          <p:spTgt spid="40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fade">
                                      <p:cBhvr>
                                        <p:cTn id="12" dur="1000"/>
                                        <p:tgtEl>
                                          <p:spTgt spid="4098">
                                            <p:txEl>
                                              <p:pRg st="1" end="1"/>
                                            </p:txEl>
                                          </p:spTgt>
                                        </p:tgtEl>
                                      </p:cBhvr>
                                    </p:animEffect>
                                    <p:anim calcmode="lin" valueType="num">
                                      <p:cBhvr>
                                        <p:cTn id="13"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transition="in" filter="fade">
                                      <p:cBhvr>
                                        <p:cTn id="17" dur="1000"/>
                                        <p:tgtEl>
                                          <p:spTgt spid="4098">
                                            <p:txEl>
                                              <p:pRg st="2" end="2"/>
                                            </p:txEl>
                                          </p:spTgt>
                                        </p:tgtEl>
                                      </p:cBhvr>
                                    </p:animEffect>
                                    <p:anim calcmode="lin" valueType="num">
                                      <p:cBhvr>
                                        <p:cTn id="18"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09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xEl>
                                              <p:pRg st="3" end="3"/>
                                            </p:txEl>
                                          </p:spTgt>
                                        </p:tgtEl>
                                        <p:attrNameLst>
                                          <p:attrName>style.visibility</p:attrName>
                                        </p:attrNameLst>
                                      </p:cBhvr>
                                      <p:to>
                                        <p:strVal val="visible"/>
                                      </p:to>
                                    </p:set>
                                    <p:animEffect transition="in" filter="fade">
                                      <p:cBhvr>
                                        <p:cTn id="22" dur="1000"/>
                                        <p:tgtEl>
                                          <p:spTgt spid="4098">
                                            <p:txEl>
                                              <p:pRg st="3" end="3"/>
                                            </p:txEl>
                                          </p:spTgt>
                                        </p:tgtEl>
                                      </p:cBhvr>
                                    </p:animEffect>
                                    <p:anim calcmode="lin" valueType="num">
                                      <p:cBhvr>
                                        <p:cTn id="23"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0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98">
                                            <p:txEl>
                                              <p:pRg st="4" end="4"/>
                                            </p:txEl>
                                          </p:spTgt>
                                        </p:tgtEl>
                                        <p:attrNameLst>
                                          <p:attrName>style.visibility</p:attrName>
                                        </p:attrNameLst>
                                      </p:cBhvr>
                                      <p:to>
                                        <p:strVal val="visible"/>
                                      </p:to>
                                    </p:set>
                                    <p:animEffect transition="in" filter="barn(inVertical)">
                                      <p:cBhvr>
                                        <p:cTn id="29" dur="500"/>
                                        <p:tgtEl>
                                          <p:spTgt spid="4098">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098">
                                            <p:txEl>
                                              <p:pRg st="5" end="5"/>
                                            </p:txEl>
                                          </p:spTgt>
                                        </p:tgtEl>
                                        <p:attrNameLst>
                                          <p:attrName>style.visibility</p:attrName>
                                        </p:attrNameLst>
                                      </p:cBhvr>
                                      <p:to>
                                        <p:strVal val="visible"/>
                                      </p:to>
                                    </p:set>
                                    <p:animEffect transition="in" filter="barn(inVertical)">
                                      <p:cBhvr>
                                        <p:cTn id="32" dur="500"/>
                                        <p:tgtEl>
                                          <p:spTgt spid="4098">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098">
                                            <p:txEl>
                                              <p:pRg st="6" end="6"/>
                                            </p:txEl>
                                          </p:spTgt>
                                        </p:tgtEl>
                                        <p:attrNameLst>
                                          <p:attrName>style.visibility</p:attrName>
                                        </p:attrNameLst>
                                      </p:cBhvr>
                                      <p:to>
                                        <p:strVal val="visible"/>
                                      </p:to>
                                    </p:set>
                                    <p:animEffect transition="in" filter="barn(inVertical)">
                                      <p:cBhvr>
                                        <p:cTn id="35" dur="500"/>
                                        <p:tgtEl>
                                          <p:spTgt spid="4098">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098">
                                            <p:txEl>
                                              <p:pRg st="7" end="7"/>
                                            </p:txEl>
                                          </p:spTgt>
                                        </p:tgtEl>
                                        <p:attrNameLst>
                                          <p:attrName>style.visibility</p:attrName>
                                        </p:attrNameLst>
                                      </p:cBhvr>
                                      <p:to>
                                        <p:strVal val="visible"/>
                                      </p:to>
                                    </p:set>
                                    <p:animEffect transition="in" filter="barn(inVertical)">
                                      <p:cBhvr>
                                        <p:cTn id="38" dur="500"/>
                                        <p:tgtEl>
                                          <p:spTgt spid="4098">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098">
                                            <p:txEl>
                                              <p:pRg st="8" end="8"/>
                                            </p:txEl>
                                          </p:spTgt>
                                        </p:tgtEl>
                                        <p:attrNameLst>
                                          <p:attrName>style.visibility</p:attrName>
                                        </p:attrNameLst>
                                      </p:cBhvr>
                                      <p:to>
                                        <p:strVal val="visible"/>
                                      </p:to>
                                    </p:set>
                                    <p:animEffect transition="in" filter="barn(inVertical)">
                                      <p:cBhvr>
                                        <p:cTn id="43" dur="500"/>
                                        <p:tgtEl>
                                          <p:spTgt spid="4098">
                                            <p:txEl>
                                              <p:pRg st="8" end="8"/>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4098">
                                            <p:txEl>
                                              <p:pRg st="9" end="9"/>
                                            </p:txEl>
                                          </p:spTgt>
                                        </p:tgtEl>
                                        <p:attrNameLst>
                                          <p:attrName>style.visibility</p:attrName>
                                        </p:attrNameLst>
                                      </p:cBhvr>
                                      <p:to>
                                        <p:strVal val="visible"/>
                                      </p:to>
                                    </p:set>
                                    <p:animEffect transition="in" filter="barn(inVertical)">
                                      <p:cBhvr>
                                        <p:cTn id="46" dur="500"/>
                                        <p:tgtEl>
                                          <p:spTgt spid="40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a:extLst>
              <a:ext uri="{FF2B5EF4-FFF2-40B4-BE49-F238E27FC236}">
                <a16:creationId xmlns="" xmlns:a16="http://schemas.microsoft.com/office/drawing/2014/main" id="{67085E1A-1A05-4834-BDFE-A021CD217E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695" t="13963" r="15432" b="9410"/>
          <a:stretch/>
        </p:blipFill>
        <p:spPr>
          <a:xfrm rot="5400000">
            <a:off x="4843970" y="-1719998"/>
            <a:ext cx="7290732" cy="12403289"/>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 xmlns:a16="http://schemas.microsoft.com/office/drawing/2014/main" id="{9E33FF87-1BC4-40F9-ADF7-1CBE9AB121CF}"/>
              </a:ext>
            </a:extLst>
          </p:cNvPr>
          <p:cNvCxnSpPr>
            <a:cxnSpLocks/>
          </p:cNvCxnSpPr>
          <p:nvPr/>
        </p:nvCxnSpPr>
        <p:spPr>
          <a:xfrm>
            <a:off x="976478" y="3358551"/>
            <a:ext cx="13112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 xmlns:a16="http://schemas.microsoft.com/office/drawing/2014/main" id="{CF742677-0762-4856-B619-D7E63B6E5EBE}"/>
              </a:ext>
            </a:extLst>
          </p:cNvPr>
          <p:cNvCxnSpPr>
            <a:cxnSpLocks/>
          </p:cNvCxnSpPr>
          <p:nvPr/>
        </p:nvCxnSpPr>
        <p:spPr>
          <a:xfrm>
            <a:off x="1356040" y="3552588"/>
            <a:ext cx="5060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 xmlns:a16="http://schemas.microsoft.com/office/drawing/2014/main" id="{3D061997-5C91-4D28-9FCA-CE356C6FBF87}"/>
              </a:ext>
            </a:extLst>
          </p:cNvPr>
          <p:cNvCxnSpPr>
            <a:cxnSpLocks/>
          </p:cNvCxnSpPr>
          <p:nvPr/>
        </p:nvCxnSpPr>
        <p:spPr>
          <a:xfrm>
            <a:off x="3051073" y="1364155"/>
            <a:ext cx="5060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 xmlns:a16="http://schemas.microsoft.com/office/drawing/2014/main" id="{EF1D8500-3039-41BE-8642-FB07BFED60B8}"/>
              </a:ext>
            </a:extLst>
          </p:cNvPr>
          <p:cNvCxnSpPr>
            <a:cxnSpLocks/>
          </p:cNvCxnSpPr>
          <p:nvPr/>
        </p:nvCxnSpPr>
        <p:spPr>
          <a:xfrm>
            <a:off x="13862846" y="1778223"/>
            <a:ext cx="8928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 xmlns:a16="http://schemas.microsoft.com/office/drawing/2014/main" id="{EDD2C576-0A0B-4FEC-A6B9-57D4B2CA893C}"/>
              </a:ext>
            </a:extLst>
          </p:cNvPr>
          <p:cNvCxnSpPr>
            <a:cxnSpLocks/>
          </p:cNvCxnSpPr>
          <p:nvPr/>
        </p:nvCxnSpPr>
        <p:spPr>
          <a:xfrm>
            <a:off x="14414937" y="1594192"/>
            <a:ext cx="8928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 xmlns:a16="http://schemas.microsoft.com/office/drawing/2014/main" id="{093F6B2F-9E8C-435D-B763-AEA8C219A7F0}"/>
              </a:ext>
            </a:extLst>
          </p:cNvPr>
          <p:cNvCxnSpPr>
            <a:cxnSpLocks/>
          </p:cNvCxnSpPr>
          <p:nvPr/>
        </p:nvCxnSpPr>
        <p:spPr>
          <a:xfrm>
            <a:off x="14309292" y="5033992"/>
            <a:ext cx="8928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 xmlns:a16="http://schemas.microsoft.com/office/drawing/2014/main" id="{09DA45AC-4D60-4EEA-866A-00FB0EB0DE3B}"/>
              </a:ext>
            </a:extLst>
          </p:cNvPr>
          <p:cNvCxnSpPr>
            <a:cxnSpLocks/>
          </p:cNvCxnSpPr>
          <p:nvPr/>
        </p:nvCxnSpPr>
        <p:spPr>
          <a:xfrm>
            <a:off x="14520582" y="5202209"/>
            <a:ext cx="34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 xmlns:a16="http://schemas.microsoft.com/office/drawing/2014/main" id="{90F128AB-2A4E-43E5-97F4-22CC7D474E71}"/>
              </a:ext>
            </a:extLst>
          </p:cNvPr>
          <p:cNvCxnSpPr>
            <a:cxnSpLocks/>
          </p:cNvCxnSpPr>
          <p:nvPr/>
        </p:nvCxnSpPr>
        <p:spPr>
          <a:xfrm>
            <a:off x="6524846" y="8307719"/>
            <a:ext cx="340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 xmlns:a16="http://schemas.microsoft.com/office/drawing/2014/main" id="{F6FBD7E5-A848-45DA-B90A-601AD7BFDA61}"/>
              </a:ext>
            </a:extLst>
          </p:cNvPr>
          <p:cNvSpPr/>
          <p:nvPr/>
        </p:nvSpPr>
        <p:spPr>
          <a:xfrm>
            <a:off x="2255900" y="5202210"/>
            <a:ext cx="168695" cy="168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14" name="30">
            <a:extLst>
              <a:ext uri="{FF2B5EF4-FFF2-40B4-BE49-F238E27FC236}">
                <a16:creationId xmlns="" xmlns:a16="http://schemas.microsoft.com/office/drawing/2014/main" id="{DAC81680-EC3C-456B-AC1B-B4D62833278A}"/>
              </a:ext>
            </a:extLst>
          </p:cNvPr>
          <p:cNvSpPr/>
          <p:nvPr/>
        </p:nvSpPr>
        <p:spPr>
          <a:xfrm>
            <a:off x="2255900" y="5559194"/>
            <a:ext cx="168695" cy="168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15" name="31">
            <a:extLst>
              <a:ext uri="{FF2B5EF4-FFF2-40B4-BE49-F238E27FC236}">
                <a16:creationId xmlns="" xmlns:a16="http://schemas.microsoft.com/office/drawing/2014/main" id="{B7E8A5F4-80D0-4378-873A-1AFC6C936174}"/>
              </a:ext>
            </a:extLst>
          </p:cNvPr>
          <p:cNvSpPr/>
          <p:nvPr/>
        </p:nvSpPr>
        <p:spPr>
          <a:xfrm>
            <a:off x="2252068" y="5969430"/>
            <a:ext cx="168695" cy="168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16" name="32">
            <a:extLst>
              <a:ext uri="{FF2B5EF4-FFF2-40B4-BE49-F238E27FC236}">
                <a16:creationId xmlns="" xmlns:a16="http://schemas.microsoft.com/office/drawing/2014/main" id="{5ED2F97C-03C1-46AA-93B9-D4562065573D}"/>
              </a:ext>
            </a:extLst>
          </p:cNvPr>
          <p:cNvSpPr/>
          <p:nvPr/>
        </p:nvSpPr>
        <p:spPr>
          <a:xfrm>
            <a:off x="14414936" y="2899805"/>
            <a:ext cx="174195" cy="1741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17" name="33">
            <a:extLst>
              <a:ext uri="{FF2B5EF4-FFF2-40B4-BE49-F238E27FC236}">
                <a16:creationId xmlns="" xmlns:a16="http://schemas.microsoft.com/office/drawing/2014/main" id="{7EB82FD3-4270-4605-8514-1185115DC8F1}"/>
              </a:ext>
            </a:extLst>
          </p:cNvPr>
          <p:cNvSpPr/>
          <p:nvPr/>
        </p:nvSpPr>
        <p:spPr>
          <a:xfrm>
            <a:off x="12404567" y="8307719"/>
            <a:ext cx="429560" cy="429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18" name="34">
            <a:extLst>
              <a:ext uri="{FF2B5EF4-FFF2-40B4-BE49-F238E27FC236}">
                <a16:creationId xmlns="" xmlns:a16="http://schemas.microsoft.com/office/drawing/2014/main" id="{5BC57DCA-E49E-4ECD-9154-FC00806210F4}"/>
              </a:ext>
            </a:extLst>
          </p:cNvPr>
          <p:cNvSpPr/>
          <p:nvPr/>
        </p:nvSpPr>
        <p:spPr>
          <a:xfrm>
            <a:off x="13055841" y="8615196"/>
            <a:ext cx="193137" cy="193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19" name="35">
            <a:extLst>
              <a:ext uri="{FF2B5EF4-FFF2-40B4-BE49-F238E27FC236}">
                <a16:creationId xmlns="" xmlns:a16="http://schemas.microsoft.com/office/drawing/2014/main" id="{B622EADE-7D93-4CA0-BDB3-A16297015644}"/>
              </a:ext>
            </a:extLst>
          </p:cNvPr>
          <p:cNvSpPr/>
          <p:nvPr/>
        </p:nvSpPr>
        <p:spPr>
          <a:xfrm>
            <a:off x="876651" y="1285137"/>
            <a:ext cx="309049" cy="309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20" name="36">
            <a:extLst>
              <a:ext uri="{FF2B5EF4-FFF2-40B4-BE49-F238E27FC236}">
                <a16:creationId xmlns="" xmlns:a16="http://schemas.microsoft.com/office/drawing/2014/main" id="{68BC9D8F-F623-4EA4-815D-8DE3483F08F8}"/>
              </a:ext>
            </a:extLst>
          </p:cNvPr>
          <p:cNvSpPr/>
          <p:nvPr/>
        </p:nvSpPr>
        <p:spPr>
          <a:xfrm>
            <a:off x="1292971" y="987398"/>
            <a:ext cx="193137" cy="193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21" name="37">
            <a:extLst>
              <a:ext uri="{FF2B5EF4-FFF2-40B4-BE49-F238E27FC236}">
                <a16:creationId xmlns="" xmlns:a16="http://schemas.microsoft.com/office/drawing/2014/main" id="{8A57394D-355B-4FB7-ACFB-32138A2F51DA}"/>
              </a:ext>
            </a:extLst>
          </p:cNvPr>
          <p:cNvSpPr/>
          <p:nvPr/>
        </p:nvSpPr>
        <p:spPr>
          <a:xfrm>
            <a:off x="1267828" y="7135749"/>
            <a:ext cx="309049" cy="309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22" name="38">
            <a:extLst>
              <a:ext uri="{FF2B5EF4-FFF2-40B4-BE49-F238E27FC236}">
                <a16:creationId xmlns="" xmlns:a16="http://schemas.microsoft.com/office/drawing/2014/main" id="{8E161094-691A-471C-8632-65F1684C5961}"/>
              </a:ext>
            </a:extLst>
          </p:cNvPr>
          <p:cNvSpPr/>
          <p:nvPr/>
        </p:nvSpPr>
        <p:spPr>
          <a:xfrm>
            <a:off x="13123967" y="1469175"/>
            <a:ext cx="125011" cy="1250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23" name="39">
            <a:extLst>
              <a:ext uri="{FF2B5EF4-FFF2-40B4-BE49-F238E27FC236}">
                <a16:creationId xmlns="" xmlns:a16="http://schemas.microsoft.com/office/drawing/2014/main" id="{D7AC1928-DA19-45C2-8771-B16711E0A7BD}"/>
              </a:ext>
            </a:extLst>
          </p:cNvPr>
          <p:cNvSpPr/>
          <p:nvPr/>
        </p:nvSpPr>
        <p:spPr>
          <a:xfrm>
            <a:off x="15307829" y="5574478"/>
            <a:ext cx="208693" cy="208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zh-CN" altLang="en-US">
              <a:solidFill>
                <a:prstClr val="white"/>
              </a:solidFill>
            </a:endParaRPr>
          </a:p>
        </p:txBody>
      </p:sp>
      <p:sp>
        <p:nvSpPr>
          <p:cNvPr id="27" name="TextBox 26">
            <a:extLst>
              <a:ext uri="{FF2B5EF4-FFF2-40B4-BE49-F238E27FC236}">
                <a16:creationId xmlns="" xmlns:a16="http://schemas.microsoft.com/office/drawing/2014/main" id="{D2498525-6E24-4DAE-87BF-7802486B196A}"/>
              </a:ext>
            </a:extLst>
          </p:cNvPr>
          <p:cNvSpPr txBox="1"/>
          <p:nvPr/>
        </p:nvSpPr>
        <p:spPr>
          <a:xfrm>
            <a:off x="4851688" y="2415037"/>
            <a:ext cx="7135635" cy="995209"/>
          </a:xfrm>
          <a:prstGeom prst="rect">
            <a:avLst/>
          </a:prstGeom>
          <a:noFill/>
        </p:spPr>
        <p:txBody>
          <a:bodyPr wrap="square" rtlCol="0">
            <a:spAutoFit/>
          </a:bodyPr>
          <a:lstStyle/>
          <a:p>
            <a:pPr eaLnBrk="1" fontAlgn="auto" hangingPunct="1">
              <a:spcBef>
                <a:spcPts val="0"/>
              </a:spcBef>
              <a:spcAft>
                <a:spcPts val="0"/>
              </a:spcAft>
              <a:defRPr/>
            </a:pPr>
            <a:r>
              <a:rPr lang="en-US" sz="5867" b="1">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rPr>
              <a:t>Khởi động</a:t>
            </a:r>
            <a:endParaRPr lang="en-US" sz="5867" b="1" dirty="0">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 xmlns:a16="http://schemas.microsoft.com/office/drawing/2014/main" id="{D696009B-60B3-4CB5-BDD1-F95D55238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7286" y="4078646"/>
            <a:ext cx="3996903" cy="5591413"/>
          </a:xfrm>
          <a:prstGeom prst="rect">
            <a:avLst/>
          </a:prstGeom>
        </p:spPr>
      </p:pic>
      <p:sp>
        <p:nvSpPr>
          <p:cNvPr id="28" name="TextBox 27">
            <a:extLst>
              <a:ext uri="{FF2B5EF4-FFF2-40B4-BE49-F238E27FC236}">
                <a16:creationId xmlns="" xmlns:a16="http://schemas.microsoft.com/office/drawing/2014/main" id="{D2498525-6E24-4DAE-87BF-7802486B196A}"/>
              </a:ext>
            </a:extLst>
          </p:cNvPr>
          <p:cNvSpPr txBox="1"/>
          <p:nvPr/>
        </p:nvSpPr>
        <p:spPr>
          <a:xfrm>
            <a:off x="3715045" y="3486904"/>
            <a:ext cx="9533933" cy="1077218"/>
          </a:xfrm>
          <a:prstGeom prst="rect">
            <a:avLst/>
          </a:prstGeom>
          <a:noFill/>
        </p:spPr>
        <p:txBody>
          <a:bodyPr wrap="square" rtlCol="0">
            <a:spAutoFit/>
          </a:bodyPr>
          <a:lstStyle/>
          <a:p>
            <a:pPr algn="ctr" eaLnBrk="1" fontAlgn="auto" hangingPunct="1">
              <a:spcBef>
                <a:spcPts val="0"/>
              </a:spcBef>
              <a:spcAft>
                <a:spcPts val="0"/>
              </a:spcAft>
              <a:defRPr/>
            </a:pPr>
            <a:r>
              <a:rPr lang="en-US" sz="6400" b="1">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rPr>
              <a:t>Khám phá bài đọc</a:t>
            </a:r>
            <a:endParaRPr lang="en-US" sz="6400" b="1" dirty="0">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ight Arrow 1"/>
          <p:cNvSpPr/>
          <p:nvPr/>
        </p:nvSpPr>
        <p:spPr>
          <a:xfrm>
            <a:off x="3051072" y="2615197"/>
            <a:ext cx="1378600" cy="743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vi-VN">
              <a:solidFill>
                <a:prstClr val="white"/>
              </a:solidFill>
            </a:endParaRPr>
          </a:p>
        </p:txBody>
      </p:sp>
      <p:sp>
        <p:nvSpPr>
          <p:cNvPr id="29" name="Right Arrow 28"/>
          <p:cNvSpPr/>
          <p:nvPr/>
        </p:nvSpPr>
        <p:spPr>
          <a:xfrm>
            <a:off x="3024127" y="3704146"/>
            <a:ext cx="1378600" cy="743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vi-VN">
              <a:solidFill>
                <a:prstClr val="white"/>
              </a:solidFill>
            </a:endParaRPr>
          </a:p>
        </p:txBody>
      </p:sp>
      <p:sp>
        <p:nvSpPr>
          <p:cNvPr id="30" name="TextBox 29">
            <a:extLst>
              <a:ext uri="{FF2B5EF4-FFF2-40B4-BE49-F238E27FC236}">
                <a16:creationId xmlns="" xmlns:a16="http://schemas.microsoft.com/office/drawing/2014/main" id="{D2498525-6E24-4DAE-87BF-7802486B196A}"/>
              </a:ext>
            </a:extLst>
          </p:cNvPr>
          <p:cNvSpPr txBox="1"/>
          <p:nvPr/>
        </p:nvSpPr>
        <p:spPr>
          <a:xfrm>
            <a:off x="4708775" y="4761423"/>
            <a:ext cx="9533933" cy="995209"/>
          </a:xfrm>
          <a:prstGeom prst="rect">
            <a:avLst/>
          </a:prstGeom>
          <a:noFill/>
        </p:spPr>
        <p:txBody>
          <a:bodyPr wrap="square" rtlCol="0">
            <a:spAutoFit/>
          </a:bodyPr>
          <a:lstStyle/>
          <a:p>
            <a:pPr eaLnBrk="1" fontAlgn="auto" hangingPunct="1">
              <a:spcBef>
                <a:spcPts val="0"/>
              </a:spcBef>
              <a:spcAft>
                <a:spcPts val="0"/>
              </a:spcAft>
              <a:defRPr/>
            </a:pPr>
            <a:r>
              <a:rPr lang="en-US" sz="5867" b="1">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rPr>
              <a:t>Tìm hiểu nội dung bài đọc</a:t>
            </a:r>
            <a:endParaRPr lang="en-US" sz="5867" b="1" dirty="0">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ight Arrow 30"/>
          <p:cNvSpPr/>
          <p:nvPr/>
        </p:nvSpPr>
        <p:spPr>
          <a:xfrm>
            <a:off x="3024127" y="4908297"/>
            <a:ext cx="1378600" cy="743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vi-VN">
              <a:solidFill>
                <a:prstClr val="white"/>
              </a:solidFill>
            </a:endParaRPr>
          </a:p>
        </p:txBody>
      </p:sp>
      <p:sp>
        <p:nvSpPr>
          <p:cNvPr id="32" name="TextBox 31">
            <a:extLst>
              <a:ext uri="{FF2B5EF4-FFF2-40B4-BE49-F238E27FC236}">
                <a16:creationId xmlns="" xmlns:a16="http://schemas.microsoft.com/office/drawing/2014/main" id="{D2498525-6E24-4DAE-87BF-7802486B196A}"/>
              </a:ext>
            </a:extLst>
          </p:cNvPr>
          <p:cNvSpPr txBox="1"/>
          <p:nvPr/>
        </p:nvSpPr>
        <p:spPr>
          <a:xfrm>
            <a:off x="4708775" y="6070546"/>
            <a:ext cx="9533933" cy="995209"/>
          </a:xfrm>
          <a:prstGeom prst="rect">
            <a:avLst/>
          </a:prstGeom>
          <a:noFill/>
        </p:spPr>
        <p:txBody>
          <a:bodyPr wrap="square" rtlCol="0">
            <a:spAutoFit/>
          </a:bodyPr>
          <a:lstStyle/>
          <a:p>
            <a:pPr eaLnBrk="1" fontAlgn="auto" hangingPunct="1">
              <a:spcBef>
                <a:spcPts val="0"/>
              </a:spcBef>
              <a:spcAft>
                <a:spcPts val="0"/>
              </a:spcAft>
              <a:defRPr/>
            </a:pPr>
            <a:r>
              <a:rPr lang="en-US" sz="5867" b="1">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rPr>
              <a:t>Vận dụng bài học</a:t>
            </a:r>
            <a:endParaRPr lang="en-US" sz="5867" b="1" dirty="0">
              <a:ln w="12700">
                <a:solidFill>
                  <a:srgbClr val="5B9BD5"/>
                </a:solidFill>
                <a:prstDash val="solid"/>
              </a:ln>
              <a:solidFill>
                <a:srgbClr val="FF0000"/>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ight Arrow 33"/>
          <p:cNvSpPr/>
          <p:nvPr/>
        </p:nvSpPr>
        <p:spPr>
          <a:xfrm>
            <a:off x="3024127" y="6217419"/>
            <a:ext cx="1378600" cy="743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vi-VN">
              <a:solidFill>
                <a:prstClr val="white"/>
              </a:solidFill>
            </a:endParaRPr>
          </a:p>
        </p:txBody>
      </p:sp>
      <p:sp>
        <p:nvSpPr>
          <p:cNvPr id="35" name="TextBox 34">
            <a:extLst>
              <a:ext uri="{FF2B5EF4-FFF2-40B4-BE49-F238E27FC236}">
                <a16:creationId xmlns="" xmlns:a16="http://schemas.microsoft.com/office/drawing/2014/main" id="{D2498525-6E24-4DAE-87BF-7802486B196A}"/>
              </a:ext>
            </a:extLst>
          </p:cNvPr>
          <p:cNvSpPr txBox="1"/>
          <p:nvPr/>
        </p:nvSpPr>
        <p:spPr>
          <a:xfrm>
            <a:off x="5268933" y="160835"/>
            <a:ext cx="6718391" cy="995209"/>
          </a:xfrm>
          <a:prstGeom prst="rect">
            <a:avLst/>
          </a:prstGeom>
          <a:noFill/>
        </p:spPr>
        <p:txBody>
          <a:bodyPr wrap="square" rtlCol="0">
            <a:spAutoFit/>
          </a:bodyPr>
          <a:lstStyle/>
          <a:p>
            <a:pPr eaLnBrk="1" fontAlgn="auto" hangingPunct="1">
              <a:spcBef>
                <a:spcPts val="0"/>
              </a:spcBef>
              <a:spcAft>
                <a:spcPts val="0"/>
              </a:spcAft>
              <a:defRPr/>
            </a:pPr>
            <a:r>
              <a:rPr lang="en-US" sz="5867" b="1">
                <a:ln w="12700">
                  <a:solidFill>
                    <a:srgbClr val="5B9BD5"/>
                  </a:solidFill>
                  <a:prstDash val="solid"/>
                </a:ln>
                <a:solidFill>
                  <a:prstClr val="black"/>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rPr>
              <a:t>Cấu trúc bài học</a:t>
            </a:r>
            <a:endParaRPr lang="en-US" sz="5867" b="1" dirty="0">
              <a:ln w="12700">
                <a:solidFill>
                  <a:srgbClr val="5B9BD5"/>
                </a:solidFill>
                <a:prstDash val="solid"/>
              </a:ln>
              <a:solidFill>
                <a:prstClr val="black"/>
              </a:solidFill>
              <a:effectLst>
                <a:outerShdw dist="38100" dir="2640000" algn="bl" rotWithShape="0">
                  <a:srgbClr val="5B9BD5"/>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3274723"/>
      </p:ext>
    </p:extLst>
  </p:cSld>
  <p:clrMapOvr>
    <a:masterClrMapping/>
  </p:clrMapOvr>
  <mc:AlternateContent xmlns:mc="http://schemas.openxmlformats.org/markup-compatibility/2006">
    <mc:Choice xmlns:p14="http://schemas.microsoft.com/office/powerpoint/2010/main" Requires="p14">
      <p:transition spd="slow" p14:dur="2000" advTm="23863">
        <p14:ferris dir="l"/>
      </p:transition>
    </mc:Choice>
    <mc:Fallback>
      <p:transition spd="slow" advTm="238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heel(1)">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heel(1)">
                                      <p:cBhvr>
                                        <p:cTn id="23" dur="2000"/>
                                        <p:tgtEl>
                                          <p:spTgt spid="3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heel(1)">
                                      <p:cBhvr>
                                        <p:cTn id="26" dur="2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heel(1)">
                                      <p:cBhvr>
                                        <p:cTn id="31" dur="2000"/>
                                        <p:tgtEl>
                                          <p:spTgt spid="3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animBg="1"/>
      <p:bldP spid="29" grpId="0" animBg="1"/>
      <p:bldP spid="30" grpId="0"/>
      <p:bldP spid="31" grpId="0" animBg="1"/>
      <p:bldP spid="32"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649405" y="1164913"/>
            <a:ext cx="890851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effectLst>
                  <a:outerShdw blurRad="38100" dist="38100" dir="2700000" algn="tl">
                    <a:srgbClr val="000000">
                      <a:alpha val="43137"/>
                    </a:srgbClr>
                  </a:outerShdw>
                </a:effectLst>
                <a:latin typeface="Times New Roman" pitchFamily="18" charset="0"/>
              </a:rPr>
              <a:t>TRÒ CHƠI: EM YÊU CHUYỆN CỔ NƯỚC MÌNH</a:t>
            </a:r>
          </a:p>
        </p:txBody>
      </p:sp>
      <p:pic>
        <p:nvPicPr>
          <p:cNvPr id="3" name="Picture 6" descr="Top 18 Câu chuyện cổ tích Việt Nam hay nhất - Toplist.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9719" y="2362200"/>
            <a:ext cx="2514600" cy="1914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Tấm Cám - Truyện Cổ Tích Việt Nam Đặc Sắc - Mua Sách Online giá rẻ"/>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6526"/>
          <a:stretch/>
        </p:blipFill>
        <p:spPr bwMode="auto">
          <a:xfrm>
            <a:off x="10262773" y="2382899"/>
            <a:ext cx="2514600" cy="1914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Kho Tàng Truyện Cổ Tích Việt Nam - Cây Khế | Tiki">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03" t="20000" r="15455" b="13263"/>
          <a:stretch/>
        </p:blipFill>
        <p:spPr bwMode="auto">
          <a:xfrm>
            <a:off x="1051719" y="2362200"/>
            <a:ext cx="2498702" cy="1914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Kể tóm tắt truyện Sọ Dừa | Văn mẫu lớp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919" y="2378888"/>
            <a:ext cx="2498702" cy="18978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617134" y="149573"/>
            <a:ext cx="6255239" cy="1033121"/>
            <a:chOff x="4539228" y="210532"/>
            <a:chExt cx="6149694" cy="1033121"/>
          </a:xfrm>
        </p:grpSpPr>
        <p:grpSp>
          <p:nvGrpSpPr>
            <p:cNvPr id="8" name="Group 7"/>
            <p:cNvGrpSpPr/>
            <p:nvPr/>
          </p:nvGrpSpPr>
          <p:grpSpPr>
            <a:xfrm>
              <a:off x="4539228" y="210532"/>
              <a:ext cx="6149694" cy="1033121"/>
              <a:chOff x="4539228" y="210532"/>
              <a:chExt cx="6149694" cy="1033121"/>
            </a:xfrm>
          </p:grpSpPr>
          <p:sp>
            <p:nvSpPr>
              <p:cNvPr id="10" name="TextBox 9"/>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1" name="TextBox 10"/>
              <p:cNvSpPr txBox="1"/>
              <p:nvPr/>
            </p:nvSpPr>
            <p:spPr>
              <a:xfrm>
                <a:off x="6313459" y="658878"/>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9" name="Straight Connector 8"/>
            <p:cNvCxnSpPr/>
            <p:nvPr/>
          </p:nvCxnSpPr>
          <p:spPr>
            <a:xfrm>
              <a:off x="6488577" y="1204330"/>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AutoShape 2" descr="Truyện Cổ Tích Việt Nam Đặc Sắc - Chú Cuội (Tái Bản) | Ti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ruyện Cổ Tích Việt Nam Đặc Sắc - Chú Cuội (Tái Bản) | Tik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ruyện Cổ Tích Việt Nam Đặc Sắc - Chú Cuội (Tái Bản) | Tiki">
            <a:hlinkClick r:id="rId7" action="ppaction://hlinkpres?slideindex=1&amp;slidetitle="/>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129" t="21554" r="19543" b="25956"/>
          <a:stretch/>
        </p:blipFill>
        <p:spPr bwMode="auto">
          <a:xfrm>
            <a:off x="13319919" y="2362200"/>
            <a:ext cx="2286000" cy="19252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 Tich Con Muoi | Đọc truyện sự tích con muỗi cho bé">
            <a:hlinkClick r:id="rId9" action="ppaction://hlinkpres?slideindex=1&amp;slidetitle="/>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1403"/>
          <a:stretch/>
        </p:blipFill>
        <p:spPr bwMode="auto">
          <a:xfrm>
            <a:off x="1080754" y="5410200"/>
            <a:ext cx="2469667" cy="1913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uyện cổ tích - Sự tích cây vú sữa - Terrabook - Video Dailymo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99719" y="5410199"/>
            <a:ext cx="2470603" cy="19130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op 10 Bài văn phân tích nhân vật Thánh Gióng trong truyền thuyết &quot;Thánh  Gióng&quot; hay nhất - Toplist.vn">
            <a:hlinkClick r:id="rId12" action="ppaction://hlinkpres?slideindex=1&amp;slidetitle="/>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4144" b="24005"/>
          <a:stretch/>
        </p:blipFill>
        <p:spPr bwMode="auto">
          <a:xfrm>
            <a:off x="7223919" y="5442283"/>
            <a:ext cx="2470603" cy="191306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Sự Tích Con Muỗi - Phim Cổ Tích Việt Nam Hay [HD 1080p] - YouTub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62773" y="5410199"/>
            <a:ext cx="2516830" cy="188098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ự Tích Chim Cuốc - Truyện Hay Về Loài Vật - YouTube"/>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9532" b="6061"/>
          <a:stretch/>
        </p:blipFill>
        <p:spPr bwMode="auto">
          <a:xfrm>
            <a:off x="13319920" y="5414210"/>
            <a:ext cx="2286000" cy="1876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030"/>
                                        </p:tgtEl>
                                      </p:cBhvr>
                                    </p:animEffect>
                                    <p:animScale>
                                      <p:cBhvr>
                                        <p:cTn id="23" dur="250" autoRev="1" fill="hold"/>
                                        <p:tgtEl>
                                          <p:spTgt spid="103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032"/>
                                        </p:tgtEl>
                                      </p:cBhvr>
                                    </p:animEffect>
                                    <p:animScale>
                                      <p:cBhvr>
                                        <p:cTn id="27" dur="250" autoRev="1" fill="hold"/>
                                        <p:tgtEl>
                                          <p:spTgt spid="10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1034"/>
                                        </p:tgtEl>
                                      </p:cBhvr>
                                    </p:animEffect>
                                    <p:animScale>
                                      <p:cBhvr>
                                        <p:cTn id="31" dur="250" autoRev="1" fill="hold"/>
                                        <p:tgtEl>
                                          <p:spTgt spid="1034"/>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1036"/>
                                        </p:tgtEl>
                                      </p:cBhvr>
                                    </p:animEffect>
                                    <p:animScale>
                                      <p:cBhvr>
                                        <p:cTn id="35" dur="250" autoRev="1" fill="hold"/>
                                        <p:tgtEl>
                                          <p:spTgt spid="1036"/>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1039"/>
                                        </p:tgtEl>
                                      </p:cBhvr>
                                    </p:animEffect>
                                    <p:animScale>
                                      <p:cBhvr>
                                        <p:cTn id="39" dur="250" autoRev="1" fill="hold"/>
                                        <p:tgtEl>
                                          <p:spTgt spid="1039"/>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1041"/>
                                        </p:tgtEl>
                                      </p:cBhvr>
                                    </p:animEffect>
                                    <p:animScale>
                                      <p:cBhvr>
                                        <p:cTn id="43" dur="250" autoRev="1" fill="hold"/>
                                        <p:tgtEl>
                                          <p:spTgt spid="1041"/>
                                        </p:tgtEl>
                                      </p:cBhvr>
                                      <p:by x="105000" y="105000"/>
                                    </p:animScale>
                                  </p:childTnLst>
                                </p:cTn>
                              </p:par>
                            </p:childTnLst>
                          </p:cTn>
                        </p:par>
                        <p:par>
                          <p:cTn id="44" fill="hold">
                            <p:stCondLst>
                              <p:cond delay="5000"/>
                            </p:stCondLst>
                            <p:childTnLst>
                              <p:par>
                                <p:cTn id="45" presetID="6" presetClass="emph" presetSubtype="0" fill="hold" nodeType="afterEffect">
                                  <p:stCondLst>
                                    <p:cond delay="0"/>
                                  </p:stCondLst>
                                  <p:childTnLst>
                                    <p:animScale>
                                      <p:cBhvr>
                                        <p:cTn id="46" dur="2000" fill="hold"/>
                                        <p:tgtEl>
                                          <p:spTgt spid="5"/>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par>
                          <p:cTn id="52" fill="hold">
                            <p:stCondLst>
                              <p:cond delay="500"/>
                            </p:stCondLst>
                            <p:childTnLst>
                              <p:par>
                                <p:cTn id="53" presetID="26" presetClass="emph" presetSubtype="0" fill="hold" nodeType="afterEffect">
                                  <p:stCondLst>
                                    <p:cond delay="0"/>
                                  </p:stCondLst>
                                  <p:childTnLst>
                                    <p:animEffect transition="out" filter="fade">
                                      <p:cBhvr>
                                        <p:cTn id="54" dur="500" tmFilter="0, 0; .2, .5; .8, .5; 1, 0"/>
                                        <p:tgtEl>
                                          <p:spTgt spid="3"/>
                                        </p:tgtEl>
                                      </p:cBhvr>
                                    </p:animEffect>
                                    <p:animScale>
                                      <p:cBhvr>
                                        <p:cTn id="55" dur="250" autoRev="1" fill="hold"/>
                                        <p:tgtEl>
                                          <p:spTgt spid="3"/>
                                        </p:tgtEl>
                                      </p:cBhvr>
                                      <p:by x="105000" y="105000"/>
                                    </p:animScale>
                                  </p:childTnLst>
                                </p:cTn>
                              </p:par>
                            </p:childTnLst>
                          </p:cTn>
                        </p:par>
                        <p:par>
                          <p:cTn id="56" fill="hold">
                            <p:stCondLst>
                              <p:cond delay="1000"/>
                            </p:stCondLst>
                            <p:childTnLst>
                              <p:par>
                                <p:cTn id="57" presetID="26" presetClass="emph" presetSubtype="0" fill="hold" nodeType="afterEffect">
                                  <p:stCondLst>
                                    <p:cond delay="0"/>
                                  </p:stCondLst>
                                  <p:childTnLst>
                                    <p:animEffect transition="out" filter="fade">
                                      <p:cBhvr>
                                        <p:cTn id="58" dur="500" tmFilter="0, 0; .2, .5; .8, .5; 1, 0"/>
                                        <p:tgtEl>
                                          <p:spTgt spid="6"/>
                                        </p:tgtEl>
                                      </p:cBhvr>
                                    </p:animEffect>
                                    <p:animScale>
                                      <p:cBhvr>
                                        <p:cTn id="59" dur="250" autoRev="1" fill="hold"/>
                                        <p:tgtEl>
                                          <p:spTgt spid="6"/>
                                        </p:tgtEl>
                                      </p:cBhvr>
                                      <p:by x="105000" y="105000"/>
                                    </p:animScale>
                                  </p:childTnLst>
                                </p:cTn>
                              </p:par>
                            </p:childTnLst>
                          </p:cTn>
                        </p:par>
                        <p:par>
                          <p:cTn id="60" fill="hold">
                            <p:stCondLst>
                              <p:cond delay="1500"/>
                            </p:stCondLst>
                            <p:childTnLst>
                              <p:par>
                                <p:cTn id="61" presetID="26" presetClass="emph" presetSubtype="0" fill="hold" nodeType="afterEffect">
                                  <p:stCondLst>
                                    <p:cond delay="0"/>
                                  </p:stCondLst>
                                  <p:childTnLst>
                                    <p:animEffect transition="out" filter="fade">
                                      <p:cBhvr>
                                        <p:cTn id="62" dur="500" tmFilter="0, 0; .2, .5; .8, .5; 1, 0"/>
                                        <p:tgtEl>
                                          <p:spTgt spid="4"/>
                                        </p:tgtEl>
                                      </p:cBhvr>
                                    </p:animEffect>
                                    <p:animScale>
                                      <p:cBhvr>
                                        <p:cTn id="63" dur="250" autoRev="1" fill="hold"/>
                                        <p:tgtEl>
                                          <p:spTgt spid="4"/>
                                        </p:tgtEl>
                                      </p:cBhvr>
                                      <p:by x="105000" y="105000"/>
                                    </p:animScale>
                                  </p:childTnLst>
                                </p:cTn>
                              </p:par>
                            </p:childTnLst>
                          </p:cTn>
                        </p:par>
                        <p:par>
                          <p:cTn id="64" fill="hold">
                            <p:stCondLst>
                              <p:cond delay="2000"/>
                            </p:stCondLst>
                            <p:childTnLst>
                              <p:par>
                                <p:cTn id="65" presetID="26" presetClass="emph" presetSubtype="0" fill="hold" nodeType="afterEffect">
                                  <p:stCondLst>
                                    <p:cond delay="0"/>
                                  </p:stCondLst>
                                  <p:childTnLst>
                                    <p:animEffect transition="out" filter="fade">
                                      <p:cBhvr>
                                        <p:cTn id="66" dur="500" tmFilter="0, 0; .2, .5; .8, .5; 1, 0"/>
                                        <p:tgtEl>
                                          <p:spTgt spid="1030"/>
                                        </p:tgtEl>
                                      </p:cBhvr>
                                    </p:animEffect>
                                    <p:animScale>
                                      <p:cBhvr>
                                        <p:cTn id="67" dur="250" autoRev="1" fill="hold"/>
                                        <p:tgtEl>
                                          <p:spTgt spid="1030"/>
                                        </p:tgtEl>
                                      </p:cBhvr>
                                      <p:by x="105000" y="105000"/>
                                    </p:animScale>
                                  </p:childTnLst>
                                </p:cTn>
                              </p:par>
                            </p:childTnLst>
                          </p:cTn>
                        </p:par>
                        <p:par>
                          <p:cTn id="68" fill="hold">
                            <p:stCondLst>
                              <p:cond delay="2500"/>
                            </p:stCondLst>
                            <p:childTnLst>
                              <p:par>
                                <p:cTn id="69" presetID="26" presetClass="emph" presetSubtype="0" fill="hold" nodeType="afterEffect">
                                  <p:stCondLst>
                                    <p:cond delay="0"/>
                                  </p:stCondLst>
                                  <p:childTnLst>
                                    <p:animEffect transition="out" filter="fade">
                                      <p:cBhvr>
                                        <p:cTn id="70" dur="500" tmFilter="0, 0; .2, .5; .8, .5; 1, 0"/>
                                        <p:tgtEl>
                                          <p:spTgt spid="1032"/>
                                        </p:tgtEl>
                                      </p:cBhvr>
                                    </p:animEffect>
                                    <p:animScale>
                                      <p:cBhvr>
                                        <p:cTn id="71" dur="250" autoRev="1" fill="hold"/>
                                        <p:tgtEl>
                                          <p:spTgt spid="1032"/>
                                        </p:tgtEl>
                                      </p:cBhvr>
                                      <p:by x="105000" y="105000"/>
                                    </p:animScale>
                                  </p:childTnLst>
                                </p:cTn>
                              </p:par>
                            </p:childTnLst>
                          </p:cTn>
                        </p:par>
                        <p:par>
                          <p:cTn id="72" fill="hold">
                            <p:stCondLst>
                              <p:cond delay="3000"/>
                            </p:stCondLst>
                            <p:childTnLst>
                              <p:par>
                                <p:cTn id="73" presetID="26" presetClass="emph" presetSubtype="0" fill="hold" nodeType="afterEffect">
                                  <p:stCondLst>
                                    <p:cond delay="0"/>
                                  </p:stCondLst>
                                  <p:childTnLst>
                                    <p:animEffect transition="out" filter="fade">
                                      <p:cBhvr>
                                        <p:cTn id="74" dur="500" tmFilter="0, 0; .2, .5; .8, .5; 1, 0"/>
                                        <p:tgtEl>
                                          <p:spTgt spid="1034"/>
                                        </p:tgtEl>
                                      </p:cBhvr>
                                    </p:animEffect>
                                    <p:animScale>
                                      <p:cBhvr>
                                        <p:cTn id="75" dur="250" autoRev="1" fill="hold"/>
                                        <p:tgtEl>
                                          <p:spTgt spid="1034"/>
                                        </p:tgtEl>
                                      </p:cBhvr>
                                      <p:by x="105000" y="105000"/>
                                    </p:animScale>
                                  </p:childTnLst>
                                </p:cTn>
                              </p:par>
                            </p:childTnLst>
                          </p:cTn>
                        </p:par>
                        <p:par>
                          <p:cTn id="76" fill="hold">
                            <p:stCondLst>
                              <p:cond delay="3500"/>
                            </p:stCondLst>
                            <p:childTnLst>
                              <p:par>
                                <p:cTn id="77" presetID="26" presetClass="emph" presetSubtype="0" fill="hold" nodeType="afterEffect">
                                  <p:stCondLst>
                                    <p:cond delay="0"/>
                                  </p:stCondLst>
                                  <p:childTnLst>
                                    <p:animEffect transition="out" filter="fade">
                                      <p:cBhvr>
                                        <p:cTn id="78" dur="500" tmFilter="0, 0; .2, .5; .8, .5; 1, 0"/>
                                        <p:tgtEl>
                                          <p:spTgt spid="1036"/>
                                        </p:tgtEl>
                                      </p:cBhvr>
                                    </p:animEffect>
                                    <p:animScale>
                                      <p:cBhvr>
                                        <p:cTn id="79" dur="250" autoRev="1" fill="hold"/>
                                        <p:tgtEl>
                                          <p:spTgt spid="1036"/>
                                        </p:tgtEl>
                                      </p:cBhvr>
                                      <p:by x="105000" y="105000"/>
                                    </p:animScale>
                                  </p:childTnLst>
                                </p:cTn>
                              </p:par>
                            </p:childTnLst>
                          </p:cTn>
                        </p:par>
                        <p:par>
                          <p:cTn id="80" fill="hold">
                            <p:stCondLst>
                              <p:cond delay="4000"/>
                            </p:stCondLst>
                            <p:childTnLst>
                              <p:par>
                                <p:cTn id="81" presetID="26" presetClass="emph" presetSubtype="0" fill="hold" nodeType="afterEffect">
                                  <p:stCondLst>
                                    <p:cond delay="0"/>
                                  </p:stCondLst>
                                  <p:childTnLst>
                                    <p:animEffect transition="out" filter="fade">
                                      <p:cBhvr>
                                        <p:cTn id="82" dur="500" tmFilter="0, 0; .2, .5; .8, .5; 1, 0"/>
                                        <p:tgtEl>
                                          <p:spTgt spid="1039"/>
                                        </p:tgtEl>
                                      </p:cBhvr>
                                    </p:animEffect>
                                    <p:animScale>
                                      <p:cBhvr>
                                        <p:cTn id="83" dur="250" autoRev="1" fill="hold"/>
                                        <p:tgtEl>
                                          <p:spTgt spid="1039"/>
                                        </p:tgtEl>
                                      </p:cBhvr>
                                      <p:by x="105000" y="105000"/>
                                    </p:animScale>
                                  </p:childTnLst>
                                </p:cTn>
                              </p:par>
                            </p:childTnLst>
                          </p:cTn>
                        </p:par>
                        <p:par>
                          <p:cTn id="84" fill="hold">
                            <p:stCondLst>
                              <p:cond delay="4500"/>
                            </p:stCondLst>
                            <p:childTnLst>
                              <p:par>
                                <p:cTn id="85" presetID="26" presetClass="emph" presetSubtype="0" fill="hold" nodeType="afterEffect">
                                  <p:stCondLst>
                                    <p:cond delay="0"/>
                                  </p:stCondLst>
                                  <p:childTnLst>
                                    <p:animEffect transition="out" filter="fade">
                                      <p:cBhvr>
                                        <p:cTn id="86" dur="500" tmFilter="0, 0; .2, .5; .8, .5; 1, 0"/>
                                        <p:tgtEl>
                                          <p:spTgt spid="1041"/>
                                        </p:tgtEl>
                                      </p:cBhvr>
                                    </p:animEffect>
                                    <p:animScale>
                                      <p:cBhvr>
                                        <p:cTn id="87" dur="250" autoRev="1" fill="hold"/>
                                        <p:tgtEl>
                                          <p:spTgt spid="1041"/>
                                        </p:tgtEl>
                                      </p:cBhvr>
                                      <p:by x="105000" y="105000"/>
                                    </p:animScale>
                                  </p:childTnLst>
                                </p:cTn>
                              </p:par>
                            </p:childTnLst>
                          </p:cTn>
                        </p:par>
                        <p:par>
                          <p:cTn id="88" fill="hold">
                            <p:stCondLst>
                              <p:cond delay="5000"/>
                            </p:stCondLst>
                            <p:childTnLst>
                              <p:par>
                                <p:cTn id="89" presetID="6" presetClass="emph" presetSubtype="0" fill="hold" nodeType="afterEffect">
                                  <p:stCondLst>
                                    <p:cond delay="0"/>
                                  </p:stCondLst>
                                  <p:childTnLst>
                                    <p:animScale>
                                      <p:cBhvr>
                                        <p:cTn id="90" dur="2000" fill="hold"/>
                                        <p:tgtEl>
                                          <p:spTgt spid="1036"/>
                                        </p:tgtEl>
                                      </p:cBhvr>
                                      <p:by x="150000" y="150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5"/>
                                        </p:tgtEl>
                                      </p:cBhvr>
                                    </p:animEffect>
                                    <p:animScale>
                                      <p:cBhvr>
                                        <p:cTn id="95" dur="250" autoRev="1" fill="hold"/>
                                        <p:tgtEl>
                                          <p:spTgt spid="5"/>
                                        </p:tgtEl>
                                      </p:cBhvr>
                                      <p:by x="105000" y="105000"/>
                                    </p:animScale>
                                  </p:childTnLst>
                                </p:cTn>
                              </p:par>
                            </p:childTnLst>
                          </p:cTn>
                        </p:par>
                        <p:par>
                          <p:cTn id="96" fill="hold">
                            <p:stCondLst>
                              <p:cond delay="500"/>
                            </p:stCondLst>
                            <p:childTnLst>
                              <p:par>
                                <p:cTn id="97" presetID="26" presetClass="emph" presetSubtype="0" fill="hold" nodeType="afterEffect">
                                  <p:stCondLst>
                                    <p:cond delay="0"/>
                                  </p:stCondLst>
                                  <p:childTnLst>
                                    <p:animEffect transition="out" filter="fade">
                                      <p:cBhvr>
                                        <p:cTn id="98" dur="500" tmFilter="0, 0; .2, .5; .8, .5; 1, 0"/>
                                        <p:tgtEl>
                                          <p:spTgt spid="3"/>
                                        </p:tgtEl>
                                      </p:cBhvr>
                                    </p:animEffect>
                                    <p:animScale>
                                      <p:cBhvr>
                                        <p:cTn id="99" dur="250" autoRev="1" fill="hold"/>
                                        <p:tgtEl>
                                          <p:spTgt spid="3"/>
                                        </p:tgtEl>
                                      </p:cBhvr>
                                      <p:by x="105000" y="105000"/>
                                    </p:animScale>
                                  </p:childTnLst>
                                </p:cTn>
                              </p:par>
                            </p:childTnLst>
                          </p:cTn>
                        </p:par>
                        <p:par>
                          <p:cTn id="100" fill="hold">
                            <p:stCondLst>
                              <p:cond delay="1000"/>
                            </p:stCondLst>
                            <p:childTnLst>
                              <p:par>
                                <p:cTn id="101" presetID="26" presetClass="emph" presetSubtype="0" fill="hold" nodeType="afterEffect">
                                  <p:stCondLst>
                                    <p:cond delay="0"/>
                                  </p:stCondLst>
                                  <p:childTnLst>
                                    <p:animEffect transition="out" filter="fade">
                                      <p:cBhvr>
                                        <p:cTn id="102" dur="500" tmFilter="0, 0; .2, .5; .8, .5; 1, 0"/>
                                        <p:tgtEl>
                                          <p:spTgt spid="6"/>
                                        </p:tgtEl>
                                      </p:cBhvr>
                                    </p:animEffect>
                                    <p:animScale>
                                      <p:cBhvr>
                                        <p:cTn id="103" dur="250" autoRev="1" fill="hold"/>
                                        <p:tgtEl>
                                          <p:spTgt spid="6"/>
                                        </p:tgtEl>
                                      </p:cBhvr>
                                      <p:by x="105000" y="105000"/>
                                    </p:animScale>
                                  </p:childTnLst>
                                </p:cTn>
                              </p:par>
                            </p:childTnLst>
                          </p:cTn>
                        </p:par>
                        <p:par>
                          <p:cTn id="104" fill="hold">
                            <p:stCondLst>
                              <p:cond delay="1500"/>
                            </p:stCondLst>
                            <p:childTnLst>
                              <p:par>
                                <p:cTn id="105" presetID="26" presetClass="emph" presetSubtype="0" fill="hold" nodeType="afterEffect">
                                  <p:stCondLst>
                                    <p:cond delay="0"/>
                                  </p:stCondLst>
                                  <p:childTnLst>
                                    <p:animEffect transition="out" filter="fade">
                                      <p:cBhvr>
                                        <p:cTn id="106" dur="500" tmFilter="0, 0; .2, .5; .8, .5; 1, 0"/>
                                        <p:tgtEl>
                                          <p:spTgt spid="4"/>
                                        </p:tgtEl>
                                      </p:cBhvr>
                                    </p:animEffect>
                                    <p:animScale>
                                      <p:cBhvr>
                                        <p:cTn id="107" dur="250" autoRev="1" fill="hold"/>
                                        <p:tgtEl>
                                          <p:spTgt spid="4"/>
                                        </p:tgtEl>
                                      </p:cBhvr>
                                      <p:by x="105000" y="105000"/>
                                    </p:animScale>
                                  </p:childTnLst>
                                </p:cTn>
                              </p:par>
                            </p:childTnLst>
                          </p:cTn>
                        </p:par>
                        <p:par>
                          <p:cTn id="108" fill="hold">
                            <p:stCondLst>
                              <p:cond delay="2000"/>
                            </p:stCondLst>
                            <p:childTnLst>
                              <p:par>
                                <p:cTn id="109" presetID="26" presetClass="emph" presetSubtype="0" fill="hold" nodeType="afterEffect">
                                  <p:stCondLst>
                                    <p:cond delay="0"/>
                                  </p:stCondLst>
                                  <p:childTnLst>
                                    <p:animEffect transition="out" filter="fade">
                                      <p:cBhvr>
                                        <p:cTn id="110" dur="500" tmFilter="0, 0; .2, .5; .8, .5; 1, 0"/>
                                        <p:tgtEl>
                                          <p:spTgt spid="1030"/>
                                        </p:tgtEl>
                                      </p:cBhvr>
                                    </p:animEffect>
                                    <p:animScale>
                                      <p:cBhvr>
                                        <p:cTn id="111" dur="250" autoRev="1" fill="hold"/>
                                        <p:tgtEl>
                                          <p:spTgt spid="1030"/>
                                        </p:tgtEl>
                                      </p:cBhvr>
                                      <p:by x="105000" y="105000"/>
                                    </p:animScale>
                                  </p:childTnLst>
                                </p:cTn>
                              </p:par>
                            </p:childTnLst>
                          </p:cTn>
                        </p:par>
                        <p:par>
                          <p:cTn id="112" fill="hold">
                            <p:stCondLst>
                              <p:cond delay="2500"/>
                            </p:stCondLst>
                            <p:childTnLst>
                              <p:par>
                                <p:cTn id="113" presetID="26" presetClass="emph" presetSubtype="0" fill="hold" nodeType="afterEffect">
                                  <p:stCondLst>
                                    <p:cond delay="0"/>
                                  </p:stCondLst>
                                  <p:childTnLst>
                                    <p:animEffect transition="out" filter="fade">
                                      <p:cBhvr>
                                        <p:cTn id="114" dur="500" tmFilter="0, 0; .2, .5; .8, .5; 1, 0"/>
                                        <p:tgtEl>
                                          <p:spTgt spid="1032"/>
                                        </p:tgtEl>
                                      </p:cBhvr>
                                    </p:animEffect>
                                    <p:animScale>
                                      <p:cBhvr>
                                        <p:cTn id="115" dur="250" autoRev="1" fill="hold"/>
                                        <p:tgtEl>
                                          <p:spTgt spid="1032"/>
                                        </p:tgtEl>
                                      </p:cBhvr>
                                      <p:by x="105000" y="105000"/>
                                    </p:animScale>
                                  </p:childTnLst>
                                </p:cTn>
                              </p:par>
                            </p:childTnLst>
                          </p:cTn>
                        </p:par>
                        <p:par>
                          <p:cTn id="116" fill="hold">
                            <p:stCondLst>
                              <p:cond delay="3000"/>
                            </p:stCondLst>
                            <p:childTnLst>
                              <p:par>
                                <p:cTn id="117" presetID="26" presetClass="emph" presetSubtype="0" fill="hold" nodeType="afterEffect">
                                  <p:stCondLst>
                                    <p:cond delay="0"/>
                                  </p:stCondLst>
                                  <p:childTnLst>
                                    <p:animEffect transition="out" filter="fade">
                                      <p:cBhvr>
                                        <p:cTn id="118" dur="500" tmFilter="0, 0; .2, .5; .8, .5; 1, 0"/>
                                        <p:tgtEl>
                                          <p:spTgt spid="1034"/>
                                        </p:tgtEl>
                                      </p:cBhvr>
                                    </p:animEffect>
                                    <p:animScale>
                                      <p:cBhvr>
                                        <p:cTn id="119" dur="250" autoRev="1" fill="hold"/>
                                        <p:tgtEl>
                                          <p:spTgt spid="1034"/>
                                        </p:tgtEl>
                                      </p:cBhvr>
                                      <p:by x="105000" y="105000"/>
                                    </p:animScale>
                                  </p:childTnLst>
                                </p:cTn>
                              </p:par>
                            </p:childTnLst>
                          </p:cTn>
                        </p:par>
                        <p:par>
                          <p:cTn id="120" fill="hold">
                            <p:stCondLst>
                              <p:cond delay="3500"/>
                            </p:stCondLst>
                            <p:childTnLst>
                              <p:par>
                                <p:cTn id="121" presetID="26" presetClass="emph" presetSubtype="0" fill="hold" nodeType="afterEffect">
                                  <p:stCondLst>
                                    <p:cond delay="0"/>
                                  </p:stCondLst>
                                  <p:childTnLst>
                                    <p:animEffect transition="out" filter="fade">
                                      <p:cBhvr>
                                        <p:cTn id="122" dur="500" tmFilter="0, 0; .2, .5; .8, .5; 1, 0"/>
                                        <p:tgtEl>
                                          <p:spTgt spid="1036"/>
                                        </p:tgtEl>
                                      </p:cBhvr>
                                    </p:animEffect>
                                    <p:animScale>
                                      <p:cBhvr>
                                        <p:cTn id="123" dur="250" autoRev="1" fill="hold"/>
                                        <p:tgtEl>
                                          <p:spTgt spid="1036"/>
                                        </p:tgtEl>
                                      </p:cBhvr>
                                      <p:by x="105000" y="105000"/>
                                    </p:animScale>
                                  </p:childTnLst>
                                </p:cTn>
                              </p:par>
                            </p:childTnLst>
                          </p:cTn>
                        </p:par>
                        <p:par>
                          <p:cTn id="124" fill="hold">
                            <p:stCondLst>
                              <p:cond delay="4000"/>
                            </p:stCondLst>
                            <p:childTnLst>
                              <p:par>
                                <p:cTn id="125" presetID="26" presetClass="emph" presetSubtype="0" fill="hold" nodeType="afterEffect">
                                  <p:stCondLst>
                                    <p:cond delay="0"/>
                                  </p:stCondLst>
                                  <p:childTnLst>
                                    <p:animEffect transition="out" filter="fade">
                                      <p:cBhvr>
                                        <p:cTn id="126" dur="500" tmFilter="0, 0; .2, .5; .8, .5; 1, 0"/>
                                        <p:tgtEl>
                                          <p:spTgt spid="1039"/>
                                        </p:tgtEl>
                                      </p:cBhvr>
                                    </p:animEffect>
                                    <p:animScale>
                                      <p:cBhvr>
                                        <p:cTn id="127" dur="250" autoRev="1" fill="hold"/>
                                        <p:tgtEl>
                                          <p:spTgt spid="1039"/>
                                        </p:tgtEl>
                                      </p:cBhvr>
                                      <p:by x="105000" y="105000"/>
                                    </p:animScale>
                                  </p:childTnLst>
                                </p:cTn>
                              </p:par>
                            </p:childTnLst>
                          </p:cTn>
                        </p:par>
                        <p:par>
                          <p:cTn id="128" fill="hold">
                            <p:stCondLst>
                              <p:cond delay="4500"/>
                            </p:stCondLst>
                            <p:childTnLst>
                              <p:par>
                                <p:cTn id="129" presetID="26" presetClass="emph" presetSubtype="0" fill="hold" nodeType="afterEffect">
                                  <p:stCondLst>
                                    <p:cond delay="0"/>
                                  </p:stCondLst>
                                  <p:childTnLst>
                                    <p:animEffect transition="out" filter="fade">
                                      <p:cBhvr>
                                        <p:cTn id="130" dur="500" tmFilter="0, 0; .2, .5; .8, .5; 1, 0"/>
                                        <p:tgtEl>
                                          <p:spTgt spid="1041"/>
                                        </p:tgtEl>
                                      </p:cBhvr>
                                    </p:animEffect>
                                    <p:animScale>
                                      <p:cBhvr>
                                        <p:cTn id="131" dur="250" autoRev="1" fill="hold"/>
                                        <p:tgtEl>
                                          <p:spTgt spid="1041"/>
                                        </p:tgtEl>
                                      </p:cBhvr>
                                      <p:by x="105000" y="105000"/>
                                    </p:animScale>
                                  </p:childTnLst>
                                </p:cTn>
                              </p:par>
                            </p:childTnLst>
                          </p:cTn>
                        </p:par>
                        <p:par>
                          <p:cTn id="132" fill="hold">
                            <p:stCondLst>
                              <p:cond delay="5000"/>
                            </p:stCondLst>
                            <p:childTnLst>
                              <p:par>
                                <p:cTn id="133" presetID="6" presetClass="emph" presetSubtype="0" fill="hold" nodeType="afterEffect">
                                  <p:stCondLst>
                                    <p:cond delay="0"/>
                                  </p:stCondLst>
                                  <p:childTnLst>
                                    <p:animScale>
                                      <p:cBhvr>
                                        <p:cTn id="134" dur="2000" fill="hold"/>
                                        <p:tgtEl>
                                          <p:spTgt spid="1032"/>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5"/>
                                        </p:tgtEl>
                                      </p:cBhvr>
                                    </p:animEffect>
                                    <p:animScale>
                                      <p:cBhvr>
                                        <p:cTn id="139" dur="250" autoRev="1" fill="hold"/>
                                        <p:tgtEl>
                                          <p:spTgt spid="5"/>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3"/>
                                        </p:tgtEl>
                                      </p:cBhvr>
                                    </p:animEffect>
                                    <p:animScale>
                                      <p:cBhvr>
                                        <p:cTn id="143" dur="250" autoRev="1" fill="hold"/>
                                        <p:tgtEl>
                                          <p:spTgt spid="3"/>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6"/>
                                        </p:tgtEl>
                                      </p:cBhvr>
                                    </p:animEffect>
                                    <p:animScale>
                                      <p:cBhvr>
                                        <p:cTn id="147" dur="250" autoRev="1" fill="hold"/>
                                        <p:tgtEl>
                                          <p:spTgt spid="6"/>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4"/>
                                        </p:tgtEl>
                                      </p:cBhvr>
                                    </p:animEffect>
                                    <p:animScale>
                                      <p:cBhvr>
                                        <p:cTn id="151" dur="250" autoRev="1" fill="hold"/>
                                        <p:tgtEl>
                                          <p:spTgt spid="4"/>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1030"/>
                                        </p:tgtEl>
                                      </p:cBhvr>
                                    </p:animEffect>
                                    <p:animScale>
                                      <p:cBhvr>
                                        <p:cTn id="155" dur="250" autoRev="1" fill="hold"/>
                                        <p:tgtEl>
                                          <p:spTgt spid="1030"/>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1032"/>
                                        </p:tgtEl>
                                      </p:cBhvr>
                                    </p:animEffect>
                                    <p:animScale>
                                      <p:cBhvr>
                                        <p:cTn id="159" dur="250" autoRev="1" fill="hold"/>
                                        <p:tgtEl>
                                          <p:spTgt spid="1032"/>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1034"/>
                                        </p:tgtEl>
                                      </p:cBhvr>
                                    </p:animEffect>
                                    <p:animScale>
                                      <p:cBhvr>
                                        <p:cTn id="163" dur="250" autoRev="1" fill="hold"/>
                                        <p:tgtEl>
                                          <p:spTgt spid="1034"/>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1036"/>
                                        </p:tgtEl>
                                      </p:cBhvr>
                                    </p:animEffect>
                                    <p:animScale>
                                      <p:cBhvr>
                                        <p:cTn id="167" dur="250" autoRev="1" fill="hold"/>
                                        <p:tgtEl>
                                          <p:spTgt spid="1036"/>
                                        </p:tgtEl>
                                      </p:cBhvr>
                                      <p:by x="105000" y="105000"/>
                                    </p:animScale>
                                  </p:childTnLst>
                                </p:cTn>
                              </p:par>
                            </p:childTnLst>
                          </p:cTn>
                        </p:par>
                        <p:par>
                          <p:cTn id="168" fill="hold">
                            <p:stCondLst>
                              <p:cond delay="4000"/>
                            </p:stCondLst>
                            <p:childTnLst>
                              <p:par>
                                <p:cTn id="169" presetID="26" presetClass="emph" presetSubtype="0" fill="hold" nodeType="afterEffect">
                                  <p:stCondLst>
                                    <p:cond delay="0"/>
                                  </p:stCondLst>
                                  <p:childTnLst>
                                    <p:animEffect transition="out" filter="fade">
                                      <p:cBhvr>
                                        <p:cTn id="170" dur="500" tmFilter="0, 0; .2, .5; .8, .5; 1, 0"/>
                                        <p:tgtEl>
                                          <p:spTgt spid="1039"/>
                                        </p:tgtEl>
                                      </p:cBhvr>
                                    </p:animEffect>
                                    <p:animScale>
                                      <p:cBhvr>
                                        <p:cTn id="171" dur="250" autoRev="1" fill="hold"/>
                                        <p:tgtEl>
                                          <p:spTgt spid="1039"/>
                                        </p:tgtEl>
                                      </p:cBhvr>
                                      <p:by x="105000" y="105000"/>
                                    </p:animScale>
                                  </p:childTnLst>
                                </p:cTn>
                              </p:par>
                            </p:childTnLst>
                          </p:cTn>
                        </p:par>
                        <p:par>
                          <p:cTn id="172" fill="hold">
                            <p:stCondLst>
                              <p:cond delay="4500"/>
                            </p:stCondLst>
                            <p:childTnLst>
                              <p:par>
                                <p:cTn id="173" presetID="26" presetClass="emph" presetSubtype="0" fill="hold" nodeType="afterEffect">
                                  <p:stCondLst>
                                    <p:cond delay="0"/>
                                  </p:stCondLst>
                                  <p:childTnLst>
                                    <p:animEffect transition="out" filter="fade">
                                      <p:cBhvr>
                                        <p:cTn id="174" dur="500" tmFilter="0, 0; .2, .5; .8, .5; 1, 0"/>
                                        <p:tgtEl>
                                          <p:spTgt spid="1041"/>
                                        </p:tgtEl>
                                      </p:cBhvr>
                                    </p:animEffect>
                                    <p:animScale>
                                      <p:cBhvr>
                                        <p:cTn id="175" dur="250" autoRev="1" fill="hold"/>
                                        <p:tgtEl>
                                          <p:spTgt spid="1041"/>
                                        </p:tgtEl>
                                      </p:cBhvr>
                                      <p:by x="105000" y="105000"/>
                                    </p:animScale>
                                  </p:childTnLst>
                                </p:cTn>
                              </p:par>
                            </p:childTnLst>
                          </p:cTn>
                        </p:par>
                        <p:par>
                          <p:cTn id="176" fill="hold">
                            <p:stCondLst>
                              <p:cond delay="5000"/>
                            </p:stCondLst>
                            <p:childTnLst>
                              <p:par>
                                <p:cTn id="177" presetID="6" presetClass="emph" presetSubtype="0" fill="hold" nodeType="afterEffect">
                                  <p:stCondLst>
                                    <p:cond delay="0"/>
                                  </p:stCondLst>
                                  <p:childTnLst>
                                    <p:animScale>
                                      <p:cBhvr>
                                        <p:cTn id="178" dur="2000" fill="hold"/>
                                        <p:tgtEl>
                                          <p:spTgt spid="10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46E3AC-ADA9-19C6-5E4B-CF402CA0C904}"/>
              </a:ext>
            </a:extLst>
          </p:cNvPr>
          <p:cNvPicPr>
            <a:picLocks noChangeAspect="1"/>
          </p:cNvPicPr>
          <p:nvPr/>
        </p:nvPicPr>
        <p:blipFill rotWithShape="1">
          <a:blip r:embed="rId2"/>
          <a:srcRect l="49256" t="42829" r="20798" b="31571"/>
          <a:stretch/>
        </p:blipFill>
        <p:spPr>
          <a:xfrm>
            <a:off x="442119" y="304800"/>
            <a:ext cx="15468600" cy="8477877"/>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871119" y="1266918"/>
            <a:ext cx="8839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CÁNH</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RỪNG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TRONG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NẮNG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T1+2</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2" name="Rectangle 1"/>
          <p:cNvSpPr/>
          <p:nvPr/>
        </p:nvSpPr>
        <p:spPr>
          <a:xfrm>
            <a:off x="1563435" y="2828092"/>
            <a:ext cx="13966284" cy="1231106"/>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xúc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369880"/>
          </a:xfrm>
          <a:prstGeom prst="rect">
            <a:avLst/>
          </a:prstGeom>
        </p:spPr>
        <p:txBody>
          <a:bodyPr wrap="square">
            <a:spAutoFit/>
          </a:bodyPr>
          <a:lstStyle/>
          <a:p>
            <a:pPr>
              <a:spcBef>
                <a:spcPts val="2400"/>
              </a:spcBef>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tiếng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chim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hót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líu</a:t>
            </a:r>
            <a:r>
              <a:rPr lang="en-US" sz="3600" b="1" i="1" dirty="0">
                <a:solidFill>
                  <a:srgbClr val="0000CC"/>
                </a:solidFill>
                <a:latin typeface="Times New Roman" panose="02020603050405020304" pitchFamily="18" charset="0"/>
                <a:cs typeface="Times New Roman" panose="02020603050405020304" pitchFamily="18" charset="0"/>
              </a:rPr>
              <a:t> lo</a:t>
            </a:r>
            <a:endParaRPr lang="en-US" sz="3600" b="1" dirty="0">
              <a:solidFill>
                <a:srgbClr val="0000CC"/>
              </a:solidFill>
              <a:latin typeface="Times New Roman" panose="02020603050405020304" pitchFamily="18" charset="0"/>
              <a:cs typeface="Times New Roman" panose="02020603050405020304" pitchFamily="18" charset="0"/>
            </a:endParaRPr>
          </a:p>
          <a:p>
            <a:pPr>
              <a:spcBef>
                <a:spcPts val="2400"/>
              </a:spcBef>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nhìn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ngơ</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ngác</a:t>
            </a:r>
            <a:endParaRPr lang="en-US" sz="3600" b="1" dirty="0">
              <a:solidFill>
                <a:srgbClr val="0000CC"/>
              </a:solidFill>
              <a:latin typeface="Times New Roman" panose="02020603050405020304" pitchFamily="18" charset="0"/>
              <a:cs typeface="Times New Roman" panose="02020603050405020304" pitchFamily="18" charset="0"/>
            </a:endParaRPr>
          </a:p>
          <a:p>
            <a:pPr>
              <a:spcBef>
                <a:spcPts val="2400"/>
              </a:spcBef>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hết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4114799" cy="677108"/>
          </a:xfrm>
          <a:prstGeom prst="rect">
            <a:avLst/>
          </a:prstGeom>
        </p:spPr>
        <p:txBody>
          <a:bodyPr wrap="square">
            <a:spAutoFit/>
          </a:bodyPr>
          <a:lstStyle/>
          <a:p>
            <a:pPr algn="just"/>
            <a:r>
              <a:rPr lang="en-US" sz="3800" b="1" i="1" dirty="0" err="1">
                <a:solidFill>
                  <a:srgbClr val="FF0000"/>
                </a:solidFill>
                <a:latin typeface="Times New Roman" panose="02020603050405020304" pitchFamily="18" charset="0"/>
                <a:ea typeface="Times New Roman" panose="02020603050405020304" pitchFamily="18" charset="0"/>
              </a:rPr>
              <a:t>l</a:t>
            </a:r>
            <a:r>
              <a:rPr lang="en-US" sz="3800" b="1" i="1" dirty="0" err="1">
                <a:solidFill>
                  <a:srgbClr val="0000CC"/>
                </a:solidFill>
                <a:latin typeface="Times New Roman" panose="02020603050405020304" pitchFamily="18" charset="0"/>
                <a:ea typeface="Times New Roman" panose="02020603050405020304" pitchFamily="18" charset="0"/>
              </a:rPr>
              <a:t>ưng</a:t>
            </a:r>
            <a:r>
              <a:rPr lang="en-US" sz="3800" b="1" i="1" dirty="0">
                <a:solidFill>
                  <a:srgbClr val="0000CC"/>
                </a:solidFill>
                <a:latin typeface="Times New Roman" panose="02020603050405020304" pitchFamily="18" charset="0"/>
                <a:ea typeface="Times New Roman" panose="02020603050405020304" pitchFamily="18" charset="0"/>
              </a:rPr>
              <a:t> </a:t>
            </a:r>
            <a:r>
              <a:rPr lang="en-US" sz="3800" b="1" i="1" dirty="0" err="1">
                <a:solidFill>
                  <a:srgbClr val="FF0000"/>
                </a:solidFill>
                <a:latin typeface="Times New Roman" panose="02020603050405020304" pitchFamily="18" charset="0"/>
                <a:ea typeface="Times New Roman" panose="02020603050405020304" pitchFamily="18" charset="0"/>
              </a:rPr>
              <a:t>Tr</a:t>
            </a:r>
            <a:r>
              <a:rPr lang="en-US" sz="3800" b="1" i="1" dirty="0" err="1">
                <a:solidFill>
                  <a:srgbClr val="0000CC"/>
                </a:solidFill>
                <a:latin typeface="Times New Roman" panose="02020603050405020304" pitchFamily="18" charset="0"/>
                <a:ea typeface="Times New Roman" panose="02020603050405020304" pitchFamily="18" charset="0"/>
              </a:rPr>
              <a:t>ường</a:t>
            </a:r>
            <a:r>
              <a:rPr lang="en-US" sz="3800" b="1" i="1" dirty="0">
                <a:solidFill>
                  <a:srgbClr val="0000CC"/>
                </a:solidFill>
                <a:latin typeface="Times New Roman" panose="02020603050405020304" pitchFamily="18" charset="0"/>
                <a:ea typeface="Times New Roman" panose="02020603050405020304" pitchFamily="18" charset="0"/>
              </a:rPr>
              <a:t> </a:t>
            </a:r>
            <a:r>
              <a:rPr lang="en-US" sz="3800" b="1" i="1" dirty="0" err="1">
                <a:solidFill>
                  <a:srgbClr val="FF0000"/>
                </a:solidFill>
                <a:latin typeface="Times New Roman" panose="02020603050405020304" pitchFamily="18" charset="0"/>
                <a:ea typeface="Times New Roman" panose="02020603050405020304" pitchFamily="18" charset="0"/>
              </a:rPr>
              <a:t>S</a:t>
            </a:r>
            <a:r>
              <a:rPr lang="en-US" sz="3800" b="1" i="1" dirty="0" err="1">
                <a:solidFill>
                  <a:srgbClr val="0000CC"/>
                </a:solidFill>
                <a:latin typeface="Times New Roman" panose="02020603050405020304" pitchFamily="18" charset="0"/>
                <a:ea typeface="Times New Roman" panose="02020603050405020304" pitchFamily="18" charset="0"/>
              </a:rPr>
              <a:t>ơn</a:t>
            </a:r>
            <a:r>
              <a:rPr lang="en-US" sz="3800" b="1" i="1" dirty="0">
                <a:solidFill>
                  <a:srgbClr val="0000CC"/>
                </a:solidFill>
                <a:latin typeface="Times New Roman" panose="02020603050405020304" pitchFamily="18" charset="0"/>
                <a:ea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3046988"/>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Biết</a:t>
            </a:r>
            <a:r>
              <a:rPr lang="en-US" sz="3800" b="1" dirty="0">
                <a:solidFill>
                  <a:srgbClr val="0000CC"/>
                </a:solidFill>
                <a:latin typeface="Times New Roman" panose="02020603050405020304" pitchFamily="18" charset="0"/>
                <a:cs typeface="Times New Roman" panose="02020603050405020304" pitchFamily="18" charset="0"/>
              </a:rPr>
              <a:t> bao </a:t>
            </a:r>
            <a:r>
              <a:rPr lang="en-US" sz="3800" b="1" dirty="0" err="1">
                <a:solidFill>
                  <a:srgbClr val="0000CC"/>
                </a:solidFill>
                <a:latin typeface="Times New Roman" panose="02020603050405020304" pitchFamily="18" charset="0"/>
                <a:cs typeface="Times New Roman" panose="02020603050405020304" pitchFamily="18" charset="0"/>
              </a:rPr>
              <a:t>cảnh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sắc</a:t>
            </a:r>
            <a:r>
              <a:rPr lang="en-US" sz="3800" b="1" dirty="0">
                <a:solidFill>
                  <a:srgbClr val="FF0000"/>
                </a:solidFill>
                <a:latin typeface="Times New Roman" panose="02020603050405020304" pitchFamily="18" charset="0"/>
                <a:cs typeface="Times New Roman" panose="02020603050405020304" pitchFamily="18" charset="0"/>
              </a:rPr>
              <a: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như</a:t>
            </a:r>
            <a:r>
              <a:rPr lang="vi-VN" sz="3800" b="1" i="1" dirty="0">
                <a:solidFill>
                  <a:srgbClr val="0000CC"/>
                </a:solidFill>
                <a:latin typeface="Times New Roman" panose="02020603050405020304" pitchFamily="18" charset="0"/>
                <a:cs typeface="Times New Roman" panose="02020603050405020304" pitchFamily="18" charset="0"/>
              </a:rPr>
              <a:t> hiện ra trước mất chúng tôi:</a:t>
            </a:r>
            <a:r>
              <a:rPr lang="vi-VN" sz="3800" b="1" dirty="0">
                <a:solidFill>
                  <a:srgbClr val="FF0000"/>
                </a:solidFill>
                <a:latin typeface="Times New Roman" panose="02020603050405020304" pitchFamily="18" charset="0"/>
                <a:cs typeface="Times New Roman" panose="02020603050405020304" pitchFamily="18" charset="0"/>
              </a:rPr>
              <a:t>/</a:t>
            </a:r>
            <a:r>
              <a:rPr lang="vi-VN" sz="3800" b="1" i="1" dirty="0">
                <a:solidFill>
                  <a:srgbClr val="0000CC"/>
                </a:solidFill>
                <a:latin typeface="Times New Roman" panose="02020603050405020304" pitchFamily="18" charset="0"/>
                <a:cs typeface="Times New Roman" panose="02020603050405020304" pitchFamily="18" charset="0"/>
              </a:rPr>
              <a:t> bầy vượ</a:t>
            </a:r>
            <a:r>
              <a:rPr lang="en-US" sz="3800" b="1" dirty="0">
                <a:solidFill>
                  <a:srgbClr val="0000CC"/>
                </a:solidFill>
                <a:latin typeface="Times New Roman" panose="02020603050405020304" pitchFamily="18" charset="0"/>
                <a:cs typeface="Times New Roman" panose="02020603050405020304" pitchFamily="18" charset="0"/>
              </a:rPr>
              <a:t>n </a:t>
            </a:r>
            <a:r>
              <a:rPr lang="en-US" sz="3800" b="1" dirty="0" err="1">
                <a:solidFill>
                  <a:srgbClr val="0000CC"/>
                </a:solidFill>
                <a:latin typeface="Times New Roman" panose="02020603050405020304" pitchFamily="18" charset="0"/>
                <a:cs typeface="Times New Roman" panose="02020603050405020304" pitchFamily="18" charset="0"/>
              </a:rPr>
              <a:t>tinh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nghịch</a:t>
            </a:r>
            <a:r>
              <a:rPr lang="en-US" sz="3800" b="1" dirty="0">
                <a:solidFill>
                  <a:srgbClr val="FF0000"/>
                </a:solidFill>
                <a:latin typeface="Times New Roman" panose="02020603050405020304" pitchFamily="18" charset="0"/>
                <a:cs typeface="Times New Roman" panose="02020603050405020304" pitchFamily="18" charset="0"/>
              </a:rPr>
              <a: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đánh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trên</a:t>
            </a:r>
            <a:r>
              <a:rPr lang="vi-VN" sz="3800" b="1" i="1" dirty="0">
                <a:solidFill>
                  <a:srgbClr val="0000CC"/>
                </a:solidFill>
                <a:latin typeface="Times New Roman" panose="02020603050405020304" pitchFamily="18" charset="0"/>
                <a:cs typeface="Times New Roman" panose="02020603050405020304" pitchFamily="18" charset="0"/>
              </a:rPr>
              <a:t> cành cao,</a:t>
            </a:r>
            <a:r>
              <a:rPr lang="vi-VN" sz="3800" b="1" dirty="0">
                <a:solidFill>
                  <a:srgbClr val="FF0000"/>
                </a:solidFill>
                <a:latin typeface="Times New Roman" panose="02020603050405020304" pitchFamily="18" charset="0"/>
                <a:cs typeface="Times New Roman" panose="02020603050405020304" pitchFamily="18" charset="0"/>
              </a:rPr>
              <a:t>/</a:t>
            </a:r>
            <a:r>
              <a:rPr lang="vi-VN" sz="3800" b="1" i="1" dirty="0">
                <a:solidFill>
                  <a:srgbClr val="0000CC"/>
                </a:solidFill>
                <a:latin typeface="Times New Roman" panose="02020603050405020304" pitchFamily="18" charset="0"/>
                <a:cs typeface="Times New Roman" panose="02020603050405020304" pitchFamily="18" charset="0"/>
              </a:rPr>
              <a:t> đàn hươu nai xinh đẹp </a:t>
            </a:r>
            <a:r>
              <a:rPr lang="vi-VN" sz="3800" b="1" i="1">
                <a:solidFill>
                  <a:srgbClr val="0000CC"/>
                </a:solidFill>
                <a:latin typeface="Times New Roman" panose="02020603050405020304" pitchFamily="18" charset="0"/>
                <a:cs typeface="Times New Roman" panose="02020603050405020304" pitchFamily="18" charset="0"/>
              </a:rPr>
              <a:t>và </a:t>
            </a:r>
            <a:r>
              <a:rPr lang="vi-VN" sz="3800" b="1" i="1" smtClean="0">
                <a:solidFill>
                  <a:srgbClr val="0000CC"/>
                </a:solidFill>
                <a:latin typeface="Times New Roman" panose="02020603050405020304" pitchFamily="18" charset="0"/>
                <a:cs typeface="Times New Roman" panose="02020603050405020304" pitchFamily="18" charset="0"/>
              </a:rPr>
              <a:t>hi</a:t>
            </a:r>
            <a:r>
              <a:rPr lang="en-US" sz="3800" b="1" i="1" smtClean="0">
                <a:solidFill>
                  <a:srgbClr val="0000CC"/>
                </a:solidFill>
                <a:latin typeface="Times New Roman" panose="02020603050405020304" pitchFamily="18" charset="0"/>
                <a:cs typeface="Times New Roman" panose="02020603050405020304" pitchFamily="18" charset="0"/>
              </a:rPr>
              <a:t>ề</a:t>
            </a:r>
            <a:r>
              <a:rPr lang="vi-VN" sz="3800" b="1" i="1" smtClean="0">
                <a:solidFill>
                  <a:srgbClr val="0000CC"/>
                </a:solidFill>
                <a:latin typeface="Times New Roman" panose="02020603050405020304" pitchFamily="18" charset="0"/>
                <a:cs typeface="Times New Roman" panose="02020603050405020304" pitchFamily="18" charset="0"/>
              </a:rPr>
              <a:t>n </a:t>
            </a:r>
            <a:r>
              <a:rPr lang="vi-VN" sz="3800" b="1" i="1" dirty="0">
                <a:solidFill>
                  <a:srgbClr val="0000CC"/>
                </a:solidFill>
                <a:latin typeface="Times New Roman" panose="02020603050405020304" pitchFamily="18" charset="0"/>
                <a:cs typeface="Times New Roman" panose="02020603050405020304" pitchFamily="18" charset="0"/>
              </a:rPr>
              <a:t>lành</a:t>
            </a:r>
            <a:r>
              <a:rPr lang="vi-VN" sz="3800" b="1" dirty="0">
                <a:solidFill>
                  <a:srgbClr val="FF0000"/>
                </a:solidFill>
                <a:latin typeface="Times New Roman" panose="02020603050405020304" pitchFamily="18" charset="0"/>
                <a:cs typeface="Times New Roman" panose="02020603050405020304" pitchFamily="18" charset="0"/>
              </a:rPr>
              <a:t>/</a:t>
            </a:r>
            <a:r>
              <a:rPr lang="vi-VN" sz="3800" b="1" i="1" dirty="0">
                <a:solidFill>
                  <a:srgbClr val="0000CC"/>
                </a:solidFill>
                <a:latin typeface="Times New Roman" panose="02020603050405020304" pitchFamily="18" charset="0"/>
                <a:cs typeface="Times New Roman" panose="02020603050405020304" pitchFamily="18" charset="0"/>
              </a:rPr>
              <a:t> rủ nhau r</a:t>
            </a:r>
            <a:r>
              <a:rPr lang="en-US" sz="3800" b="1" dirty="0">
                <a:solidFill>
                  <a:srgbClr val="0000CC"/>
                </a:solidFill>
                <a:latin typeface="Times New Roman" panose="02020603050405020304" pitchFamily="18" charset="0"/>
                <a:cs typeface="Times New Roman" panose="02020603050405020304" pitchFamily="18" charset="0"/>
              </a:rPr>
              <a:t>a </a:t>
            </a:r>
            <a:r>
              <a:rPr lang="en-US" sz="3800" b="1" dirty="0" err="1">
                <a:solidFill>
                  <a:srgbClr val="0000CC"/>
                </a:solidFill>
                <a:latin typeface="Times New Roman" panose="02020603050405020304" pitchFamily="18" charset="0"/>
                <a:cs typeface="Times New Roman" panose="02020603050405020304" pitchFamily="18" charset="0"/>
              </a:rPr>
              <a:t>suối</a:t>
            </a:r>
            <a:r>
              <a:rPr lang="en-US" sz="3800" b="1" dirty="0">
                <a:solidFill>
                  <a:srgbClr val="0000CC"/>
                </a:solidFill>
                <a:latin typeface="Times New Roman" panose="02020603050405020304" pitchFamily="18" charset="0"/>
                <a:cs typeface="Times New Roman" panose="02020603050405020304" pitchFamily="18" charset="0"/>
              </a:rPr>
              <a:t>,</a:t>
            </a:r>
            <a:r>
              <a:rPr lang="en-US" sz="3800" b="1" dirty="0">
                <a:solidFill>
                  <a:srgbClr val="FF0000"/>
                </a:solidFill>
                <a:latin typeface="Times New Roman" panose="02020603050405020304" pitchFamily="18" charset="0"/>
                <a:cs typeface="Times New Roman" panose="02020603050405020304" pitchFamily="18" charset="0"/>
              </a:rPr>
              <a: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những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vợt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cỏ</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đẫm</a:t>
            </a:r>
            <a:r>
              <a:rPr lang="en-US" sz="3800" b="1" i="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sương</a:t>
            </a:r>
            <a:r>
              <a:rPr lang="en-US" sz="3800" b="1" dirty="0">
                <a:solidFill>
                  <a:srgbClr val="FF0000"/>
                </a:solidFill>
                <a:latin typeface="Times New Roman" panose="02020603050405020304" pitchFamily="18" charset="0"/>
                <a:cs typeface="Times New Roman" panose="02020603050405020304" pitchFamily="18" charset="0"/>
              </a:rPr>
              <a:t>/</a:t>
            </a:r>
            <a:r>
              <a:rPr lang="en-US" sz="3800" b="1" dirty="0">
                <a:solidFill>
                  <a:srgbClr val="0000CC"/>
                </a:solidFill>
                <a:latin typeface="Times New Roman" panose="02020603050405020304" pitchFamily="18" charset="0"/>
                <a:cs typeface="Times New Roman" panose="02020603050405020304" pitchFamily="18" charset="0"/>
              </a:rPr>
              <a:t> long </a:t>
            </a:r>
            <a:r>
              <a:rPr lang="en-US" sz="3800" b="1" dirty="0" err="1">
                <a:solidFill>
                  <a:srgbClr val="0000CC"/>
                </a:solidFill>
                <a:latin typeface="Times New Roman" panose="02020603050405020304" pitchFamily="18" charset="0"/>
                <a:cs typeface="Times New Roman" panose="02020603050405020304" pitchFamily="18" charset="0"/>
              </a:rPr>
              <a:t>lanh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trong</a:t>
            </a:r>
            <a:r>
              <a:rPr lang="en-US" sz="3800" b="1" dirty="0">
                <a:solidFill>
                  <a:srgbClr val="0000CC"/>
                </a:solidFill>
                <a:latin typeface="Times New Roman" panose="02020603050405020304" pitchFamily="18" charset="0"/>
                <a:cs typeface="Times New Roman" panose="02020603050405020304" pitchFamily="18" charset="0"/>
              </a:rPr>
              <a:t> </a:t>
            </a:r>
            <a:r>
              <a:rPr lang="vi-VN" sz="3800" b="1" i="1" dirty="0">
                <a:solidFill>
                  <a:srgbClr val="0000CC"/>
                </a:solidFill>
                <a:latin typeface="Times New Roman" panose="02020603050405020304" pitchFamily="18" charset="0"/>
                <a:cs typeface="Times New Roman" panose="02020603050405020304" pitchFamily="18" charset="0"/>
              </a:rPr>
              <a:t>nắng.</a:t>
            </a:r>
            <a:r>
              <a:rPr lang="en-US" sz="3800" b="1" dirty="0">
                <a:solidFill>
                  <a:srgbClr val="FF000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5395119" y="3114757"/>
            <a:ext cx="4267200" cy="677108"/>
          </a:xfrm>
          <a:prstGeom prst="rect">
            <a:avLst/>
          </a:prstGeom>
        </p:spPr>
        <p:txBody>
          <a:bodyPr wrap="square">
            <a:spAutoFit/>
          </a:bodyPr>
          <a:lstStyle/>
          <a:p>
            <a:pPr algn="just"/>
            <a:r>
              <a:rPr lang="en-US" sz="3800" b="1" i="1" dirty="0" err="1">
                <a:solidFill>
                  <a:srgbClr val="FF0000"/>
                </a:solidFill>
                <a:latin typeface="Times New Roman" panose="02020603050405020304" pitchFamily="18" charset="0"/>
                <a:ea typeface="Times New Roman" panose="02020603050405020304" pitchFamily="18" charset="0"/>
              </a:rPr>
              <a:t>n</a:t>
            </a:r>
            <a:r>
              <a:rPr lang="en-US" sz="3800" b="1" i="1" dirty="0" err="1">
                <a:solidFill>
                  <a:srgbClr val="0000CC"/>
                </a:solidFill>
                <a:latin typeface="Times New Roman" panose="02020603050405020304" pitchFamily="18" charset="0"/>
                <a:ea typeface="Times New Roman" panose="02020603050405020304" pitchFamily="18" charset="0"/>
              </a:rPr>
              <a:t>úi</a:t>
            </a:r>
            <a:r>
              <a:rPr lang="en-US" sz="3800" b="1" i="1" dirty="0">
                <a:solidFill>
                  <a:srgbClr val="0000CC"/>
                </a:solidFill>
                <a:latin typeface="Times New Roman" panose="02020603050405020304" pitchFamily="18" charset="0"/>
                <a:ea typeface="Times New Roman" panose="02020603050405020304" pitchFamily="18" charset="0"/>
              </a:rPr>
              <a:t> </a:t>
            </a:r>
            <a:r>
              <a:rPr lang="en-US" sz="3800" b="1" i="1" dirty="0">
                <a:solidFill>
                  <a:srgbClr val="FF0000"/>
                </a:solidFill>
                <a:latin typeface="Times New Roman" panose="02020603050405020304" pitchFamily="18" charset="0"/>
                <a:ea typeface="Times New Roman" panose="02020603050405020304" pitchFamily="18" charset="0"/>
              </a:rPr>
              <a:t>n</a:t>
            </a:r>
            <a:r>
              <a:rPr lang="en-US" sz="3800" b="1" i="1" dirty="0">
                <a:solidFill>
                  <a:srgbClr val="0000CC"/>
                </a:solidFill>
                <a:latin typeface="Times New Roman" panose="02020603050405020304" pitchFamily="18" charset="0"/>
                <a:ea typeface="Times New Roman" panose="02020603050405020304" pitchFamily="18" charset="0"/>
              </a:rPr>
              <a:t>on </a:t>
            </a:r>
            <a:r>
              <a:rPr lang="en-US" sz="3800" b="1" i="1" dirty="0" err="1">
                <a:solidFill>
                  <a:srgbClr val="FF0000"/>
                </a:solidFill>
                <a:latin typeface="Times New Roman" panose="02020603050405020304" pitchFamily="18" charset="0"/>
                <a:ea typeface="Times New Roman" panose="02020603050405020304" pitchFamily="18" charset="0"/>
              </a:rPr>
              <a:t>tr</a:t>
            </a:r>
            <a:r>
              <a:rPr lang="en-US" sz="3800" b="1" i="1" dirty="0" err="1">
                <a:solidFill>
                  <a:srgbClr val="0000CC"/>
                </a:solidFill>
                <a:latin typeface="Times New Roman" panose="02020603050405020304" pitchFamily="18" charset="0"/>
                <a:ea typeface="Times New Roman" panose="02020603050405020304" pitchFamily="18" charset="0"/>
              </a:rPr>
              <a:t>ùng</a:t>
            </a:r>
            <a:r>
              <a:rPr lang="en-US" sz="3800" b="1" i="1" dirty="0">
                <a:solidFill>
                  <a:srgbClr val="0000CC"/>
                </a:solidFill>
                <a:latin typeface="Times New Roman" panose="02020603050405020304" pitchFamily="18" charset="0"/>
                <a:ea typeface="Times New Roman" panose="02020603050405020304" pitchFamily="18" charset="0"/>
              </a:rPr>
              <a:t> </a:t>
            </a:r>
            <a:r>
              <a:rPr lang="en-US" sz="3800" b="1" i="1" dirty="0" err="1">
                <a:solidFill>
                  <a:srgbClr val="0000CC"/>
                </a:solidFill>
                <a:latin typeface="Times New Roman" panose="02020603050405020304" pitchFamily="18" charset="0"/>
                <a:ea typeface="Times New Roman" panose="02020603050405020304" pitchFamily="18" charset="0"/>
              </a:rPr>
              <a:t>điệp</a:t>
            </a:r>
            <a:r>
              <a:rPr lang="en-US" sz="3800" b="1" i="1" dirty="0">
                <a:solidFill>
                  <a:srgbClr val="0000CC"/>
                </a:solidFill>
                <a:latin typeface="Times New Roman" panose="02020603050405020304" pitchFamily="18" charset="0"/>
                <a:ea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22" name="Rectangle 21"/>
          <p:cNvSpPr/>
          <p:nvPr/>
        </p:nvSpPr>
        <p:spPr>
          <a:xfrm>
            <a:off x="9433719" y="3099368"/>
            <a:ext cx="2895600"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óc</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ách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11401991" y="3114757"/>
            <a:ext cx="2616654"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tàu</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cọ</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xmlns="" id="{C5C0C828-67BA-1BFF-81CB-57C61CA24EB4}"/>
              </a:ext>
            </a:extLst>
          </p:cNvPr>
          <p:cNvSpPr txBox="1"/>
          <p:nvPr/>
        </p:nvSpPr>
        <p:spPr>
          <a:xfrm>
            <a:off x="2874312" y="6214540"/>
            <a:ext cx="8138160" cy="369332"/>
          </a:xfrm>
          <a:prstGeom prst="rect">
            <a:avLst/>
          </a:prstGeom>
          <a:noFill/>
        </p:spPr>
        <p:txBody>
          <a:bodyPr wrap="square">
            <a:spAutoFit/>
          </a:bodyPr>
          <a:lstStyle/>
          <a:p>
            <a:r>
              <a:rPr lang="en-US" sz="1800" i="1" dirty="0">
                <a:effectLst/>
                <a:latin typeface="Times New Roman" panose="02020603050405020304" pitchFamily="18" charset="0"/>
                <a:ea typeface="Times New Roman" panose="02020603050405020304" pitchFamily="18" charset="0"/>
              </a:rPr>
              <a:t>.</a:t>
            </a:r>
            <a:endParaRPr lang="en-US" dirty="0"/>
          </a:p>
        </p:txBody>
      </p:sp>
      <p:sp>
        <p:nvSpPr>
          <p:cNvPr id="20" name="Text Box 14">
            <a:extLst>
              <a:ext uri="{FF2B5EF4-FFF2-40B4-BE49-F238E27FC236}">
                <a16:creationId xmlns:a16="http://schemas.microsoft.com/office/drawing/2014/main" xmlns="" id="{8D1C052D-8E5F-6F99-828B-EF9B7DDC7CDE}"/>
              </a:ext>
            </a:extLst>
          </p:cNvPr>
          <p:cNvSpPr txBox="1">
            <a:spLocks noChangeArrowheads="1"/>
          </p:cNvSpPr>
          <p:nvPr/>
        </p:nvSpPr>
        <p:spPr bwMode="auto">
          <a:xfrm>
            <a:off x="3871119" y="1266918"/>
            <a:ext cx="8839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CÁNH</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RỪNG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TRONG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NẮNG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T1+2</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56504" y="265433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Luyện</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vi-VN" sz="3600" b="1" dirty="0">
                <a:solidFill>
                  <a:srgbClr val="FF0000"/>
                </a:solidFill>
                <a:latin typeface="Times New Roman" panose="02020603050405020304" pitchFamily="18" charset="0"/>
                <a:cs typeface="Times New Roman" panose="02020603050405020304" pitchFamily="18" charset="0"/>
              </a:rPr>
              <a:t>Các bạn nhỏ được ông cho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a:t>
            </a:r>
            <a:r>
              <a:rPr lang="en-US" sz="3600" b="1"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mang</a:t>
            </a:r>
            <a:r>
              <a:rPr lang="vi-VN" sz="3600" b="1" dirty="0">
                <a:solidFill>
                  <a:srgbClr val="FF0000"/>
                </a:solidFill>
                <a:latin typeface="Times New Roman" panose="02020603050405020304" pitchFamily="18" charset="0"/>
                <a:cs typeface="Times New Roman" panose="02020603050405020304" pitchFamily="18" charset="0"/>
              </a:rPr>
              <a:t> theo?</a:t>
            </a:r>
            <a:endParaRPr lang="en-US" sz="3600" b="1" dirty="0">
              <a:solidFill>
                <a:srgbClr val="FF0000"/>
              </a:solidFill>
              <a:latin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anose="02020603050405020304" pitchFamily="18" charset="0"/>
                <a:cs typeface="Times New Roman" panose="02020603050405020304" pitchFamily="18" charset="0"/>
              </a:rPr>
              <a:t>Ông cho đi thảm rừng. Ồng đưa c</a:t>
            </a:r>
            <a:r>
              <a:rPr lang="en-US" sz="3600" b="1" dirty="0">
                <a:solidFill>
                  <a:srgbClr val="0000CC"/>
                </a:solidFill>
                <a:latin typeface="Times New Roman" panose="02020603050405020304" pitchFamily="18" charset="0"/>
                <a:cs typeface="Times New Roman" panose="02020603050405020304" pitchFamily="18" charset="0"/>
              </a:rPr>
              <a:t>ho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cháu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cọ</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che</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nắng</a:t>
            </a:r>
            <a:r>
              <a:rPr lang="en-US" b="1" u="sng" dirty="0">
                <a:hlinkClick r:id="rId2"/>
              </a:rPr>
              <a:t>.</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79D04185-3ED8-3A52-2295-E13E57E9742C}"/>
              </a:ext>
            </a:extLst>
          </p:cNvPr>
          <p:cNvSpPr/>
          <p:nvPr/>
        </p:nvSpPr>
        <p:spPr>
          <a:xfrm>
            <a:off x="365919" y="2813447"/>
            <a:ext cx="4114799" cy="615553"/>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l</a:t>
            </a:r>
            <a:r>
              <a:rPr lang="en-US" sz="3400" b="1" i="1" dirty="0" err="1">
                <a:solidFill>
                  <a:srgbClr val="0000CC"/>
                </a:solidFill>
                <a:latin typeface="Times New Roman" panose="02020603050405020304" pitchFamily="18" charset="0"/>
                <a:ea typeface="Times New Roman" panose="02020603050405020304" pitchFamily="18" charset="0"/>
              </a:rPr>
              <a:t>ưng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ường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S</a:t>
            </a:r>
            <a:r>
              <a:rPr lang="en-US" sz="3400" b="1" i="1" dirty="0" err="1">
                <a:solidFill>
                  <a:srgbClr val="0000CC"/>
                </a:solidFill>
                <a:latin typeface="Times New Roman" panose="02020603050405020304" pitchFamily="18" charset="0"/>
                <a:ea typeface="Times New Roman" panose="02020603050405020304" pitchFamily="18" charset="0"/>
              </a:rPr>
              <a:t>ơn</a:t>
            </a:r>
            <a:r>
              <a:rPr lang="en-US" sz="3400" b="1" i="1" dirty="0">
                <a:solidFill>
                  <a:srgbClr val="0000CC"/>
                </a:solidFill>
                <a:latin typeface="Times New Roman" panose="02020603050405020304" pitchFamily="18" charset="0"/>
                <a:ea typeface="Times New Roman" panose="02020603050405020304" pitchFamily="18" charset="0"/>
              </a:rPr>
              <a:t>,</a:t>
            </a:r>
            <a:endParaRPr lang="en-US" sz="34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2F00F76F-5FB5-5059-5A8C-9007C2F9F6EB}"/>
              </a:ext>
            </a:extLst>
          </p:cNvPr>
          <p:cNvSpPr/>
          <p:nvPr/>
        </p:nvSpPr>
        <p:spPr>
          <a:xfrm>
            <a:off x="349934" y="3384203"/>
            <a:ext cx="4267200" cy="677108"/>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n</a:t>
            </a:r>
            <a:r>
              <a:rPr lang="en-US" sz="3400" b="1" i="1" dirty="0" err="1">
                <a:solidFill>
                  <a:srgbClr val="0000CC"/>
                </a:solidFill>
                <a:latin typeface="Times New Roman" panose="02020603050405020304" pitchFamily="18" charset="0"/>
                <a:ea typeface="Times New Roman" panose="02020603050405020304" pitchFamily="18" charset="0"/>
              </a:rPr>
              <a:t>úi</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a:solidFill>
                  <a:srgbClr val="FF0000"/>
                </a:solidFill>
                <a:latin typeface="Times New Roman" panose="02020603050405020304" pitchFamily="18" charset="0"/>
                <a:ea typeface="Times New Roman" panose="02020603050405020304" pitchFamily="18" charset="0"/>
              </a:rPr>
              <a:t>n</a:t>
            </a:r>
            <a:r>
              <a:rPr lang="en-US" sz="3400" b="1" i="1" dirty="0">
                <a:solidFill>
                  <a:srgbClr val="0000CC"/>
                </a:solidFill>
                <a:latin typeface="Times New Roman" panose="02020603050405020304" pitchFamily="18" charset="0"/>
                <a:ea typeface="Times New Roman" panose="02020603050405020304" pitchFamily="18" charset="0"/>
              </a:rPr>
              <a:t>on </a:t>
            </a:r>
            <a:r>
              <a:rPr lang="en-US" sz="3400" b="1" i="1" dirty="0" err="1">
                <a:solidFill>
                  <a:srgbClr val="FF0000"/>
                </a:solidFill>
                <a:latin typeface="Times New Roman" panose="02020603050405020304" pitchFamily="18" charset="0"/>
                <a:ea typeface="Times New Roman" panose="02020603050405020304" pitchFamily="18" charset="0"/>
              </a:rPr>
              <a:t>tr</a:t>
            </a:r>
            <a:r>
              <a:rPr lang="en-US" sz="3400" b="1" i="1" dirty="0" err="1">
                <a:solidFill>
                  <a:srgbClr val="0000CC"/>
                </a:solidFill>
                <a:latin typeface="Times New Roman" panose="02020603050405020304" pitchFamily="18" charset="0"/>
                <a:ea typeface="Times New Roman" panose="02020603050405020304" pitchFamily="18" charset="0"/>
              </a:rPr>
              <a:t>ùng</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0000CC"/>
                </a:solidFill>
                <a:latin typeface="Times New Roman" panose="02020603050405020304" pitchFamily="18" charset="0"/>
                <a:ea typeface="Times New Roman" panose="02020603050405020304" pitchFamily="18" charset="0"/>
              </a:rPr>
              <a:t>điệp</a:t>
            </a:r>
            <a:r>
              <a:rPr lang="en-US" sz="3800" b="1" i="1" dirty="0">
                <a:solidFill>
                  <a:srgbClr val="0000CC"/>
                </a:solidFill>
                <a:latin typeface="Times New Roman" panose="02020603050405020304" pitchFamily="18" charset="0"/>
                <a:ea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444BBA3B-7D52-F329-FB64-535D852AEED2}"/>
              </a:ext>
            </a:extLst>
          </p:cNvPr>
          <p:cNvSpPr/>
          <p:nvPr/>
        </p:nvSpPr>
        <p:spPr>
          <a:xfrm>
            <a:off x="3779759" y="2752621"/>
            <a:ext cx="2895600" cy="707886"/>
          </a:xfrm>
          <a:prstGeom prst="rect">
            <a:avLst/>
          </a:prstGeom>
        </p:spPr>
        <p:txBody>
          <a:bodyPr wrap="square">
            <a:spAutoFit/>
          </a:bodyPr>
          <a:lstStyle/>
          <a:p>
            <a:pPr algn="just"/>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óc</a:t>
            </a:r>
            <a:r>
              <a:rPr lang="en-US" sz="3400" b="1" i="1" dirty="0">
                <a:solidFill>
                  <a:srgbClr val="0000CC"/>
                </a:solidFill>
                <a:latin typeface="Times New Roman" panose="02020603050405020304" pitchFamily="18" charset="0"/>
                <a:ea typeface="Times New Roman" panose="02020603050405020304" pitchFamily="18" charset="0"/>
              </a:rPr>
              <a:t> </a:t>
            </a:r>
            <a:r>
              <a:rPr lang="en-US" sz="3400" b="1" i="1" dirty="0" err="1">
                <a:solidFill>
                  <a:srgbClr val="FF0000"/>
                </a:solidFill>
                <a:latin typeface="Times New Roman" panose="02020603050405020304" pitchFamily="18" charset="0"/>
                <a:ea typeface="Times New Roman" panose="02020603050405020304" pitchFamily="18" charset="0"/>
              </a:rPr>
              <a:t>r</a:t>
            </a:r>
            <a:r>
              <a:rPr lang="en-US" sz="3400" b="1" i="1" dirty="0" err="1">
                <a:solidFill>
                  <a:srgbClr val="0000CC"/>
                </a:solidFill>
                <a:latin typeface="Times New Roman" panose="02020603050405020304" pitchFamily="18" charset="0"/>
                <a:ea typeface="Times New Roman" panose="02020603050405020304" pitchFamily="18" charset="0"/>
              </a:rPr>
              <a:t>ách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C6510470-9A62-74EB-DC0E-2AA38179396C}"/>
              </a:ext>
            </a:extLst>
          </p:cNvPr>
          <p:cNvSpPr/>
          <p:nvPr/>
        </p:nvSpPr>
        <p:spPr>
          <a:xfrm>
            <a:off x="3732383" y="3383838"/>
            <a:ext cx="2616654"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tàu</a:t>
            </a:r>
            <a:r>
              <a:rPr lang="en-US" sz="3400" b="1" i="1" dirty="0">
                <a:solidFill>
                  <a:srgbClr val="0000CC"/>
                </a:solidFill>
                <a:latin typeface="Times New Roman" pitchFamily="18" charset="0"/>
                <a:cs typeface="Times New Roman" pitchFamily="18" charset="0"/>
              </a:rPr>
              <a:t> </a:t>
            </a:r>
            <a:r>
              <a:rPr lang="en-US" sz="3400" b="1" i="1" dirty="0" err="1">
                <a:solidFill>
                  <a:srgbClr val="FF0000"/>
                </a:solidFill>
                <a:latin typeface="Times New Roman" pitchFamily="18" charset="0"/>
                <a:cs typeface="Times New Roman" pitchFamily="18" charset="0"/>
              </a:rPr>
              <a:t>l</a:t>
            </a:r>
            <a:r>
              <a:rPr lang="en-US" sz="3400" b="1" i="1" dirty="0" err="1">
                <a:solidFill>
                  <a:srgbClr val="0000CC"/>
                </a:solidFill>
                <a:latin typeface="Times New Roman" pitchFamily="18" charset="0"/>
                <a:cs typeface="Times New Roman" pitchFamily="18" charset="0"/>
              </a:rPr>
              <a:t>á</a:t>
            </a:r>
            <a:r>
              <a:rPr lang="en-US" sz="3400" b="1" i="1" dirty="0">
                <a:solidFill>
                  <a:srgbClr val="0000CC"/>
                </a:solidFill>
                <a:latin typeface="Times New Roman" pitchFamily="18" charset="0"/>
                <a:cs typeface="Times New Roman" pitchFamily="18" charset="0"/>
              </a:rPr>
              <a:t> </a:t>
            </a:r>
            <a:r>
              <a:rPr lang="en-US" sz="3400" b="1" i="1" dirty="0" err="1">
                <a:solidFill>
                  <a:srgbClr val="0000CC"/>
                </a:solidFill>
                <a:latin typeface="Times New Roman" pitchFamily="18" charset="0"/>
                <a:cs typeface="Times New Roman" pitchFamily="18" charset="0"/>
              </a:rPr>
              <a:t>cọ</a:t>
            </a:r>
            <a:r>
              <a:rPr lang="en-US" sz="3400" b="1" i="1" dirty="0">
                <a:solidFill>
                  <a:srgbClr val="0000CC"/>
                </a:solidFill>
                <a:latin typeface="Times New Roman" pitchFamily="18" charset="0"/>
                <a:cs typeface="Times New Roman" pitchFamily="18" charset="0"/>
              </a:rPr>
              <a:t> </a:t>
            </a:r>
            <a:endParaRPr lang="en-US" sz="3400" b="1" dirty="0">
              <a:solidFill>
                <a:srgbClr val="0000CC"/>
              </a:solidFill>
              <a:latin typeface="Times New Roman" pitchFamily="18" charset="0"/>
              <a:cs typeface="Times New Roman" pitchFamily="18" charset="0"/>
            </a:endParaRPr>
          </a:p>
        </p:txBody>
      </p:sp>
      <p:sp>
        <p:nvSpPr>
          <p:cNvPr id="48" name="TextBox 47">
            <a:extLst>
              <a:ext uri="{FF2B5EF4-FFF2-40B4-BE49-F238E27FC236}">
                <a16:creationId xmlns:a16="http://schemas.microsoft.com/office/drawing/2014/main" xmlns="" id="{C846D199-E22F-6BAC-8E24-D3DEEE047241}"/>
              </a:ext>
            </a:extLst>
          </p:cNvPr>
          <p:cNvSpPr txBox="1"/>
          <p:nvPr/>
        </p:nvSpPr>
        <p:spPr>
          <a:xfrm>
            <a:off x="216815" y="4334554"/>
            <a:ext cx="5322566" cy="4278094"/>
          </a:xfrm>
          <a:prstGeom prst="rect">
            <a:avLst/>
          </a:prstGeom>
          <a:noFill/>
        </p:spPr>
        <p:txBody>
          <a:bodyPr wrap="square">
            <a:spAutoFit/>
          </a:bodyPr>
          <a:lstStyle/>
          <a:p>
            <a:pPr algn="just"/>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Biết</a:t>
            </a:r>
            <a:r>
              <a:rPr lang="en-US" sz="3400" b="1" dirty="0">
                <a:solidFill>
                  <a:srgbClr val="0000CC"/>
                </a:solidFill>
                <a:latin typeface="Times New Roman" panose="02020603050405020304" pitchFamily="18" charset="0"/>
                <a:cs typeface="Times New Roman" panose="02020603050405020304" pitchFamily="18" charset="0"/>
              </a:rPr>
              <a:t> bao </a:t>
            </a:r>
            <a:r>
              <a:rPr lang="en-US" sz="3400" b="1" dirty="0" err="1">
                <a:solidFill>
                  <a:srgbClr val="0000CC"/>
                </a:solidFill>
                <a:latin typeface="Times New Roman" panose="02020603050405020304" pitchFamily="18" charset="0"/>
                <a:cs typeface="Times New Roman" panose="02020603050405020304" pitchFamily="18" charset="0"/>
              </a:rPr>
              <a:t>cảnh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err="1">
                <a:solidFill>
                  <a:srgbClr val="0000CC"/>
                </a:solidFill>
                <a:latin typeface="Times New Roman" panose="02020603050405020304" pitchFamily="18" charset="0"/>
                <a:cs typeface="Times New Roman" panose="02020603050405020304" pitchFamily="18" charset="0"/>
              </a:rPr>
              <a:t>sắc</a:t>
            </a:r>
            <a:r>
              <a:rPr lang="en-US" sz="3400" b="1" smtClean="0">
                <a:solidFill>
                  <a:srgbClr val="FF0000"/>
                </a:solidFill>
                <a:latin typeface="Times New Roman" panose="02020603050405020304" pitchFamily="18" charset="0"/>
                <a:cs typeface="Times New Roman" panose="02020603050405020304" pitchFamily="18" charset="0"/>
              </a:rPr>
              <a:t>/</a:t>
            </a:r>
            <a:r>
              <a:rPr lang="en-US" sz="3400" b="1" smtClean="0">
                <a:solidFill>
                  <a:srgbClr val="0000CC"/>
                </a:solidFill>
                <a:latin typeface="Times New Roman" panose="02020603050405020304" pitchFamily="18" charset="0"/>
                <a:cs typeface="Times New Roman" panose="02020603050405020304" pitchFamily="18" charset="0"/>
              </a:rPr>
              <a:t> như</a:t>
            </a:r>
            <a:r>
              <a:rPr lang="vi-VN" sz="3400" b="1" i="1" smtClean="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hiện ra trước mất chúng tôi:</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bầy vượ</a:t>
            </a:r>
            <a:r>
              <a:rPr lang="en-US" sz="3400" b="1" dirty="0">
                <a:solidFill>
                  <a:srgbClr val="0000CC"/>
                </a:solidFill>
                <a:latin typeface="Times New Roman" panose="02020603050405020304" pitchFamily="18" charset="0"/>
                <a:cs typeface="Times New Roman" panose="02020603050405020304" pitchFamily="18" charset="0"/>
              </a:rPr>
              <a:t>n </a:t>
            </a:r>
            <a:r>
              <a:rPr lang="en-US" sz="3400" b="1" dirty="0" err="1">
                <a:solidFill>
                  <a:srgbClr val="0000CC"/>
                </a:solidFill>
                <a:latin typeface="Times New Roman" panose="02020603050405020304" pitchFamily="18" charset="0"/>
                <a:cs typeface="Times New Roman" panose="02020603050405020304" pitchFamily="18" charset="0"/>
              </a:rPr>
              <a:t>tinh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nghịch</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đánh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đu</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trên</a:t>
            </a:r>
            <a:r>
              <a:rPr lang="vi-VN" sz="3400" b="1" i="1" dirty="0">
                <a:solidFill>
                  <a:srgbClr val="0000CC"/>
                </a:solidFill>
                <a:latin typeface="Times New Roman" panose="02020603050405020304" pitchFamily="18" charset="0"/>
                <a:cs typeface="Times New Roman" panose="02020603050405020304" pitchFamily="18" charset="0"/>
              </a:rPr>
              <a:t> cành cao,</a:t>
            </a:r>
            <a:r>
              <a:rPr lang="vi-VN" sz="3400" b="1" dirty="0">
                <a:solidFill>
                  <a:srgbClr val="FF0000"/>
                </a:solidFill>
                <a:latin typeface="Times New Roman" panose="02020603050405020304" pitchFamily="18" charset="0"/>
                <a:cs typeface="Times New Roman" panose="02020603050405020304" pitchFamily="18" charset="0"/>
              </a:rPr>
              <a:t>/</a:t>
            </a:r>
            <a:r>
              <a:rPr lang="vi-VN" sz="3400" b="1" i="1" dirty="0">
                <a:solidFill>
                  <a:srgbClr val="0000CC"/>
                </a:solidFill>
                <a:latin typeface="Times New Roman" panose="02020603050405020304" pitchFamily="18" charset="0"/>
                <a:cs typeface="Times New Roman" panose="02020603050405020304" pitchFamily="18" charset="0"/>
              </a:rPr>
              <a:t> đàn hươu nai xinh đẹp và hiên </a:t>
            </a:r>
            <a:r>
              <a:rPr lang="vi-VN" sz="3400" b="1" i="1">
                <a:solidFill>
                  <a:srgbClr val="0000CC"/>
                </a:solidFill>
                <a:latin typeface="Times New Roman" panose="02020603050405020304" pitchFamily="18" charset="0"/>
                <a:cs typeface="Times New Roman" panose="02020603050405020304" pitchFamily="18" charset="0"/>
              </a:rPr>
              <a:t>lành</a:t>
            </a:r>
            <a:r>
              <a:rPr lang="vi-VN" sz="3400" b="1" smtClean="0">
                <a:solidFill>
                  <a:srgbClr val="FF0000"/>
                </a:solidFill>
                <a:latin typeface="Times New Roman" panose="02020603050405020304" pitchFamily="18" charset="0"/>
                <a:cs typeface="Times New Roman" panose="02020603050405020304" pitchFamily="18" charset="0"/>
              </a:rPr>
              <a:t>/</a:t>
            </a:r>
            <a:r>
              <a:rPr lang="en-US" sz="3400" b="1" i="1" smtClean="0">
                <a:solidFill>
                  <a:srgbClr val="0000CC"/>
                </a:solidFill>
                <a:latin typeface="Times New Roman" panose="02020603050405020304" pitchFamily="18" charset="0"/>
                <a:cs typeface="Times New Roman" panose="02020603050405020304" pitchFamily="18" charset="0"/>
              </a:rPr>
              <a:t> </a:t>
            </a:r>
            <a:r>
              <a:rPr lang="vi-VN" sz="3400" b="1" i="1" smtClean="0">
                <a:solidFill>
                  <a:srgbClr val="0000CC"/>
                </a:solidFill>
                <a:latin typeface="Times New Roman" panose="02020603050405020304" pitchFamily="18" charset="0"/>
                <a:cs typeface="Times New Roman" panose="02020603050405020304" pitchFamily="18" charset="0"/>
              </a:rPr>
              <a:t>rủ </a:t>
            </a:r>
            <a:r>
              <a:rPr lang="vi-VN" sz="3400" b="1" i="1" dirty="0">
                <a:solidFill>
                  <a:srgbClr val="0000CC"/>
                </a:solidFill>
                <a:latin typeface="Times New Roman" panose="02020603050405020304" pitchFamily="18" charset="0"/>
                <a:cs typeface="Times New Roman" panose="02020603050405020304" pitchFamily="18" charset="0"/>
              </a:rPr>
              <a:t>nhau r</a:t>
            </a:r>
            <a:r>
              <a:rPr lang="en-US" sz="3400" b="1" i="1" dirty="0">
                <a:solidFill>
                  <a:srgbClr val="0000CC"/>
                </a:solidFill>
                <a:latin typeface="Times New Roman" panose="02020603050405020304" pitchFamily="18" charset="0"/>
                <a:cs typeface="Times New Roman" panose="02020603050405020304" pitchFamily="18" charset="0"/>
              </a:rPr>
              <a:t>a</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suối</a:t>
            </a:r>
            <a:r>
              <a:rPr lang="en-US" sz="3400" b="1" dirty="0">
                <a:solidFill>
                  <a:srgbClr val="0000CC"/>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những</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vợt</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cỏ</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đẫm</a:t>
            </a:r>
            <a:r>
              <a:rPr lang="en-US" sz="3400" b="1" i="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sương</a:t>
            </a:r>
            <a:r>
              <a:rPr lang="en-US" sz="3400" b="1" dirty="0">
                <a:solidFill>
                  <a:srgbClr val="FF0000"/>
                </a:solidFill>
                <a:latin typeface="Times New Roman" panose="02020603050405020304" pitchFamily="18" charset="0"/>
                <a:cs typeface="Times New Roman" panose="02020603050405020304" pitchFamily="18" charset="0"/>
              </a:rPr>
              <a:t>/</a:t>
            </a:r>
            <a:r>
              <a:rPr lang="en-US" sz="3400" b="1" dirty="0">
                <a:solidFill>
                  <a:srgbClr val="0000CC"/>
                </a:solidFill>
                <a:latin typeface="Times New Roman" panose="02020603050405020304" pitchFamily="18" charset="0"/>
                <a:cs typeface="Times New Roman" panose="02020603050405020304" pitchFamily="18" charset="0"/>
              </a:rPr>
              <a:t> long </a:t>
            </a:r>
            <a:r>
              <a:rPr lang="en-US" sz="3400" b="1" dirty="0" err="1">
                <a:solidFill>
                  <a:srgbClr val="0000CC"/>
                </a:solidFill>
                <a:latin typeface="Times New Roman" panose="02020603050405020304" pitchFamily="18" charset="0"/>
                <a:cs typeface="Times New Roman" panose="02020603050405020304" pitchFamily="18" charset="0"/>
              </a:rPr>
              <a:t>lanh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trong</a:t>
            </a:r>
            <a:r>
              <a:rPr lang="en-US" sz="3400" b="1" dirty="0">
                <a:solidFill>
                  <a:srgbClr val="0000CC"/>
                </a:solidFill>
                <a:latin typeface="Times New Roman" panose="02020603050405020304" pitchFamily="18" charset="0"/>
                <a:cs typeface="Times New Roman" panose="02020603050405020304" pitchFamily="18" charset="0"/>
              </a:rPr>
              <a:t> </a:t>
            </a:r>
            <a:r>
              <a:rPr lang="vi-VN" sz="3400" b="1" i="1" dirty="0">
                <a:solidFill>
                  <a:srgbClr val="0000CC"/>
                </a:solidFill>
                <a:latin typeface="Times New Roman" panose="02020603050405020304" pitchFamily="18" charset="0"/>
                <a:cs typeface="Times New Roman" panose="02020603050405020304" pitchFamily="18" charset="0"/>
              </a:rPr>
              <a:t>nắng.</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xmlns="" id="{5BD7F476-EFCF-A184-1FD3-89C03595FC42}"/>
              </a:ext>
            </a:extLst>
          </p:cNvPr>
          <p:cNvSpPr/>
          <p:nvPr/>
        </p:nvSpPr>
        <p:spPr>
          <a:xfrm>
            <a:off x="5600701" y="5393085"/>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xmlns="" id="{3F4514BA-27A5-252E-8BCB-71C10F38C601}"/>
              </a:ext>
            </a:extLst>
          </p:cNvPr>
          <p:cNvSpPr/>
          <p:nvPr/>
        </p:nvSpPr>
        <p:spPr>
          <a:xfrm>
            <a:off x="5761038" y="6716076"/>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rừng</a:t>
            </a:r>
            <a:r>
              <a:rPr lang="en-US" sz="3600" b="1" dirty="0">
                <a:solidFill>
                  <a:srgbClr val="0000CC"/>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a:t>
            </a:r>
            <a:r>
              <a:rPr lang="vi-VN" sz="3600" b="1" dirty="0">
                <a:solidFill>
                  <a:srgbClr val="0000CC"/>
                </a:solidFill>
                <a:latin typeface="Times New Roman" panose="02020603050405020304" pitchFamily="18" charset="0"/>
                <a:cs typeface="Times New Roman" panose="02020603050405020304" pitchFamily="18" charset="0"/>
              </a:rPr>
              <a:t>các bạn nhỏ nghe rất rỏ tiếng suổi r</a:t>
            </a:r>
            <a:r>
              <a:rPr lang="en-US" sz="3600" b="1" dirty="0">
                <a:solidFill>
                  <a:srgbClr val="0000CC"/>
                </a:solidFill>
                <a:latin typeface="Times New Roman" panose="02020603050405020304" pitchFamily="18" charset="0"/>
                <a:cs typeface="Times New Roman" panose="02020603050405020304" pitchFamily="18" charset="0"/>
              </a:rPr>
              <a:t>óc </a:t>
            </a:r>
            <a:r>
              <a:rPr lang="en-US" sz="3600" b="1" dirty="0" err="1">
                <a:solidFill>
                  <a:srgbClr val="0000CC"/>
                </a:solidFill>
                <a:latin typeface="Times New Roman" panose="02020603050405020304" pitchFamily="18" charset="0"/>
                <a:cs typeface="Times New Roman" panose="02020603050405020304" pitchFamily="18" charset="0"/>
              </a:rPr>
              <a:t>rách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tiếng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hót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líu</a:t>
            </a:r>
            <a:r>
              <a:rPr lang="en-US" sz="3600" b="1" dirty="0">
                <a:solidFill>
                  <a:srgbClr val="0000CC"/>
                </a:solidFill>
                <a:latin typeface="Times New Roman" panose="02020603050405020304" pitchFamily="18" charset="0"/>
                <a:cs typeface="Times New Roman" panose="02020603050405020304" pitchFamily="18" charset="0"/>
              </a:rPr>
              <a:t> lo</a:t>
            </a:r>
            <a:r>
              <a:rPr lang="en-US" u="sng" dirty="0">
                <a:solidFill>
                  <a:srgbClr val="0000CC"/>
                </a:solidFill>
              </a:rPr>
              <a:t>.</a:t>
            </a:r>
            <a:endParaRPr lang="en-US" dirty="0">
              <a:solidFill>
                <a:srgbClr val="0000CC"/>
              </a:solidFill>
            </a:endParaRPr>
          </a:p>
          <a:p>
            <a:pPr algn="just"/>
            <a:endParaRPr lang="en-US" sz="3600" b="1" dirty="0">
              <a:solidFill>
                <a:srgbClr val="0000CC"/>
              </a:solidFill>
              <a:latin typeface="Times New Roman" pitchFamily="18" charset="0"/>
              <a:cs typeface="Times New Roman" pitchFamily="18" charset="0"/>
            </a:endParaRPr>
          </a:p>
        </p:txBody>
      </p:sp>
      <p:sp>
        <p:nvSpPr>
          <p:cNvPr id="25" name="Text Box 14">
            <a:extLst>
              <a:ext uri="{FF2B5EF4-FFF2-40B4-BE49-F238E27FC236}">
                <a16:creationId xmlns:a16="http://schemas.microsoft.com/office/drawing/2014/main" xmlns="" id="{C4263D9F-2A76-9A74-CFAA-B8A67C805D08}"/>
              </a:ext>
            </a:extLst>
          </p:cNvPr>
          <p:cNvSpPr txBox="1">
            <a:spLocks noChangeArrowheads="1"/>
          </p:cNvSpPr>
          <p:nvPr/>
        </p:nvSpPr>
        <p:spPr bwMode="auto">
          <a:xfrm>
            <a:off x="3779759" y="1294194"/>
            <a:ext cx="8839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a:t>
            </a:r>
            <a:r>
              <a:rPr lang="en-US" sz="3200" b="1" dirty="0" err="1">
                <a:solidFill>
                  <a:srgbClr val="0000CC"/>
                </a:solidFill>
                <a:effectLst>
                  <a:outerShdw blurRad="38100" dist="38100" dir="2700000" algn="tl">
                    <a:srgbClr val="000000">
                      <a:alpha val="43137"/>
                    </a:srgbClr>
                  </a:outerShdw>
                </a:effectLst>
                <a:latin typeface="Times New Roman" pitchFamily="18" charset="0"/>
              </a:rPr>
              <a:t>CÁNH</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RỪNG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TRONG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NẮNG</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T1+2</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4"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Cách sử dụng bài giảng"/>
  <p:tag name="ISPRING_SLIDE_ID" val="{59E0B79D-3E69-44A4-8B45-BCAE32A59935}"/>
  <p:tag name="ISPRING_PLAYER_LAYOUT_TYPE" val="Full"/>
  <p:tag name="ISPRING_PRESENTER_ID" val="{62C1E781-0669-4EDD-94F8-8963FF4EEA55}"/>
  <p:tag name="GENSWF_ADVANCE_TIME" val="35.2"/>
  <p:tag name="ISPRING_SLIDE_ID_2" val="{EFD10E84-5250-4C08-94DA-394F9F7498BD}"/>
</p:tagLst>
</file>

<file path=ppt/tags/tag3.xml><?xml version="1.0" encoding="utf-8"?>
<p:tagLst xmlns:a="http://schemas.openxmlformats.org/drawingml/2006/main" xmlns:r="http://schemas.openxmlformats.org/officeDocument/2006/relationships" xmlns:p="http://schemas.openxmlformats.org/presentationml/2006/main">
  <p:tag name="PPSNARRATION" val="13,1974002183,C:\Users\Administrator\Desktop\BAI DU THI MON TOAN BK1\Chu vi hinh chu nhat\Media.ppcx"/>
  <p:tag name="GENSWF_SLIDE_TITLE" val="Mục tiêu"/>
  <p:tag name="ISPRING_SLIDE_INDENT_LEVEL" val="0"/>
  <p:tag name="ISPRING_PLAYER_LAYOUT_TYPE" val="Full"/>
  <p:tag name="ISPRING_CUSTOM_TIMING_USED" val="1"/>
  <p:tag name="ISPRING_PRESENTER_ID" val="{62C1E781-0669-4EDD-94F8-8963FF4EEA55}"/>
  <p:tag name="GENSWF_ADVANCE_TIME" val="88.507"/>
  <p:tag name="TIMING" val="|4.111|41.141|24.128"/>
  <p:tag name="ISPRING_SLIDE_ID_2" val="{D4BBD364-3846-402C-B6CE-3566F191BA59}"/>
</p:tagLst>
</file>

<file path=ppt/tags/tag4.xml><?xml version="1.0" encoding="utf-8"?>
<p:tagLst xmlns:a="http://schemas.openxmlformats.org/drawingml/2006/main" xmlns:r="http://schemas.openxmlformats.org/officeDocument/2006/relationships" xmlns:p="http://schemas.openxmlformats.org/presentationml/2006/main">
  <p:tag name="GENSWF_SLIDE_TITLE" val="Cấu trúc bài học"/>
  <p:tag name="ISPRING_SLIDE_INDENT_LEVEL" val="0"/>
  <p:tag name="ISPRING_PRESENTER_ID" val="{62C1E781-0669-4EDD-94F8-8963FF4EEA55}"/>
  <p:tag name="ISPRING_PLAYER_LAYOUT_TYPE" val="Full"/>
  <p:tag name="ISPRING_CUSTOM_TIMING_USED" val="1"/>
  <p:tag name="GENSWF_ADVANCE_TIME" val="23.863"/>
  <p:tag name="TIMING" val="|2.774|1.184|5.179|4.199"/>
  <p:tag name="ISPRING_SLIDE_ID_2" val="{D2C2CE7A-8814-46EA-A7B2-8FA275960188}"/>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SLIDE_ID" val="{6AB692F5-7039-4E13-B86D-77066C514B49}"/>
  <p:tag name="ISPRING_PLAYER_LAYOUT_TYPE" val="Full"/>
  <p:tag name="ISPRING_PRESENTER_ID" val="{62C1E781-0669-4EDD-94F8-8963FF4EEA55}"/>
  <p:tag name="TIMING" val="|87.266|19.774"/>
  <p:tag name="GENSWF_SLIDE_TITLE" val="Trao đổi sau bài học"/>
  <p:tag name="GENSWF_ADVANCE_TIME" val="123.464"/>
  <p:tag name="ISPRING_SLIDE_ID_2" val="{43E1B5C8-A51C-4A0D-BBC3-2B3A0D706050}"/>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ư liệu tham khảo"/>
  <p:tag name="ISPRING_SLIDE_ID" val="{532D2171-0243-47AD-88B5-F714FC7CDE0E}"/>
  <p:tag name="ISPRING_PLAYER_LAYOUT_TYPE" val="Full"/>
  <p:tag name="ISPRING_PRESENTER_ID" val="{62C1E781-0669-4EDD-94F8-8963FF4EEA55}"/>
  <p:tag name="GENSWF_ADVANCE_TIME" val="37.4"/>
  <p:tag name="ISPRING_SLIDE_ID_2" val="{F7AD11B1-3AB1-4257-B9A1-97CCF88B432F}"/>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CA264801-D5CD-4E49-9F9C-E2BB1A0D70FA}"/>
</p:tagLst>
</file>

<file path=ppt/tags/tag8.xml><?xml version="1.0" encoding="utf-8"?>
<p:tagLst xmlns:a="http://schemas.openxmlformats.org/drawingml/2006/main" xmlns:r="http://schemas.openxmlformats.org/officeDocument/2006/relationships" xmlns:p="http://schemas.openxmlformats.org/presentationml/2006/main">
  <p:tag name="PPSNARRATION" val="37,110118175,C:\Users\Administrator.LONGHAI\Desktop\BAI LICH SU CHUA TRUNG TIET\BAI LICH SU CHUA TRUNG TIET\BAI LICH SU CHUA TRUNG TIET\Media.ppcx"/>
  <p:tag name="ISPRING_CUSTOM_TIMING_USED" val="1"/>
  <p:tag name="GENSWF_SLIDE_TITLE" val="LỜI CẢM ƠN"/>
  <p:tag name="ISPRING_SLIDE_INDENT_LEVEL" val="0"/>
  <p:tag name="ISPRING_PLAYER_LAYOUT_TYPE" val="Full"/>
  <p:tag name="ISPRING_PRESENTER_ID" val="{62C1E781-0669-4EDD-94F8-8963FF4EEA55}"/>
  <p:tag name="GENSWF_ADVANCE_TIME" val="37.535"/>
  <p:tag name="ISPRING_SLIDE_ID_2" val="{7D2CC2CD-F55C-468C-AFFF-B7B776764215}"/>
</p:tagLst>
</file>

<file path=ppt/tags/tag9.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11110</TotalTime>
  <Words>1480</Words>
  <Application>Microsoft Office PowerPoint</Application>
  <PresentationFormat>Custom</PresentationFormat>
  <Paragraphs>146</Paragraphs>
  <Slides>17</Slides>
  <Notes>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17</vt:i4>
      </vt:variant>
    </vt:vector>
  </HeadingPairs>
  <TitlesOfParts>
    <vt:vector size="32" baseType="lpstr">
      <vt:lpstr>.VnSouthern</vt:lpstr>
      <vt:lpstr>Arial</vt:lpstr>
      <vt:lpstr>Arial-Rounded</vt:lpstr>
      <vt:lpstr>Calibri</vt:lpstr>
      <vt:lpstr>Calibri Light</vt:lpstr>
      <vt:lpstr>Times New Roman</vt:lpstr>
      <vt:lpstr>Wingdings</vt:lpstr>
      <vt:lpstr>等线</vt:lpstr>
      <vt:lpstr>Default Design</vt:lpstr>
      <vt:lpstr>1_Office Theme</vt:lpstr>
      <vt:lpstr>2_Office Theme</vt:lpstr>
      <vt:lpstr>3_Office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TƯ LIỆU THAM KHẢO</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1043</cp:revision>
  <dcterms:created xsi:type="dcterms:W3CDTF">2008-09-09T22:52:10Z</dcterms:created>
  <dcterms:modified xsi:type="dcterms:W3CDTF">2022-09-18T13:38:48Z</dcterms:modified>
</cp:coreProperties>
</file>