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08" r:id="rId4"/>
    <p:sldId id="440" r:id="rId5"/>
    <p:sldId id="437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742AC-025B-45AB-8E2C-76A65DFEB84E}" v="167" dt="2022-07-02T14:19:34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493742AC-025B-45AB-8E2C-76A65DFEB84E}"/>
    <pc:docChg chg="undo custSel modSld">
      <pc:chgData name="Trang Ha" userId="270efafb50020bd6" providerId="LiveId" clId="{493742AC-025B-45AB-8E2C-76A65DFEB84E}" dt="2022-07-02T15:31:19.692" v="1423" actId="20577"/>
      <pc:docMkLst>
        <pc:docMk/>
      </pc:docMkLst>
      <pc:sldChg chg="modSp mod">
        <pc:chgData name="Trang Ha" userId="270efafb50020bd6" providerId="LiveId" clId="{493742AC-025B-45AB-8E2C-76A65DFEB84E}" dt="2022-07-02T10:58:31.219" v="29" actId="20577"/>
        <pc:sldMkLst>
          <pc:docMk/>
          <pc:sldMk cId="0" sldId="327"/>
        </pc:sldMkLst>
        <pc:spChg chg="mod">
          <ac:chgData name="Trang Ha" userId="270efafb50020bd6" providerId="LiveId" clId="{493742AC-025B-45AB-8E2C-76A65DFEB84E}" dt="2022-07-02T10:58:31.219" v="29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Sp mod delAnim">
        <pc:chgData name="Trang Ha" userId="270efafb50020bd6" providerId="LiveId" clId="{493742AC-025B-45AB-8E2C-76A65DFEB84E}" dt="2022-07-02T15:31:19.692" v="1423" actId="20577"/>
        <pc:sldMkLst>
          <pc:docMk/>
          <pc:sldMk cId="0" sldId="407"/>
        </pc:sldMkLst>
        <pc:spChg chg="mod">
          <ac:chgData name="Trang Ha" userId="270efafb50020bd6" providerId="LiveId" clId="{493742AC-025B-45AB-8E2C-76A65DFEB84E}" dt="2022-07-02T15:31:19.692" v="1423" actId="20577"/>
          <ac:spMkLst>
            <pc:docMk/>
            <pc:sldMk cId="0" sldId="407"/>
            <ac:spMk id="13" creationId="{00000000-0000-0000-0000-000000000000}"/>
          </ac:spMkLst>
        </pc:spChg>
        <pc:spChg chg="del">
          <ac:chgData name="Trang Ha" userId="270efafb50020bd6" providerId="LiveId" clId="{493742AC-025B-45AB-8E2C-76A65DFEB84E}" dt="2022-07-02T15:31:02.645" v="1416" actId="478"/>
          <ac:spMkLst>
            <pc:docMk/>
            <pc:sldMk cId="0" sldId="407"/>
            <ac:spMk id="31" creationId="{00000000-0000-0000-0000-000000000000}"/>
          </ac:spMkLst>
        </pc:spChg>
        <pc:spChg chg="del">
          <ac:chgData name="Trang Ha" userId="270efafb50020bd6" providerId="LiveId" clId="{493742AC-025B-45AB-8E2C-76A65DFEB84E}" dt="2022-07-02T15:31:02.645" v="1416" actId="478"/>
          <ac:spMkLst>
            <pc:docMk/>
            <pc:sldMk cId="0" sldId="407"/>
            <ac:spMk id="35" creationId="{00000000-0000-0000-0000-000000000000}"/>
          </ac:spMkLst>
        </pc:spChg>
        <pc:spChg chg="del">
          <ac:chgData name="Trang Ha" userId="270efafb50020bd6" providerId="LiveId" clId="{493742AC-025B-45AB-8E2C-76A65DFEB84E}" dt="2022-07-02T15:31:02.645" v="1416" actId="478"/>
          <ac:spMkLst>
            <pc:docMk/>
            <pc:sldMk cId="0" sldId="407"/>
            <ac:spMk id="38" creationId="{00000000-0000-0000-0000-000000000000}"/>
          </ac:spMkLst>
        </pc:spChg>
        <pc:spChg chg="del">
          <ac:chgData name="Trang Ha" userId="270efafb50020bd6" providerId="LiveId" clId="{493742AC-025B-45AB-8E2C-76A65DFEB84E}" dt="2022-07-02T15:31:02.645" v="1416" actId="478"/>
          <ac:spMkLst>
            <pc:docMk/>
            <pc:sldMk cId="0" sldId="407"/>
            <ac:spMk id="39" creationId="{00000000-0000-0000-0000-000000000000}"/>
          </ac:spMkLst>
        </pc:spChg>
        <pc:grpChg chg="del mod">
          <ac:chgData name="Trang Ha" userId="270efafb50020bd6" providerId="LiveId" clId="{493742AC-025B-45AB-8E2C-76A65DFEB84E}" dt="2022-07-02T15:31:05.982" v="1418" actId="478"/>
          <ac:grpSpMkLst>
            <pc:docMk/>
            <pc:sldMk cId="0" sldId="407"/>
            <ac:grpSpMk id="14" creationId="{00000000-0000-0000-0000-000000000000}"/>
          </ac:grpSpMkLst>
        </pc:grpChg>
        <pc:grpChg chg="del">
          <ac:chgData name="Trang Ha" userId="270efafb50020bd6" providerId="LiveId" clId="{493742AC-025B-45AB-8E2C-76A65DFEB84E}" dt="2022-07-02T15:31:07.668" v="1419" actId="478"/>
          <ac:grpSpMkLst>
            <pc:docMk/>
            <pc:sldMk cId="0" sldId="407"/>
            <ac:grpSpMk id="17" creationId="{00000000-0000-0000-0000-000000000000}"/>
          </ac:grpSpMkLst>
        </pc:grpChg>
        <pc:grpChg chg="del">
          <ac:chgData name="Trang Ha" userId="270efafb50020bd6" providerId="LiveId" clId="{493742AC-025B-45AB-8E2C-76A65DFEB84E}" dt="2022-07-02T15:31:09.487" v="1420" actId="478"/>
          <ac:grpSpMkLst>
            <pc:docMk/>
            <pc:sldMk cId="0" sldId="407"/>
            <ac:grpSpMk id="20" creationId="{00000000-0000-0000-0000-000000000000}"/>
          </ac:grpSpMkLst>
        </pc:grpChg>
        <pc:grpChg chg="del">
          <ac:chgData name="Trang Ha" userId="270efafb50020bd6" providerId="LiveId" clId="{493742AC-025B-45AB-8E2C-76A65DFEB84E}" dt="2022-07-02T15:31:11.541" v="1421" actId="478"/>
          <ac:grpSpMkLst>
            <pc:docMk/>
            <pc:sldMk cId="0" sldId="407"/>
            <ac:grpSpMk id="28" creationId="{00000000-0000-0000-0000-000000000000}"/>
          </ac:grpSpMkLst>
        </pc:grpChg>
      </pc:sldChg>
      <pc:sldChg chg="addSp delSp modSp mod delAnim modAnim">
        <pc:chgData name="Trang Ha" userId="270efafb50020bd6" providerId="LiveId" clId="{493742AC-025B-45AB-8E2C-76A65DFEB84E}" dt="2022-07-02T13:40:30.204" v="1095"/>
        <pc:sldMkLst>
          <pc:docMk/>
          <pc:sldMk cId="0" sldId="408"/>
        </pc:sldMkLst>
        <pc:spChg chg="add mod">
          <ac:chgData name="Trang Ha" userId="270efafb50020bd6" providerId="LiveId" clId="{493742AC-025B-45AB-8E2C-76A65DFEB84E}" dt="2022-07-02T13:17:42.845" v="1061" actId="242"/>
          <ac:spMkLst>
            <pc:docMk/>
            <pc:sldMk cId="0" sldId="408"/>
            <ac:spMk id="4" creationId="{9681F5E5-09CF-EAFF-62C2-07C86BCA6401}"/>
          </ac:spMkLst>
        </pc:spChg>
        <pc:spChg chg="add mod">
          <ac:chgData name="Trang Ha" userId="270efafb50020bd6" providerId="LiveId" clId="{493742AC-025B-45AB-8E2C-76A65DFEB84E}" dt="2022-07-02T13:31:10.195" v="1062" actId="1076"/>
          <ac:spMkLst>
            <pc:docMk/>
            <pc:sldMk cId="0" sldId="408"/>
            <ac:spMk id="5" creationId="{A83A6A55-57BC-C94D-5F62-0F182898A34B}"/>
          </ac:spMkLst>
        </pc:spChg>
        <pc:spChg chg="mod">
          <ac:chgData name="Trang Ha" userId="270efafb50020bd6" providerId="LiveId" clId="{493742AC-025B-45AB-8E2C-76A65DFEB84E}" dt="2022-07-02T13:17:25.171" v="1059" actId="207"/>
          <ac:spMkLst>
            <pc:docMk/>
            <pc:sldMk cId="0" sldId="408"/>
            <ac:spMk id="12" creationId="{00000000-0000-0000-0000-000000000000}"/>
          </ac:spMkLst>
        </pc:spChg>
        <pc:spChg chg="del">
          <ac:chgData name="Trang Ha" userId="270efafb50020bd6" providerId="LiveId" clId="{493742AC-025B-45AB-8E2C-76A65DFEB84E}" dt="2022-07-02T11:00:28.425" v="94" actId="478"/>
          <ac:spMkLst>
            <pc:docMk/>
            <pc:sldMk cId="0" sldId="408"/>
            <ac:spMk id="19" creationId="{00000000-0000-0000-0000-000000000000}"/>
          </ac:spMkLst>
        </pc:spChg>
        <pc:spChg chg="del">
          <ac:chgData name="Trang Ha" userId="270efafb50020bd6" providerId="LiveId" clId="{493742AC-025B-45AB-8E2C-76A65DFEB84E}" dt="2022-07-02T10:59:31.751" v="81" actId="478"/>
          <ac:spMkLst>
            <pc:docMk/>
            <pc:sldMk cId="0" sldId="408"/>
            <ac:spMk id="21" creationId="{00000000-0000-0000-0000-000000000000}"/>
          </ac:spMkLst>
        </pc:spChg>
        <pc:spChg chg="add mod">
          <ac:chgData name="Trang Ha" userId="270efafb50020bd6" providerId="LiveId" clId="{493742AC-025B-45AB-8E2C-76A65DFEB84E}" dt="2022-07-02T11:00:17.968" v="93" actId="1036"/>
          <ac:spMkLst>
            <pc:docMk/>
            <pc:sldMk cId="0" sldId="408"/>
            <ac:spMk id="22" creationId="{B5B65068-6139-DD25-56ED-546778E02BF9}"/>
          </ac:spMkLst>
        </pc:spChg>
        <pc:spChg chg="add mod">
          <ac:chgData name="Trang Ha" userId="270efafb50020bd6" providerId="LiveId" clId="{493742AC-025B-45AB-8E2C-76A65DFEB84E}" dt="2022-07-02T13:32:41.450" v="1079" actId="1035"/>
          <ac:spMkLst>
            <pc:docMk/>
            <pc:sldMk cId="0" sldId="408"/>
            <ac:spMk id="23" creationId="{2804157A-6825-C858-D79C-708742D14C2B}"/>
          </ac:spMkLst>
        </pc:spChg>
        <pc:spChg chg="add mod">
          <ac:chgData name="Trang Ha" userId="270efafb50020bd6" providerId="LiveId" clId="{493742AC-025B-45AB-8E2C-76A65DFEB84E}" dt="2022-07-02T13:40:12.202" v="1094" actId="20577"/>
          <ac:spMkLst>
            <pc:docMk/>
            <pc:sldMk cId="0" sldId="408"/>
            <ac:spMk id="24" creationId="{C0274A3D-C8DE-512D-BDFE-6027216EF2C7}"/>
          </ac:spMkLst>
        </pc:spChg>
        <pc:spChg chg="add mod">
          <ac:chgData name="Trang Ha" userId="270efafb50020bd6" providerId="LiveId" clId="{493742AC-025B-45AB-8E2C-76A65DFEB84E}" dt="2022-07-02T13:34:51.551" v="1086" actId="1076"/>
          <ac:spMkLst>
            <pc:docMk/>
            <pc:sldMk cId="0" sldId="408"/>
            <ac:spMk id="25" creationId="{947B28FF-8720-70D2-7EAB-04E27C361B8A}"/>
          </ac:spMkLst>
        </pc:spChg>
        <pc:picChg chg="add del mod">
          <ac:chgData name="Trang Ha" userId="270efafb50020bd6" providerId="LiveId" clId="{493742AC-025B-45AB-8E2C-76A65DFEB84E}" dt="2022-07-02T11:08:16.873" v="1038" actId="478"/>
          <ac:picMkLst>
            <pc:docMk/>
            <pc:sldMk cId="0" sldId="408"/>
            <ac:picMk id="3" creationId="{BB0FF936-15CB-58E8-B973-2A712797BBD2}"/>
          </ac:picMkLst>
        </pc:picChg>
        <pc:picChg chg="del">
          <ac:chgData name="Trang Ha" userId="270efafb50020bd6" providerId="LiveId" clId="{493742AC-025B-45AB-8E2C-76A65DFEB84E}" dt="2022-07-02T11:00:29.589" v="95" actId="478"/>
          <ac:picMkLst>
            <pc:docMk/>
            <pc:sldMk cId="0" sldId="408"/>
            <ac:picMk id="20" creationId="{00000000-0000-0000-0000-000000000000}"/>
          </ac:picMkLst>
        </pc:picChg>
        <pc:picChg chg="del">
          <ac:chgData name="Trang Ha" userId="270efafb50020bd6" providerId="LiveId" clId="{493742AC-025B-45AB-8E2C-76A65DFEB84E}" dt="2022-07-02T11:00:30.828" v="96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">
        <pc:chgData name="Trang Ha" userId="270efafb50020bd6" providerId="LiveId" clId="{493742AC-025B-45AB-8E2C-76A65DFEB84E}" dt="2022-07-02T14:41:43.657" v="1415" actId="1076"/>
        <pc:sldMkLst>
          <pc:docMk/>
          <pc:sldMk cId="94275523" sldId="423"/>
        </pc:sldMkLst>
        <pc:grpChg chg="mod">
          <ac:chgData name="Trang Ha" userId="270efafb50020bd6" providerId="LiveId" clId="{493742AC-025B-45AB-8E2C-76A65DFEB84E}" dt="2022-07-02T14:41:43.657" v="1415" actId="1076"/>
          <ac:grpSpMkLst>
            <pc:docMk/>
            <pc:sldMk cId="94275523" sldId="423"/>
            <ac:grpSpMk id="43" creationId="{00000000-0000-0000-0000-000000000000}"/>
          </ac:grpSpMkLst>
        </pc:grpChg>
        <pc:picChg chg="del">
          <ac:chgData name="Trang Ha" userId="270efafb50020bd6" providerId="LiveId" clId="{493742AC-025B-45AB-8E2C-76A65DFEB84E}" dt="2022-07-02T14:19:54.560" v="1401" actId="478"/>
          <ac:picMkLst>
            <pc:docMk/>
            <pc:sldMk cId="94275523" sldId="423"/>
            <ac:picMk id="2" creationId="{00000000-0000-0000-0000-000000000000}"/>
          </ac:picMkLst>
        </pc:picChg>
        <pc:picChg chg="add mod">
          <ac:chgData name="Trang Ha" userId="270efafb50020bd6" providerId="LiveId" clId="{493742AC-025B-45AB-8E2C-76A65DFEB84E}" dt="2022-07-02T14:41:38.279" v="1413" actId="14100"/>
          <ac:picMkLst>
            <pc:docMk/>
            <pc:sldMk cId="94275523" sldId="423"/>
            <ac:picMk id="4" creationId="{C0E06C72-9787-B2EC-71F5-3C449B50B1D0}"/>
          </ac:picMkLst>
        </pc:picChg>
      </pc:sldChg>
      <pc:sldChg chg="addSp delSp modSp mod delAnim modAnim">
        <pc:chgData name="Trang Ha" userId="270efafb50020bd6" providerId="LiveId" clId="{493742AC-025B-45AB-8E2C-76A65DFEB84E}" dt="2022-07-02T14:19:34.561" v="1400"/>
        <pc:sldMkLst>
          <pc:docMk/>
          <pc:sldMk cId="426134198" sldId="437"/>
        </pc:sldMkLst>
        <pc:spChg chg="mod">
          <ac:chgData name="Trang Ha" userId="270efafb50020bd6" providerId="LiveId" clId="{493742AC-025B-45AB-8E2C-76A65DFEB84E}" dt="2022-07-02T14:17:10.799" v="1383" actId="207"/>
          <ac:spMkLst>
            <pc:docMk/>
            <pc:sldMk cId="426134198" sldId="437"/>
            <ac:spMk id="12" creationId="{00000000-0000-0000-0000-000000000000}"/>
          </ac:spMkLst>
        </pc:spChg>
        <pc:spChg chg="add mod">
          <ac:chgData name="Trang Ha" userId="270efafb50020bd6" providerId="LiveId" clId="{493742AC-025B-45AB-8E2C-76A65DFEB84E}" dt="2022-07-02T11:00:01.451" v="89" actId="1036"/>
          <ac:spMkLst>
            <pc:docMk/>
            <pc:sldMk cId="426134198" sldId="437"/>
            <ac:spMk id="19" creationId="{BF8663F4-CBAA-D26B-7611-BB076C8F02DD}"/>
          </ac:spMkLst>
        </pc:spChg>
        <pc:spChg chg="add mod">
          <ac:chgData name="Trang Ha" userId="270efafb50020bd6" providerId="LiveId" clId="{493742AC-025B-45AB-8E2C-76A65DFEB84E}" dt="2022-07-02T14:16:39.003" v="1382" actId="255"/>
          <ac:spMkLst>
            <pc:docMk/>
            <pc:sldMk cId="426134198" sldId="437"/>
            <ac:spMk id="20" creationId="{EC7766B0-E8E0-2B2C-CB52-59EBD69B4EB6}"/>
          </ac:spMkLst>
        </pc:spChg>
        <pc:spChg chg="del">
          <ac:chgData name="Trang Ha" userId="270efafb50020bd6" providerId="LiveId" clId="{493742AC-025B-45AB-8E2C-76A65DFEB84E}" dt="2022-07-02T10:59:57.583" v="86" actId="478"/>
          <ac:spMkLst>
            <pc:docMk/>
            <pc:sldMk cId="426134198" sldId="437"/>
            <ac:spMk id="34" creationId="{00000000-0000-0000-0000-000000000000}"/>
          </ac:spMkLst>
        </pc:spChg>
        <pc:spChg chg="del mod">
          <ac:chgData name="Trang Ha" userId="270efafb50020bd6" providerId="LiveId" clId="{493742AC-025B-45AB-8E2C-76A65DFEB84E}" dt="2022-07-02T13:55:47.001" v="1263" actId="478"/>
          <ac:spMkLst>
            <pc:docMk/>
            <pc:sldMk cId="426134198" sldId="437"/>
            <ac:spMk id="35" creationId="{00000000-0000-0000-0000-000000000000}"/>
          </ac:spMkLst>
        </pc:spChg>
        <pc:spChg chg="del">
          <ac:chgData name="Trang Ha" userId="270efafb50020bd6" providerId="LiveId" clId="{493742AC-025B-45AB-8E2C-76A65DFEB84E}" dt="2022-07-02T13:55:36.747" v="1261" actId="478"/>
          <ac:spMkLst>
            <pc:docMk/>
            <pc:sldMk cId="426134198" sldId="437"/>
            <ac:spMk id="37" creationId="{00000000-0000-0000-0000-000000000000}"/>
          </ac:spMkLst>
        </pc:spChg>
        <pc:spChg chg="mod">
          <ac:chgData name="Trang Ha" userId="270efafb50020bd6" providerId="LiveId" clId="{493742AC-025B-45AB-8E2C-76A65DFEB84E}" dt="2022-07-02T14:18:18.907" v="1395" actId="1035"/>
          <ac:spMkLst>
            <pc:docMk/>
            <pc:sldMk cId="426134198" sldId="437"/>
            <ac:spMk id="38" creationId="{00000000-0000-0000-0000-000000000000}"/>
          </ac:spMkLst>
        </pc:spChg>
      </pc:sldChg>
      <pc:sldChg chg="addSp delSp modSp mod delAnim">
        <pc:chgData name="Trang Ha" userId="270efafb50020bd6" providerId="LiveId" clId="{493742AC-025B-45AB-8E2C-76A65DFEB84E}" dt="2022-07-02T14:15:02.395" v="1369" actId="20577"/>
        <pc:sldMkLst>
          <pc:docMk/>
          <pc:sldMk cId="2252523067" sldId="440"/>
        </pc:sldMkLst>
        <pc:spChg chg="mod">
          <ac:chgData name="Trang Ha" userId="270efafb50020bd6" providerId="LiveId" clId="{493742AC-025B-45AB-8E2C-76A65DFEB84E}" dt="2022-07-02T13:55:12.717" v="1260" actId="1076"/>
          <ac:spMkLst>
            <pc:docMk/>
            <pc:sldMk cId="2252523067" sldId="440"/>
            <ac:spMk id="10" creationId="{00000000-0000-0000-0000-000000000000}"/>
          </ac:spMkLst>
        </pc:spChg>
        <pc:spChg chg="mod">
          <ac:chgData name="Trang Ha" userId="270efafb50020bd6" providerId="LiveId" clId="{493742AC-025B-45AB-8E2C-76A65DFEB84E}" dt="2022-07-02T14:15:02.395" v="1369" actId="20577"/>
          <ac:spMkLst>
            <pc:docMk/>
            <pc:sldMk cId="2252523067" sldId="440"/>
            <ac:spMk id="12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3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4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5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6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7" creationId="{00000000-0000-0000-0000-000000000000}"/>
          </ac:spMkLst>
        </pc:spChg>
        <pc:spChg chg="del">
          <ac:chgData name="Trang Ha" userId="270efafb50020bd6" providerId="LiveId" clId="{493742AC-025B-45AB-8E2C-76A65DFEB84E}" dt="2022-07-02T13:44:51.137" v="1097" actId="478"/>
          <ac:spMkLst>
            <pc:docMk/>
            <pc:sldMk cId="2252523067" sldId="440"/>
            <ac:spMk id="28" creationId="{00000000-0000-0000-0000-000000000000}"/>
          </ac:spMkLst>
        </pc:spChg>
        <pc:spChg chg="mod">
          <ac:chgData name="Trang Ha" userId="270efafb50020bd6" providerId="LiveId" clId="{493742AC-025B-45AB-8E2C-76A65DFEB84E}" dt="2022-07-02T11:00:07.547" v="91" actId="1036"/>
          <ac:spMkLst>
            <pc:docMk/>
            <pc:sldMk cId="2252523067" sldId="440"/>
            <ac:spMk id="29" creationId="{00000000-0000-0000-0000-000000000000}"/>
          </ac:spMkLst>
        </pc:spChg>
        <pc:grpChg chg="mod">
          <ac:chgData name="Trang Ha" userId="270efafb50020bd6" providerId="LiveId" clId="{493742AC-025B-45AB-8E2C-76A65DFEB84E}" dt="2022-07-02T13:54:55.633" v="1256" actId="1076"/>
          <ac:grpSpMkLst>
            <pc:docMk/>
            <pc:sldMk cId="2252523067" sldId="440"/>
            <ac:grpSpMk id="9" creationId="{00000000-0000-0000-0000-000000000000}"/>
          </ac:grpSpMkLst>
        </pc:grpChg>
        <pc:graphicFrameChg chg="del">
          <ac:chgData name="Trang Ha" userId="270efafb50020bd6" providerId="LiveId" clId="{493742AC-025B-45AB-8E2C-76A65DFEB84E}" dt="2022-07-02T13:44:40.625" v="1096" actId="478"/>
          <ac:graphicFrameMkLst>
            <pc:docMk/>
            <pc:sldMk cId="2252523067" sldId="440"/>
            <ac:graphicFrameMk id="22" creationId="{00000000-0000-0000-0000-000000000000}"/>
          </ac:graphicFrameMkLst>
        </pc:graphicFrameChg>
        <pc:picChg chg="add mod modCrop">
          <ac:chgData name="Trang Ha" userId="270efafb50020bd6" providerId="LiveId" clId="{493742AC-025B-45AB-8E2C-76A65DFEB84E}" dt="2022-07-02T13:55:04.891" v="1258" actId="1076"/>
          <ac:picMkLst>
            <pc:docMk/>
            <pc:sldMk cId="2252523067" sldId="440"/>
            <ac:picMk id="3" creationId="{C91182A1-82BB-BAB4-71CF-4C05838BC45C}"/>
          </ac:picMkLst>
        </pc:picChg>
        <pc:picChg chg="del">
          <ac:chgData name="Trang Ha" userId="270efafb50020bd6" providerId="LiveId" clId="{493742AC-025B-45AB-8E2C-76A65DFEB84E}" dt="2022-07-02T13:50:58.681" v="1231" actId="478"/>
          <ac:picMkLst>
            <pc:docMk/>
            <pc:sldMk cId="2252523067" sldId="440"/>
            <ac:picMk id="20" creationId="{00000000-0000-0000-0000-000000000000}"/>
          </ac:picMkLst>
        </pc:picChg>
        <pc:picChg chg="del">
          <ac:chgData name="Trang Ha" userId="270efafb50020bd6" providerId="LiveId" clId="{493742AC-025B-45AB-8E2C-76A65DFEB84E}" dt="2022-07-02T13:50:57.687" v="1230" actId="478"/>
          <ac:picMkLst>
            <pc:docMk/>
            <pc:sldMk cId="2252523067" sldId="440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546996" y="7114025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rán trứng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2990" y="7114026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chiên cá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7366" y="7114026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thái thịt</a:t>
            </a:r>
            <a:endParaRPr lang="en-US" sz="3200" b="1">
              <a:solidFill>
                <a:srgbClr val="0000CC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191927" y="1267466"/>
            <a:ext cx="7905796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ĐI CHỢ GIÚP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 và giải thích nghĩa của từ vừa đọc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531" y="5757198"/>
            <a:ext cx="2945296" cy="2622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783" y="3275281"/>
            <a:ext cx="1393558" cy="75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r="4730"/>
          <a:stretch/>
        </p:blipFill>
        <p:spPr>
          <a:xfrm>
            <a:off x="11885805" y="3314930"/>
            <a:ext cx="1283209" cy="874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>
            <a:off x="14643378" y="4463690"/>
            <a:ext cx="1170963" cy="992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67" y="4546772"/>
            <a:ext cx="1261299" cy="1030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86" y="4463691"/>
            <a:ext cx="1253933" cy="1232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90" y="6512106"/>
            <a:ext cx="2195132" cy="17936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 b="10975"/>
          <a:stretch/>
        </p:blipFill>
        <p:spPr>
          <a:xfrm>
            <a:off x="4744178" y="6512107"/>
            <a:ext cx="2356100" cy="16862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48" y="6300213"/>
            <a:ext cx="2185656" cy="19084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471154" y="2624110"/>
            <a:ext cx="4582888" cy="58859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625" y="3200021"/>
            <a:ext cx="1085109" cy="1018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918" y="3761226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luộc lau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4652" y="3761226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xào mực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4053" y="3730806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thịt xào sả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6" y="3250510"/>
            <a:ext cx="2992385" cy="1611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>
            <a:off x="8238078" y="3182393"/>
            <a:ext cx="2246889" cy="1904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r="4730"/>
          <a:stretch/>
        </p:blipFill>
        <p:spPr>
          <a:xfrm>
            <a:off x="4455212" y="3164005"/>
            <a:ext cx="2777475" cy="189284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317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Đọc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95">
            <a:extLst>
              <a:ext uri="{FF2B5EF4-FFF2-40B4-BE49-F238E27FC236}">
                <a16:creationId xmlns:a16="http://schemas.microsoft.com/office/drawing/2014/main" xmlns="" id="{B5B65068-6139-DD25-56ED-546778E0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41" y="1334869"/>
            <a:ext cx="4523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1F5E5-09CF-EAFF-62C2-07C86BCA6401}"/>
              </a:ext>
            </a:extLst>
          </p:cNvPr>
          <p:cNvSpPr txBox="1"/>
          <p:nvPr/>
        </p:nvSpPr>
        <p:spPr>
          <a:xfrm>
            <a:off x="899319" y="3033896"/>
            <a:ext cx="1478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đó,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Kim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3A6A55-57BC-C94D-5F62-0F182898A34B}"/>
              </a:ext>
            </a:extLst>
          </p:cNvPr>
          <p:cNvSpPr txBox="1"/>
          <p:nvPr/>
        </p:nvSpPr>
        <p:spPr>
          <a:xfrm>
            <a:off x="1693354" y="5943600"/>
            <a:ext cx="666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04157A-6825-C858-D79C-708742D14C2B}"/>
              </a:ext>
            </a:extLst>
          </p:cNvPr>
          <p:cNvSpPr txBox="1"/>
          <p:nvPr/>
        </p:nvSpPr>
        <p:spPr>
          <a:xfrm>
            <a:off x="1693840" y="7162800"/>
            <a:ext cx="666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</a:t>
            </a:r>
            <a:r>
              <a:rPr lang="en-US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274A3D-C8DE-512D-BDFE-6027216EF2C7}"/>
              </a:ext>
            </a:extLst>
          </p:cNvPr>
          <p:cNvSpPr txBox="1"/>
          <p:nvPr/>
        </p:nvSpPr>
        <p:spPr>
          <a:xfrm>
            <a:off x="1813719" y="6517438"/>
            <a:ext cx="131064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Đoạn văn thuật lại các bước làm món trứng đúc thịt.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47B28FF-8720-70D2-7EAB-04E27C361B8A}"/>
              </a:ext>
            </a:extLst>
          </p:cNvPr>
          <p:cNvSpPr txBox="1"/>
          <p:nvPr/>
        </p:nvSpPr>
        <p:spPr>
          <a:xfrm>
            <a:off x="1051718" y="7781835"/>
            <a:ext cx="14630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Đó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(1) rửa sạch thịt, xay nhỏ, (2) đập trứng vào bát, cho thịt xay, hành khô, mắm, muối, (3) đánh đều </a:t>
            </a:r>
            <a:r>
              <a:rPr lang="nl-NL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 </a:t>
            </a:r>
            <a:r>
              <a:rPr lang="nl-NL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cả. 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802167"/>
            <a:ext cx="4191000" cy="677108"/>
            <a:chOff x="1576806" y="1922491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76806" y="1922491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2520165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867093" y="1334869"/>
            <a:ext cx="4254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182A1-82BB-BAB4-71CF-4C05838B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" t="2355" r="1538" b="5067"/>
          <a:stretch/>
        </p:blipFill>
        <p:spPr>
          <a:xfrm>
            <a:off x="1051719" y="3276600"/>
            <a:ext cx="14606693" cy="3699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7766B0-E8E0-2B2C-CB52-59EBD69B4EB6}"/>
              </a:ext>
            </a:extLst>
          </p:cNvPr>
          <p:cNvSpPr txBox="1"/>
          <p:nvPr/>
        </p:nvSpPr>
        <p:spPr>
          <a:xfrm>
            <a:off x="1233480" y="7436743"/>
            <a:ext cx="3383654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Cho </a:t>
            </a:r>
            <a:r>
              <a:rPr lang="nl-NL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 </a:t>
            </a: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7766B0-E8E0-2B2C-CB52-59EBD69B4EB6}"/>
              </a:ext>
            </a:extLst>
          </p:cNvPr>
          <p:cNvSpPr txBox="1"/>
          <p:nvPr/>
        </p:nvSpPr>
        <p:spPr>
          <a:xfrm>
            <a:off x="4861720" y="7436743"/>
            <a:ext cx="33528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Rán </a:t>
            </a:r>
            <a:r>
              <a:rPr lang="nl-NL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 </a:t>
            </a: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7766B0-E8E0-2B2C-CB52-59EBD69B4EB6}"/>
              </a:ext>
            </a:extLst>
          </p:cNvPr>
          <p:cNvSpPr txBox="1"/>
          <p:nvPr/>
        </p:nvSpPr>
        <p:spPr>
          <a:xfrm>
            <a:off x="8519319" y="7436743"/>
            <a:ext cx="2958873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nl-NL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</a:t>
            </a: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7766B0-E8E0-2B2C-CB52-59EBD69B4EB6}"/>
              </a:ext>
            </a:extLst>
          </p:cNvPr>
          <p:cNvSpPr txBox="1"/>
          <p:nvPr/>
        </p:nvSpPr>
        <p:spPr>
          <a:xfrm>
            <a:off x="11795919" y="7453078"/>
            <a:ext cx="3862493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nước mắm, muối, hành lá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1219" y="64008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Mỗi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có thể có cách nấu món thịt rang khác nhau, không hoàn toàn giống với gợi ý trong 4 bức tranh.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>
            <a:extLst>
              <a:ext uri="{FF2B5EF4-FFF2-40B4-BE49-F238E27FC236}">
                <a16:creationId xmlns:a16="http://schemas.microsoft.com/office/drawing/2014/main" xmlns="" id="{BF8663F4-CBAA-D26B-7611-BB076C8F0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093" y="1334869"/>
            <a:ext cx="4254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7766B0-E8E0-2B2C-CB52-59EBD69B4EB6}"/>
              </a:ext>
            </a:extLst>
          </p:cNvPr>
          <p:cNvSpPr txBox="1"/>
          <p:nvPr/>
        </p:nvSpPr>
        <p:spPr>
          <a:xfrm>
            <a:off x="1233480" y="3547308"/>
            <a:ext cx="8136082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Cho dầu ăn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Rán thịt vàng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Cho hành khô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Cho nước mắm, muối, hành lá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E06C72-9787-B2EC-71F5-3C449B50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9" y="1328474"/>
            <a:ext cx="15163800" cy="73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10026</TotalTime>
  <Words>352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1067</cp:revision>
  <dcterms:created xsi:type="dcterms:W3CDTF">2008-09-09T22:52:10Z</dcterms:created>
  <dcterms:modified xsi:type="dcterms:W3CDTF">2022-07-08T01:23:55Z</dcterms:modified>
</cp:coreProperties>
</file>