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5" r:id="rId4"/>
    <p:sldMasterId id="2147483697" r:id="rId5"/>
    <p:sldMasterId id="2147483710" r:id="rId6"/>
    <p:sldMasterId id="2147483736" r:id="rId7"/>
    <p:sldMasterId id="2147483774" r:id="rId8"/>
    <p:sldMasterId id="2147483787" r:id="rId9"/>
    <p:sldMasterId id="2147483800" r:id="rId10"/>
    <p:sldMasterId id="2147483813" r:id="rId11"/>
    <p:sldMasterId id="2147483826" r:id="rId12"/>
    <p:sldMasterId id="2147483839" r:id="rId13"/>
    <p:sldMasterId id="2147483852" r:id="rId14"/>
    <p:sldMasterId id="2147483865" r:id="rId15"/>
    <p:sldMasterId id="2147483878" r:id="rId16"/>
    <p:sldMasterId id="2147483890" r:id="rId17"/>
    <p:sldMasterId id="2147483902" r:id="rId18"/>
    <p:sldMasterId id="2147483914" r:id="rId19"/>
    <p:sldMasterId id="2147483927" r:id="rId20"/>
    <p:sldMasterId id="2147483939" r:id="rId21"/>
    <p:sldMasterId id="2147483951" r:id="rId22"/>
    <p:sldMasterId id="2147483954" r:id="rId23"/>
    <p:sldMasterId id="2147483966" r:id="rId24"/>
    <p:sldMasterId id="2147483991" r:id="rId25"/>
    <p:sldMasterId id="2147484003" r:id="rId26"/>
  </p:sldMasterIdLst>
  <p:notesMasterIdLst>
    <p:notesMasterId r:id="rId60"/>
  </p:notesMasterIdLst>
  <p:sldIdLst>
    <p:sldId id="465" r:id="rId27"/>
    <p:sldId id="441" r:id="rId28"/>
    <p:sldId id="408" r:id="rId29"/>
    <p:sldId id="442" r:id="rId30"/>
    <p:sldId id="443" r:id="rId31"/>
    <p:sldId id="444" r:id="rId32"/>
    <p:sldId id="445" r:id="rId33"/>
    <p:sldId id="427" r:id="rId34"/>
    <p:sldId id="467" r:id="rId35"/>
    <p:sldId id="447" r:id="rId36"/>
    <p:sldId id="450" r:id="rId37"/>
    <p:sldId id="451" r:id="rId38"/>
    <p:sldId id="452" r:id="rId39"/>
    <p:sldId id="453" r:id="rId40"/>
    <p:sldId id="454" r:id="rId41"/>
    <p:sldId id="455" r:id="rId42"/>
    <p:sldId id="456" r:id="rId43"/>
    <p:sldId id="457" r:id="rId44"/>
    <p:sldId id="458" r:id="rId45"/>
    <p:sldId id="459" r:id="rId46"/>
    <p:sldId id="460" r:id="rId47"/>
    <p:sldId id="461" r:id="rId48"/>
    <p:sldId id="462" r:id="rId49"/>
    <p:sldId id="431" r:id="rId50"/>
    <p:sldId id="463" r:id="rId51"/>
    <p:sldId id="437" r:id="rId52"/>
    <p:sldId id="469" r:id="rId53"/>
    <p:sldId id="470" r:id="rId54"/>
    <p:sldId id="471" r:id="rId55"/>
    <p:sldId id="472" r:id="rId56"/>
    <p:sldId id="440" r:id="rId57"/>
    <p:sldId id="464" r:id="rId58"/>
    <p:sldId id="473" r:id="rId59"/>
  </p:sldIdLst>
  <p:sldSz cx="16276638" cy="9144000"/>
  <p:notesSz cx="6858000" cy="9144000"/>
  <p:custDataLst>
    <p:tags r:id="rId61"/>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06844" indent="-25646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15586" indent="-51481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22442" indent="-77129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30556" indent="-1029001"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51925" algn="l" defTabSz="900776" rtl="0" eaLnBrk="1" latinLnBrk="0" hangingPunct="1">
      <a:defRPr kern="1200">
        <a:solidFill>
          <a:schemeClr val="tx1"/>
        </a:solidFill>
        <a:latin typeface="Arial" panose="020B0604020202020204" pitchFamily="34" charset="0"/>
        <a:ea typeface="+mn-ea"/>
        <a:cs typeface="+mn-cs"/>
      </a:defRPr>
    </a:lvl6pPr>
    <a:lvl7pPr marL="2702316" algn="l" defTabSz="900776" rtl="0" eaLnBrk="1" latinLnBrk="0" hangingPunct="1">
      <a:defRPr kern="1200">
        <a:solidFill>
          <a:schemeClr val="tx1"/>
        </a:solidFill>
        <a:latin typeface="Arial" panose="020B0604020202020204" pitchFamily="34" charset="0"/>
        <a:ea typeface="+mn-ea"/>
        <a:cs typeface="+mn-cs"/>
      </a:defRPr>
    </a:lvl7pPr>
    <a:lvl8pPr marL="3152701" algn="l" defTabSz="900776" rtl="0" eaLnBrk="1" latinLnBrk="0" hangingPunct="1">
      <a:defRPr kern="1200">
        <a:solidFill>
          <a:schemeClr val="tx1"/>
        </a:solidFill>
        <a:latin typeface="Arial" panose="020B0604020202020204" pitchFamily="34" charset="0"/>
        <a:ea typeface="+mn-ea"/>
        <a:cs typeface="+mn-cs"/>
      </a:defRPr>
    </a:lvl8pPr>
    <a:lvl9pPr marL="3603079" algn="l" defTabSz="900776"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5" d="100"/>
          <a:sy n="55" d="100"/>
        </p:scale>
        <p:origin x="546"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3.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t>‹#›</a:t>
            </a:fld>
            <a:endParaRPr lang="en-US" altLang="en-US"/>
          </a:p>
        </p:txBody>
      </p:sp>
    </p:spTree>
    <p:extLst>
      <p:ext uri="{BB962C8B-B14F-4D97-AF65-F5344CB8AC3E}">
        <p14:creationId xmlns:p14="http://schemas.microsoft.com/office/powerpoint/2010/main" val="2141929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06844"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15586"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22442"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30556"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38654" algn="l" defTabSz="1415586" rtl="0" eaLnBrk="1" latinLnBrk="0" hangingPunct="1">
      <a:defRPr sz="1900" kern="1200">
        <a:solidFill>
          <a:schemeClr val="tx1"/>
        </a:solidFill>
        <a:latin typeface="+mn-lt"/>
        <a:ea typeface="+mn-ea"/>
        <a:cs typeface="+mn-cs"/>
      </a:defRPr>
    </a:lvl6pPr>
    <a:lvl7pPr marL="4246128" algn="l" defTabSz="1415586" rtl="0" eaLnBrk="1" latinLnBrk="0" hangingPunct="1">
      <a:defRPr sz="1900" kern="1200">
        <a:solidFill>
          <a:schemeClr val="tx1"/>
        </a:solidFill>
        <a:latin typeface="+mn-lt"/>
        <a:ea typeface="+mn-ea"/>
        <a:cs typeface="+mn-cs"/>
      </a:defRPr>
    </a:lvl7pPr>
    <a:lvl8pPr marL="4954235" algn="l" defTabSz="1415586" rtl="0" eaLnBrk="1" latinLnBrk="0" hangingPunct="1">
      <a:defRPr sz="1900" kern="1200">
        <a:solidFill>
          <a:schemeClr val="tx1"/>
        </a:solidFill>
        <a:latin typeface="+mn-lt"/>
        <a:ea typeface="+mn-ea"/>
        <a:cs typeface="+mn-cs"/>
      </a:defRPr>
    </a:lvl8pPr>
    <a:lvl9pPr marL="5661712" algn="l" defTabSz="1415586"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66410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22</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40868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6</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241620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7</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158438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730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11</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93745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15</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45309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83952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426027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849D3E0-124D-4DFF-AE99-4EA4CC201DB4}" type="slidenum">
              <a:rPr lang="zh-CN" altLang="en-US" smtClean="0">
                <a:solidFill>
                  <a:prstClr val="black"/>
                </a:solidFill>
                <a:latin typeface="等线"/>
                <a:ea typeface="等线" panose="02010600030101010101" pitchFamily="2" charset="-122"/>
              </a:rPr>
              <a:pPr>
                <a:defRPr/>
              </a:pPr>
              <a:t>18</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117094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718"/>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07468" indent="0" algn="ctr">
              <a:buNone/>
              <a:defRPr/>
            </a:lvl2pPr>
            <a:lvl3pPr marL="1415586" indent="0" algn="ctr">
              <a:buNone/>
              <a:defRPr/>
            </a:lvl3pPr>
            <a:lvl4pPr marL="2123066" indent="0" algn="ctr">
              <a:buNone/>
              <a:defRPr/>
            </a:lvl4pPr>
            <a:lvl5pPr marL="2831174" indent="0" algn="ctr">
              <a:buNone/>
              <a:defRPr/>
            </a:lvl5pPr>
            <a:lvl6pPr marL="3538654" indent="0" algn="ctr">
              <a:buNone/>
              <a:defRPr/>
            </a:lvl6pPr>
            <a:lvl7pPr marL="4246128" indent="0" algn="ctr">
              <a:buNone/>
              <a:defRPr/>
            </a:lvl7pPr>
            <a:lvl8pPr marL="4954235" indent="0" algn="ctr">
              <a:buNone/>
              <a:defRPr/>
            </a:lvl8pPr>
            <a:lvl9pPr marL="5661712"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t>‹#›</a:t>
            </a:fld>
            <a:endParaRPr lang="en-US"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52"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79"/>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52" y="2743200"/>
            <a:ext cx="5249639" cy="5082117"/>
          </a:xfrm>
        </p:spPr>
        <p:txBody>
          <a:bodyPr/>
          <a:lstStyle>
            <a:lvl1pPr marL="0" indent="0">
              <a:buNone/>
              <a:defRPr sz="2100"/>
            </a:lvl1pPr>
            <a:lvl2pPr marL="603260" indent="0">
              <a:buNone/>
              <a:defRPr sz="1900"/>
            </a:lvl2pPr>
            <a:lvl3pPr marL="1206502" indent="0">
              <a:buNone/>
              <a:defRPr sz="1600"/>
            </a:lvl3pPr>
            <a:lvl4pPr marL="1809769" indent="0">
              <a:buNone/>
              <a:defRPr sz="1300"/>
            </a:lvl4pPr>
            <a:lvl5pPr marL="2413017" indent="0">
              <a:buNone/>
              <a:defRPr sz="1300"/>
            </a:lvl5pPr>
            <a:lvl6pPr marL="3016276" indent="0">
              <a:buNone/>
              <a:defRPr sz="1300"/>
            </a:lvl6pPr>
            <a:lvl7pPr marL="3619523" indent="0">
              <a:buNone/>
              <a:defRPr sz="1300"/>
            </a:lvl7pPr>
            <a:lvl8pPr marL="4222782" indent="0">
              <a:buNone/>
              <a:defRPr sz="1300"/>
            </a:lvl8pPr>
            <a:lvl9pPr marL="482603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2370255"/>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52"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79"/>
            <a:ext cx="8240048" cy="6498167"/>
          </a:xfrm>
        </p:spPr>
        <p:txBody>
          <a:bodyPr/>
          <a:lstStyle>
            <a:lvl1pPr marL="0" indent="0">
              <a:buNone/>
              <a:defRPr sz="4300"/>
            </a:lvl1pPr>
            <a:lvl2pPr marL="603260" indent="0">
              <a:buNone/>
              <a:defRPr sz="3700"/>
            </a:lvl2pPr>
            <a:lvl3pPr marL="1206502" indent="0">
              <a:buNone/>
              <a:defRPr sz="3200"/>
            </a:lvl3pPr>
            <a:lvl4pPr marL="1809769" indent="0">
              <a:buNone/>
              <a:defRPr sz="2700"/>
            </a:lvl4pPr>
            <a:lvl5pPr marL="2413017" indent="0">
              <a:buNone/>
              <a:defRPr sz="2700"/>
            </a:lvl5pPr>
            <a:lvl6pPr marL="3016276" indent="0">
              <a:buNone/>
              <a:defRPr sz="2700"/>
            </a:lvl6pPr>
            <a:lvl7pPr marL="3619523" indent="0">
              <a:buNone/>
              <a:defRPr sz="2700"/>
            </a:lvl7pPr>
            <a:lvl8pPr marL="4222782" indent="0">
              <a:buNone/>
              <a:defRPr sz="2700"/>
            </a:lvl8pPr>
            <a:lvl9pPr marL="4826032" indent="0">
              <a:buNone/>
              <a:defRPr sz="2700"/>
            </a:lvl9pPr>
          </a:lstStyle>
          <a:p>
            <a:endParaRPr lang="zh-CN" altLang="en-US"/>
          </a:p>
        </p:txBody>
      </p:sp>
      <p:sp>
        <p:nvSpPr>
          <p:cNvPr id="4" name="文本占位符 3"/>
          <p:cNvSpPr>
            <a:spLocks noGrp="1"/>
          </p:cNvSpPr>
          <p:nvPr>
            <p:ph type="body" sz="half" idx="2" hasCustomPrompt="1"/>
          </p:nvPr>
        </p:nvSpPr>
        <p:spPr>
          <a:xfrm>
            <a:off x="1121252" y="2743200"/>
            <a:ext cx="5249639" cy="5082117"/>
          </a:xfrm>
        </p:spPr>
        <p:txBody>
          <a:bodyPr/>
          <a:lstStyle>
            <a:lvl1pPr marL="0" indent="0">
              <a:buNone/>
              <a:defRPr sz="2100"/>
            </a:lvl1pPr>
            <a:lvl2pPr marL="603260" indent="0">
              <a:buNone/>
              <a:defRPr sz="1900"/>
            </a:lvl2pPr>
            <a:lvl3pPr marL="1206502" indent="0">
              <a:buNone/>
              <a:defRPr sz="1600"/>
            </a:lvl3pPr>
            <a:lvl4pPr marL="1809769" indent="0">
              <a:buNone/>
              <a:defRPr sz="1300"/>
            </a:lvl4pPr>
            <a:lvl5pPr marL="2413017" indent="0">
              <a:buNone/>
              <a:defRPr sz="1300"/>
            </a:lvl5pPr>
            <a:lvl6pPr marL="3016276" indent="0">
              <a:buNone/>
              <a:defRPr sz="1300"/>
            </a:lvl6pPr>
            <a:lvl7pPr marL="3619523" indent="0">
              <a:buNone/>
              <a:defRPr sz="1300"/>
            </a:lvl7pPr>
            <a:lvl8pPr marL="4222782" indent="0">
              <a:buNone/>
              <a:defRPr sz="1300"/>
            </a:lvl8pPr>
            <a:lvl9pPr marL="482603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638788"/>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150410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3882627"/>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389423"/>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3823" indent="0" algn="ctr">
              <a:buNone/>
              <a:defRPr sz="2700"/>
            </a:lvl2pPr>
            <a:lvl3pPr marL="1207635" indent="0" algn="ctr">
              <a:buNone/>
              <a:defRPr sz="2400"/>
            </a:lvl3pPr>
            <a:lvl4pPr marL="1811469" indent="0" algn="ctr">
              <a:buNone/>
              <a:defRPr sz="2100"/>
            </a:lvl4pPr>
            <a:lvl5pPr marL="2415279" indent="0" algn="ctr">
              <a:buNone/>
              <a:defRPr sz="2100"/>
            </a:lvl5pPr>
            <a:lvl6pPr marL="3019109" indent="0" algn="ctr">
              <a:buNone/>
              <a:defRPr sz="2100"/>
            </a:lvl6pPr>
            <a:lvl7pPr marL="3622923" indent="0" algn="ctr">
              <a:buNone/>
              <a:defRPr sz="2100"/>
            </a:lvl7pPr>
            <a:lvl8pPr marL="4226747" indent="0" algn="ctr">
              <a:buNone/>
              <a:defRPr sz="2100"/>
            </a:lvl8pPr>
            <a:lvl9pPr marL="4830563"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5139324"/>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0229912"/>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54"/>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87"/>
            <a:ext cx="14038600" cy="2000249"/>
          </a:xfrm>
        </p:spPr>
        <p:txBody>
          <a:bodyPr/>
          <a:lstStyle>
            <a:lvl1pPr marL="0" indent="0">
              <a:buNone/>
              <a:defRPr sz="3200">
                <a:solidFill>
                  <a:schemeClr val="tx1">
                    <a:tint val="75000"/>
                  </a:schemeClr>
                </a:solidFill>
              </a:defRPr>
            </a:lvl1pPr>
            <a:lvl2pPr marL="603823" indent="0">
              <a:buNone/>
              <a:defRPr sz="2700">
                <a:solidFill>
                  <a:schemeClr val="tx1">
                    <a:tint val="75000"/>
                  </a:schemeClr>
                </a:solidFill>
              </a:defRPr>
            </a:lvl2pPr>
            <a:lvl3pPr marL="1207635" indent="0">
              <a:buNone/>
              <a:defRPr sz="2400">
                <a:solidFill>
                  <a:schemeClr val="tx1">
                    <a:tint val="75000"/>
                  </a:schemeClr>
                </a:solidFill>
              </a:defRPr>
            </a:lvl3pPr>
            <a:lvl4pPr marL="1811469" indent="0">
              <a:buNone/>
              <a:defRPr sz="2100">
                <a:solidFill>
                  <a:schemeClr val="tx1">
                    <a:tint val="75000"/>
                  </a:schemeClr>
                </a:solidFill>
              </a:defRPr>
            </a:lvl4pPr>
            <a:lvl5pPr marL="2415279" indent="0">
              <a:buNone/>
              <a:defRPr sz="2100">
                <a:solidFill>
                  <a:schemeClr val="tx1">
                    <a:tint val="75000"/>
                  </a:schemeClr>
                </a:solidFill>
              </a:defRPr>
            </a:lvl5pPr>
            <a:lvl6pPr marL="3019109" indent="0">
              <a:buNone/>
              <a:defRPr sz="2100">
                <a:solidFill>
                  <a:schemeClr val="tx1">
                    <a:tint val="75000"/>
                  </a:schemeClr>
                </a:solidFill>
              </a:defRPr>
            </a:lvl6pPr>
            <a:lvl7pPr marL="3622923" indent="0">
              <a:buNone/>
              <a:defRPr sz="2100">
                <a:solidFill>
                  <a:schemeClr val="tx1">
                    <a:tint val="75000"/>
                  </a:schemeClr>
                </a:solidFill>
              </a:defRPr>
            </a:lvl7pPr>
            <a:lvl8pPr marL="4226747" indent="0">
              <a:buNone/>
              <a:defRPr sz="2100">
                <a:solidFill>
                  <a:schemeClr val="tx1">
                    <a:tint val="75000"/>
                  </a:schemeClr>
                </a:solidFill>
              </a:defRPr>
            </a:lvl8pPr>
            <a:lvl9pPr marL="4830563"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72100563"/>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0750102"/>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3823" indent="0">
              <a:buNone/>
              <a:defRPr sz="2700" b="1"/>
            </a:lvl2pPr>
            <a:lvl3pPr marL="1207635" indent="0">
              <a:buNone/>
              <a:defRPr sz="2400" b="1"/>
            </a:lvl3pPr>
            <a:lvl4pPr marL="1811469" indent="0">
              <a:buNone/>
              <a:defRPr sz="2100" b="1"/>
            </a:lvl4pPr>
            <a:lvl5pPr marL="2415279" indent="0">
              <a:buNone/>
              <a:defRPr sz="2100" b="1"/>
            </a:lvl5pPr>
            <a:lvl6pPr marL="3019109" indent="0">
              <a:buNone/>
              <a:defRPr sz="2100" b="1"/>
            </a:lvl6pPr>
            <a:lvl7pPr marL="3622923" indent="0">
              <a:buNone/>
              <a:defRPr sz="2100" b="1"/>
            </a:lvl7pPr>
            <a:lvl8pPr marL="4226747" indent="0">
              <a:buNone/>
              <a:defRPr sz="2100" b="1"/>
            </a:lvl8pPr>
            <a:lvl9pPr marL="4830563"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3823" indent="0">
              <a:buNone/>
              <a:defRPr sz="2700" b="1"/>
            </a:lvl2pPr>
            <a:lvl3pPr marL="1207635" indent="0">
              <a:buNone/>
              <a:defRPr sz="2400" b="1"/>
            </a:lvl3pPr>
            <a:lvl4pPr marL="1811469" indent="0">
              <a:buNone/>
              <a:defRPr sz="2100" b="1"/>
            </a:lvl4pPr>
            <a:lvl5pPr marL="2415279" indent="0">
              <a:buNone/>
              <a:defRPr sz="2100" b="1"/>
            </a:lvl5pPr>
            <a:lvl6pPr marL="3019109" indent="0">
              <a:buNone/>
              <a:defRPr sz="2100" b="1"/>
            </a:lvl6pPr>
            <a:lvl7pPr marL="3622923" indent="0">
              <a:buNone/>
              <a:defRPr sz="2100" b="1"/>
            </a:lvl7pPr>
            <a:lvl8pPr marL="4226747" indent="0">
              <a:buNone/>
              <a:defRPr sz="2100" b="1"/>
            </a:lvl8pPr>
            <a:lvl9pPr marL="4830563"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112306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33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33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t>‹#›</a:t>
            </a:fld>
            <a:endParaRPr lang="en-US"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5461239"/>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0756774"/>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42"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70"/>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42" y="2743200"/>
            <a:ext cx="5249639" cy="5082117"/>
          </a:xfrm>
        </p:spPr>
        <p:txBody>
          <a:bodyPr/>
          <a:lstStyle>
            <a:lvl1pPr marL="0" indent="0">
              <a:buNone/>
              <a:defRPr sz="2100"/>
            </a:lvl1pPr>
            <a:lvl2pPr marL="603823" indent="0">
              <a:buNone/>
              <a:defRPr sz="1900"/>
            </a:lvl2pPr>
            <a:lvl3pPr marL="1207635" indent="0">
              <a:buNone/>
              <a:defRPr sz="1600"/>
            </a:lvl3pPr>
            <a:lvl4pPr marL="1811469" indent="0">
              <a:buNone/>
              <a:defRPr sz="1300"/>
            </a:lvl4pPr>
            <a:lvl5pPr marL="2415279" indent="0">
              <a:buNone/>
              <a:defRPr sz="1300"/>
            </a:lvl5pPr>
            <a:lvl6pPr marL="3019109" indent="0">
              <a:buNone/>
              <a:defRPr sz="1300"/>
            </a:lvl6pPr>
            <a:lvl7pPr marL="3622923" indent="0">
              <a:buNone/>
              <a:defRPr sz="1300"/>
            </a:lvl7pPr>
            <a:lvl8pPr marL="4226747" indent="0">
              <a:buNone/>
              <a:defRPr sz="1300"/>
            </a:lvl8pPr>
            <a:lvl9pPr marL="4830563"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5032837"/>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42"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70"/>
            <a:ext cx="8240048" cy="6498167"/>
          </a:xfrm>
        </p:spPr>
        <p:txBody>
          <a:bodyPr/>
          <a:lstStyle>
            <a:lvl1pPr marL="0" indent="0">
              <a:buNone/>
              <a:defRPr sz="4300"/>
            </a:lvl1pPr>
            <a:lvl2pPr marL="603823" indent="0">
              <a:buNone/>
              <a:defRPr sz="3700"/>
            </a:lvl2pPr>
            <a:lvl3pPr marL="1207635" indent="0">
              <a:buNone/>
              <a:defRPr sz="3200"/>
            </a:lvl3pPr>
            <a:lvl4pPr marL="1811469" indent="0">
              <a:buNone/>
              <a:defRPr sz="2700"/>
            </a:lvl4pPr>
            <a:lvl5pPr marL="2415279" indent="0">
              <a:buNone/>
              <a:defRPr sz="2700"/>
            </a:lvl5pPr>
            <a:lvl6pPr marL="3019109" indent="0">
              <a:buNone/>
              <a:defRPr sz="2700"/>
            </a:lvl6pPr>
            <a:lvl7pPr marL="3622923" indent="0">
              <a:buNone/>
              <a:defRPr sz="2700"/>
            </a:lvl7pPr>
            <a:lvl8pPr marL="4226747" indent="0">
              <a:buNone/>
              <a:defRPr sz="2700"/>
            </a:lvl8pPr>
            <a:lvl9pPr marL="4830563" indent="0">
              <a:buNone/>
              <a:defRPr sz="2700"/>
            </a:lvl9pPr>
          </a:lstStyle>
          <a:p>
            <a:endParaRPr lang="zh-CN" altLang="en-US"/>
          </a:p>
        </p:txBody>
      </p:sp>
      <p:sp>
        <p:nvSpPr>
          <p:cNvPr id="4" name="文本占位符 3"/>
          <p:cNvSpPr>
            <a:spLocks noGrp="1"/>
          </p:cNvSpPr>
          <p:nvPr>
            <p:ph type="body" sz="half" idx="2" hasCustomPrompt="1"/>
          </p:nvPr>
        </p:nvSpPr>
        <p:spPr>
          <a:xfrm>
            <a:off x="1121242" y="2743200"/>
            <a:ext cx="5249639" cy="5082117"/>
          </a:xfrm>
        </p:spPr>
        <p:txBody>
          <a:bodyPr/>
          <a:lstStyle>
            <a:lvl1pPr marL="0" indent="0">
              <a:buNone/>
              <a:defRPr sz="2100"/>
            </a:lvl1pPr>
            <a:lvl2pPr marL="603823" indent="0">
              <a:buNone/>
              <a:defRPr sz="1900"/>
            </a:lvl2pPr>
            <a:lvl3pPr marL="1207635" indent="0">
              <a:buNone/>
              <a:defRPr sz="1600"/>
            </a:lvl3pPr>
            <a:lvl4pPr marL="1811469" indent="0">
              <a:buNone/>
              <a:defRPr sz="1300"/>
            </a:lvl4pPr>
            <a:lvl5pPr marL="2415279" indent="0">
              <a:buNone/>
              <a:defRPr sz="1300"/>
            </a:lvl5pPr>
            <a:lvl6pPr marL="3019109" indent="0">
              <a:buNone/>
              <a:defRPr sz="1300"/>
            </a:lvl6pPr>
            <a:lvl7pPr marL="3622923" indent="0">
              <a:buNone/>
              <a:defRPr sz="1300"/>
            </a:lvl7pPr>
            <a:lvl8pPr marL="4226747" indent="0">
              <a:buNone/>
              <a:defRPr sz="1300"/>
            </a:lvl8pPr>
            <a:lvl9pPr marL="4830563"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618903"/>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1232077"/>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2729830"/>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10935"/>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4469" indent="0" algn="ctr">
              <a:buNone/>
              <a:defRPr sz="2700"/>
            </a:lvl2pPr>
            <a:lvl3pPr marL="1208930" indent="0" algn="ctr">
              <a:buNone/>
              <a:defRPr sz="2400"/>
            </a:lvl3pPr>
            <a:lvl4pPr marL="1813412" indent="0" algn="ctr">
              <a:buNone/>
              <a:defRPr sz="2100"/>
            </a:lvl4pPr>
            <a:lvl5pPr marL="2417873" indent="0" algn="ctr">
              <a:buNone/>
              <a:defRPr sz="2100"/>
            </a:lvl5pPr>
            <a:lvl6pPr marL="3022349" indent="0" algn="ctr">
              <a:buNone/>
              <a:defRPr sz="2100"/>
            </a:lvl6pPr>
            <a:lvl7pPr marL="3626811" indent="0" algn="ctr">
              <a:buNone/>
              <a:defRPr sz="2100"/>
            </a:lvl7pPr>
            <a:lvl8pPr marL="4231284" indent="0" algn="ctr">
              <a:buNone/>
              <a:defRPr sz="2100"/>
            </a:lvl8pPr>
            <a:lvl9pPr marL="4835750"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6558055"/>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2768320"/>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44"/>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77"/>
            <a:ext cx="14038600" cy="2000249"/>
          </a:xfrm>
        </p:spPr>
        <p:txBody>
          <a:bodyPr/>
          <a:lstStyle>
            <a:lvl1pPr marL="0" indent="0">
              <a:buNone/>
              <a:defRPr sz="3200">
                <a:solidFill>
                  <a:schemeClr val="tx1">
                    <a:tint val="75000"/>
                  </a:schemeClr>
                </a:solidFill>
              </a:defRPr>
            </a:lvl1pPr>
            <a:lvl2pPr marL="604469" indent="0">
              <a:buNone/>
              <a:defRPr sz="2700">
                <a:solidFill>
                  <a:schemeClr val="tx1">
                    <a:tint val="75000"/>
                  </a:schemeClr>
                </a:solidFill>
              </a:defRPr>
            </a:lvl2pPr>
            <a:lvl3pPr marL="1208930" indent="0">
              <a:buNone/>
              <a:defRPr sz="2400">
                <a:solidFill>
                  <a:schemeClr val="tx1">
                    <a:tint val="75000"/>
                  </a:schemeClr>
                </a:solidFill>
              </a:defRPr>
            </a:lvl3pPr>
            <a:lvl4pPr marL="1813412" indent="0">
              <a:buNone/>
              <a:defRPr sz="2100">
                <a:solidFill>
                  <a:schemeClr val="tx1">
                    <a:tint val="75000"/>
                  </a:schemeClr>
                </a:solidFill>
              </a:defRPr>
            </a:lvl4pPr>
            <a:lvl5pPr marL="2417873" indent="0">
              <a:buNone/>
              <a:defRPr sz="2100">
                <a:solidFill>
                  <a:schemeClr val="tx1">
                    <a:tint val="75000"/>
                  </a:schemeClr>
                </a:solidFill>
              </a:defRPr>
            </a:lvl5pPr>
            <a:lvl6pPr marL="3022349" indent="0">
              <a:buNone/>
              <a:defRPr sz="2100">
                <a:solidFill>
                  <a:schemeClr val="tx1">
                    <a:tint val="75000"/>
                  </a:schemeClr>
                </a:solidFill>
              </a:defRPr>
            </a:lvl6pPr>
            <a:lvl7pPr marL="3626811" indent="0">
              <a:buNone/>
              <a:defRPr sz="2100">
                <a:solidFill>
                  <a:schemeClr val="tx1">
                    <a:tint val="75000"/>
                  </a:schemeClr>
                </a:solidFill>
              </a:defRPr>
            </a:lvl7pPr>
            <a:lvl8pPr marL="4231284" indent="0">
              <a:buNone/>
              <a:defRPr sz="2100">
                <a:solidFill>
                  <a:schemeClr val="tx1">
                    <a:tint val="75000"/>
                  </a:schemeClr>
                </a:solidFill>
              </a:defRPr>
            </a:lvl8pPr>
            <a:lvl9pPr marL="4835750"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009981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0122807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5017946"/>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26"/>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4469" indent="0">
              <a:buNone/>
              <a:defRPr sz="2700" b="1"/>
            </a:lvl2pPr>
            <a:lvl3pPr marL="1208930" indent="0">
              <a:buNone/>
              <a:defRPr sz="2400" b="1"/>
            </a:lvl3pPr>
            <a:lvl4pPr marL="1813412" indent="0">
              <a:buNone/>
              <a:defRPr sz="2100" b="1"/>
            </a:lvl4pPr>
            <a:lvl5pPr marL="2417873" indent="0">
              <a:buNone/>
              <a:defRPr sz="2100" b="1"/>
            </a:lvl5pPr>
            <a:lvl6pPr marL="3022349" indent="0">
              <a:buNone/>
              <a:defRPr sz="2100" b="1"/>
            </a:lvl6pPr>
            <a:lvl7pPr marL="3626811" indent="0">
              <a:buNone/>
              <a:defRPr sz="2100" b="1"/>
            </a:lvl7pPr>
            <a:lvl8pPr marL="4231284" indent="0">
              <a:buNone/>
              <a:defRPr sz="2100" b="1"/>
            </a:lvl8pPr>
            <a:lvl9pPr marL="4835750"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4469" indent="0">
              <a:buNone/>
              <a:defRPr sz="2700" b="1"/>
            </a:lvl2pPr>
            <a:lvl3pPr marL="1208930" indent="0">
              <a:buNone/>
              <a:defRPr sz="2400" b="1"/>
            </a:lvl3pPr>
            <a:lvl4pPr marL="1813412" indent="0">
              <a:buNone/>
              <a:defRPr sz="2100" b="1"/>
            </a:lvl4pPr>
            <a:lvl5pPr marL="2417873" indent="0">
              <a:buNone/>
              <a:defRPr sz="2100" b="1"/>
            </a:lvl5pPr>
            <a:lvl6pPr marL="3022349" indent="0">
              <a:buNone/>
              <a:defRPr sz="2100" b="1"/>
            </a:lvl6pPr>
            <a:lvl7pPr marL="3626811" indent="0">
              <a:buNone/>
              <a:defRPr sz="2100" b="1"/>
            </a:lvl7pPr>
            <a:lvl8pPr marL="4231284" indent="0">
              <a:buNone/>
              <a:defRPr sz="2100" b="1"/>
            </a:lvl8pPr>
            <a:lvl9pPr marL="4835750"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0092299"/>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0929396"/>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4495231"/>
      </p:ext>
    </p:extLst>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32"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59"/>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32" y="2743200"/>
            <a:ext cx="5249639" cy="5082117"/>
          </a:xfrm>
        </p:spPr>
        <p:txBody>
          <a:bodyPr/>
          <a:lstStyle>
            <a:lvl1pPr marL="0" indent="0">
              <a:buNone/>
              <a:defRPr sz="2100"/>
            </a:lvl1pPr>
            <a:lvl2pPr marL="604469" indent="0">
              <a:buNone/>
              <a:defRPr sz="1900"/>
            </a:lvl2pPr>
            <a:lvl3pPr marL="1208930" indent="0">
              <a:buNone/>
              <a:defRPr sz="1600"/>
            </a:lvl3pPr>
            <a:lvl4pPr marL="1813412" indent="0">
              <a:buNone/>
              <a:defRPr sz="1300"/>
            </a:lvl4pPr>
            <a:lvl5pPr marL="2417873" indent="0">
              <a:buNone/>
              <a:defRPr sz="1300"/>
            </a:lvl5pPr>
            <a:lvl6pPr marL="3022349" indent="0">
              <a:buNone/>
              <a:defRPr sz="1300"/>
            </a:lvl6pPr>
            <a:lvl7pPr marL="3626811" indent="0">
              <a:buNone/>
              <a:defRPr sz="1300"/>
            </a:lvl7pPr>
            <a:lvl8pPr marL="4231284" indent="0">
              <a:buNone/>
              <a:defRPr sz="1300"/>
            </a:lvl8pPr>
            <a:lvl9pPr marL="4835750"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7060040"/>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32"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59"/>
            <a:ext cx="8240048" cy="6498167"/>
          </a:xfrm>
        </p:spPr>
        <p:txBody>
          <a:bodyPr/>
          <a:lstStyle>
            <a:lvl1pPr marL="0" indent="0">
              <a:buNone/>
              <a:defRPr sz="4300"/>
            </a:lvl1pPr>
            <a:lvl2pPr marL="604469" indent="0">
              <a:buNone/>
              <a:defRPr sz="3700"/>
            </a:lvl2pPr>
            <a:lvl3pPr marL="1208930" indent="0">
              <a:buNone/>
              <a:defRPr sz="3200"/>
            </a:lvl3pPr>
            <a:lvl4pPr marL="1813412" indent="0">
              <a:buNone/>
              <a:defRPr sz="2700"/>
            </a:lvl4pPr>
            <a:lvl5pPr marL="2417873" indent="0">
              <a:buNone/>
              <a:defRPr sz="2700"/>
            </a:lvl5pPr>
            <a:lvl6pPr marL="3022349" indent="0">
              <a:buNone/>
              <a:defRPr sz="2700"/>
            </a:lvl6pPr>
            <a:lvl7pPr marL="3626811" indent="0">
              <a:buNone/>
              <a:defRPr sz="2700"/>
            </a:lvl7pPr>
            <a:lvl8pPr marL="4231284" indent="0">
              <a:buNone/>
              <a:defRPr sz="2700"/>
            </a:lvl8pPr>
            <a:lvl9pPr marL="4835750" indent="0">
              <a:buNone/>
              <a:defRPr sz="2700"/>
            </a:lvl9pPr>
          </a:lstStyle>
          <a:p>
            <a:endParaRPr lang="zh-CN" altLang="en-US"/>
          </a:p>
        </p:txBody>
      </p:sp>
      <p:sp>
        <p:nvSpPr>
          <p:cNvPr id="4" name="文本占位符 3"/>
          <p:cNvSpPr>
            <a:spLocks noGrp="1"/>
          </p:cNvSpPr>
          <p:nvPr>
            <p:ph type="body" sz="half" idx="2" hasCustomPrompt="1"/>
          </p:nvPr>
        </p:nvSpPr>
        <p:spPr>
          <a:xfrm>
            <a:off x="1121232" y="2743200"/>
            <a:ext cx="5249639" cy="5082117"/>
          </a:xfrm>
        </p:spPr>
        <p:txBody>
          <a:bodyPr/>
          <a:lstStyle>
            <a:lvl1pPr marL="0" indent="0">
              <a:buNone/>
              <a:defRPr sz="2100"/>
            </a:lvl1pPr>
            <a:lvl2pPr marL="604469" indent="0">
              <a:buNone/>
              <a:defRPr sz="1900"/>
            </a:lvl2pPr>
            <a:lvl3pPr marL="1208930" indent="0">
              <a:buNone/>
              <a:defRPr sz="1600"/>
            </a:lvl3pPr>
            <a:lvl4pPr marL="1813412" indent="0">
              <a:buNone/>
              <a:defRPr sz="1300"/>
            </a:lvl4pPr>
            <a:lvl5pPr marL="2417873" indent="0">
              <a:buNone/>
              <a:defRPr sz="1300"/>
            </a:lvl5pPr>
            <a:lvl6pPr marL="3022349" indent="0">
              <a:buNone/>
              <a:defRPr sz="1300"/>
            </a:lvl6pPr>
            <a:lvl7pPr marL="3626811" indent="0">
              <a:buNone/>
              <a:defRPr sz="1300"/>
            </a:lvl7pPr>
            <a:lvl8pPr marL="4231284" indent="0">
              <a:buNone/>
              <a:defRPr sz="1300"/>
            </a:lvl8pPr>
            <a:lvl9pPr marL="4835750"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1259582"/>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0056812"/>
      </p:ext>
    </p:extLst>
  </p:cSld>
  <p:clrMapOvr>
    <a:masterClrMapping/>
  </p:clrMapOvr>
  <p:transition spd="slow">
    <p:push dir="u"/>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4622136"/>
      </p:ext>
    </p:extLst>
  </p:cSld>
  <p:clrMapOvr>
    <a:masterClrMapping/>
  </p:clrMapOvr>
  <p:transition spd="slow">
    <p:push dir="u"/>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566307"/>
      </p:ext>
    </p:extLst>
  </p:cSld>
  <p:clrMapOvr>
    <a:masterClrMapping/>
  </p:clrMapOvr>
  <p:transition spd="slow">
    <p:push dir="u"/>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5280" indent="0" algn="ctr">
              <a:buNone/>
              <a:defRPr sz="2700"/>
            </a:lvl2pPr>
            <a:lvl3pPr marL="1210554" indent="0" algn="ctr">
              <a:buNone/>
              <a:defRPr sz="2400"/>
            </a:lvl3pPr>
            <a:lvl4pPr marL="1815845" indent="0" algn="ctr">
              <a:buNone/>
              <a:defRPr sz="2100"/>
            </a:lvl4pPr>
            <a:lvl5pPr marL="2421117" indent="0" algn="ctr">
              <a:buNone/>
              <a:defRPr sz="2100"/>
            </a:lvl5pPr>
            <a:lvl6pPr marL="3026403" indent="0" algn="ctr">
              <a:buNone/>
              <a:defRPr sz="2100"/>
            </a:lvl6pPr>
            <a:lvl7pPr marL="3631678" indent="0" algn="ctr">
              <a:buNone/>
              <a:defRPr sz="2100"/>
            </a:lvl7pPr>
            <a:lvl8pPr marL="4236960" indent="0" algn="ctr">
              <a:buNone/>
              <a:defRPr sz="2100"/>
            </a:lvl8pPr>
            <a:lvl9pPr marL="4842240"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80754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6750432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3556103"/>
      </p:ext>
    </p:extLst>
  </p:cSld>
  <p:clrMapOvr>
    <a:masterClrMapping/>
  </p:clrMapOvr>
  <p:transition spd="slow">
    <p:push dir="u"/>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30"/>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64"/>
            <a:ext cx="14038600" cy="2000249"/>
          </a:xfrm>
        </p:spPr>
        <p:txBody>
          <a:bodyPr/>
          <a:lstStyle>
            <a:lvl1pPr marL="0" indent="0">
              <a:buNone/>
              <a:defRPr sz="3200">
                <a:solidFill>
                  <a:schemeClr val="tx1">
                    <a:tint val="75000"/>
                  </a:schemeClr>
                </a:solidFill>
              </a:defRPr>
            </a:lvl1pPr>
            <a:lvl2pPr marL="605280" indent="0">
              <a:buNone/>
              <a:defRPr sz="2700">
                <a:solidFill>
                  <a:schemeClr val="tx1">
                    <a:tint val="75000"/>
                  </a:schemeClr>
                </a:solidFill>
              </a:defRPr>
            </a:lvl2pPr>
            <a:lvl3pPr marL="1210554" indent="0">
              <a:buNone/>
              <a:defRPr sz="2400">
                <a:solidFill>
                  <a:schemeClr val="tx1">
                    <a:tint val="75000"/>
                  </a:schemeClr>
                </a:solidFill>
              </a:defRPr>
            </a:lvl3pPr>
            <a:lvl4pPr marL="1815845" indent="0">
              <a:buNone/>
              <a:defRPr sz="2100">
                <a:solidFill>
                  <a:schemeClr val="tx1">
                    <a:tint val="75000"/>
                  </a:schemeClr>
                </a:solidFill>
              </a:defRPr>
            </a:lvl4pPr>
            <a:lvl5pPr marL="2421117" indent="0">
              <a:buNone/>
              <a:defRPr sz="2100">
                <a:solidFill>
                  <a:schemeClr val="tx1">
                    <a:tint val="75000"/>
                  </a:schemeClr>
                </a:solidFill>
              </a:defRPr>
            </a:lvl5pPr>
            <a:lvl6pPr marL="3026403" indent="0">
              <a:buNone/>
              <a:defRPr sz="2100">
                <a:solidFill>
                  <a:schemeClr val="tx1">
                    <a:tint val="75000"/>
                  </a:schemeClr>
                </a:solidFill>
              </a:defRPr>
            </a:lvl6pPr>
            <a:lvl7pPr marL="3631678" indent="0">
              <a:buNone/>
              <a:defRPr sz="2100">
                <a:solidFill>
                  <a:schemeClr val="tx1">
                    <a:tint val="75000"/>
                  </a:schemeClr>
                </a:solidFill>
              </a:defRPr>
            </a:lvl7pPr>
            <a:lvl8pPr marL="4236960" indent="0">
              <a:buNone/>
              <a:defRPr sz="2100">
                <a:solidFill>
                  <a:schemeClr val="tx1">
                    <a:tint val="75000"/>
                  </a:schemeClr>
                </a:solidFill>
              </a:defRPr>
            </a:lvl8pPr>
            <a:lvl9pPr marL="4842240"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2171785"/>
      </p:ext>
    </p:extLst>
  </p:cSld>
  <p:clrMapOvr>
    <a:masterClrMapping/>
  </p:clrMapOvr>
  <p:transition spd="slow">
    <p:push dir="u"/>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5753607"/>
      </p:ext>
    </p:extLst>
  </p:cSld>
  <p:clrMapOvr>
    <a:masterClrMapping/>
  </p:clrMapOvr>
  <p:transition spd="slow">
    <p:push dir="u"/>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13"/>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5280" indent="0">
              <a:buNone/>
              <a:defRPr sz="2700" b="1"/>
            </a:lvl2pPr>
            <a:lvl3pPr marL="1210554" indent="0">
              <a:buNone/>
              <a:defRPr sz="2400" b="1"/>
            </a:lvl3pPr>
            <a:lvl4pPr marL="1815845" indent="0">
              <a:buNone/>
              <a:defRPr sz="2100" b="1"/>
            </a:lvl4pPr>
            <a:lvl5pPr marL="2421117" indent="0">
              <a:buNone/>
              <a:defRPr sz="2100" b="1"/>
            </a:lvl5pPr>
            <a:lvl6pPr marL="3026403" indent="0">
              <a:buNone/>
              <a:defRPr sz="2100" b="1"/>
            </a:lvl6pPr>
            <a:lvl7pPr marL="3631678" indent="0">
              <a:buNone/>
              <a:defRPr sz="2100" b="1"/>
            </a:lvl7pPr>
            <a:lvl8pPr marL="4236960" indent="0">
              <a:buNone/>
              <a:defRPr sz="2100" b="1"/>
            </a:lvl8pPr>
            <a:lvl9pPr marL="4842240"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5280" indent="0">
              <a:buNone/>
              <a:defRPr sz="2700" b="1"/>
            </a:lvl2pPr>
            <a:lvl3pPr marL="1210554" indent="0">
              <a:buNone/>
              <a:defRPr sz="2400" b="1"/>
            </a:lvl3pPr>
            <a:lvl4pPr marL="1815845" indent="0">
              <a:buNone/>
              <a:defRPr sz="2100" b="1"/>
            </a:lvl4pPr>
            <a:lvl5pPr marL="2421117" indent="0">
              <a:buNone/>
              <a:defRPr sz="2100" b="1"/>
            </a:lvl5pPr>
            <a:lvl6pPr marL="3026403" indent="0">
              <a:buNone/>
              <a:defRPr sz="2100" b="1"/>
            </a:lvl6pPr>
            <a:lvl7pPr marL="3631678" indent="0">
              <a:buNone/>
              <a:defRPr sz="2100" b="1"/>
            </a:lvl7pPr>
            <a:lvl8pPr marL="4236960" indent="0">
              <a:buNone/>
              <a:defRPr sz="2100" b="1"/>
            </a:lvl8pPr>
            <a:lvl9pPr marL="4842240"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6682025"/>
      </p:ext>
    </p:extLst>
  </p:cSld>
  <p:clrMapOvr>
    <a:masterClrMapping/>
  </p:clrMapOvr>
  <p:transition spd="slow">
    <p:push dir="u"/>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788174"/>
      </p:ext>
    </p:extLst>
  </p:cSld>
  <p:clrMapOvr>
    <a:masterClrMapping/>
  </p:clrMapOvr>
  <p:transition spd="slow">
    <p:push dir="u"/>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210626"/>
      </p:ext>
    </p:extLst>
  </p:cSld>
  <p:clrMapOvr>
    <a:masterClrMapping/>
  </p:clrMapOvr>
  <p:transition spd="slow">
    <p:push dir="u"/>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18"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46"/>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18" y="2743200"/>
            <a:ext cx="5249639" cy="5082117"/>
          </a:xfrm>
        </p:spPr>
        <p:txBody>
          <a:bodyPr/>
          <a:lstStyle>
            <a:lvl1pPr marL="0" indent="0">
              <a:buNone/>
              <a:defRPr sz="2100"/>
            </a:lvl1pPr>
            <a:lvl2pPr marL="605280" indent="0">
              <a:buNone/>
              <a:defRPr sz="1900"/>
            </a:lvl2pPr>
            <a:lvl3pPr marL="1210554" indent="0">
              <a:buNone/>
              <a:defRPr sz="1600"/>
            </a:lvl3pPr>
            <a:lvl4pPr marL="1815845" indent="0">
              <a:buNone/>
              <a:defRPr sz="1300"/>
            </a:lvl4pPr>
            <a:lvl5pPr marL="2421117" indent="0">
              <a:buNone/>
              <a:defRPr sz="1300"/>
            </a:lvl5pPr>
            <a:lvl6pPr marL="3026403" indent="0">
              <a:buNone/>
              <a:defRPr sz="1300"/>
            </a:lvl6pPr>
            <a:lvl7pPr marL="3631678" indent="0">
              <a:buNone/>
              <a:defRPr sz="1300"/>
            </a:lvl7pPr>
            <a:lvl8pPr marL="4236960" indent="0">
              <a:buNone/>
              <a:defRPr sz="1300"/>
            </a:lvl8pPr>
            <a:lvl9pPr marL="4842240"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1313123"/>
      </p:ext>
    </p:extLst>
  </p:cSld>
  <p:clrMapOvr>
    <a:masterClrMapping/>
  </p:clrMapOvr>
  <p:transition spd="slow">
    <p:push dir="u"/>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18"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46"/>
            <a:ext cx="8240048" cy="6498167"/>
          </a:xfrm>
        </p:spPr>
        <p:txBody>
          <a:bodyPr/>
          <a:lstStyle>
            <a:lvl1pPr marL="0" indent="0">
              <a:buNone/>
              <a:defRPr sz="4300"/>
            </a:lvl1pPr>
            <a:lvl2pPr marL="605280" indent="0">
              <a:buNone/>
              <a:defRPr sz="3700"/>
            </a:lvl2pPr>
            <a:lvl3pPr marL="1210554" indent="0">
              <a:buNone/>
              <a:defRPr sz="3200"/>
            </a:lvl3pPr>
            <a:lvl4pPr marL="1815845" indent="0">
              <a:buNone/>
              <a:defRPr sz="2700"/>
            </a:lvl4pPr>
            <a:lvl5pPr marL="2421117" indent="0">
              <a:buNone/>
              <a:defRPr sz="2700"/>
            </a:lvl5pPr>
            <a:lvl6pPr marL="3026403" indent="0">
              <a:buNone/>
              <a:defRPr sz="2700"/>
            </a:lvl6pPr>
            <a:lvl7pPr marL="3631678" indent="0">
              <a:buNone/>
              <a:defRPr sz="2700"/>
            </a:lvl7pPr>
            <a:lvl8pPr marL="4236960" indent="0">
              <a:buNone/>
              <a:defRPr sz="2700"/>
            </a:lvl8pPr>
            <a:lvl9pPr marL="4842240" indent="0">
              <a:buNone/>
              <a:defRPr sz="2700"/>
            </a:lvl9pPr>
          </a:lstStyle>
          <a:p>
            <a:endParaRPr lang="zh-CN" altLang="en-US"/>
          </a:p>
        </p:txBody>
      </p:sp>
      <p:sp>
        <p:nvSpPr>
          <p:cNvPr id="4" name="文本占位符 3"/>
          <p:cNvSpPr>
            <a:spLocks noGrp="1"/>
          </p:cNvSpPr>
          <p:nvPr>
            <p:ph type="body" sz="half" idx="2" hasCustomPrompt="1"/>
          </p:nvPr>
        </p:nvSpPr>
        <p:spPr>
          <a:xfrm>
            <a:off x="1121218" y="2743200"/>
            <a:ext cx="5249639" cy="5082117"/>
          </a:xfrm>
        </p:spPr>
        <p:txBody>
          <a:bodyPr/>
          <a:lstStyle>
            <a:lvl1pPr marL="0" indent="0">
              <a:buNone/>
              <a:defRPr sz="2100"/>
            </a:lvl1pPr>
            <a:lvl2pPr marL="605280" indent="0">
              <a:buNone/>
              <a:defRPr sz="1900"/>
            </a:lvl2pPr>
            <a:lvl3pPr marL="1210554" indent="0">
              <a:buNone/>
              <a:defRPr sz="1600"/>
            </a:lvl3pPr>
            <a:lvl4pPr marL="1815845" indent="0">
              <a:buNone/>
              <a:defRPr sz="1300"/>
            </a:lvl4pPr>
            <a:lvl5pPr marL="2421117" indent="0">
              <a:buNone/>
              <a:defRPr sz="1300"/>
            </a:lvl5pPr>
            <a:lvl6pPr marL="3026403" indent="0">
              <a:buNone/>
              <a:defRPr sz="1300"/>
            </a:lvl6pPr>
            <a:lvl7pPr marL="3631678" indent="0">
              <a:buNone/>
              <a:defRPr sz="1300"/>
            </a:lvl7pPr>
            <a:lvl8pPr marL="4236960" indent="0">
              <a:buNone/>
              <a:defRPr sz="1300"/>
            </a:lvl8pPr>
            <a:lvl9pPr marL="4842240"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5465618"/>
      </p:ext>
    </p:extLst>
  </p:cSld>
  <p:clrMapOvr>
    <a:masterClrMapping/>
  </p:clrMapOvr>
  <p:transition spd="slow">
    <p:push dir="u"/>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3297412"/>
      </p:ext>
    </p:extLst>
  </p:cSld>
  <p:clrMapOvr>
    <a:masterClrMapping/>
  </p:clrMapOvr>
  <p:transition spd="slow">
    <p:push di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952676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004742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154476"/>
      </p:ext>
    </p:extLst>
  </p:cSld>
  <p:clrMapOvr>
    <a:masterClrMapping/>
  </p:clrMapOvr>
  <p:transition spd="slow">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229364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4927131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5679156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611976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73966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0308476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8602564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05957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7495589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7240114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4404840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2692047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4458234" y="3"/>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086" tIns="60544" rIns="121086" bIns="60544" rtlCol="0" anchor="ctr"/>
          <a:lstStyle/>
          <a:p>
            <a:pPr algn="ctr" defTabSz="1210717" eaLnBrk="1" fontAlgn="auto" hangingPunct="1">
              <a:spcBef>
                <a:spcPts val="0"/>
              </a:spcBef>
              <a:spcAft>
                <a:spcPts val="0"/>
              </a:spcAft>
            </a:pPr>
            <a:endParaRPr lang="en-US" sz="2400">
              <a:solidFill>
                <a:prstClr val="white"/>
              </a:solidFill>
            </a:endParaRPr>
          </a:p>
        </p:txBody>
      </p:sp>
    </p:spTree>
    <p:extLst>
      <p:ext uri="{BB962C8B-B14F-4D97-AF65-F5344CB8AC3E}">
        <p14:creationId xmlns:p14="http://schemas.microsoft.com/office/powerpoint/2010/main" val="6764970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CE8BDF3-3884-49AB-BB8E-3CEE22B30B72}"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6463631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9792631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093F466-4605-4A4F-B0AC-603452C1E21D}"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8255852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4DEA88E6-BDD8-4DB5-B2C6-C275153AB3E5}"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794160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43500796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2167209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488504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8115AA7B-1762-4F64-867E-A62A0D51D324}"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413956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3374131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858261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3918374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4176060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4458234" y="3"/>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135" tIns="60568" rIns="121135" bIns="60568" rtlCol="0" anchor="ctr"/>
          <a:lstStyle/>
          <a:p>
            <a:pPr algn="ctr" defTabSz="1211204" eaLnBrk="1" fontAlgn="auto" hangingPunct="1">
              <a:spcBef>
                <a:spcPts val="0"/>
              </a:spcBef>
              <a:spcAft>
                <a:spcPts val="0"/>
              </a:spcAft>
            </a:pPr>
            <a:endParaRPr lang="en-US" sz="2400">
              <a:solidFill>
                <a:prstClr val="white"/>
              </a:solidFill>
            </a:endParaRPr>
          </a:p>
        </p:txBody>
      </p:sp>
    </p:spTree>
    <p:extLst>
      <p:ext uri="{BB962C8B-B14F-4D97-AF65-F5344CB8AC3E}">
        <p14:creationId xmlns:p14="http://schemas.microsoft.com/office/powerpoint/2010/main" val="32718763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6419" indent="0" algn="ctr">
              <a:buNone/>
              <a:defRPr sz="2700"/>
            </a:lvl2pPr>
            <a:lvl3pPr marL="1212831" indent="0" algn="ctr">
              <a:buNone/>
              <a:defRPr sz="2400"/>
            </a:lvl3pPr>
            <a:lvl4pPr marL="1819254" indent="0" algn="ctr">
              <a:buNone/>
              <a:defRPr sz="2100"/>
            </a:lvl4pPr>
            <a:lvl5pPr marL="2425666" indent="0" algn="ctr">
              <a:buNone/>
              <a:defRPr sz="2100"/>
            </a:lvl5pPr>
            <a:lvl6pPr marL="3032096" indent="0" algn="ctr">
              <a:buNone/>
              <a:defRPr sz="2100"/>
            </a:lvl6pPr>
            <a:lvl7pPr marL="3638500" indent="0" algn="ctr">
              <a:buNone/>
              <a:defRPr sz="2100"/>
            </a:lvl7pPr>
            <a:lvl8pPr marL="4244921" indent="0" algn="ctr">
              <a:buNone/>
              <a:defRPr sz="2100"/>
            </a:lvl8pPr>
            <a:lvl9pPr marL="4851338"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4517728"/>
      </p:ext>
    </p:extLst>
  </p:cSld>
  <p:clrMapOvr>
    <a:masterClrMapping/>
  </p:clrMapOvr>
  <p:transition spd="slow">
    <p:push dir="u"/>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9115447"/>
      </p:ext>
    </p:extLst>
  </p:cSld>
  <p:clrMapOvr>
    <a:masterClrMapping/>
  </p:clrMapOvr>
  <p:transition spd="slow">
    <p:push dir="u"/>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12"/>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45"/>
            <a:ext cx="14038600" cy="2000249"/>
          </a:xfrm>
        </p:spPr>
        <p:txBody>
          <a:bodyPr/>
          <a:lstStyle>
            <a:lvl1pPr marL="0" indent="0">
              <a:buNone/>
              <a:defRPr sz="3200">
                <a:solidFill>
                  <a:schemeClr val="tx1">
                    <a:tint val="75000"/>
                  </a:schemeClr>
                </a:solidFill>
              </a:defRPr>
            </a:lvl1pPr>
            <a:lvl2pPr marL="606419" indent="0">
              <a:buNone/>
              <a:defRPr sz="2700">
                <a:solidFill>
                  <a:schemeClr val="tx1">
                    <a:tint val="75000"/>
                  </a:schemeClr>
                </a:solidFill>
              </a:defRPr>
            </a:lvl2pPr>
            <a:lvl3pPr marL="1212831" indent="0">
              <a:buNone/>
              <a:defRPr sz="2400">
                <a:solidFill>
                  <a:schemeClr val="tx1">
                    <a:tint val="75000"/>
                  </a:schemeClr>
                </a:solidFill>
              </a:defRPr>
            </a:lvl3pPr>
            <a:lvl4pPr marL="1819254" indent="0">
              <a:buNone/>
              <a:defRPr sz="2100">
                <a:solidFill>
                  <a:schemeClr val="tx1">
                    <a:tint val="75000"/>
                  </a:schemeClr>
                </a:solidFill>
              </a:defRPr>
            </a:lvl4pPr>
            <a:lvl5pPr marL="2425666" indent="0">
              <a:buNone/>
              <a:defRPr sz="2100">
                <a:solidFill>
                  <a:schemeClr val="tx1">
                    <a:tint val="75000"/>
                  </a:schemeClr>
                </a:solidFill>
              </a:defRPr>
            </a:lvl5pPr>
            <a:lvl6pPr marL="3032096" indent="0">
              <a:buNone/>
              <a:defRPr sz="2100">
                <a:solidFill>
                  <a:schemeClr val="tx1">
                    <a:tint val="75000"/>
                  </a:schemeClr>
                </a:solidFill>
              </a:defRPr>
            </a:lvl6pPr>
            <a:lvl7pPr marL="3638500" indent="0">
              <a:buNone/>
              <a:defRPr sz="2100">
                <a:solidFill>
                  <a:schemeClr val="tx1">
                    <a:tint val="75000"/>
                  </a:schemeClr>
                </a:solidFill>
              </a:defRPr>
            </a:lvl7pPr>
            <a:lvl8pPr marL="4244921" indent="0">
              <a:buNone/>
              <a:defRPr sz="2100">
                <a:solidFill>
                  <a:schemeClr val="tx1">
                    <a:tint val="75000"/>
                  </a:schemeClr>
                </a:solidFill>
              </a:defRPr>
            </a:lvl8pPr>
            <a:lvl9pPr marL="4851338"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010560"/>
      </p:ext>
    </p:extLst>
  </p:cSld>
  <p:clrMapOvr>
    <a:masterClrMapping/>
  </p:clrMapOvr>
  <p:transition spd="slow">
    <p:push dir="u"/>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73616424"/>
      </p:ext>
    </p:extLst>
  </p:cSld>
  <p:clrMapOvr>
    <a:masterClrMapping/>
  </p:clrMapOvr>
  <p:transition spd="slow">
    <p:push dir="u"/>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894"/>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6419" indent="0">
              <a:buNone/>
              <a:defRPr sz="2700" b="1"/>
            </a:lvl2pPr>
            <a:lvl3pPr marL="1212831" indent="0">
              <a:buNone/>
              <a:defRPr sz="2400" b="1"/>
            </a:lvl3pPr>
            <a:lvl4pPr marL="1819254" indent="0">
              <a:buNone/>
              <a:defRPr sz="2100" b="1"/>
            </a:lvl4pPr>
            <a:lvl5pPr marL="2425666" indent="0">
              <a:buNone/>
              <a:defRPr sz="2100" b="1"/>
            </a:lvl5pPr>
            <a:lvl6pPr marL="3032096" indent="0">
              <a:buNone/>
              <a:defRPr sz="2100" b="1"/>
            </a:lvl6pPr>
            <a:lvl7pPr marL="3638500" indent="0">
              <a:buNone/>
              <a:defRPr sz="2100" b="1"/>
            </a:lvl7pPr>
            <a:lvl8pPr marL="4244921" indent="0">
              <a:buNone/>
              <a:defRPr sz="2100" b="1"/>
            </a:lvl8pPr>
            <a:lvl9pPr marL="4851338"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6419" indent="0">
              <a:buNone/>
              <a:defRPr sz="2700" b="1"/>
            </a:lvl2pPr>
            <a:lvl3pPr marL="1212831" indent="0">
              <a:buNone/>
              <a:defRPr sz="2400" b="1"/>
            </a:lvl3pPr>
            <a:lvl4pPr marL="1819254" indent="0">
              <a:buNone/>
              <a:defRPr sz="2100" b="1"/>
            </a:lvl4pPr>
            <a:lvl5pPr marL="2425666" indent="0">
              <a:buNone/>
              <a:defRPr sz="2100" b="1"/>
            </a:lvl5pPr>
            <a:lvl6pPr marL="3032096" indent="0">
              <a:buNone/>
              <a:defRPr sz="2100" b="1"/>
            </a:lvl6pPr>
            <a:lvl7pPr marL="3638500" indent="0">
              <a:buNone/>
              <a:defRPr sz="2100" b="1"/>
            </a:lvl7pPr>
            <a:lvl8pPr marL="4244921" indent="0">
              <a:buNone/>
              <a:defRPr sz="2100" b="1"/>
            </a:lvl8pPr>
            <a:lvl9pPr marL="4851338"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18062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EA9D4AF0-7703-437A-B20F-E0BB415885CC}"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468301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4927966"/>
      </p:ext>
    </p:extLst>
  </p:cSld>
  <p:clrMapOvr>
    <a:masterClrMapping/>
  </p:clrMapOvr>
  <p:transition spd="slow">
    <p:push dir="u"/>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202482"/>
      </p:ext>
    </p:extLst>
  </p:cSld>
  <p:clrMapOvr>
    <a:masterClrMapping/>
  </p:clrMapOvr>
  <p:transition spd="slow">
    <p:push dir="u"/>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00"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27"/>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00" y="2743200"/>
            <a:ext cx="5249639" cy="5082117"/>
          </a:xfrm>
        </p:spPr>
        <p:txBody>
          <a:bodyPr/>
          <a:lstStyle>
            <a:lvl1pPr marL="0" indent="0">
              <a:buNone/>
              <a:defRPr sz="2100"/>
            </a:lvl1pPr>
            <a:lvl2pPr marL="606419" indent="0">
              <a:buNone/>
              <a:defRPr sz="1900"/>
            </a:lvl2pPr>
            <a:lvl3pPr marL="1212831" indent="0">
              <a:buNone/>
              <a:defRPr sz="1600"/>
            </a:lvl3pPr>
            <a:lvl4pPr marL="1819254" indent="0">
              <a:buNone/>
              <a:defRPr sz="1300"/>
            </a:lvl4pPr>
            <a:lvl5pPr marL="2425666" indent="0">
              <a:buNone/>
              <a:defRPr sz="1300"/>
            </a:lvl5pPr>
            <a:lvl6pPr marL="3032096" indent="0">
              <a:buNone/>
              <a:defRPr sz="1300"/>
            </a:lvl6pPr>
            <a:lvl7pPr marL="3638500" indent="0">
              <a:buNone/>
              <a:defRPr sz="1300"/>
            </a:lvl7pPr>
            <a:lvl8pPr marL="4244921" indent="0">
              <a:buNone/>
              <a:defRPr sz="1300"/>
            </a:lvl8pPr>
            <a:lvl9pPr marL="48513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877778"/>
      </p:ext>
    </p:extLst>
  </p:cSld>
  <p:clrMapOvr>
    <a:masterClrMapping/>
  </p:clrMapOvr>
  <p:transition spd="slow">
    <p:push dir="u"/>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00"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27"/>
            <a:ext cx="8240048" cy="6498167"/>
          </a:xfrm>
        </p:spPr>
        <p:txBody>
          <a:bodyPr/>
          <a:lstStyle>
            <a:lvl1pPr marL="0" indent="0">
              <a:buNone/>
              <a:defRPr sz="4300"/>
            </a:lvl1pPr>
            <a:lvl2pPr marL="606419" indent="0">
              <a:buNone/>
              <a:defRPr sz="3700"/>
            </a:lvl2pPr>
            <a:lvl3pPr marL="1212831" indent="0">
              <a:buNone/>
              <a:defRPr sz="3200"/>
            </a:lvl3pPr>
            <a:lvl4pPr marL="1819254" indent="0">
              <a:buNone/>
              <a:defRPr sz="2700"/>
            </a:lvl4pPr>
            <a:lvl5pPr marL="2425666" indent="0">
              <a:buNone/>
              <a:defRPr sz="2700"/>
            </a:lvl5pPr>
            <a:lvl6pPr marL="3032096" indent="0">
              <a:buNone/>
              <a:defRPr sz="2700"/>
            </a:lvl6pPr>
            <a:lvl7pPr marL="3638500" indent="0">
              <a:buNone/>
              <a:defRPr sz="2700"/>
            </a:lvl7pPr>
            <a:lvl8pPr marL="4244921" indent="0">
              <a:buNone/>
              <a:defRPr sz="2700"/>
            </a:lvl8pPr>
            <a:lvl9pPr marL="4851338" indent="0">
              <a:buNone/>
              <a:defRPr sz="2700"/>
            </a:lvl9pPr>
          </a:lstStyle>
          <a:p>
            <a:endParaRPr lang="zh-CN" altLang="en-US"/>
          </a:p>
        </p:txBody>
      </p:sp>
      <p:sp>
        <p:nvSpPr>
          <p:cNvPr id="4" name="文本占位符 3"/>
          <p:cNvSpPr>
            <a:spLocks noGrp="1"/>
          </p:cNvSpPr>
          <p:nvPr>
            <p:ph type="body" sz="half" idx="2" hasCustomPrompt="1"/>
          </p:nvPr>
        </p:nvSpPr>
        <p:spPr>
          <a:xfrm>
            <a:off x="1121200" y="2743200"/>
            <a:ext cx="5249639" cy="5082117"/>
          </a:xfrm>
        </p:spPr>
        <p:txBody>
          <a:bodyPr/>
          <a:lstStyle>
            <a:lvl1pPr marL="0" indent="0">
              <a:buNone/>
              <a:defRPr sz="2100"/>
            </a:lvl1pPr>
            <a:lvl2pPr marL="606419" indent="0">
              <a:buNone/>
              <a:defRPr sz="1900"/>
            </a:lvl2pPr>
            <a:lvl3pPr marL="1212831" indent="0">
              <a:buNone/>
              <a:defRPr sz="1600"/>
            </a:lvl3pPr>
            <a:lvl4pPr marL="1819254" indent="0">
              <a:buNone/>
              <a:defRPr sz="1300"/>
            </a:lvl4pPr>
            <a:lvl5pPr marL="2425666" indent="0">
              <a:buNone/>
              <a:defRPr sz="1300"/>
            </a:lvl5pPr>
            <a:lvl6pPr marL="3032096" indent="0">
              <a:buNone/>
              <a:defRPr sz="1300"/>
            </a:lvl6pPr>
            <a:lvl7pPr marL="3638500" indent="0">
              <a:buNone/>
              <a:defRPr sz="1300"/>
            </a:lvl7pPr>
            <a:lvl8pPr marL="4244921" indent="0">
              <a:buNone/>
              <a:defRPr sz="1300"/>
            </a:lvl8pPr>
            <a:lvl9pPr marL="48513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7196849"/>
      </p:ext>
    </p:extLst>
  </p:cSld>
  <p:clrMapOvr>
    <a:masterClrMapping/>
  </p:clrMapOvr>
  <p:transition spd="slow">
    <p:push dir="u"/>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7268665"/>
      </p:ext>
    </p:extLst>
  </p:cSld>
  <p:clrMapOvr>
    <a:masterClrMapping/>
  </p:clrMapOvr>
  <p:transition spd="slow">
    <p:push dir="u"/>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5903100"/>
      </p:ext>
    </p:extLst>
  </p:cSld>
  <p:clrMapOvr>
    <a:masterClrMapping/>
  </p:clrMapOvr>
  <p:transition spd="slow">
    <p:push dir="u"/>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179811"/>
      </p:ext>
    </p:extLst>
  </p:cSld>
  <p:clrMapOvr>
    <a:masterClrMapping/>
  </p:clrMapOvr>
  <p:transition spd="slow">
    <p:push dir="u"/>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624"/>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3959" indent="0" algn="ctr">
              <a:buNone/>
              <a:defRPr/>
            </a:lvl2pPr>
            <a:lvl3pPr marL="1428558" indent="0" algn="ctr">
              <a:buNone/>
              <a:defRPr/>
            </a:lvl3pPr>
            <a:lvl4pPr marL="2142523" indent="0" algn="ctr">
              <a:buNone/>
              <a:defRPr/>
            </a:lvl4pPr>
            <a:lvl5pPr marL="2857109" indent="0" algn="ctr">
              <a:buNone/>
              <a:defRPr/>
            </a:lvl5pPr>
            <a:lvl6pPr marL="3571075" indent="0" algn="ctr">
              <a:buNone/>
              <a:defRPr/>
            </a:lvl6pPr>
            <a:lvl7pPr marL="4285032" indent="0" algn="ctr">
              <a:buNone/>
              <a:defRPr/>
            </a:lvl7pPr>
            <a:lvl8pPr marL="4999623" indent="0" algn="ctr">
              <a:buNone/>
              <a:defRPr/>
            </a:lvl8pPr>
            <a:lvl9pPr marL="571358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247122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585904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13959" indent="0">
              <a:buNone/>
              <a:defRPr sz="2800"/>
            </a:lvl2pPr>
            <a:lvl3pPr marL="1428558" indent="0">
              <a:buNone/>
              <a:defRPr sz="2500"/>
            </a:lvl3pPr>
            <a:lvl4pPr marL="2142523" indent="0">
              <a:buNone/>
              <a:defRPr sz="2100"/>
            </a:lvl4pPr>
            <a:lvl5pPr marL="2857109" indent="0">
              <a:buNone/>
              <a:defRPr sz="2100"/>
            </a:lvl5pPr>
            <a:lvl6pPr marL="3571075" indent="0">
              <a:buNone/>
              <a:defRPr sz="2100"/>
            </a:lvl6pPr>
            <a:lvl7pPr marL="4285032" indent="0">
              <a:buNone/>
              <a:defRPr sz="2100"/>
            </a:lvl7pPr>
            <a:lvl8pPr marL="4999623" indent="0">
              <a:buNone/>
              <a:defRPr sz="2100"/>
            </a:lvl8pPr>
            <a:lvl9pPr marL="5713583"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79290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03395C6-8E53-46E5-AC3C-60082576D5DD}"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5060633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70249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87" y="2046817"/>
            <a:ext cx="7191675" cy="853016"/>
          </a:xfrm>
        </p:spPr>
        <p:txBody>
          <a:bodyPr anchor="b"/>
          <a:lstStyle>
            <a:lvl1pPr marL="0" indent="0">
              <a:buNone/>
              <a:defRPr sz="3700" b="1"/>
            </a:lvl1pPr>
            <a:lvl2pPr marL="713959" indent="0">
              <a:buNone/>
              <a:defRPr sz="3100" b="1"/>
            </a:lvl2pPr>
            <a:lvl3pPr marL="1428558" indent="0">
              <a:buNone/>
              <a:defRPr sz="2800" b="1"/>
            </a:lvl3pPr>
            <a:lvl4pPr marL="2142523" indent="0">
              <a:buNone/>
              <a:defRPr sz="2500" b="1"/>
            </a:lvl4pPr>
            <a:lvl5pPr marL="2857109" indent="0">
              <a:buNone/>
              <a:defRPr sz="2500" b="1"/>
            </a:lvl5pPr>
            <a:lvl6pPr marL="3571075" indent="0">
              <a:buNone/>
              <a:defRPr sz="2500" b="1"/>
            </a:lvl6pPr>
            <a:lvl7pPr marL="4285032" indent="0">
              <a:buNone/>
              <a:defRPr sz="2500" b="1"/>
            </a:lvl7pPr>
            <a:lvl8pPr marL="4999623" indent="0">
              <a:buNone/>
              <a:defRPr sz="2500" b="1"/>
            </a:lvl8pPr>
            <a:lvl9pPr marL="571358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87"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13959" indent="0">
              <a:buNone/>
              <a:defRPr sz="3100" b="1"/>
            </a:lvl2pPr>
            <a:lvl3pPr marL="1428558" indent="0">
              <a:buNone/>
              <a:defRPr sz="2800" b="1"/>
            </a:lvl3pPr>
            <a:lvl4pPr marL="2142523" indent="0">
              <a:buNone/>
              <a:defRPr sz="2500" b="1"/>
            </a:lvl4pPr>
            <a:lvl5pPr marL="2857109" indent="0">
              <a:buNone/>
              <a:defRPr sz="2500" b="1"/>
            </a:lvl5pPr>
            <a:lvl6pPr marL="3571075" indent="0">
              <a:buNone/>
              <a:defRPr sz="2500" b="1"/>
            </a:lvl6pPr>
            <a:lvl7pPr marL="4285032" indent="0">
              <a:buNone/>
              <a:defRPr sz="2500" b="1"/>
            </a:lvl7pPr>
            <a:lvl8pPr marL="4999623" indent="0">
              <a:buNone/>
              <a:defRPr sz="2500" b="1"/>
            </a:lvl8pPr>
            <a:lvl9pPr marL="571358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19913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949597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72325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67" y="364123"/>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23"/>
            <a:ext cx="5354902" cy="6254751"/>
          </a:xfrm>
        </p:spPr>
        <p:txBody>
          <a:bodyPr/>
          <a:lstStyle>
            <a:lvl1pPr marL="0" indent="0">
              <a:buNone/>
              <a:defRPr sz="2100"/>
            </a:lvl1pPr>
            <a:lvl2pPr marL="713959" indent="0">
              <a:buNone/>
              <a:defRPr sz="1900"/>
            </a:lvl2pPr>
            <a:lvl3pPr marL="1428558" indent="0">
              <a:buNone/>
              <a:defRPr sz="1600"/>
            </a:lvl3pPr>
            <a:lvl4pPr marL="2142523" indent="0">
              <a:buNone/>
              <a:defRPr sz="1300"/>
            </a:lvl4pPr>
            <a:lvl5pPr marL="2857109" indent="0">
              <a:buNone/>
              <a:defRPr sz="1300"/>
            </a:lvl5pPr>
            <a:lvl6pPr marL="3571075" indent="0">
              <a:buNone/>
              <a:defRPr sz="1300"/>
            </a:lvl6pPr>
            <a:lvl7pPr marL="4285032" indent="0">
              <a:buNone/>
              <a:defRPr sz="1300"/>
            </a:lvl7pPr>
            <a:lvl8pPr marL="4999623" indent="0">
              <a:buNone/>
              <a:defRPr sz="1300"/>
            </a:lvl8pPr>
            <a:lvl9pPr marL="5713583"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61623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13959" indent="0">
              <a:buNone/>
              <a:defRPr sz="4400"/>
            </a:lvl2pPr>
            <a:lvl3pPr marL="1428558" indent="0">
              <a:buNone/>
              <a:defRPr sz="3700"/>
            </a:lvl3pPr>
            <a:lvl4pPr marL="2142523" indent="0">
              <a:buNone/>
              <a:defRPr sz="3100"/>
            </a:lvl4pPr>
            <a:lvl5pPr marL="2857109" indent="0">
              <a:buNone/>
              <a:defRPr sz="3100"/>
            </a:lvl5pPr>
            <a:lvl6pPr marL="3571075" indent="0">
              <a:buNone/>
              <a:defRPr sz="3100"/>
            </a:lvl6pPr>
            <a:lvl7pPr marL="4285032" indent="0">
              <a:buNone/>
              <a:defRPr sz="3100"/>
            </a:lvl7pPr>
            <a:lvl8pPr marL="4999623" indent="0">
              <a:buNone/>
              <a:defRPr sz="3100"/>
            </a:lvl8pPr>
            <a:lvl9pPr marL="5713583"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13959" indent="0">
              <a:buNone/>
              <a:defRPr sz="1900"/>
            </a:lvl2pPr>
            <a:lvl3pPr marL="1428558" indent="0">
              <a:buNone/>
              <a:defRPr sz="1600"/>
            </a:lvl3pPr>
            <a:lvl4pPr marL="2142523" indent="0">
              <a:buNone/>
              <a:defRPr sz="1300"/>
            </a:lvl4pPr>
            <a:lvl5pPr marL="2857109" indent="0">
              <a:buNone/>
              <a:defRPr sz="1300"/>
            </a:lvl5pPr>
            <a:lvl6pPr marL="3571075" indent="0">
              <a:buNone/>
              <a:defRPr sz="1300"/>
            </a:lvl6pPr>
            <a:lvl7pPr marL="4285032" indent="0">
              <a:buNone/>
              <a:defRPr sz="1300"/>
            </a:lvl7pPr>
            <a:lvl8pPr marL="4999623" indent="0">
              <a:buNone/>
              <a:defRPr sz="1300"/>
            </a:lvl8pPr>
            <a:lvl9pPr marL="5713583"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57061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9688090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241"/>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241"/>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325234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615"/>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4535" indent="0" algn="ctr">
              <a:buNone/>
              <a:defRPr/>
            </a:lvl2pPr>
            <a:lvl3pPr marL="1429707" indent="0" algn="ctr">
              <a:buNone/>
              <a:defRPr/>
            </a:lvl3pPr>
            <a:lvl4pPr marL="2144246" indent="0" algn="ctr">
              <a:buNone/>
              <a:defRPr/>
            </a:lvl4pPr>
            <a:lvl5pPr marL="2859407" indent="0" algn="ctr">
              <a:buNone/>
              <a:defRPr/>
            </a:lvl5pPr>
            <a:lvl6pPr marL="3573949" indent="0" algn="ctr">
              <a:buNone/>
              <a:defRPr/>
            </a:lvl6pPr>
            <a:lvl7pPr marL="4288481" indent="0" algn="ctr">
              <a:buNone/>
              <a:defRPr/>
            </a:lvl7pPr>
            <a:lvl8pPr marL="5003646" indent="0" algn="ctr">
              <a:buNone/>
              <a:defRPr/>
            </a:lvl8pPr>
            <a:lvl9pPr marL="5718179"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05133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9154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233ABE5B-D107-4870-84B0-07085A150ACA}"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9600265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14535" indent="0">
              <a:buNone/>
              <a:defRPr sz="2800"/>
            </a:lvl2pPr>
            <a:lvl3pPr marL="1429707" indent="0">
              <a:buNone/>
              <a:defRPr sz="2500"/>
            </a:lvl3pPr>
            <a:lvl4pPr marL="2144246" indent="0">
              <a:buNone/>
              <a:defRPr sz="2100"/>
            </a:lvl4pPr>
            <a:lvl5pPr marL="2859407" indent="0">
              <a:buNone/>
              <a:defRPr sz="2100"/>
            </a:lvl5pPr>
            <a:lvl6pPr marL="3573949" indent="0">
              <a:buNone/>
              <a:defRPr sz="2100"/>
            </a:lvl6pPr>
            <a:lvl7pPr marL="4288481" indent="0">
              <a:buNone/>
              <a:defRPr sz="2100"/>
            </a:lvl7pPr>
            <a:lvl8pPr marL="5003646" indent="0">
              <a:buNone/>
              <a:defRPr sz="2100"/>
            </a:lvl8pPr>
            <a:lvl9pPr marL="5718179"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834174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409136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79" y="2046817"/>
            <a:ext cx="7191675" cy="853016"/>
          </a:xfrm>
        </p:spPr>
        <p:txBody>
          <a:bodyPr anchor="b"/>
          <a:lstStyle>
            <a:lvl1pPr marL="0" indent="0">
              <a:buNone/>
              <a:defRPr sz="3700" b="1"/>
            </a:lvl1pPr>
            <a:lvl2pPr marL="714535" indent="0">
              <a:buNone/>
              <a:defRPr sz="3100" b="1"/>
            </a:lvl2pPr>
            <a:lvl3pPr marL="1429707" indent="0">
              <a:buNone/>
              <a:defRPr sz="2800" b="1"/>
            </a:lvl3pPr>
            <a:lvl4pPr marL="2144246" indent="0">
              <a:buNone/>
              <a:defRPr sz="2500" b="1"/>
            </a:lvl4pPr>
            <a:lvl5pPr marL="2859407" indent="0">
              <a:buNone/>
              <a:defRPr sz="2500" b="1"/>
            </a:lvl5pPr>
            <a:lvl6pPr marL="3573949" indent="0">
              <a:buNone/>
              <a:defRPr sz="2500" b="1"/>
            </a:lvl6pPr>
            <a:lvl7pPr marL="4288481" indent="0">
              <a:buNone/>
              <a:defRPr sz="2500" b="1"/>
            </a:lvl7pPr>
            <a:lvl8pPr marL="5003646" indent="0">
              <a:buNone/>
              <a:defRPr sz="2500" b="1"/>
            </a:lvl8pPr>
            <a:lvl9pPr marL="5718179"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79"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14535" indent="0">
              <a:buNone/>
              <a:defRPr sz="3100" b="1"/>
            </a:lvl2pPr>
            <a:lvl3pPr marL="1429707" indent="0">
              <a:buNone/>
              <a:defRPr sz="2800" b="1"/>
            </a:lvl3pPr>
            <a:lvl4pPr marL="2144246" indent="0">
              <a:buNone/>
              <a:defRPr sz="2500" b="1"/>
            </a:lvl4pPr>
            <a:lvl5pPr marL="2859407" indent="0">
              <a:buNone/>
              <a:defRPr sz="2500" b="1"/>
            </a:lvl5pPr>
            <a:lvl6pPr marL="3573949" indent="0">
              <a:buNone/>
              <a:defRPr sz="2500" b="1"/>
            </a:lvl6pPr>
            <a:lvl7pPr marL="4288481" indent="0">
              <a:buNone/>
              <a:defRPr sz="2500" b="1"/>
            </a:lvl7pPr>
            <a:lvl8pPr marL="5003646" indent="0">
              <a:buNone/>
              <a:defRPr sz="2500" b="1"/>
            </a:lvl8pPr>
            <a:lvl9pPr marL="5718179"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588619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33567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940922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59" y="364115"/>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15"/>
            <a:ext cx="5354902" cy="6254751"/>
          </a:xfrm>
        </p:spPr>
        <p:txBody>
          <a:bodyPr/>
          <a:lstStyle>
            <a:lvl1pPr marL="0" indent="0">
              <a:buNone/>
              <a:defRPr sz="2100"/>
            </a:lvl1pPr>
            <a:lvl2pPr marL="714535" indent="0">
              <a:buNone/>
              <a:defRPr sz="1900"/>
            </a:lvl2pPr>
            <a:lvl3pPr marL="1429707" indent="0">
              <a:buNone/>
              <a:defRPr sz="1600"/>
            </a:lvl3pPr>
            <a:lvl4pPr marL="2144246" indent="0">
              <a:buNone/>
              <a:defRPr sz="1300"/>
            </a:lvl4pPr>
            <a:lvl5pPr marL="2859407" indent="0">
              <a:buNone/>
              <a:defRPr sz="1300"/>
            </a:lvl5pPr>
            <a:lvl6pPr marL="3573949" indent="0">
              <a:buNone/>
              <a:defRPr sz="1300"/>
            </a:lvl6pPr>
            <a:lvl7pPr marL="4288481" indent="0">
              <a:buNone/>
              <a:defRPr sz="1300"/>
            </a:lvl7pPr>
            <a:lvl8pPr marL="5003646" indent="0">
              <a:buNone/>
              <a:defRPr sz="1300"/>
            </a:lvl8pPr>
            <a:lvl9pPr marL="5718179"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118489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14535" indent="0">
              <a:buNone/>
              <a:defRPr sz="4400"/>
            </a:lvl2pPr>
            <a:lvl3pPr marL="1429707" indent="0">
              <a:buNone/>
              <a:defRPr sz="3700"/>
            </a:lvl3pPr>
            <a:lvl4pPr marL="2144246" indent="0">
              <a:buNone/>
              <a:defRPr sz="3100"/>
            </a:lvl4pPr>
            <a:lvl5pPr marL="2859407" indent="0">
              <a:buNone/>
              <a:defRPr sz="3100"/>
            </a:lvl5pPr>
            <a:lvl6pPr marL="3573949" indent="0">
              <a:buNone/>
              <a:defRPr sz="3100"/>
            </a:lvl6pPr>
            <a:lvl7pPr marL="4288481" indent="0">
              <a:buNone/>
              <a:defRPr sz="3100"/>
            </a:lvl7pPr>
            <a:lvl8pPr marL="5003646" indent="0">
              <a:buNone/>
              <a:defRPr sz="3100"/>
            </a:lvl8pPr>
            <a:lvl9pPr marL="5718179"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14535" indent="0">
              <a:buNone/>
              <a:defRPr sz="1900"/>
            </a:lvl2pPr>
            <a:lvl3pPr marL="1429707" indent="0">
              <a:buNone/>
              <a:defRPr sz="1600"/>
            </a:lvl3pPr>
            <a:lvl4pPr marL="2144246" indent="0">
              <a:buNone/>
              <a:defRPr sz="1300"/>
            </a:lvl4pPr>
            <a:lvl5pPr marL="2859407" indent="0">
              <a:buNone/>
              <a:defRPr sz="1300"/>
            </a:lvl5pPr>
            <a:lvl6pPr marL="3573949" indent="0">
              <a:buNone/>
              <a:defRPr sz="1300"/>
            </a:lvl6pPr>
            <a:lvl7pPr marL="4288481" indent="0">
              <a:buNone/>
              <a:defRPr sz="1300"/>
            </a:lvl7pPr>
            <a:lvl8pPr marL="5003646" indent="0">
              <a:buNone/>
              <a:defRPr sz="1300"/>
            </a:lvl8pPr>
            <a:lvl9pPr marL="5718179"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111608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33840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233"/>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233"/>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342610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606"/>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5208" indent="0" algn="ctr">
              <a:buNone/>
              <a:defRPr/>
            </a:lvl2pPr>
            <a:lvl3pPr marL="1431047" indent="0" algn="ctr">
              <a:buNone/>
              <a:defRPr/>
            </a:lvl3pPr>
            <a:lvl4pPr marL="2146256" indent="0" algn="ctr">
              <a:buNone/>
              <a:defRPr/>
            </a:lvl4pPr>
            <a:lvl5pPr marL="2862089" indent="0" algn="ctr">
              <a:buNone/>
              <a:defRPr/>
            </a:lvl5pPr>
            <a:lvl6pPr marL="3577304" indent="0" algn="ctr">
              <a:buNone/>
              <a:defRPr/>
            </a:lvl6pPr>
            <a:lvl7pPr marL="4292509" indent="0" algn="ctr">
              <a:buNone/>
              <a:defRPr/>
            </a:lvl7pPr>
            <a:lvl8pPr marL="5008345" indent="0" algn="ctr">
              <a:buNone/>
              <a:defRPr/>
            </a:lvl8pPr>
            <a:lvl9pPr marL="572355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947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09F8459F-9C12-43E6-BEBC-D62F03F1A77A}"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29112525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471051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15208" indent="0">
              <a:buNone/>
              <a:defRPr sz="2800"/>
            </a:lvl2pPr>
            <a:lvl3pPr marL="1431047" indent="0">
              <a:buNone/>
              <a:defRPr sz="2500"/>
            </a:lvl3pPr>
            <a:lvl4pPr marL="2146256" indent="0">
              <a:buNone/>
              <a:defRPr sz="2100"/>
            </a:lvl4pPr>
            <a:lvl5pPr marL="2862089" indent="0">
              <a:buNone/>
              <a:defRPr sz="2100"/>
            </a:lvl5pPr>
            <a:lvl6pPr marL="3577304" indent="0">
              <a:buNone/>
              <a:defRPr sz="2100"/>
            </a:lvl6pPr>
            <a:lvl7pPr marL="4292509" indent="0">
              <a:buNone/>
              <a:defRPr sz="2100"/>
            </a:lvl7pPr>
            <a:lvl8pPr marL="5008345" indent="0">
              <a:buNone/>
              <a:defRPr sz="2100"/>
            </a:lvl8pPr>
            <a:lvl9pPr marL="5723550"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01581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88070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70" y="2046817"/>
            <a:ext cx="7191675" cy="853016"/>
          </a:xfrm>
        </p:spPr>
        <p:txBody>
          <a:bodyPr anchor="b"/>
          <a:lstStyle>
            <a:lvl1pPr marL="0" indent="0">
              <a:buNone/>
              <a:defRPr sz="3700" b="1"/>
            </a:lvl1pPr>
            <a:lvl2pPr marL="715208" indent="0">
              <a:buNone/>
              <a:defRPr sz="3100" b="1"/>
            </a:lvl2pPr>
            <a:lvl3pPr marL="1431047" indent="0">
              <a:buNone/>
              <a:defRPr sz="2800" b="1"/>
            </a:lvl3pPr>
            <a:lvl4pPr marL="2146256" indent="0">
              <a:buNone/>
              <a:defRPr sz="2500" b="1"/>
            </a:lvl4pPr>
            <a:lvl5pPr marL="2862089" indent="0">
              <a:buNone/>
              <a:defRPr sz="2500" b="1"/>
            </a:lvl5pPr>
            <a:lvl6pPr marL="3577304" indent="0">
              <a:buNone/>
              <a:defRPr sz="2500" b="1"/>
            </a:lvl6pPr>
            <a:lvl7pPr marL="4292509" indent="0">
              <a:buNone/>
              <a:defRPr sz="2500" b="1"/>
            </a:lvl7pPr>
            <a:lvl8pPr marL="5008345" indent="0">
              <a:buNone/>
              <a:defRPr sz="2500" b="1"/>
            </a:lvl8pPr>
            <a:lvl9pPr marL="5723550"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70"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15208" indent="0">
              <a:buNone/>
              <a:defRPr sz="3100" b="1"/>
            </a:lvl2pPr>
            <a:lvl3pPr marL="1431047" indent="0">
              <a:buNone/>
              <a:defRPr sz="2800" b="1"/>
            </a:lvl3pPr>
            <a:lvl4pPr marL="2146256" indent="0">
              <a:buNone/>
              <a:defRPr sz="2500" b="1"/>
            </a:lvl4pPr>
            <a:lvl5pPr marL="2862089" indent="0">
              <a:buNone/>
              <a:defRPr sz="2500" b="1"/>
            </a:lvl5pPr>
            <a:lvl6pPr marL="3577304" indent="0">
              <a:buNone/>
              <a:defRPr sz="2500" b="1"/>
            </a:lvl6pPr>
            <a:lvl7pPr marL="4292509" indent="0">
              <a:buNone/>
              <a:defRPr sz="2500" b="1"/>
            </a:lvl7pPr>
            <a:lvl8pPr marL="5008345" indent="0">
              <a:buNone/>
              <a:defRPr sz="2500" b="1"/>
            </a:lvl8pPr>
            <a:lvl9pPr marL="5723550"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55160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103224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35051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50" y="364106"/>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06"/>
            <a:ext cx="5354902" cy="6254751"/>
          </a:xfrm>
        </p:spPr>
        <p:txBody>
          <a:bodyPr/>
          <a:lstStyle>
            <a:lvl1pPr marL="0" indent="0">
              <a:buNone/>
              <a:defRPr sz="2100"/>
            </a:lvl1pPr>
            <a:lvl2pPr marL="715208" indent="0">
              <a:buNone/>
              <a:defRPr sz="1900"/>
            </a:lvl2pPr>
            <a:lvl3pPr marL="1431047" indent="0">
              <a:buNone/>
              <a:defRPr sz="1600"/>
            </a:lvl3pPr>
            <a:lvl4pPr marL="2146256" indent="0">
              <a:buNone/>
              <a:defRPr sz="1300"/>
            </a:lvl4pPr>
            <a:lvl5pPr marL="2862089" indent="0">
              <a:buNone/>
              <a:defRPr sz="1300"/>
            </a:lvl5pPr>
            <a:lvl6pPr marL="3577304" indent="0">
              <a:buNone/>
              <a:defRPr sz="1300"/>
            </a:lvl6pPr>
            <a:lvl7pPr marL="4292509" indent="0">
              <a:buNone/>
              <a:defRPr sz="1300"/>
            </a:lvl7pPr>
            <a:lvl8pPr marL="5008345" indent="0">
              <a:buNone/>
              <a:defRPr sz="1300"/>
            </a:lvl8pPr>
            <a:lvl9pPr marL="5723550"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552701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15208" indent="0">
              <a:buNone/>
              <a:defRPr sz="4400"/>
            </a:lvl2pPr>
            <a:lvl3pPr marL="1431047" indent="0">
              <a:buNone/>
              <a:defRPr sz="3700"/>
            </a:lvl3pPr>
            <a:lvl4pPr marL="2146256" indent="0">
              <a:buNone/>
              <a:defRPr sz="3100"/>
            </a:lvl4pPr>
            <a:lvl5pPr marL="2862089" indent="0">
              <a:buNone/>
              <a:defRPr sz="3100"/>
            </a:lvl5pPr>
            <a:lvl6pPr marL="3577304" indent="0">
              <a:buNone/>
              <a:defRPr sz="3100"/>
            </a:lvl6pPr>
            <a:lvl7pPr marL="4292509" indent="0">
              <a:buNone/>
              <a:defRPr sz="3100"/>
            </a:lvl7pPr>
            <a:lvl8pPr marL="5008345" indent="0">
              <a:buNone/>
              <a:defRPr sz="3100"/>
            </a:lvl8pPr>
            <a:lvl9pPr marL="5723550"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15208" indent="0">
              <a:buNone/>
              <a:defRPr sz="1900"/>
            </a:lvl2pPr>
            <a:lvl3pPr marL="1431047" indent="0">
              <a:buNone/>
              <a:defRPr sz="1600"/>
            </a:lvl3pPr>
            <a:lvl4pPr marL="2146256" indent="0">
              <a:buNone/>
              <a:defRPr sz="1300"/>
            </a:lvl4pPr>
            <a:lvl5pPr marL="2862089" indent="0">
              <a:buNone/>
              <a:defRPr sz="1300"/>
            </a:lvl5pPr>
            <a:lvl6pPr marL="3577304" indent="0">
              <a:buNone/>
              <a:defRPr sz="1300"/>
            </a:lvl6pPr>
            <a:lvl7pPr marL="4292509" indent="0">
              <a:buNone/>
              <a:defRPr sz="1300"/>
            </a:lvl7pPr>
            <a:lvl8pPr marL="5008345" indent="0">
              <a:buNone/>
              <a:defRPr sz="1300"/>
            </a:lvl8pPr>
            <a:lvl9pPr marL="5723550"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5078953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904302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224"/>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224"/>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5761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2A175CD-49EE-4D6F-98ED-BCF7E28E17CB}"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504872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8780" indent="0" algn="ctr">
              <a:buNone/>
              <a:defRPr sz="2700"/>
            </a:lvl2pPr>
            <a:lvl3pPr marL="1217557" indent="0" algn="ctr">
              <a:buNone/>
              <a:defRPr sz="2400"/>
            </a:lvl3pPr>
            <a:lvl4pPr marL="1826340" indent="0" algn="ctr">
              <a:buNone/>
              <a:defRPr sz="2100"/>
            </a:lvl4pPr>
            <a:lvl5pPr marL="2435121" indent="0" algn="ctr">
              <a:buNone/>
              <a:defRPr sz="2100"/>
            </a:lvl5pPr>
            <a:lvl6pPr marL="3043899" indent="0" algn="ctr">
              <a:buNone/>
              <a:defRPr sz="2100"/>
            </a:lvl6pPr>
            <a:lvl7pPr marL="3652678" indent="0" algn="ctr">
              <a:buNone/>
              <a:defRPr sz="2100"/>
            </a:lvl7pPr>
            <a:lvl8pPr marL="4261462" indent="0" algn="ctr">
              <a:buNone/>
              <a:defRPr sz="2100"/>
            </a:lvl8pPr>
            <a:lvl9pPr marL="4870238"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8226028"/>
      </p:ext>
    </p:extLst>
  </p:cSld>
  <p:clrMapOvr>
    <a:masterClrMapping/>
  </p:clrMapOvr>
  <p:transition spd="slow">
    <p:push dir="u"/>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6448993"/>
      </p:ext>
    </p:extLst>
  </p:cSld>
  <p:clrMapOvr>
    <a:masterClrMapping/>
  </p:clrMapOvr>
  <p:transition spd="slow">
    <p:push dir="u"/>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673"/>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06"/>
            <a:ext cx="14038600" cy="2000249"/>
          </a:xfrm>
        </p:spPr>
        <p:txBody>
          <a:bodyPr/>
          <a:lstStyle>
            <a:lvl1pPr marL="0" indent="0">
              <a:buNone/>
              <a:defRPr sz="3200">
                <a:solidFill>
                  <a:schemeClr val="tx1">
                    <a:tint val="75000"/>
                  </a:schemeClr>
                </a:solidFill>
              </a:defRPr>
            </a:lvl1pPr>
            <a:lvl2pPr marL="608780" indent="0">
              <a:buNone/>
              <a:defRPr sz="2700">
                <a:solidFill>
                  <a:schemeClr val="tx1">
                    <a:tint val="75000"/>
                  </a:schemeClr>
                </a:solidFill>
              </a:defRPr>
            </a:lvl2pPr>
            <a:lvl3pPr marL="1217557" indent="0">
              <a:buNone/>
              <a:defRPr sz="2400">
                <a:solidFill>
                  <a:schemeClr val="tx1">
                    <a:tint val="75000"/>
                  </a:schemeClr>
                </a:solidFill>
              </a:defRPr>
            </a:lvl3pPr>
            <a:lvl4pPr marL="1826340" indent="0">
              <a:buNone/>
              <a:defRPr sz="2100">
                <a:solidFill>
                  <a:schemeClr val="tx1">
                    <a:tint val="75000"/>
                  </a:schemeClr>
                </a:solidFill>
              </a:defRPr>
            </a:lvl4pPr>
            <a:lvl5pPr marL="2435121" indent="0">
              <a:buNone/>
              <a:defRPr sz="2100">
                <a:solidFill>
                  <a:schemeClr val="tx1">
                    <a:tint val="75000"/>
                  </a:schemeClr>
                </a:solidFill>
              </a:defRPr>
            </a:lvl5pPr>
            <a:lvl6pPr marL="3043899" indent="0">
              <a:buNone/>
              <a:defRPr sz="2100">
                <a:solidFill>
                  <a:schemeClr val="tx1">
                    <a:tint val="75000"/>
                  </a:schemeClr>
                </a:solidFill>
              </a:defRPr>
            </a:lvl6pPr>
            <a:lvl7pPr marL="3652678" indent="0">
              <a:buNone/>
              <a:defRPr sz="2100">
                <a:solidFill>
                  <a:schemeClr val="tx1">
                    <a:tint val="75000"/>
                  </a:schemeClr>
                </a:solidFill>
              </a:defRPr>
            </a:lvl7pPr>
            <a:lvl8pPr marL="4261462" indent="0">
              <a:buNone/>
              <a:defRPr sz="2100">
                <a:solidFill>
                  <a:schemeClr val="tx1">
                    <a:tint val="75000"/>
                  </a:schemeClr>
                </a:solidFill>
              </a:defRPr>
            </a:lvl8pPr>
            <a:lvl9pPr marL="4870238"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8937580"/>
      </p:ext>
    </p:extLst>
  </p:cSld>
  <p:clrMapOvr>
    <a:masterClrMapping/>
  </p:clrMapOvr>
  <p:transition spd="slow">
    <p:push dir="u"/>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0984493"/>
      </p:ext>
    </p:extLst>
  </p:cSld>
  <p:clrMapOvr>
    <a:masterClrMapping/>
  </p:clrMapOvr>
  <p:transition spd="slow">
    <p:push dir="u"/>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856"/>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8780" indent="0">
              <a:buNone/>
              <a:defRPr sz="2700" b="1"/>
            </a:lvl2pPr>
            <a:lvl3pPr marL="1217557" indent="0">
              <a:buNone/>
              <a:defRPr sz="2400" b="1"/>
            </a:lvl3pPr>
            <a:lvl4pPr marL="1826340" indent="0">
              <a:buNone/>
              <a:defRPr sz="2100" b="1"/>
            </a:lvl4pPr>
            <a:lvl5pPr marL="2435121" indent="0">
              <a:buNone/>
              <a:defRPr sz="2100" b="1"/>
            </a:lvl5pPr>
            <a:lvl6pPr marL="3043899" indent="0">
              <a:buNone/>
              <a:defRPr sz="2100" b="1"/>
            </a:lvl6pPr>
            <a:lvl7pPr marL="3652678" indent="0">
              <a:buNone/>
              <a:defRPr sz="2100" b="1"/>
            </a:lvl7pPr>
            <a:lvl8pPr marL="4261462" indent="0">
              <a:buNone/>
              <a:defRPr sz="2100" b="1"/>
            </a:lvl8pPr>
            <a:lvl9pPr marL="4870238"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8780" indent="0">
              <a:buNone/>
              <a:defRPr sz="2700" b="1"/>
            </a:lvl2pPr>
            <a:lvl3pPr marL="1217557" indent="0">
              <a:buNone/>
              <a:defRPr sz="2400" b="1"/>
            </a:lvl3pPr>
            <a:lvl4pPr marL="1826340" indent="0">
              <a:buNone/>
              <a:defRPr sz="2100" b="1"/>
            </a:lvl4pPr>
            <a:lvl5pPr marL="2435121" indent="0">
              <a:buNone/>
              <a:defRPr sz="2100" b="1"/>
            </a:lvl5pPr>
            <a:lvl6pPr marL="3043899" indent="0">
              <a:buNone/>
              <a:defRPr sz="2100" b="1"/>
            </a:lvl6pPr>
            <a:lvl7pPr marL="3652678" indent="0">
              <a:buNone/>
              <a:defRPr sz="2100" b="1"/>
            </a:lvl7pPr>
            <a:lvl8pPr marL="4261462" indent="0">
              <a:buNone/>
              <a:defRPr sz="2100" b="1"/>
            </a:lvl8pPr>
            <a:lvl9pPr marL="4870238"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9158449"/>
      </p:ext>
    </p:extLst>
  </p:cSld>
  <p:clrMapOvr>
    <a:masterClrMapping/>
  </p:clrMapOvr>
  <p:transition spd="slow">
    <p:push dir="u"/>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3576410"/>
      </p:ext>
    </p:extLst>
  </p:cSld>
  <p:clrMapOvr>
    <a:masterClrMapping/>
  </p:clrMapOvr>
  <p:transition spd="slow">
    <p:push dir="u"/>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1645177"/>
      </p:ext>
    </p:extLst>
  </p:cSld>
  <p:clrMapOvr>
    <a:masterClrMapping/>
  </p:clrMapOvr>
  <p:transition spd="slow">
    <p:push dir="u"/>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1"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589"/>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161" y="2743200"/>
            <a:ext cx="5249639" cy="5082117"/>
          </a:xfrm>
        </p:spPr>
        <p:txBody>
          <a:bodyPr/>
          <a:lstStyle>
            <a:lvl1pPr marL="0" indent="0">
              <a:buNone/>
              <a:defRPr sz="2100"/>
            </a:lvl1pPr>
            <a:lvl2pPr marL="608780" indent="0">
              <a:buNone/>
              <a:defRPr sz="1900"/>
            </a:lvl2pPr>
            <a:lvl3pPr marL="1217557" indent="0">
              <a:buNone/>
              <a:defRPr sz="1600"/>
            </a:lvl3pPr>
            <a:lvl4pPr marL="1826340" indent="0">
              <a:buNone/>
              <a:defRPr sz="1300"/>
            </a:lvl4pPr>
            <a:lvl5pPr marL="2435121" indent="0">
              <a:buNone/>
              <a:defRPr sz="1300"/>
            </a:lvl5pPr>
            <a:lvl6pPr marL="3043899" indent="0">
              <a:buNone/>
              <a:defRPr sz="1300"/>
            </a:lvl6pPr>
            <a:lvl7pPr marL="3652678" indent="0">
              <a:buNone/>
              <a:defRPr sz="1300"/>
            </a:lvl7pPr>
            <a:lvl8pPr marL="4261462" indent="0">
              <a:buNone/>
              <a:defRPr sz="1300"/>
            </a:lvl8pPr>
            <a:lvl9pPr marL="48702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9938934"/>
      </p:ext>
    </p:extLst>
  </p:cSld>
  <p:clrMapOvr>
    <a:masterClrMapping/>
  </p:clrMapOvr>
  <p:transition spd="slow">
    <p:push dir="u"/>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1"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589"/>
            <a:ext cx="8240048" cy="6498167"/>
          </a:xfrm>
        </p:spPr>
        <p:txBody>
          <a:bodyPr/>
          <a:lstStyle>
            <a:lvl1pPr marL="0" indent="0">
              <a:buNone/>
              <a:defRPr sz="4300"/>
            </a:lvl1pPr>
            <a:lvl2pPr marL="608780" indent="0">
              <a:buNone/>
              <a:defRPr sz="3700"/>
            </a:lvl2pPr>
            <a:lvl3pPr marL="1217557" indent="0">
              <a:buNone/>
              <a:defRPr sz="3200"/>
            </a:lvl3pPr>
            <a:lvl4pPr marL="1826340" indent="0">
              <a:buNone/>
              <a:defRPr sz="2700"/>
            </a:lvl4pPr>
            <a:lvl5pPr marL="2435121" indent="0">
              <a:buNone/>
              <a:defRPr sz="2700"/>
            </a:lvl5pPr>
            <a:lvl6pPr marL="3043899" indent="0">
              <a:buNone/>
              <a:defRPr sz="2700"/>
            </a:lvl6pPr>
            <a:lvl7pPr marL="3652678" indent="0">
              <a:buNone/>
              <a:defRPr sz="2700"/>
            </a:lvl7pPr>
            <a:lvl8pPr marL="4261462" indent="0">
              <a:buNone/>
              <a:defRPr sz="2700"/>
            </a:lvl8pPr>
            <a:lvl9pPr marL="4870238" indent="0">
              <a:buNone/>
              <a:defRPr sz="2700"/>
            </a:lvl9pPr>
          </a:lstStyle>
          <a:p>
            <a:endParaRPr lang="zh-CN" altLang="en-US"/>
          </a:p>
        </p:txBody>
      </p:sp>
      <p:sp>
        <p:nvSpPr>
          <p:cNvPr id="4" name="文本占位符 3"/>
          <p:cNvSpPr>
            <a:spLocks noGrp="1"/>
          </p:cNvSpPr>
          <p:nvPr>
            <p:ph type="body" sz="half" idx="2" hasCustomPrompt="1"/>
          </p:nvPr>
        </p:nvSpPr>
        <p:spPr>
          <a:xfrm>
            <a:off x="1121161" y="2743200"/>
            <a:ext cx="5249639" cy="5082117"/>
          </a:xfrm>
        </p:spPr>
        <p:txBody>
          <a:bodyPr/>
          <a:lstStyle>
            <a:lvl1pPr marL="0" indent="0">
              <a:buNone/>
              <a:defRPr sz="2100"/>
            </a:lvl1pPr>
            <a:lvl2pPr marL="608780" indent="0">
              <a:buNone/>
              <a:defRPr sz="1900"/>
            </a:lvl2pPr>
            <a:lvl3pPr marL="1217557" indent="0">
              <a:buNone/>
              <a:defRPr sz="1600"/>
            </a:lvl3pPr>
            <a:lvl4pPr marL="1826340" indent="0">
              <a:buNone/>
              <a:defRPr sz="1300"/>
            </a:lvl4pPr>
            <a:lvl5pPr marL="2435121" indent="0">
              <a:buNone/>
              <a:defRPr sz="1300"/>
            </a:lvl5pPr>
            <a:lvl6pPr marL="3043899" indent="0">
              <a:buNone/>
              <a:defRPr sz="1300"/>
            </a:lvl6pPr>
            <a:lvl7pPr marL="3652678" indent="0">
              <a:buNone/>
              <a:defRPr sz="1300"/>
            </a:lvl7pPr>
            <a:lvl8pPr marL="4261462" indent="0">
              <a:buNone/>
              <a:defRPr sz="1300"/>
            </a:lvl8pPr>
            <a:lvl9pPr marL="48702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5730041"/>
      </p:ext>
    </p:extLst>
  </p:cSld>
  <p:clrMapOvr>
    <a:masterClrMapping/>
  </p:clrMapOvr>
  <p:transition spd="slow">
    <p:push dir="u"/>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622218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4062118-105C-45D5-A1E0-F6B5E5B344D0}" type="datetime1">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7115745-2F8B-4195-AD23-8A2542AF7C2C}" type="slidenum">
              <a:rPr lang="zh-CN" altLang="en-US" smtClean="0">
                <a:solidFill>
                  <a:prstClr val="black">
                    <a:lumMod val="85000"/>
                    <a:lumOff val="15000"/>
                  </a:prstClr>
                </a:solidFill>
              </a:rPr>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32028835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0331181"/>
      </p:ext>
    </p:extLst>
  </p:cSld>
  <p:clrMapOvr>
    <a:masterClrMapping/>
  </p:clrMapOvr>
  <p:transition spd="slow">
    <p:push dir="u"/>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84289"/>
      </p:ext>
    </p:extLst>
  </p:cSld>
  <p:clrMapOvr>
    <a:masterClrMapping/>
  </p:clrMapOvr>
  <p:transition spd="slow">
    <p:push dir="u"/>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82"/>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6937" indent="0" algn="ctr">
              <a:buNone/>
              <a:defRPr/>
            </a:lvl2pPr>
            <a:lvl3pPr marL="1434505" indent="0" algn="ctr">
              <a:buNone/>
              <a:defRPr/>
            </a:lvl3pPr>
            <a:lvl4pPr marL="2151441" indent="0" algn="ctr">
              <a:buNone/>
              <a:defRPr/>
            </a:lvl4pPr>
            <a:lvl5pPr marL="2869009" indent="0" algn="ctr">
              <a:buNone/>
              <a:defRPr/>
            </a:lvl5pPr>
            <a:lvl6pPr marL="3585945" indent="0" algn="ctr">
              <a:buNone/>
              <a:defRPr/>
            </a:lvl6pPr>
            <a:lvl7pPr marL="4302880" indent="0" algn="ctr">
              <a:buNone/>
              <a:defRPr/>
            </a:lvl7pPr>
            <a:lvl8pPr marL="5020449" indent="0" algn="ctr">
              <a:buNone/>
              <a:defRPr/>
            </a:lvl8pPr>
            <a:lvl9pPr marL="573738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21356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988815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16937" indent="0">
              <a:buNone/>
              <a:defRPr sz="2800"/>
            </a:lvl2pPr>
            <a:lvl3pPr marL="1434505" indent="0">
              <a:buNone/>
              <a:defRPr sz="2500"/>
            </a:lvl3pPr>
            <a:lvl4pPr marL="2151441" indent="0">
              <a:buNone/>
              <a:defRPr sz="2100"/>
            </a:lvl4pPr>
            <a:lvl5pPr marL="2869009" indent="0">
              <a:buNone/>
              <a:defRPr sz="2100"/>
            </a:lvl5pPr>
            <a:lvl6pPr marL="3585945" indent="0">
              <a:buNone/>
              <a:defRPr sz="2100"/>
            </a:lvl6pPr>
            <a:lvl7pPr marL="4302880" indent="0">
              <a:buNone/>
              <a:defRPr sz="2100"/>
            </a:lvl7pPr>
            <a:lvl8pPr marL="5020449" indent="0">
              <a:buNone/>
              <a:defRPr sz="2100"/>
            </a:lvl8pPr>
            <a:lvl9pPr marL="5737385"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06844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16"/>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16"/>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94928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46" y="2046817"/>
            <a:ext cx="7191675" cy="853016"/>
          </a:xfrm>
        </p:spPr>
        <p:txBody>
          <a:bodyPr anchor="b"/>
          <a:lstStyle>
            <a:lvl1pPr marL="0" indent="0">
              <a:buNone/>
              <a:defRPr sz="3700" b="1"/>
            </a:lvl1pPr>
            <a:lvl2pPr marL="716937" indent="0">
              <a:buNone/>
              <a:defRPr sz="3100" b="1"/>
            </a:lvl2pPr>
            <a:lvl3pPr marL="1434505" indent="0">
              <a:buNone/>
              <a:defRPr sz="2800" b="1"/>
            </a:lvl3pPr>
            <a:lvl4pPr marL="2151441" indent="0">
              <a:buNone/>
              <a:defRPr sz="2500" b="1"/>
            </a:lvl4pPr>
            <a:lvl5pPr marL="2869009" indent="0">
              <a:buNone/>
              <a:defRPr sz="2500" b="1"/>
            </a:lvl5pPr>
            <a:lvl6pPr marL="3585945" indent="0">
              <a:buNone/>
              <a:defRPr sz="2500" b="1"/>
            </a:lvl6pPr>
            <a:lvl7pPr marL="4302880" indent="0">
              <a:buNone/>
              <a:defRPr sz="2500" b="1"/>
            </a:lvl7pPr>
            <a:lvl8pPr marL="5020449" indent="0">
              <a:buNone/>
              <a:defRPr sz="2500" b="1"/>
            </a:lvl8pPr>
            <a:lvl9pPr marL="5737385"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46"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16937" indent="0">
              <a:buNone/>
              <a:defRPr sz="3100" b="1"/>
            </a:lvl2pPr>
            <a:lvl3pPr marL="1434505" indent="0">
              <a:buNone/>
              <a:defRPr sz="2800" b="1"/>
            </a:lvl3pPr>
            <a:lvl4pPr marL="2151441" indent="0">
              <a:buNone/>
              <a:defRPr sz="2500" b="1"/>
            </a:lvl4pPr>
            <a:lvl5pPr marL="2869009" indent="0">
              <a:buNone/>
              <a:defRPr sz="2500" b="1"/>
            </a:lvl5pPr>
            <a:lvl6pPr marL="3585945" indent="0">
              <a:buNone/>
              <a:defRPr sz="2500" b="1"/>
            </a:lvl6pPr>
            <a:lvl7pPr marL="4302880" indent="0">
              <a:buNone/>
              <a:defRPr sz="2500" b="1"/>
            </a:lvl7pPr>
            <a:lvl8pPr marL="5020449" indent="0">
              <a:buNone/>
              <a:defRPr sz="2500" b="1"/>
            </a:lvl8pPr>
            <a:lvl9pPr marL="5737385"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07631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893538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6073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26" y="364082"/>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82"/>
            <a:ext cx="5354902" cy="6254751"/>
          </a:xfrm>
        </p:spPr>
        <p:txBody>
          <a:bodyPr/>
          <a:lstStyle>
            <a:lvl1pPr marL="0" indent="0">
              <a:buNone/>
              <a:defRPr sz="2100"/>
            </a:lvl1pPr>
            <a:lvl2pPr marL="716937" indent="0">
              <a:buNone/>
              <a:defRPr sz="1900"/>
            </a:lvl2pPr>
            <a:lvl3pPr marL="1434505" indent="0">
              <a:buNone/>
              <a:defRPr sz="1600"/>
            </a:lvl3pPr>
            <a:lvl4pPr marL="2151441" indent="0">
              <a:buNone/>
              <a:defRPr sz="1300"/>
            </a:lvl4pPr>
            <a:lvl5pPr marL="2869009" indent="0">
              <a:buNone/>
              <a:defRPr sz="1300"/>
            </a:lvl5pPr>
            <a:lvl6pPr marL="3585945" indent="0">
              <a:buNone/>
              <a:defRPr sz="1300"/>
            </a:lvl6pPr>
            <a:lvl7pPr marL="4302880" indent="0">
              <a:buNone/>
              <a:defRPr sz="1300"/>
            </a:lvl7pPr>
            <a:lvl8pPr marL="5020449" indent="0">
              <a:buNone/>
              <a:defRPr sz="1300"/>
            </a:lvl8pPr>
            <a:lvl9pPr marL="5737385"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50473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4458234" y="3"/>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0221" tIns="60112" rIns="120221" bIns="60112" rtlCol="0" anchor="ctr"/>
          <a:lstStyle/>
          <a:p>
            <a:pPr algn="ctr" defTabSz="1201981" eaLnBrk="1" fontAlgn="auto" hangingPunct="1">
              <a:spcBef>
                <a:spcPts val="0"/>
              </a:spcBef>
              <a:spcAft>
                <a:spcPts val="0"/>
              </a:spcAft>
            </a:pPr>
            <a:endParaRPr lang="en-US" sz="2400">
              <a:solidFill>
                <a:prstClr val="white"/>
              </a:solidFill>
            </a:endParaRPr>
          </a:p>
        </p:txBody>
      </p:sp>
    </p:spTree>
    <p:extLst>
      <p:ext uri="{BB962C8B-B14F-4D97-AF65-F5344CB8AC3E}">
        <p14:creationId xmlns:p14="http://schemas.microsoft.com/office/powerpoint/2010/main" val="20210184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16937" indent="0">
              <a:buNone/>
              <a:defRPr sz="4400"/>
            </a:lvl2pPr>
            <a:lvl3pPr marL="1434505" indent="0">
              <a:buNone/>
              <a:defRPr sz="3700"/>
            </a:lvl3pPr>
            <a:lvl4pPr marL="2151441" indent="0">
              <a:buNone/>
              <a:defRPr sz="3100"/>
            </a:lvl4pPr>
            <a:lvl5pPr marL="2869009" indent="0">
              <a:buNone/>
              <a:defRPr sz="3100"/>
            </a:lvl5pPr>
            <a:lvl6pPr marL="3585945" indent="0">
              <a:buNone/>
              <a:defRPr sz="3100"/>
            </a:lvl6pPr>
            <a:lvl7pPr marL="4302880" indent="0">
              <a:buNone/>
              <a:defRPr sz="3100"/>
            </a:lvl7pPr>
            <a:lvl8pPr marL="5020449" indent="0">
              <a:buNone/>
              <a:defRPr sz="3100"/>
            </a:lvl8pPr>
            <a:lvl9pPr marL="5737385"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16937" indent="0">
              <a:buNone/>
              <a:defRPr sz="1900"/>
            </a:lvl2pPr>
            <a:lvl3pPr marL="1434505" indent="0">
              <a:buNone/>
              <a:defRPr sz="1600"/>
            </a:lvl3pPr>
            <a:lvl4pPr marL="2151441" indent="0">
              <a:buNone/>
              <a:defRPr sz="1300"/>
            </a:lvl4pPr>
            <a:lvl5pPr marL="2869009" indent="0">
              <a:buNone/>
              <a:defRPr sz="1300"/>
            </a:lvl5pPr>
            <a:lvl6pPr marL="3585945" indent="0">
              <a:buNone/>
              <a:defRPr sz="1300"/>
            </a:lvl6pPr>
            <a:lvl7pPr marL="4302880" indent="0">
              <a:buNone/>
              <a:defRPr sz="1300"/>
            </a:lvl7pPr>
            <a:lvl8pPr marL="5020449" indent="0">
              <a:buNone/>
              <a:defRPr sz="1300"/>
            </a:lvl8pPr>
            <a:lvl9pPr marL="5737385"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3206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318159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200"/>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200"/>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50198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70"/>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7802" indent="0" algn="ctr">
              <a:buNone/>
              <a:defRPr/>
            </a:lvl2pPr>
            <a:lvl3pPr marL="1436237" indent="0" algn="ctr">
              <a:buNone/>
              <a:defRPr/>
            </a:lvl3pPr>
            <a:lvl4pPr marL="2154038" indent="0" algn="ctr">
              <a:buNone/>
              <a:defRPr/>
            </a:lvl4pPr>
            <a:lvl5pPr marL="2872473" indent="0" algn="ctr">
              <a:buNone/>
              <a:defRPr/>
            </a:lvl5pPr>
            <a:lvl6pPr marL="3590275" indent="0" algn="ctr">
              <a:buNone/>
              <a:defRPr/>
            </a:lvl6pPr>
            <a:lvl7pPr marL="4308077" indent="0" algn="ctr">
              <a:buNone/>
              <a:defRPr/>
            </a:lvl7pPr>
            <a:lvl8pPr marL="5026513" indent="0" algn="ctr">
              <a:buNone/>
              <a:defRPr/>
            </a:lvl8pPr>
            <a:lvl9pPr marL="574431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575474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300845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21"/>
            <a:ext cx="13835142" cy="2000249"/>
          </a:xfrm>
        </p:spPr>
        <p:txBody>
          <a:bodyPr anchor="b"/>
          <a:lstStyle>
            <a:lvl1pPr marL="0" indent="0">
              <a:buNone/>
              <a:defRPr sz="3100"/>
            </a:lvl1pPr>
            <a:lvl2pPr marL="717802" indent="0">
              <a:buNone/>
              <a:defRPr sz="2800"/>
            </a:lvl2pPr>
            <a:lvl3pPr marL="1436237" indent="0">
              <a:buNone/>
              <a:defRPr sz="2500"/>
            </a:lvl3pPr>
            <a:lvl4pPr marL="2154038" indent="0">
              <a:buNone/>
              <a:defRPr sz="2200"/>
            </a:lvl4pPr>
            <a:lvl5pPr marL="2872473" indent="0">
              <a:buNone/>
              <a:defRPr sz="2200"/>
            </a:lvl5pPr>
            <a:lvl6pPr marL="3590275" indent="0">
              <a:buNone/>
              <a:defRPr sz="2200"/>
            </a:lvl6pPr>
            <a:lvl7pPr marL="4308077" indent="0">
              <a:buNone/>
              <a:defRPr sz="2200"/>
            </a:lvl7pPr>
            <a:lvl8pPr marL="5026513" indent="0">
              <a:buNone/>
              <a:defRPr sz="2200"/>
            </a:lvl8pPr>
            <a:lvl9pPr marL="574431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8796103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4"/>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4"/>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330964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4" y="2046817"/>
            <a:ext cx="7191675" cy="853016"/>
          </a:xfrm>
        </p:spPr>
        <p:txBody>
          <a:bodyPr anchor="b"/>
          <a:lstStyle>
            <a:lvl1pPr marL="0" indent="0">
              <a:buNone/>
              <a:defRPr sz="3800" b="1"/>
            </a:lvl1pPr>
            <a:lvl2pPr marL="717802" indent="0">
              <a:buNone/>
              <a:defRPr sz="3100" b="1"/>
            </a:lvl2pPr>
            <a:lvl3pPr marL="1436237" indent="0">
              <a:buNone/>
              <a:defRPr sz="2800" b="1"/>
            </a:lvl3pPr>
            <a:lvl4pPr marL="2154038" indent="0">
              <a:buNone/>
              <a:defRPr sz="2500" b="1"/>
            </a:lvl4pPr>
            <a:lvl5pPr marL="2872473" indent="0">
              <a:buNone/>
              <a:defRPr sz="2500" b="1"/>
            </a:lvl5pPr>
            <a:lvl6pPr marL="3590275" indent="0">
              <a:buNone/>
              <a:defRPr sz="2500" b="1"/>
            </a:lvl6pPr>
            <a:lvl7pPr marL="4308077" indent="0">
              <a:buNone/>
              <a:defRPr sz="2500" b="1"/>
            </a:lvl7pPr>
            <a:lvl8pPr marL="5026513" indent="0">
              <a:buNone/>
              <a:defRPr sz="2500" b="1"/>
            </a:lvl8pPr>
            <a:lvl9pPr marL="574431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4"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800" b="1"/>
            </a:lvl1pPr>
            <a:lvl2pPr marL="717802" indent="0">
              <a:buNone/>
              <a:defRPr sz="3100" b="1"/>
            </a:lvl2pPr>
            <a:lvl3pPr marL="1436237" indent="0">
              <a:buNone/>
              <a:defRPr sz="2800" b="1"/>
            </a:lvl3pPr>
            <a:lvl4pPr marL="2154038" indent="0">
              <a:buNone/>
              <a:defRPr sz="2500" b="1"/>
            </a:lvl4pPr>
            <a:lvl5pPr marL="2872473" indent="0">
              <a:buNone/>
              <a:defRPr sz="2500" b="1"/>
            </a:lvl5pPr>
            <a:lvl6pPr marL="3590275" indent="0">
              <a:buNone/>
              <a:defRPr sz="2500" b="1"/>
            </a:lvl6pPr>
            <a:lvl7pPr marL="4308077" indent="0">
              <a:buNone/>
              <a:defRPr sz="2500" b="1"/>
            </a:lvl7pPr>
            <a:lvl8pPr marL="5026513" indent="0">
              <a:buNone/>
              <a:defRPr sz="2500" b="1"/>
            </a:lvl8pPr>
            <a:lvl9pPr marL="574431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78449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941616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49610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718"/>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07468" indent="0" algn="ctr">
              <a:buNone/>
              <a:defRPr/>
            </a:lvl2pPr>
            <a:lvl3pPr marL="1415586" indent="0" algn="ctr">
              <a:buNone/>
              <a:defRPr/>
            </a:lvl3pPr>
            <a:lvl4pPr marL="2123066" indent="0" algn="ctr">
              <a:buNone/>
              <a:defRPr/>
            </a:lvl4pPr>
            <a:lvl5pPr marL="2831174" indent="0" algn="ctr">
              <a:buNone/>
              <a:defRPr/>
            </a:lvl5pPr>
            <a:lvl6pPr marL="3538654" indent="0" algn="ctr">
              <a:buNone/>
              <a:defRPr/>
            </a:lvl6pPr>
            <a:lvl7pPr marL="4246128" indent="0" algn="ctr">
              <a:buNone/>
              <a:defRPr/>
            </a:lvl7pPr>
            <a:lvl8pPr marL="4954235" indent="0" algn="ctr">
              <a:buNone/>
              <a:defRPr/>
            </a:lvl8pPr>
            <a:lvl9pPr marL="5661712"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328824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4" y="364070"/>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70"/>
            <a:ext cx="5354902" cy="6254751"/>
          </a:xfrm>
        </p:spPr>
        <p:txBody>
          <a:bodyPr/>
          <a:lstStyle>
            <a:lvl1pPr marL="0" indent="0">
              <a:buNone/>
              <a:defRPr sz="2200"/>
            </a:lvl1pPr>
            <a:lvl2pPr marL="717802" indent="0">
              <a:buNone/>
              <a:defRPr sz="1900"/>
            </a:lvl2pPr>
            <a:lvl3pPr marL="1436237" indent="0">
              <a:buNone/>
              <a:defRPr sz="1600"/>
            </a:lvl3pPr>
            <a:lvl4pPr marL="2154038" indent="0">
              <a:buNone/>
              <a:defRPr sz="1400"/>
            </a:lvl4pPr>
            <a:lvl5pPr marL="2872473" indent="0">
              <a:buNone/>
              <a:defRPr sz="1400"/>
            </a:lvl5pPr>
            <a:lvl6pPr marL="3590275" indent="0">
              <a:buNone/>
              <a:defRPr sz="1400"/>
            </a:lvl6pPr>
            <a:lvl7pPr marL="4308077" indent="0">
              <a:buNone/>
              <a:defRPr sz="1400"/>
            </a:lvl7pPr>
            <a:lvl8pPr marL="5026513" indent="0">
              <a:buNone/>
              <a:defRPr sz="1400"/>
            </a:lvl8pPr>
            <a:lvl9pPr marL="574431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272363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6"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6" y="817033"/>
            <a:ext cx="9765983" cy="5486400"/>
          </a:xfrm>
        </p:spPr>
        <p:txBody>
          <a:bodyPr/>
          <a:lstStyle>
            <a:lvl1pPr marL="0" indent="0">
              <a:buNone/>
              <a:defRPr sz="5000"/>
            </a:lvl1pPr>
            <a:lvl2pPr marL="717802" indent="0">
              <a:buNone/>
              <a:defRPr sz="4400"/>
            </a:lvl2pPr>
            <a:lvl3pPr marL="1436237" indent="0">
              <a:buNone/>
              <a:defRPr sz="3800"/>
            </a:lvl3pPr>
            <a:lvl4pPr marL="2154038" indent="0">
              <a:buNone/>
              <a:defRPr sz="3100"/>
            </a:lvl4pPr>
            <a:lvl5pPr marL="2872473" indent="0">
              <a:buNone/>
              <a:defRPr sz="3100"/>
            </a:lvl5pPr>
            <a:lvl6pPr marL="3590275" indent="0">
              <a:buNone/>
              <a:defRPr sz="3100"/>
            </a:lvl6pPr>
            <a:lvl7pPr marL="4308077" indent="0">
              <a:buNone/>
              <a:defRPr sz="3100"/>
            </a:lvl7pPr>
            <a:lvl8pPr marL="5026513" indent="0">
              <a:buNone/>
              <a:defRPr sz="3100"/>
            </a:lvl8pPr>
            <a:lvl9pPr marL="5744313" indent="0">
              <a:buNone/>
              <a:defRPr sz="3100"/>
            </a:lvl9pPr>
          </a:lstStyle>
          <a:p>
            <a:pPr lvl="0"/>
            <a:endParaRPr lang="vi-VN" noProof="0"/>
          </a:p>
        </p:txBody>
      </p:sp>
      <p:sp>
        <p:nvSpPr>
          <p:cNvPr id="4" name="Text Placeholder 3"/>
          <p:cNvSpPr>
            <a:spLocks noGrp="1"/>
          </p:cNvSpPr>
          <p:nvPr>
            <p:ph type="body" sz="half" idx="2"/>
          </p:nvPr>
        </p:nvSpPr>
        <p:spPr>
          <a:xfrm>
            <a:off x="3190336" y="7156452"/>
            <a:ext cx="9765983" cy="1073149"/>
          </a:xfrm>
        </p:spPr>
        <p:txBody>
          <a:bodyPr/>
          <a:lstStyle>
            <a:lvl1pPr marL="0" indent="0">
              <a:buNone/>
              <a:defRPr sz="2200"/>
            </a:lvl1pPr>
            <a:lvl2pPr marL="717802" indent="0">
              <a:buNone/>
              <a:defRPr sz="1900"/>
            </a:lvl2pPr>
            <a:lvl3pPr marL="1436237" indent="0">
              <a:buNone/>
              <a:defRPr sz="1600"/>
            </a:lvl3pPr>
            <a:lvl4pPr marL="2154038" indent="0">
              <a:buNone/>
              <a:defRPr sz="1400"/>
            </a:lvl4pPr>
            <a:lvl5pPr marL="2872473" indent="0">
              <a:buNone/>
              <a:defRPr sz="1400"/>
            </a:lvl5pPr>
            <a:lvl6pPr marL="3590275" indent="0">
              <a:buNone/>
              <a:defRPr sz="1400"/>
            </a:lvl6pPr>
            <a:lvl7pPr marL="4308077" indent="0">
              <a:buNone/>
              <a:defRPr sz="1400"/>
            </a:lvl7pPr>
            <a:lvl8pPr marL="5026513" indent="0">
              <a:buNone/>
              <a:defRPr sz="1400"/>
            </a:lvl8pPr>
            <a:lvl9pPr marL="574431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086928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349400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8"/>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8"/>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0578270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1173D-D4D9-4278-B7C8-0CC0E77DC35D}"/>
              </a:ext>
            </a:extLst>
          </p:cNvPr>
          <p:cNvPicPr>
            <a:picLocks noChangeAspect="1"/>
          </p:cNvPicPr>
          <p:nvPr userDrawn="1"/>
        </p:nvPicPr>
        <p:blipFill>
          <a:blip r:embed="rId2"/>
          <a:stretch>
            <a:fillRect/>
          </a:stretch>
        </p:blipFill>
        <p:spPr>
          <a:xfrm>
            <a:off x="1717213" y="2"/>
            <a:ext cx="14559426" cy="8179295"/>
          </a:xfrm>
          <a:prstGeom prst="rect">
            <a:avLst/>
          </a:prstGeom>
        </p:spPr>
      </p:pic>
      <p:sp>
        <p:nvSpPr>
          <p:cNvPr id="4" name="Rounded Rectangle 3"/>
          <p:cNvSpPr/>
          <p:nvPr userDrawn="1"/>
        </p:nvSpPr>
        <p:spPr>
          <a:xfrm>
            <a:off x="14458233" y="1"/>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defTabSz="1220175" eaLnBrk="1" fontAlgn="auto" hangingPunct="1">
              <a:spcBef>
                <a:spcPts val="0"/>
              </a:spcBef>
              <a:spcAft>
                <a:spcPts val="0"/>
              </a:spcAft>
            </a:pPr>
            <a:endParaRPr lang="en-US" sz="2400">
              <a:solidFill>
                <a:prstClr val="white"/>
              </a:solidFill>
            </a:endParaRPr>
          </a:p>
        </p:txBody>
      </p:sp>
    </p:spTree>
    <p:extLst>
      <p:ext uri="{BB962C8B-B14F-4D97-AF65-F5344CB8AC3E}">
        <p14:creationId xmlns:p14="http://schemas.microsoft.com/office/powerpoint/2010/main" val="23041212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ounded Rectangle 3"/>
          <p:cNvSpPr/>
          <p:nvPr userDrawn="1"/>
        </p:nvSpPr>
        <p:spPr>
          <a:xfrm>
            <a:off x="14458233" y="1"/>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defTabSz="1220175" eaLnBrk="1" fontAlgn="auto" hangingPunct="1">
              <a:spcBef>
                <a:spcPts val="0"/>
              </a:spcBef>
              <a:spcAft>
                <a:spcPts val="0"/>
              </a:spcAft>
            </a:pPr>
            <a:endParaRPr lang="en-US" sz="2400">
              <a:solidFill>
                <a:prstClr val="white"/>
              </a:solidFill>
            </a:endParaRPr>
          </a:p>
        </p:txBody>
      </p:sp>
    </p:spTree>
    <p:extLst>
      <p:ext uri="{BB962C8B-B14F-4D97-AF65-F5344CB8AC3E}">
        <p14:creationId xmlns:p14="http://schemas.microsoft.com/office/powerpoint/2010/main" val="32668149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p>
        </p:txBody>
      </p:sp>
      <p:sp>
        <p:nvSpPr>
          <p:cNvPr id="3" name="Subtitle 2"/>
          <p:cNvSpPr>
            <a:spLocks noGrp="1"/>
          </p:cNvSpPr>
          <p:nvPr>
            <p:ph type="subTitle" idx="1"/>
          </p:nvPr>
        </p:nvSpPr>
        <p:spPr>
          <a:xfrm>
            <a:off x="2441497" y="5181600"/>
            <a:ext cx="11393647" cy="2336800"/>
          </a:xfrm>
        </p:spPr>
        <p:txBody>
          <a:bodyPr/>
          <a:lstStyle>
            <a:lvl1pPr marL="0" indent="0" algn="ctr">
              <a:buNone/>
              <a:defRPr>
                <a:solidFill>
                  <a:schemeClr val="tx1">
                    <a:tint val="75000"/>
                  </a:schemeClr>
                </a:solidFill>
              </a:defRPr>
            </a:lvl1pPr>
            <a:lvl2pPr marL="544005" indent="0" algn="ctr">
              <a:buNone/>
              <a:defRPr>
                <a:solidFill>
                  <a:schemeClr val="tx1">
                    <a:tint val="75000"/>
                  </a:schemeClr>
                </a:solidFill>
              </a:defRPr>
            </a:lvl2pPr>
            <a:lvl3pPr marL="1088010" indent="0" algn="ctr">
              <a:buNone/>
              <a:defRPr>
                <a:solidFill>
                  <a:schemeClr val="tx1">
                    <a:tint val="75000"/>
                  </a:schemeClr>
                </a:solidFill>
              </a:defRPr>
            </a:lvl3pPr>
            <a:lvl4pPr marL="1632017" indent="0" algn="ctr">
              <a:buNone/>
              <a:defRPr>
                <a:solidFill>
                  <a:schemeClr val="tx1">
                    <a:tint val="75000"/>
                  </a:schemeClr>
                </a:solidFill>
              </a:defRPr>
            </a:lvl4pPr>
            <a:lvl5pPr marL="2176022" indent="0" algn="ctr">
              <a:buNone/>
              <a:defRPr>
                <a:solidFill>
                  <a:schemeClr val="tx1">
                    <a:tint val="75000"/>
                  </a:schemeClr>
                </a:solidFill>
              </a:defRPr>
            </a:lvl5pPr>
            <a:lvl6pPr marL="2720027" indent="0" algn="ctr">
              <a:buNone/>
              <a:defRPr>
                <a:solidFill>
                  <a:schemeClr val="tx1">
                    <a:tint val="75000"/>
                  </a:schemeClr>
                </a:solidFill>
              </a:defRPr>
            </a:lvl6pPr>
            <a:lvl7pPr marL="3264032" indent="0" algn="ctr">
              <a:buNone/>
              <a:defRPr>
                <a:solidFill>
                  <a:schemeClr val="tx1">
                    <a:tint val="75000"/>
                  </a:schemeClr>
                </a:solidFill>
              </a:defRPr>
            </a:lvl7pPr>
            <a:lvl8pPr marL="3808037" indent="0" algn="ctr">
              <a:buNone/>
              <a:defRPr>
                <a:solidFill>
                  <a:schemeClr val="tx1">
                    <a:tint val="75000"/>
                  </a:schemeClr>
                </a:solidFill>
              </a:defRPr>
            </a:lvl8pPr>
            <a:lvl9pPr marL="43520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266814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627305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4795" b="1" cap="all"/>
            </a:lvl1pPr>
          </a:lstStyle>
          <a:p>
            <a:r>
              <a:rPr lang="en-US"/>
              <a:t>Click to edit Master title style</a:t>
            </a:r>
          </a:p>
        </p:txBody>
      </p:sp>
      <p:sp>
        <p:nvSpPr>
          <p:cNvPr id="3" name="Text Placeholder 2"/>
          <p:cNvSpPr>
            <a:spLocks noGrp="1"/>
          </p:cNvSpPr>
          <p:nvPr>
            <p:ph type="body" idx="1"/>
          </p:nvPr>
        </p:nvSpPr>
        <p:spPr>
          <a:xfrm>
            <a:off x="1285742" y="3875620"/>
            <a:ext cx="13835142" cy="2000249"/>
          </a:xfrm>
        </p:spPr>
        <p:txBody>
          <a:bodyPr anchor="b"/>
          <a:lstStyle>
            <a:lvl1pPr marL="0" indent="0">
              <a:buNone/>
              <a:defRPr sz="2397">
                <a:solidFill>
                  <a:schemeClr val="tx1">
                    <a:tint val="75000"/>
                  </a:schemeClr>
                </a:solidFill>
              </a:defRPr>
            </a:lvl1pPr>
            <a:lvl2pPr marL="544005" indent="0">
              <a:buNone/>
              <a:defRPr sz="2172">
                <a:solidFill>
                  <a:schemeClr val="tx1">
                    <a:tint val="75000"/>
                  </a:schemeClr>
                </a:solidFill>
              </a:defRPr>
            </a:lvl2pPr>
            <a:lvl3pPr marL="1088010" indent="0">
              <a:buNone/>
              <a:defRPr sz="1873">
                <a:solidFill>
                  <a:schemeClr val="tx1">
                    <a:tint val="75000"/>
                  </a:schemeClr>
                </a:solidFill>
              </a:defRPr>
            </a:lvl3pPr>
            <a:lvl4pPr marL="1632017" indent="0">
              <a:buNone/>
              <a:defRPr sz="1648">
                <a:solidFill>
                  <a:schemeClr val="tx1">
                    <a:tint val="75000"/>
                  </a:schemeClr>
                </a:solidFill>
              </a:defRPr>
            </a:lvl4pPr>
            <a:lvl5pPr marL="2176022" indent="0">
              <a:buNone/>
              <a:defRPr sz="1648">
                <a:solidFill>
                  <a:schemeClr val="tx1">
                    <a:tint val="75000"/>
                  </a:schemeClr>
                </a:solidFill>
              </a:defRPr>
            </a:lvl5pPr>
            <a:lvl6pPr marL="2720027" indent="0">
              <a:buNone/>
              <a:defRPr sz="1648">
                <a:solidFill>
                  <a:schemeClr val="tx1">
                    <a:tint val="75000"/>
                  </a:schemeClr>
                </a:solidFill>
              </a:defRPr>
            </a:lvl6pPr>
            <a:lvl7pPr marL="3264032" indent="0">
              <a:buNone/>
              <a:defRPr sz="1648">
                <a:solidFill>
                  <a:schemeClr val="tx1">
                    <a:tint val="75000"/>
                  </a:schemeClr>
                </a:solidFill>
              </a:defRPr>
            </a:lvl7pPr>
            <a:lvl8pPr marL="3808037" indent="0">
              <a:buNone/>
              <a:defRPr sz="1648">
                <a:solidFill>
                  <a:schemeClr val="tx1">
                    <a:tint val="75000"/>
                  </a:schemeClr>
                </a:solidFill>
              </a:defRPr>
            </a:lvl8pPr>
            <a:lvl9pPr marL="4352042"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66053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2" y="2844801"/>
            <a:ext cx="12899800" cy="8045451"/>
          </a:xfrm>
        </p:spPr>
        <p:txBody>
          <a:bodyPr/>
          <a:lstStyle>
            <a:lvl1pPr>
              <a:defRPr sz="3296"/>
            </a:lvl1pPr>
            <a:lvl2pPr>
              <a:defRPr sz="2847"/>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9" y="2844801"/>
            <a:ext cx="12902627" cy="8045451"/>
          </a:xfrm>
        </p:spPr>
        <p:txBody>
          <a:bodyPr/>
          <a:lstStyle>
            <a:lvl1pPr>
              <a:defRPr sz="3296"/>
            </a:lvl1pPr>
            <a:lvl2pPr>
              <a:defRPr sz="2847"/>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2961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2951503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2847" b="1"/>
            </a:lvl1pPr>
            <a:lvl2pPr marL="544005" indent="0">
              <a:buNone/>
              <a:defRPr sz="2397" b="1"/>
            </a:lvl2pPr>
            <a:lvl3pPr marL="1088010" indent="0">
              <a:buNone/>
              <a:defRPr sz="2172" b="1"/>
            </a:lvl3pPr>
            <a:lvl4pPr marL="1632017" indent="0">
              <a:buNone/>
              <a:defRPr sz="1873" b="1"/>
            </a:lvl4pPr>
            <a:lvl5pPr marL="2176022" indent="0">
              <a:buNone/>
              <a:defRPr sz="1873" b="1"/>
            </a:lvl5pPr>
            <a:lvl6pPr marL="2720027" indent="0">
              <a:buNone/>
              <a:defRPr sz="1873" b="1"/>
            </a:lvl6pPr>
            <a:lvl7pPr marL="3264032" indent="0">
              <a:buNone/>
              <a:defRPr sz="1873" b="1"/>
            </a:lvl7pPr>
            <a:lvl8pPr marL="3808037" indent="0">
              <a:buNone/>
              <a:defRPr sz="1873" b="1"/>
            </a:lvl8pPr>
            <a:lvl9pPr marL="4352042" indent="0">
              <a:buNone/>
              <a:defRPr sz="1873"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2847"/>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9" y="2046817"/>
            <a:ext cx="7194500" cy="853016"/>
          </a:xfrm>
        </p:spPr>
        <p:txBody>
          <a:bodyPr anchor="b"/>
          <a:lstStyle>
            <a:lvl1pPr marL="0" indent="0">
              <a:buNone/>
              <a:defRPr sz="2847" b="1"/>
            </a:lvl1pPr>
            <a:lvl2pPr marL="544005" indent="0">
              <a:buNone/>
              <a:defRPr sz="2397" b="1"/>
            </a:lvl2pPr>
            <a:lvl3pPr marL="1088010" indent="0">
              <a:buNone/>
              <a:defRPr sz="2172" b="1"/>
            </a:lvl3pPr>
            <a:lvl4pPr marL="1632017" indent="0">
              <a:buNone/>
              <a:defRPr sz="1873" b="1"/>
            </a:lvl4pPr>
            <a:lvl5pPr marL="2176022" indent="0">
              <a:buNone/>
              <a:defRPr sz="1873" b="1"/>
            </a:lvl5pPr>
            <a:lvl6pPr marL="2720027" indent="0">
              <a:buNone/>
              <a:defRPr sz="1873" b="1"/>
            </a:lvl6pPr>
            <a:lvl7pPr marL="3264032" indent="0">
              <a:buNone/>
              <a:defRPr sz="1873" b="1"/>
            </a:lvl7pPr>
            <a:lvl8pPr marL="3808037" indent="0">
              <a:buNone/>
              <a:defRPr sz="1873" b="1"/>
            </a:lvl8pPr>
            <a:lvl9pPr marL="4352042" indent="0">
              <a:buNone/>
              <a:defRPr sz="1873" b="1"/>
            </a:lvl9pPr>
          </a:lstStyle>
          <a:p>
            <a:pPr lvl="0"/>
            <a:r>
              <a:rPr lang="en-US"/>
              <a:t>Click to edit Master text styles</a:t>
            </a:r>
          </a:p>
        </p:txBody>
      </p:sp>
      <p:sp>
        <p:nvSpPr>
          <p:cNvPr id="6" name="Content Placeholder 5"/>
          <p:cNvSpPr>
            <a:spLocks noGrp="1"/>
          </p:cNvSpPr>
          <p:nvPr>
            <p:ph sz="quarter" idx="4"/>
          </p:nvPr>
        </p:nvSpPr>
        <p:spPr>
          <a:xfrm>
            <a:off x="8268309" y="2899833"/>
            <a:ext cx="7194500" cy="5268384"/>
          </a:xfrm>
        </p:spPr>
        <p:txBody>
          <a:bodyPr/>
          <a:lstStyle>
            <a:lvl1pPr>
              <a:defRPr sz="2847"/>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7183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945555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86760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4" y="364067"/>
            <a:ext cx="5354902" cy="154940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6363713" y="364069"/>
            <a:ext cx="9099093" cy="7804151"/>
          </a:xfrm>
        </p:spPr>
        <p:txBody>
          <a:bodyPr/>
          <a:lstStyle>
            <a:lvl1pPr>
              <a:defRPr sz="3820"/>
            </a:lvl1pPr>
            <a:lvl2pPr>
              <a:defRPr sz="3296"/>
            </a:lvl2pPr>
            <a:lvl3pPr>
              <a:defRPr sz="2847"/>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4" y="1913469"/>
            <a:ext cx="5354902" cy="6254751"/>
          </a:xfrm>
        </p:spPr>
        <p:txBody>
          <a:bodyPr/>
          <a:lstStyle>
            <a:lvl1pPr marL="0" indent="0">
              <a:buNone/>
              <a:defRPr sz="1648"/>
            </a:lvl1pPr>
            <a:lvl2pPr marL="544005" indent="0">
              <a:buNone/>
              <a:defRPr sz="1423"/>
            </a:lvl2pPr>
            <a:lvl3pPr marL="1088010" indent="0">
              <a:buNone/>
              <a:defRPr sz="1199"/>
            </a:lvl3pPr>
            <a:lvl4pPr marL="1632017" indent="0">
              <a:buNone/>
              <a:defRPr sz="1049"/>
            </a:lvl4pPr>
            <a:lvl5pPr marL="2176022" indent="0">
              <a:buNone/>
              <a:defRPr sz="1049"/>
            </a:lvl5pPr>
            <a:lvl6pPr marL="2720027" indent="0">
              <a:buNone/>
              <a:defRPr sz="1049"/>
            </a:lvl6pPr>
            <a:lvl7pPr marL="3264032" indent="0">
              <a:buNone/>
              <a:defRPr sz="1049"/>
            </a:lvl7pPr>
            <a:lvl8pPr marL="3808037" indent="0">
              <a:buNone/>
              <a:defRPr sz="1049"/>
            </a:lvl8pPr>
            <a:lvl9pPr marL="4352042"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301980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3820"/>
            </a:lvl1pPr>
            <a:lvl2pPr marL="544005" indent="0">
              <a:buNone/>
              <a:defRPr sz="3296"/>
            </a:lvl2pPr>
            <a:lvl3pPr marL="1088010" indent="0">
              <a:buNone/>
              <a:defRPr sz="2847"/>
            </a:lvl3pPr>
            <a:lvl4pPr marL="1632017" indent="0">
              <a:buNone/>
              <a:defRPr sz="2397"/>
            </a:lvl4pPr>
            <a:lvl5pPr marL="2176022" indent="0">
              <a:buNone/>
              <a:defRPr sz="2397"/>
            </a:lvl5pPr>
            <a:lvl6pPr marL="2720027" indent="0">
              <a:buNone/>
              <a:defRPr sz="2397"/>
            </a:lvl6pPr>
            <a:lvl7pPr marL="3264032" indent="0">
              <a:buNone/>
              <a:defRPr sz="2397"/>
            </a:lvl7pPr>
            <a:lvl8pPr marL="3808037" indent="0">
              <a:buNone/>
              <a:defRPr sz="2397"/>
            </a:lvl8pPr>
            <a:lvl9pPr marL="4352042" indent="0">
              <a:buNone/>
              <a:defRPr sz="2397"/>
            </a:lvl9pPr>
          </a:lstStyle>
          <a:p>
            <a:endParaRPr lang="en-US"/>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1648"/>
            </a:lvl1pPr>
            <a:lvl2pPr marL="544005" indent="0">
              <a:buNone/>
              <a:defRPr sz="1423"/>
            </a:lvl2pPr>
            <a:lvl3pPr marL="1088010" indent="0">
              <a:buNone/>
              <a:defRPr sz="1199"/>
            </a:lvl3pPr>
            <a:lvl4pPr marL="1632017" indent="0">
              <a:buNone/>
              <a:defRPr sz="1049"/>
            </a:lvl4pPr>
            <a:lvl5pPr marL="2176022" indent="0">
              <a:buNone/>
              <a:defRPr sz="1049"/>
            </a:lvl5pPr>
            <a:lvl6pPr marL="2720027" indent="0">
              <a:buNone/>
              <a:defRPr sz="1049"/>
            </a:lvl6pPr>
            <a:lvl7pPr marL="3264032" indent="0">
              <a:buNone/>
              <a:defRPr sz="1049"/>
            </a:lvl7pPr>
            <a:lvl8pPr marL="3808037" indent="0">
              <a:buNone/>
              <a:defRPr sz="1049"/>
            </a:lvl8pPr>
            <a:lvl9pPr marL="4352042"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78599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41462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8"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1"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425917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1971" indent="0" algn="ctr">
              <a:buNone/>
              <a:defRPr sz="2700"/>
            </a:lvl2pPr>
            <a:lvl3pPr marL="1203918" indent="0" algn="ctr">
              <a:buNone/>
              <a:defRPr sz="2400"/>
            </a:lvl3pPr>
            <a:lvl4pPr marL="1805888" indent="0" algn="ctr">
              <a:buNone/>
              <a:defRPr sz="2100"/>
            </a:lvl4pPr>
            <a:lvl5pPr marL="2407849" indent="0" algn="ctr">
              <a:buNone/>
              <a:defRPr sz="2100"/>
            </a:lvl5pPr>
            <a:lvl6pPr marL="3009817" indent="0" algn="ctr">
              <a:buNone/>
              <a:defRPr sz="2100"/>
            </a:lvl6pPr>
            <a:lvl7pPr marL="3611766" indent="0" algn="ctr">
              <a:buNone/>
              <a:defRPr sz="2100"/>
            </a:lvl7pPr>
            <a:lvl8pPr marL="4213730" indent="0" algn="ctr">
              <a:buNone/>
              <a:defRPr sz="2100"/>
            </a:lvl8pPr>
            <a:lvl9pPr marL="4815692"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514683447"/>
      </p:ext>
    </p:extLst>
  </p:cSld>
  <p:clrMapOvr>
    <a:masterClrMapping/>
  </p:clrMapOvr>
  <p:transition spd="slow">
    <p:push dir="u"/>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585818479"/>
      </p:ext>
    </p:extLst>
  </p:cSld>
  <p:clrMapOvr>
    <a:masterClrMapping/>
  </p:clrMapOvr>
  <p:transition spd="slow">
    <p:push dir="u"/>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85"/>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418"/>
            <a:ext cx="14038600" cy="2000249"/>
          </a:xfrm>
        </p:spPr>
        <p:txBody>
          <a:bodyPr/>
          <a:lstStyle>
            <a:lvl1pPr marL="0" indent="0">
              <a:buNone/>
              <a:defRPr sz="3200">
                <a:solidFill>
                  <a:schemeClr val="tx1">
                    <a:tint val="75000"/>
                  </a:schemeClr>
                </a:solidFill>
              </a:defRPr>
            </a:lvl1pPr>
            <a:lvl2pPr marL="601971" indent="0">
              <a:buNone/>
              <a:defRPr sz="2700">
                <a:solidFill>
                  <a:schemeClr val="tx1">
                    <a:tint val="75000"/>
                  </a:schemeClr>
                </a:solidFill>
              </a:defRPr>
            </a:lvl2pPr>
            <a:lvl3pPr marL="1203918" indent="0">
              <a:buNone/>
              <a:defRPr sz="2400">
                <a:solidFill>
                  <a:schemeClr val="tx1">
                    <a:tint val="75000"/>
                  </a:schemeClr>
                </a:solidFill>
              </a:defRPr>
            </a:lvl3pPr>
            <a:lvl4pPr marL="1805888" indent="0">
              <a:buNone/>
              <a:defRPr sz="2100">
                <a:solidFill>
                  <a:schemeClr val="tx1">
                    <a:tint val="75000"/>
                  </a:schemeClr>
                </a:solidFill>
              </a:defRPr>
            </a:lvl4pPr>
            <a:lvl5pPr marL="2407849" indent="0">
              <a:buNone/>
              <a:defRPr sz="2100">
                <a:solidFill>
                  <a:schemeClr val="tx1">
                    <a:tint val="75000"/>
                  </a:schemeClr>
                </a:solidFill>
              </a:defRPr>
            </a:lvl5pPr>
            <a:lvl6pPr marL="3009817" indent="0">
              <a:buNone/>
              <a:defRPr sz="2100">
                <a:solidFill>
                  <a:schemeClr val="tx1">
                    <a:tint val="75000"/>
                  </a:schemeClr>
                </a:solidFill>
              </a:defRPr>
            </a:lvl6pPr>
            <a:lvl7pPr marL="3611766" indent="0">
              <a:buNone/>
              <a:defRPr sz="2100">
                <a:solidFill>
                  <a:schemeClr val="tx1">
                    <a:tint val="75000"/>
                  </a:schemeClr>
                </a:solidFill>
              </a:defRPr>
            </a:lvl7pPr>
            <a:lvl8pPr marL="4213730" indent="0">
              <a:buNone/>
              <a:defRPr sz="2100">
                <a:solidFill>
                  <a:schemeClr val="tx1">
                    <a:tint val="75000"/>
                  </a:schemeClr>
                </a:solidFill>
              </a:defRPr>
            </a:lvl8pPr>
            <a:lvl9pPr marL="4815692"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37020657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07468" indent="0">
              <a:buNone/>
              <a:defRPr sz="2800"/>
            </a:lvl2pPr>
            <a:lvl3pPr marL="1415586" indent="0">
              <a:buNone/>
              <a:defRPr sz="2500"/>
            </a:lvl3pPr>
            <a:lvl4pPr marL="2123066" indent="0">
              <a:buNone/>
              <a:defRPr sz="2100"/>
            </a:lvl4pPr>
            <a:lvl5pPr marL="2831174" indent="0">
              <a:buNone/>
              <a:defRPr sz="2100"/>
            </a:lvl5pPr>
            <a:lvl6pPr marL="3538654" indent="0">
              <a:buNone/>
              <a:defRPr sz="2100"/>
            </a:lvl6pPr>
            <a:lvl7pPr marL="4246128" indent="0">
              <a:buNone/>
              <a:defRPr sz="2100"/>
            </a:lvl7pPr>
            <a:lvl8pPr marL="4954235" indent="0">
              <a:buNone/>
              <a:defRPr sz="2100"/>
            </a:lvl8pPr>
            <a:lvl9pPr marL="5661712"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812319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99539255"/>
      </p:ext>
    </p:extLst>
  </p:cSld>
  <p:clrMapOvr>
    <a:masterClrMapping/>
  </p:clrMapOvr>
  <p:transition spd="slow">
    <p:push dir="u"/>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1971" indent="0">
              <a:buNone/>
              <a:defRPr sz="2700" b="1"/>
            </a:lvl2pPr>
            <a:lvl3pPr marL="1203918" indent="0">
              <a:buNone/>
              <a:defRPr sz="2400" b="1"/>
            </a:lvl3pPr>
            <a:lvl4pPr marL="1805888" indent="0">
              <a:buNone/>
              <a:defRPr sz="2100" b="1"/>
            </a:lvl4pPr>
            <a:lvl5pPr marL="2407849" indent="0">
              <a:buNone/>
              <a:defRPr sz="2100" b="1"/>
            </a:lvl5pPr>
            <a:lvl6pPr marL="3009817" indent="0">
              <a:buNone/>
              <a:defRPr sz="2100" b="1"/>
            </a:lvl6pPr>
            <a:lvl7pPr marL="3611766" indent="0">
              <a:buNone/>
              <a:defRPr sz="2100" b="1"/>
            </a:lvl7pPr>
            <a:lvl8pPr marL="4213730" indent="0">
              <a:buNone/>
              <a:defRPr sz="2100" b="1"/>
            </a:lvl8pPr>
            <a:lvl9pPr marL="4815692"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1971" indent="0">
              <a:buNone/>
              <a:defRPr sz="2700" b="1"/>
            </a:lvl2pPr>
            <a:lvl3pPr marL="1203918" indent="0">
              <a:buNone/>
              <a:defRPr sz="2400" b="1"/>
            </a:lvl3pPr>
            <a:lvl4pPr marL="1805888" indent="0">
              <a:buNone/>
              <a:defRPr sz="2100" b="1"/>
            </a:lvl4pPr>
            <a:lvl5pPr marL="2407849" indent="0">
              <a:buNone/>
              <a:defRPr sz="2100" b="1"/>
            </a:lvl5pPr>
            <a:lvl6pPr marL="3009817" indent="0">
              <a:buNone/>
              <a:defRPr sz="2100" b="1"/>
            </a:lvl6pPr>
            <a:lvl7pPr marL="3611766" indent="0">
              <a:buNone/>
              <a:defRPr sz="2100" b="1"/>
            </a:lvl7pPr>
            <a:lvl8pPr marL="4213730" indent="0">
              <a:buNone/>
              <a:defRPr sz="2100" b="1"/>
            </a:lvl8pPr>
            <a:lvl9pPr marL="4815692"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8" name="页脚占位符 7"/>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9" name="灯片编号占位符 8"/>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247452812"/>
      </p:ext>
    </p:extLst>
  </p:cSld>
  <p:clrMapOvr>
    <a:masterClrMapping/>
  </p:clrMapOvr>
  <p:transition spd="slow">
    <p:push dir="u"/>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4" name="页脚占位符 3"/>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灯片编号占位符 4"/>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471657298"/>
      </p:ext>
    </p:extLst>
  </p:cSld>
  <p:clrMapOvr>
    <a:masterClrMapping/>
  </p:clrMapOvr>
  <p:transition spd="slow">
    <p:push dir="u"/>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3" name="页脚占位符 2"/>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4" name="灯片编号占位符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704885704"/>
      </p:ext>
    </p:extLst>
  </p:cSld>
  <p:clrMapOvr>
    <a:masterClrMapping/>
  </p:clrMapOvr>
  <p:transition spd="slow">
    <p:push dir="u"/>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73"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701"/>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73" y="2743200"/>
            <a:ext cx="5249639" cy="5082117"/>
          </a:xfrm>
        </p:spPr>
        <p:txBody>
          <a:bodyPr/>
          <a:lstStyle>
            <a:lvl1pPr marL="0" indent="0">
              <a:buNone/>
              <a:defRPr sz="2100"/>
            </a:lvl1pPr>
            <a:lvl2pPr marL="601971" indent="0">
              <a:buNone/>
              <a:defRPr sz="1900"/>
            </a:lvl2pPr>
            <a:lvl3pPr marL="1203918" indent="0">
              <a:buNone/>
              <a:defRPr sz="1600"/>
            </a:lvl3pPr>
            <a:lvl4pPr marL="1805888" indent="0">
              <a:buNone/>
              <a:defRPr sz="1300"/>
            </a:lvl4pPr>
            <a:lvl5pPr marL="2407849" indent="0">
              <a:buNone/>
              <a:defRPr sz="1300"/>
            </a:lvl5pPr>
            <a:lvl6pPr marL="3009817" indent="0">
              <a:buNone/>
              <a:defRPr sz="1300"/>
            </a:lvl6pPr>
            <a:lvl7pPr marL="3611766" indent="0">
              <a:buNone/>
              <a:defRPr sz="1300"/>
            </a:lvl7pPr>
            <a:lvl8pPr marL="4213730" indent="0">
              <a:buNone/>
              <a:defRPr sz="1300"/>
            </a:lvl8pPr>
            <a:lvl9pPr marL="481569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304352073"/>
      </p:ext>
    </p:extLst>
  </p:cSld>
  <p:clrMapOvr>
    <a:masterClrMapping/>
  </p:clrMapOvr>
  <p:transition spd="slow">
    <p:push dir="u"/>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73"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701"/>
            <a:ext cx="8240048" cy="6498167"/>
          </a:xfrm>
        </p:spPr>
        <p:txBody>
          <a:bodyPr/>
          <a:lstStyle>
            <a:lvl1pPr marL="0" indent="0">
              <a:buNone/>
              <a:defRPr sz="4300"/>
            </a:lvl1pPr>
            <a:lvl2pPr marL="601971" indent="0">
              <a:buNone/>
              <a:defRPr sz="3700"/>
            </a:lvl2pPr>
            <a:lvl3pPr marL="1203918" indent="0">
              <a:buNone/>
              <a:defRPr sz="3200"/>
            </a:lvl3pPr>
            <a:lvl4pPr marL="1805888" indent="0">
              <a:buNone/>
              <a:defRPr sz="2700"/>
            </a:lvl4pPr>
            <a:lvl5pPr marL="2407849" indent="0">
              <a:buNone/>
              <a:defRPr sz="2700"/>
            </a:lvl5pPr>
            <a:lvl6pPr marL="3009817" indent="0">
              <a:buNone/>
              <a:defRPr sz="2700"/>
            </a:lvl6pPr>
            <a:lvl7pPr marL="3611766" indent="0">
              <a:buNone/>
              <a:defRPr sz="2700"/>
            </a:lvl7pPr>
            <a:lvl8pPr marL="4213730" indent="0">
              <a:buNone/>
              <a:defRPr sz="2700"/>
            </a:lvl8pPr>
            <a:lvl9pPr marL="4815692" indent="0">
              <a:buNone/>
              <a:defRPr sz="2700"/>
            </a:lvl9pPr>
          </a:lstStyle>
          <a:p>
            <a:endParaRPr lang="zh-CN" altLang="en-US"/>
          </a:p>
        </p:txBody>
      </p:sp>
      <p:sp>
        <p:nvSpPr>
          <p:cNvPr id="4" name="文本占位符 3"/>
          <p:cNvSpPr>
            <a:spLocks noGrp="1"/>
          </p:cNvSpPr>
          <p:nvPr>
            <p:ph type="body" sz="half" idx="2" hasCustomPrompt="1"/>
          </p:nvPr>
        </p:nvSpPr>
        <p:spPr>
          <a:xfrm>
            <a:off x="1121273" y="2743200"/>
            <a:ext cx="5249639" cy="5082117"/>
          </a:xfrm>
        </p:spPr>
        <p:txBody>
          <a:bodyPr/>
          <a:lstStyle>
            <a:lvl1pPr marL="0" indent="0">
              <a:buNone/>
              <a:defRPr sz="2100"/>
            </a:lvl1pPr>
            <a:lvl2pPr marL="601971" indent="0">
              <a:buNone/>
              <a:defRPr sz="1900"/>
            </a:lvl2pPr>
            <a:lvl3pPr marL="1203918" indent="0">
              <a:buNone/>
              <a:defRPr sz="1600"/>
            </a:lvl3pPr>
            <a:lvl4pPr marL="1805888" indent="0">
              <a:buNone/>
              <a:defRPr sz="1300"/>
            </a:lvl4pPr>
            <a:lvl5pPr marL="2407849" indent="0">
              <a:buNone/>
              <a:defRPr sz="1300"/>
            </a:lvl5pPr>
            <a:lvl6pPr marL="3009817" indent="0">
              <a:buNone/>
              <a:defRPr sz="1300"/>
            </a:lvl6pPr>
            <a:lvl7pPr marL="3611766" indent="0">
              <a:buNone/>
              <a:defRPr sz="1300"/>
            </a:lvl7pPr>
            <a:lvl8pPr marL="4213730" indent="0">
              <a:buNone/>
              <a:defRPr sz="1300"/>
            </a:lvl8pPr>
            <a:lvl9pPr marL="481569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页脚占位符 5"/>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7" name="灯片编号占位符 6"/>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954639689"/>
      </p:ext>
    </p:extLst>
  </p:cSld>
  <p:clrMapOvr>
    <a:masterClrMapping/>
  </p:clrMapOvr>
  <p:transition spd="slow">
    <p:push dir="u"/>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755830239"/>
      </p:ext>
    </p:extLst>
  </p:cSld>
  <p:clrMapOvr>
    <a:masterClrMapping/>
  </p:clrMapOvr>
  <p:transition spd="slow">
    <p:push dir="u"/>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l" defTabSz="914400" rtl="0" eaLnBrk="0" fontAlgn="base" latinLnBrk="0" hangingPunct="0">
                <a:lnSpc>
                  <a:spcPct val="100000"/>
                </a:lnSpc>
                <a:spcBef>
                  <a:spcPct val="0"/>
                </a:spcBef>
                <a:spcAft>
                  <a:spcPct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5" name="页脚占位符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
        <p:nvSpPr>
          <p:cNvPr id="6" name="灯片编号占位符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Arial" panose="020B0604020202020204" pitchFamily="34"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010588633"/>
      </p:ext>
    </p:extLst>
  </p:cSld>
  <p:clrMapOvr>
    <a:masterClrMapping/>
  </p:clrMapOvr>
  <p:transition spd="slow">
    <p:push dir="u"/>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31320"/>
      </p:ext>
    </p:extLst>
  </p:cSld>
  <p:clrMapOvr>
    <a:masterClrMapping/>
  </p:clrMapOvr>
  <p:transition spd="slow">
    <p:push dir="u"/>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EB01423-D198-4896-B996-AF6CD71AA325}"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38816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7076852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00BA3F-51CF-473C-BBC7-9F80CB3FD932}"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361865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E9DFC9-E0D6-4E70-95EC-EE956DA6257B}"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9312464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EE0E17-1536-48C6-87E3-A861F0C00F04}"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550027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830A47B-B3AA-4408-B89E-78641CC5715A}"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648191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D8FA65-B14B-4883-88C7-F7A3A55E9A2F}"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132583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8BE4F5-A3A4-4A0F-A638-D990D725B4CA}"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136309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99C05A-73D7-488D-87AE-9FA1D515BA90}"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09824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2090DF4-68DF-4AAF-98F9-EB3836BAB8B4}"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381838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D28DD1-89CB-4A9B-8160-1008CEEB8C29}"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3579593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74A9502-423E-4957-ACD4-EFEAFA456813}"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18998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982" y="2046817"/>
            <a:ext cx="7191675"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4" name="Content Placeholder 3"/>
          <p:cNvSpPr>
            <a:spLocks noGrp="1"/>
          </p:cNvSpPr>
          <p:nvPr>
            <p:ph sz="half" idx="2"/>
          </p:nvPr>
        </p:nvSpPr>
        <p:spPr>
          <a:xfrm>
            <a:off x="813982"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516105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70"/>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17469" indent="0" algn="ctr">
              <a:buNone/>
              <a:defRPr/>
            </a:lvl2pPr>
            <a:lvl3pPr marL="1434936" indent="0" algn="ctr">
              <a:buNone/>
              <a:defRPr/>
            </a:lvl3pPr>
            <a:lvl4pPr marL="2152405" indent="0" algn="ctr">
              <a:buNone/>
              <a:defRPr/>
            </a:lvl4pPr>
            <a:lvl5pPr marL="2869872" indent="0" algn="ctr">
              <a:buNone/>
              <a:defRPr/>
            </a:lvl5pPr>
            <a:lvl6pPr marL="3587341" indent="0" algn="ctr">
              <a:buNone/>
              <a:defRPr/>
            </a:lvl6pPr>
            <a:lvl7pPr marL="4304808" indent="0" algn="ctr">
              <a:buNone/>
              <a:defRPr/>
            </a:lvl7pPr>
            <a:lvl8pPr marL="5022278" indent="0" algn="ctr">
              <a:buNone/>
              <a:defRPr/>
            </a:lvl8pPr>
            <a:lvl9pPr marL="5739746"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3159">
              <a:defRPr/>
            </a:pPr>
            <a:fld id="{FEB01423-D198-4896-B996-AF6CD71AA325}"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24481341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3159">
              <a:defRPr/>
            </a:pPr>
            <a:fld id="{F100BA3F-51CF-473C-BBC7-9F80CB3FD932}"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118266968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292" b="1" cap="all"/>
            </a:lvl1pPr>
          </a:lstStyle>
          <a:p>
            <a:r>
              <a:rPr lang="en-US"/>
              <a:t>Click to edit Master title style</a:t>
            </a:r>
            <a:endParaRPr lang="vi-VN"/>
          </a:p>
        </p:txBody>
      </p:sp>
      <p:sp>
        <p:nvSpPr>
          <p:cNvPr id="3" name="Text Placeholder 2"/>
          <p:cNvSpPr>
            <a:spLocks noGrp="1"/>
          </p:cNvSpPr>
          <p:nvPr>
            <p:ph type="body" idx="1"/>
          </p:nvPr>
        </p:nvSpPr>
        <p:spPr>
          <a:xfrm>
            <a:off x="1285742" y="3875621"/>
            <a:ext cx="13835142" cy="2000249"/>
          </a:xfrm>
        </p:spPr>
        <p:txBody>
          <a:bodyPr anchor="b"/>
          <a:lstStyle>
            <a:lvl1pPr marL="0" indent="0">
              <a:buNone/>
              <a:defRPr sz="3096"/>
            </a:lvl1pPr>
            <a:lvl2pPr marL="717469" indent="0">
              <a:buNone/>
              <a:defRPr sz="2796"/>
            </a:lvl2pPr>
            <a:lvl3pPr marL="1434936" indent="0">
              <a:buNone/>
              <a:defRPr sz="2497"/>
            </a:lvl3pPr>
            <a:lvl4pPr marL="2152405" indent="0">
              <a:buNone/>
              <a:defRPr sz="2197"/>
            </a:lvl4pPr>
            <a:lvl5pPr marL="2869872" indent="0">
              <a:buNone/>
              <a:defRPr sz="2197"/>
            </a:lvl5pPr>
            <a:lvl6pPr marL="3587341" indent="0">
              <a:buNone/>
              <a:defRPr sz="2197"/>
            </a:lvl6pPr>
            <a:lvl7pPr marL="4304808" indent="0">
              <a:buNone/>
              <a:defRPr sz="2197"/>
            </a:lvl7pPr>
            <a:lvl8pPr marL="5022278" indent="0">
              <a:buNone/>
              <a:defRPr sz="2197"/>
            </a:lvl8pPr>
            <a:lvl9pPr marL="5739746" indent="0">
              <a:buNone/>
              <a:defRPr sz="2197"/>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3159">
              <a:defRPr/>
            </a:pPr>
            <a:fld id="{E5E9DFC9-E0D6-4E70-95EC-EE956DA6257B}"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15391507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4"/>
            <a:ext cx="7188848" cy="6034617"/>
          </a:xfrm>
        </p:spPr>
        <p:txBody>
          <a:bodyPr/>
          <a:lstStyle>
            <a:lvl1pPr>
              <a:defRPr sz="4395"/>
            </a:lvl1pPr>
            <a:lvl2pPr>
              <a:defRPr sz="3795"/>
            </a:lvl2pPr>
            <a:lvl3pPr>
              <a:defRPr sz="3096"/>
            </a:lvl3pPr>
            <a:lvl4pPr>
              <a:defRPr sz="2796"/>
            </a:lvl4pPr>
            <a:lvl5pPr>
              <a:defRPr sz="2796"/>
            </a:lvl5pPr>
            <a:lvl6pPr>
              <a:defRPr sz="2796"/>
            </a:lvl6pPr>
            <a:lvl7pPr>
              <a:defRPr sz="2796"/>
            </a:lvl7pPr>
            <a:lvl8pPr>
              <a:defRPr sz="2796"/>
            </a:lvl8pPr>
            <a:lvl9pPr>
              <a:defRPr sz="2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4"/>
            <a:ext cx="7188848" cy="6034617"/>
          </a:xfrm>
        </p:spPr>
        <p:txBody>
          <a:bodyPr/>
          <a:lstStyle>
            <a:lvl1pPr>
              <a:defRPr sz="4395"/>
            </a:lvl1pPr>
            <a:lvl2pPr>
              <a:defRPr sz="3795"/>
            </a:lvl2pPr>
            <a:lvl3pPr>
              <a:defRPr sz="3096"/>
            </a:lvl3pPr>
            <a:lvl4pPr>
              <a:defRPr sz="2796"/>
            </a:lvl4pPr>
            <a:lvl5pPr>
              <a:defRPr sz="2796"/>
            </a:lvl5pPr>
            <a:lvl6pPr>
              <a:defRPr sz="2796"/>
            </a:lvl6pPr>
            <a:lvl7pPr>
              <a:defRPr sz="2796"/>
            </a:lvl7pPr>
            <a:lvl8pPr>
              <a:defRPr sz="2796"/>
            </a:lvl8pPr>
            <a:lvl9pPr>
              <a:defRPr sz="27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3159">
              <a:defRPr/>
            </a:pPr>
            <a:fld id="{5EEE0E17-1536-48C6-87E3-A861F0C00F04}"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25394795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4" y="2046817"/>
            <a:ext cx="7191675" cy="853016"/>
          </a:xfrm>
        </p:spPr>
        <p:txBody>
          <a:bodyPr anchor="b"/>
          <a:lstStyle>
            <a:lvl1pPr marL="0" indent="0">
              <a:buNone/>
              <a:defRPr sz="3795" b="1"/>
            </a:lvl1pPr>
            <a:lvl2pPr marL="717469" indent="0">
              <a:buNone/>
              <a:defRPr sz="3096" b="1"/>
            </a:lvl2pPr>
            <a:lvl3pPr marL="1434936" indent="0">
              <a:buNone/>
              <a:defRPr sz="2796" b="1"/>
            </a:lvl3pPr>
            <a:lvl4pPr marL="2152405" indent="0">
              <a:buNone/>
              <a:defRPr sz="2497" b="1"/>
            </a:lvl4pPr>
            <a:lvl5pPr marL="2869872" indent="0">
              <a:buNone/>
              <a:defRPr sz="2497" b="1"/>
            </a:lvl5pPr>
            <a:lvl6pPr marL="3587341" indent="0">
              <a:buNone/>
              <a:defRPr sz="2497" b="1"/>
            </a:lvl6pPr>
            <a:lvl7pPr marL="4304808" indent="0">
              <a:buNone/>
              <a:defRPr sz="2497" b="1"/>
            </a:lvl7pPr>
            <a:lvl8pPr marL="5022278" indent="0">
              <a:buNone/>
              <a:defRPr sz="2497" b="1"/>
            </a:lvl8pPr>
            <a:lvl9pPr marL="5739746" indent="0">
              <a:buNone/>
              <a:defRPr sz="2497" b="1"/>
            </a:lvl9pPr>
          </a:lstStyle>
          <a:p>
            <a:pPr lvl="0"/>
            <a:r>
              <a:rPr lang="en-US"/>
              <a:t>Click to edit Master text styles</a:t>
            </a:r>
          </a:p>
        </p:txBody>
      </p:sp>
      <p:sp>
        <p:nvSpPr>
          <p:cNvPr id="4" name="Content Placeholder 3"/>
          <p:cNvSpPr>
            <a:spLocks noGrp="1"/>
          </p:cNvSpPr>
          <p:nvPr>
            <p:ph sz="half" idx="2"/>
          </p:nvPr>
        </p:nvSpPr>
        <p:spPr>
          <a:xfrm>
            <a:off x="813834" y="2899833"/>
            <a:ext cx="7191675" cy="5268384"/>
          </a:xfrm>
        </p:spPr>
        <p:txBody>
          <a:bodyPr/>
          <a:lstStyle>
            <a:lvl1pPr>
              <a:defRPr sz="3795"/>
            </a:lvl1pPr>
            <a:lvl2pPr>
              <a:defRPr sz="3096"/>
            </a:lvl2pPr>
            <a:lvl3pPr>
              <a:defRPr sz="2796"/>
            </a:lvl3pPr>
            <a:lvl4pPr>
              <a:defRPr sz="2497"/>
            </a:lvl4pPr>
            <a:lvl5pPr>
              <a:defRPr sz="2497"/>
            </a:lvl5pPr>
            <a:lvl6pPr>
              <a:defRPr sz="2497"/>
            </a:lvl6pPr>
            <a:lvl7pPr>
              <a:defRPr sz="2497"/>
            </a:lvl7pPr>
            <a:lvl8pPr>
              <a:defRPr sz="2497"/>
            </a:lvl8pPr>
            <a:lvl9pPr>
              <a:defRPr sz="24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95" b="1"/>
            </a:lvl1pPr>
            <a:lvl2pPr marL="717469" indent="0">
              <a:buNone/>
              <a:defRPr sz="3096" b="1"/>
            </a:lvl2pPr>
            <a:lvl3pPr marL="1434936" indent="0">
              <a:buNone/>
              <a:defRPr sz="2796" b="1"/>
            </a:lvl3pPr>
            <a:lvl4pPr marL="2152405" indent="0">
              <a:buNone/>
              <a:defRPr sz="2497" b="1"/>
            </a:lvl4pPr>
            <a:lvl5pPr marL="2869872" indent="0">
              <a:buNone/>
              <a:defRPr sz="2497" b="1"/>
            </a:lvl5pPr>
            <a:lvl6pPr marL="3587341" indent="0">
              <a:buNone/>
              <a:defRPr sz="2497" b="1"/>
            </a:lvl6pPr>
            <a:lvl7pPr marL="4304808" indent="0">
              <a:buNone/>
              <a:defRPr sz="2497" b="1"/>
            </a:lvl7pPr>
            <a:lvl8pPr marL="5022278" indent="0">
              <a:buNone/>
              <a:defRPr sz="2497" b="1"/>
            </a:lvl8pPr>
            <a:lvl9pPr marL="5739746" indent="0">
              <a:buNone/>
              <a:defRPr sz="2497"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95"/>
            </a:lvl1pPr>
            <a:lvl2pPr>
              <a:defRPr sz="3096"/>
            </a:lvl2pPr>
            <a:lvl3pPr>
              <a:defRPr sz="2796"/>
            </a:lvl3pPr>
            <a:lvl4pPr>
              <a:defRPr sz="2497"/>
            </a:lvl4pPr>
            <a:lvl5pPr>
              <a:defRPr sz="2497"/>
            </a:lvl5pPr>
            <a:lvl6pPr>
              <a:defRPr sz="2497"/>
            </a:lvl6pPr>
            <a:lvl7pPr>
              <a:defRPr sz="2497"/>
            </a:lvl7pPr>
            <a:lvl8pPr>
              <a:defRPr sz="2497"/>
            </a:lvl8pPr>
            <a:lvl9pPr>
              <a:defRPr sz="24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3159">
              <a:defRPr/>
            </a:pPr>
            <a:fld id="{8830A47B-B3AA-4408-B89E-78641CC5715A}"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169655135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3159">
              <a:defRPr/>
            </a:pPr>
            <a:fld id="{58D8FA65-B14B-4883-88C7-F7A3A55E9A2F}"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373497423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3159">
              <a:defRPr/>
            </a:pPr>
            <a:fld id="{C38BE4F5-A3A4-4A0F-A638-D990D725B4CA}"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40435717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096" b="1"/>
            </a:lvl1pPr>
          </a:lstStyle>
          <a:p>
            <a:r>
              <a:rPr lang="en-US"/>
              <a:t>Click to edit Master title style</a:t>
            </a:r>
            <a:endParaRPr lang="vi-VN"/>
          </a:p>
        </p:txBody>
      </p:sp>
      <p:sp>
        <p:nvSpPr>
          <p:cNvPr id="3" name="Content Placeholder 2"/>
          <p:cNvSpPr>
            <a:spLocks noGrp="1"/>
          </p:cNvSpPr>
          <p:nvPr>
            <p:ph idx="1"/>
          </p:nvPr>
        </p:nvSpPr>
        <p:spPr>
          <a:xfrm>
            <a:off x="6363714" y="364070"/>
            <a:ext cx="9099093" cy="7804151"/>
          </a:xfrm>
        </p:spPr>
        <p:txBody>
          <a:bodyPr/>
          <a:lstStyle>
            <a:lvl1pPr>
              <a:defRPr sz="4993"/>
            </a:lvl1pPr>
            <a:lvl2pPr>
              <a:defRPr sz="4395"/>
            </a:lvl2pPr>
            <a:lvl3pPr>
              <a:defRPr sz="3795"/>
            </a:lvl3pPr>
            <a:lvl4pPr>
              <a:defRPr sz="3096"/>
            </a:lvl4pPr>
            <a:lvl5pPr>
              <a:defRPr sz="3096"/>
            </a:lvl5pPr>
            <a:lvl6pPr>
              <a:defRPr sz="3096"/>
            </a:lvl6pPr>
            <a:lvl7pPr>
              <a:defRPr sz="3096"/>
            </a:lvl7pPr>
            <a:lvl8pPr>
              <a:defRPr sz="3096"/>
            </a:lvl8pPr>
            <a:lvl9pPr>
              <a:defRPr sz="30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70"/>
            <a:ext cx="5354902" cy="6254751"/>
          </a:xfrm>
        </p:spPr>
        <p:txBody>
          <a:bodyPr/>
          <a:lstStyle>
            <a:lvl1pPr marL="0" indent="0">
              <a:buNone/>
              <a:defRPr sz="2197"/>
            </a:lvl1pPr>
            <a:lvl2pPr marL="717469" indent="0">
              <a:buNone/>
              <a:defRPr sz="1897"/>
            </a:lvl2pPr>
            <a:lvl3pPr marL="1434936" indent="0">
              <a:buNone/>
              <a:defRPr sz="1597"/>
            </a:lvl3pPr>
            <a:lvl4pPr marL="2152405" indent="0">
              <a:buNone/>
              <a:defRPr sz="1399"/>
            </a:lvl4pPr>
            <a:lvl5pPr marL="2869872" indent="0">
              <a:buNone/>
              <a:defRPr sz="1399"/>
            </a:lvl5pPr>
            <a:lvl6pPr marL="3587341" indent="0">
              <a:buNone/>
              <a:defRPr sz="1399"/>
            </a:lvl6pPr>
            <a:lvl7pPr marL="4304808" indent="0">
              <a:buNone/>
              <a:defRPr sz="1399"/>
            </a:lvl7pPr>
            <a:lvl8pPr marL="5022278" indent="0">
              <a:buNone/>
              <a:defRPr sz="1399"/>
            </a:lvl8pPr>
            <a:lvl9pPr marL="5739746" indent="0">
              <a:buNone/>
              <a:defRPr sz="139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3159">
              <a:defRPr/>
            </a:pPr>
            <a:fld id="{0C99C05A-73D7-488D-87AE-9FA1D515BA90}"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330403521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6" y="6400801"/>
            <a:ext cx="9765983" cy="755651"/>
          </a:xfrm>
        </p:spPr>
        <p:txBody>
          <a:bodyPr anchor="b"/>
          <a:lstStyle>
            <a:lvl1pPr algn="l">
              <a:defRPr sz="3096" b="1"/>
            </a:lvl1pPr>
          </a:lstStyle>
          <a:p>
            <a:r>
              <a:rPr lang="en-US"/>
              <a:t>Click to edit Master title style</a:t>
            </a:r>
            <a:endParaRPr lang="vi-VN"/>
          </a:p>
        </p:txBody>
      </p:sp>
      <p:sp>
        <p:nvSpPr>
          <p:cNvPr id="3" name="Picture Placeholder 2"/>
          <p:cNvSpPr>
            <a:spLocks noGrp="1"/>
          </p:cNvSpPr>
          <p:nvPr>
            <p:ph type="pic" idx="1"/>
          </p:nvPr>
        </p:nvSpPr>
        <p:spPr>
          <a:xfrm>
            <a:off x="3190336" y="817033"/>
            <a:ext cx="9765983" cy="5486400"/>
          </a:xfrm>
        </p:spPr>
        <p:txBody>
          <a:bodyPr/>
          <a:lstStyle>
            <a:lvl1pPr marL="0" indent="0">
              <a:buNone/>
              <a:defRPr sz="4993"/>
            </a:lvl1pPr>
            <a:lvl2pPr marL="717469" indent="0">
              <a:buNone/>
              <a:defRPr sz="4395"/>
            </a:lvl2pPr>
            <a:lvl3pPr marL="1434936" indent="0">
              <a:buNone/>
              <a:defRPr sz="3795"/>
            </a:lvl3pPr>
            <a:lvl4pPr marL="2152405" indent="0">
              <a:buNone/>
              <a:defRPr sz="3096"/>
            </a:lvl4pPr>
            <a:lvl5pPr marL="2869872" indent="0">
              <a:buNone/>
              <a:defRPr sz="3096"/>
            </a:lvl5pPr>
            <a:lvl6pPr marL="3587341" indent="0">
              <a:buNone/>
              <a:defRPr sz="3096"/>
            </a:lvl6pPr>
            <a:lvl7pPr marL="4304808" indent="0">
              <a:buNone/>
              <a:defRPr sz="3096"/>
            </a:lvl7pPr>
            <a:lvl8pPr marL="5022278" indent="0">
              <a:buNone/>
              <a:defRPr sz="3096"/>
            </a:lvl8pPr>
            <a:lvl9pPr marL="5739746" indent="0">
              <a:buNone/>
              <a:defRPr sz="3096"/>
            </a:lvl9pPr>
          </a:lstStyle>
          <a:p>
            <a:pPr lvl="0"/>
            <a:endParaRPr lang="vi-VN" noProof="0"/>
          </a:p>
        </p:txBody>
      </p:sp>
      <p:sp>
        <p:nvSpPr>
          <p:cNvPr id="4" name="Text Placeholder 3"/>
          <p:cNvSpPr>
            <a:spLocks noGrp="1"/>
          </p:cNvSpPr>
          <p:nvPr>
            <p:ph type="body" sz="half" idx="2"/>
          </p:nvPr>
        </p:nvSpPr>
        <p:spPr>
          <a:xfrm>
            <a:off x="3190336" y="7156452"/>
            <a:ext cx="9765983" cy="1073149"/>
          </a:xfrm>
        </p:spPr>
        <p:txBody>
          <a:bodyPr/>
          <a:lstStyle>
            <a:lvl1pPr marL="0" indent="0">
              <a:buNone/>
              <a:defRPr sz="2197"/>
            </a:lvl1pPr>
            <a:lvl2pPr marL="717469" indent="0">
              <a:buNone/>
              <a:defRPr sz="1897"/>
            </a:lvl2pPr>
            <a:lvl3pPr marL="1434936" indent="0">
              <a:buNone/>
              <a:defRPr sz="1597"/>
            </a:lvl3pPr>
            <a:lvl4pPr marL="2152405" indent="0">
              <a:buNone/>
              <a:defRPr sz="1399"/>
            </a:lvl4pPr>
            <a:lvl5pPr marL="2869872" indent="0">
              <a:buNone/>
              <a:defRPr sz="1399"/>
            </a:lvl5pPr>
            <a:lvl6pPr marL="3587341" indent="0">
              <a:buNone/>
              <a:defRPr sz="1399"/>
            </a:lvl6pPr>
            <a:lvl7pPr marL="4304808" indent="0">
              <a:buNone/>
              <a:defRPr sz="1399"/>
            </a:lvl7pPr>
            <a:lvl8pPr marL="5022278" indent="0">
              <a:buNone/>
              <a:defRPr sz="1399"/>
            </a:lvl8pPr>
            <a:lvl9pPr marL="5739746" indent="0">
              <a:buNone/>
              <a:defRPr sz="1399"/>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3159">
              <a:defRPr/>
            </a:pPr>
            <a:fld id="{72090DF4-68DF-4AAF-98F9-EB3836BAB8B4}"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14600355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3159">
              <a:defRPr/>
            </a:pPr>
            <a:fld id="{29D28DD1-89CB-4A9B-8160-1008CEEB8C29}"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2479907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552521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8"/>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8"/>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defTabSz="913159">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3159">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3159">
              <a:defRPr/>
            </a:pPr>
            <a:fld id="{774A9502-423E-4957-ACD4-EFEAFA456813}"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228049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07468" indent="0">
              <a:buNone/>
              <a:defRPr sz="2800"/>
            </a:lvl2pPr>
            <a:lvl3pPr marL="1415586" indent="0">
              <a:buNone/>
              <a:defRPr sz="2500"/>
            </a:lvl3pPr>
            <a:lvl4pPr marL="2123066" indent="0">
              <a:buNone/>
              <a:defRPr sz="2100"/>
            </a:lvl4pPr>
            <a:lvl5pPr marL="2831174" indent="0">
              <a:buNone/>
              <a:defRPr sz="2100"/>
            </a:lvl5pPr>
            <a:lvl6pPr marL="3538654" indent="0">
              <a:buNone/>
              <a:defRPr sz="2100"/>
            </a:lvl6pPr>
            <a:lvl7pPr marL="4246128" indent="0">
              <a:buNone/>
              <a:defRPr sz="2100"/>
            </a:lvl7pPr>
            <a:lvl8pPr marL="4954235" indent="0">
              <a:buNone/>
              <a:defRPr sz="2100"/>
            </a:lvl8pPr>
            <a:lvl9pPr marL="5661712"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38356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862" y="364218"/>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64"/>
            <a:ext cx="5354902" cy="6254751"/>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66235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07468" indent="0">
              <a:buNone/>
              <a:defRPr sz="4400"/>
            </a:lvl2pPr>
            <a:lvl3pPr marL="1415586" indent="0">
              <a:buNone/>
              <a:defRPr sz="3700"/>
            </a:lvl3pPr>
            <a:lvl4pPr marL="2123066" indent="0">
              <a:buNone/>
              <a:defRPr sz="3100"/>
            </a:lvl4pPr>
            <a:lvl5pPr marL="2831174" indent="0">
              <a:buNone/>
              <a:defRPr sz="3100"/>
            </a:lvl5pPr>
            <a:lvl6pPr marL="3538654" indent="0">
              <a:buNone/>
              <a:defRPr sz="3100"/>
            </a:lvl6pPr>
            <a:lvl7pPr marL="4246128" indent="0">
              <a:buNone/>
              <a:defRPr sz="3100"/>
            </a:lvl7pPr>
            <a:lvl8pPr marL="4954235" indent="0">
              <a:buNone/>
              <a:defRPr sz="3100"/>
            </a:lvl8pPr>
            <a:lvl9pPr marL="5661712"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21486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19162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33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33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66247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718"/>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07468" indent="0" algn="ctr">
              <a:buNone/>
              <a:defRPr/>
            </a:lvl2pPr>
            <a:lvl3pPr marL="1415586" indent="0" algn="ctr">
              <a:buNone/>
              <a:defRPr/>
            </a:lvl3pPr>
            <a:lvl4pPr marL="2123066" indent="0" algn="ctr">
              <a:buNone/>
              <a:defRPr/>
            </a:lvl4pPr>
            <a:lvl5pPr marL="2831174" indent="0" algn="ctr">
              <a:buNone/>
              <a:defRPr/>
            </a:lvl5pPr>
            <a:lvl6pPr marL="3538654" indent="0" algn="ctr">
              <a:buNone/>
              <a:defRPr/>
            </a:lvl6pPr>
            <a:lvl7pPr marL="4246128" indent="0" algn="ctr">
              <a:buNone/>
              <a:defRPr/>
            </a:lvl7pPr>
            <a:lvl8pPr marL="4954235" indent="0" algn="ctr">
              <a:buNone/>
              <a:defRPr/>
            </a:lvl8pPr>
            <a:lvl9pPr marL="5661712"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46013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88383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07468" indent="0">
              <a:buNone/>
              <a:defRPr sz="2800"/>
            </a:lvl2pPr>
            <a:lvl3pPr marL="1415586" indent="0">
              <a:buNone/>
              <a:defRPr sz="2500"/>
            </a:lvl3pPr>
            <a:lvl4pPr marL="2123066" indent="0">
              <a:buNone/>
              <a:defRPr sz="2100"/>
            </a:lvl4pPr>
            <a:lvl5pPr marL="2831174" indent="0">
              <a:buNone/>
              <a:defRPr sz="2100"/>
            </a:lvl5pPr>
            <a:lvl6pPr marL="3538654" indent="0">
              <a:buNone/>
              <a:defRPr sz="2100"/>
            </a:lvl6pPr>
            <a:lvl7pPr marL="4246128" indent="0">
              <a:buNone/>
              <a:defRPr sz="2100"/>
            </a:lvl7pPr>
            <a:lvl8pPr marL="4954235" indent="0">
              <a:buNone/>
              <a:defRPr sz="2100"/>
            </a:lvl8pPr>
            <a:lvl9pPr marL="5661712"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615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89560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982" y="2046817"/>
            <a:ext cx="7191675"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4" name="Content Placeholder 3"/>
          <p:cNvSpPr>
            <a:spLocks noGrp="1"/>
          </p:cNvSpPr>
          <p:nvPr>
            <p:ph sz="half" idx="2"/>
          </p:nvPr>
        </p:nvSpPr>
        <p:spPr>
          <a:xfrm>
            <a:off x="813982"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61563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38442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30882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862" y="364218"/>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64"/>
            <a:ext cx="5354902" cy="6254751"/>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02129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07468" indent="0">
              <a:buNone/>
              <a:defRPr sz="4400"/>
            </a:lvl2pPr>
            <a:lvl3pPr marL="1415586" indent="0">
              <a:buNone/>
              <a:defRPr sz="3700"/>
            </a:lvl3pPr>
            <a:lvl4pPr marL="2123066" indent="0">
              <a:buNone/>
              <a:defRPr sz="3100"/>
            </a:lvl4pPr>
            <a:lvl5pPr marL="2831174" indent="0">
              <a:buNone/>
              <a:defRPr sz="3100"/>
            </a:lvl5pPr>
            <a:lvl6pPr marL="3538654" indent="0">
              <a:buNone/>
              <a:defRPr sz="3100"/>
            </a:lvl6pPr>
            <a:lvl7pPr marL="4246128" indent="0">
              <a:buNone/>
              <a:defRPr sz="3100"/>
            </a:lvl7pPr>
            <a:lvl8pPr marL="4954235" indent="0">
              <a:buNone/>
              <a:defRPr sz="3100"/>
            </a:lvl8pPr>
            <a:lvl9pPr marL="5661712"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85251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6341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33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33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6361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1006" indent="0" algn="ctr">
              <a:buNone/>
              <a:defRPr sz="2700"/>
            </a:lvl2pPr>
            <a:lvl3pPr marL="1201981" indent="0" algn="ctr">
              <a:buNone/>
              <a:defRPr sz="2400"/>
            </a:lvl3pPr>
            <a:lvl4pPr marL="1802987" indent="0" algn="ctr">
              <a:buNone/>
              <a:defRPr sz="2100"/>
            </a:lvl4pPr>
            <a:lvl5pPr marL="2403975" indent="0" algn="ctr">
              <a:buNone/>
              <a:defRPr sz="2100"/>
            </a:lvl5pPr>
            <a:lvl6pPr marL="3004981" indent="0" algn="ctr">
              <a:buNone/>
              <a:defRPr sz="2100"/>
            </a:lvl6pPr>
            <a:lvl7pPr marL="3605962" indent="0" algn="ctr">
              <a:buNone/>
              <a:defRPr sz="2100"/>
            </a:lvl7pPr>
            <a:lvl8pPr marL="4206956" indent="0" algn="ctr">
              <a:buNone/>
              <a:defRPr sz="2100"/>
            </a:lvl8pPr>
            <a:lvl9pPr marL="4807949"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889336"/>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1514072"/>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801"/>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434"/>
            <a:ext cx="14038600" cy="2000249"/>
          </a:xfrm>
        </p:spPr>
        <p:txBody>
          <a:bodyPr/>
          <a:lstStyle>
            <a:lvl1pPr marL="0" indent="0">
              <a:buNone/>
              <a:defRPr sz="3200">
                <a:solidFill>
                  <a:schemeClr val="tx1">
                    <a:tint val="75000"/>
                  </a:schemeClr>
                </a:solidFill>
              </a:defRPr>
            </a:lvl1pPr>
            <a:lvl2pPr marL="601006" indent="0">
              <a:buNone/>
              <a:defRPr sz="2700">
                <a:solidFill>
                  <a:schemeClr val="tx1">
                    <a:tint val="75000"/>
                  </a:schemeClr>
                </a:solidFill>
              </a:defRPr>
            </a:lvl2pPr>
            <a:lvl3pPr marL="1201981" indent="0">
              <a:buNone/>
              <a:defRPr sz="2400">
                <a:solidFill>
                  <a:schemeClr val="tx1">
                    <a:tint val="75000"/>
                  </a:schemeClr>
                </a:solidFill>
              </a:defRPr>
            </a:lvl3pPr>
            <a:lvl4pPr marL="1802987" indent="0">
              <a:buNone/>
              <a:defRPr sz="2100">
                <a:solidFill>
                  <a:schemeClr val="tx1">
                    <a:tint val="75000"/>
                  </a:schemeClr>
                </a:solidFill>
              </a:defRPr>
            </a:lvl4pPr>
            <a:lvl5pPr marL="2403975" indent="0">
              <a:buNone/>
              <a:defRPr sz="2100">
                <a:solidFill>
                  <a:schemeClr val="tx1">
                    <a:tint val="75000"/>
                  </a:schemeClr>
                </a:solidFill>
              </a:defRPr>
            </a:lvl5pPr>
            <a:lvl6pPr marL="3004981" indent="0">
              <a:buNone/>
              <a:defRPr sz="2100">
                <a:solidFill>
                  <a:schemeClr val="tx1">
                    <a:tint val="75000"/>
                  </a:schemeClr>
                </a:solidFill>
              </a:defRPr>
            </a:lvl6pPr>
            <a:lvl7pPr marL="3605962" indent="0">
              <a:buNone/>
              <a:defRPr sz="2100">
                <a:solidFill>
                  <a:schemeClr val="tx1">
                    <a:tint val="75000"/>
                  </a:schemeClr>
                </a:solidFill>
              </a:defRPr>
            </a:lvl7pPr>
            <a:lvl8pPr marL="4206956" indent="0">
              <a:buNone/>
              <a:defRPr sz="2100">
                <a:solidFill>
                  <a:schemeClr val="tx1">
                    <a:tint val="75000"/>
                  </a:schemeClr>
                </a:solidFill>
              </a:defRPr>
            </a:lvl8pPr>
            <a:lvl9pPr marL="4807949"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567972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72142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982" y="2046817"/>
            <a:ext cx="7191675"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4" name="Content Placeholder 3"/>
          <p:cNvSpPr>
            <a:spLocks noGrp="1"/>
          </p:cNvSpPr>
          <p:nvPr>
            <p:ph sz="half" idx="2"/>
          </p:nvPr>
        </p:nvSpPr>
        <p:spPr>
          <a:xfrm>
            <a:off x="813982"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07468" indent="0">
              <a:buNone/>
              <a:defRPr sz="3100" b="1"/>
            </a:lvl2pPr>
            <a:lvl3pPr marL="1415586" indent="0">
              <a:buNone/>
              <a:defRPr sz="2800" b="1"/>
            </a:lvl3pPr>
            <a:lvl4pPr marL="2123066" indent="0">
              <a:buNone/>
              <a:defRPr sz="2500" b="1"/>
            </a:lvl4pPr>
            <a:lvl5pPr marL="2831174" indent="0">
              <a:buNone/>
              <a:defRPr sz="2500" b="1"/>
            </a:lvl5pPr>
            <a:lvl6pPr marL="3538654" indent="0">
              <a:buNone/>
              <a:defRPr sz="2500" b="1"/>
            </a:lvl6pPr>
            <a:lvl7pPr marL="4246128" indent="0">
              <a:buNone/>
              <a:defRPr sz="2500" b="1"/>
            </a:lvl7pPr>
            <a:lvl8pPr marL="4954235" indent="0">
              <a:buNone/>
              <a:defRPr sz="2500" b="1"/>
            </a:lvl8pPr>
            <a:lvl9pPr marL="5661712"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1006" indent="0">
              <a:buNone/>
              <a:defRPr sz="2700" b="1"/>
            </a:lvl2pPr>
            <a:lvl3pPr marL="1201981" indent="0">
              <a:buNone/>
              <a:defRPr sz="2400" b="1"/>
            </a:lvl3pPr>
            <a:lvl4pPr marL="1802987" indent="0">
              <a:buNone/>
              <a:defRPr sz="2100" b="1"/>
            </a:lvl4pPr>
            <a:lvl5pPr marL="2403975" indent="0">
              <a:buNone/>
              <a:defRPr sz="2100" b="1"/>
            </a:lvl5pPr>
            <a:lvl6pPr marL="3004981" indent="0">
              <a:buNone/>
              <a:defRPr sz="2100" b="1"/>
            </a:lvl6pPr>
            <a:lvl7pPr marL="3605962" indent="0">
              <a:buNone/>
              <a:defRPr sz="2100" b="1"/>
            </a:lvl7pPr>
            <a:lvl8pPr marL="4206956" indent="0">
              <a:buNone/>
              <a:defRPr sz="2100" b="1"/>
            </a:lvl8pPr>
            <a:lvl9pPr marL="4807949"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1006" indent="0">
              <a:buNone/>
              <a:defRPr sz="2700" b="1"/>
            </a:lvl2pPr>
            <a:lvl3pPr marL="1201981" indent="0">
              <a:buNone/>
              <a:defRPr sz="2400" b="1"/>
            </a:lvl3pPr>
            <a:lvl4pPr marL="1802987" indent="0">
              <a:buNone/>
              <a:defRPr sz="2100" b="1"/>
            </a:lvl4pPr>
            <a:lvl5pPr marL="2403975" indent="0">
              <a:buNone/>
              <a:defRPr sz="2100" b="1"/>
            </a:lvl5pPr>
            <a:lvl6pPr marL="3004981" indent="0">
              <a:buNone/>
              <a:defRPr sz="2100" b="1"/>
            </a:lvl6pPr>
            <a:lvl7pPr marL="3605962" indent="0">
              <a:buNone/>
              <a:defRPr sz="2100" b="1"/>
            </a:lvl7pPr>
            <a:lvl8pPr marL="4206956" indent="0">
              <a:buNone/>
              <a:defRPr sz="2100" b="1"/>
            </a:lvl8pPr>
            <a:lvl9pPr marL="4807949"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3351091"/>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96860"/>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015323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89"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717"/>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89" y="2743200"/>
            <a:ext cx="5249639" cy="5082117"/>
          </a:xfrm>
        </p:spPr>
        <p:txBody>
          <a:bodyPr/>
          <a:lstStyle>
            <a:lvl1pPr marL="0" indent="0">
              <a:buNone/>
              <a:defRPr sz="2100"/>
            </a:lvl1pPr>
            <a:lvl2pPr marL="601006" indent="0">
              <a:buNone/>
              <a:defRPr sz="1900"/>
            </a:lvl2pPr>
            <a:lvl3pPr marL="1201981" indent="0">
              <a:buNone/>
              <a:defRPr sz="1600"/>
            </a:lvl3pPr>
            <a:lvl4pPr marL="1802987" indent="0">
              <a:buNone/>
              <a:defRPr sz="1300"/>
            </a:lvl4pPr>
            <a:lvl5pPr marL="2403975" indent="0">
              <a:buNone/>
              <a:defRPr sz="1300"/>
            </a:lvl5pPr>
            <a:lvl6pPr marL="3004981" indent="0">
              <a:buNone/>
              <a:defRPr sz="1300"/>
            </a:lvl6pPr>
            <a:lvl7pPr marL="3605962" indent="0">
              <a:buNone/>
              <a:defRPr sz="1300"/>
            </a:lvl7pPr>
            <a:lvl8pPr marL="4206956" indent="0">
              <a:buNone/>
              <a:defRPr sz="1300"/>
            </a:lvl8pPr>
            <a:lvl9pPr marL="4807949"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198512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89"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717"/>
            <a:ext cx="8240048" cy="6498167"/>
          </a:xfrm>
        </p:spPr>
        <p:txBody>
          <a:bodyPr/>
          <a:lstStyle>
            <a:lvl1pPr marL="0" indent="0">
              <a:buNone/>
              <a:defRPr sz="4300"/>
            </a:lvl1pPr>
            <a:lvl2pPr marL="601006" indent="0">
              <a:buNone/>
              <a:defRPr sz="3700"/>
            </a:lvl2pPr>
            <a:lvl3pPr marL="1201981" indent="0">
              <a:buNone/>
              <a:defRPr sz="3200"/>
            </a:lvl3pPr>
            <a:lvl4pPr marL="1802987" indent="0">
              <a:buNone/>
              <a:defRPr sz="2700"/>
            </a:lvl4pPr>
            <a:lvl5pPr marL="2403975" indent="0">
              <a:buNone/>
              <a:defRPr sz="2700"/>
            </a:lvl5pPr>
            <a:lvl6pPr marL="3004981" indent="0">
              <a:buNone/>
              <a:defRPr sz="2700"/>
            </a:lvl6pPr>
            <a:lvl7pPr marL="3605962" indent="0">
              <a:buNone/>
              <a:defRPr sz="2700"/>
            </a:lvl7pPr>
            <a:lvl8pPr marL="4206956" indent="0">
              <a:buNone/>
              <a:defRPr sz="2700"/>
            </a:lvl8pPr>
            <a:lvl9pPr marL="4807949" indent="0">
              <a:buNone/>
              <a:defRPr sz="2700"/>
            </a:lvl9pPr>
          </a:lstStyle>
          <a:p>
            <a:endParaRPr lang="zh-CN" altLang="en-US"/>
          </a:p>
        </p:txBody>
      </p:sp>
      <p:sp>
        <p:nvSpPr>
          <p:cNvPr id="4" name="文本占位符 3"/>
          <p:cNvSpPr>
            <a:spLocks noGrp="1"/>
          </p:cNvSpPr>
          <p:nvPr>
            <p:ph type="body" sz="half" idx="2" hasCustomPrompt="1"/>
          </p:nvPr>
        </p:nvSpPr>
        <p:spPr>
          <a:xfrm>
            <a:off x="1121289" y="2743200"/>
            <a:ext cx="5249639" cy="5082117"/>
          </a:xfrm>
        </p:spPr>
        <p:txBody>
          <a:bodyPr/>
          <a:lstStyle>
            <a:lvl1pPr marL="0" indent="0">
              <a:buNone/>
              <a:defRPr sz="2100"/>
            </a:lvl1pPr>
            <a:lvl2pPr marL="601006" indent="0">
              <a:buNone/>
              <a:defRPr sz="1900"/>
            </a:lvl2pPr>
            <a:lvl3pPr marL="1201981" indent="0">
              <a:buNone/>
              <a:defRPr sz="1600"/>
            </a:lvl3pPr>
            <a:lvl4pPr marL="1802987" indent="0">
              <a:buNone/>
              <a:defRPr sz="1300"/>
            </a:lvl4pPr>
            <a:lvl5pPr marL="2403975" indent="0">
              <a:buNone/>
              <a:defRPr sz="1300"/>
            </a:lvl5pPr>
            <a:lvl6pPr marL="3004981" indent="0">
              <a:buNone/>
              <a:defRPr sz="1300"/>
            </a:lvl6pPr>
            <a:lvl7pPr marL="3605962" indent="0">
              <a:buNone/>
              <a:defRPr sz="1300"/>
            </a:lvl7pPr>
            <a:lvl8pPr marL="4206956" indent="0">
              <a:buNone/>
              <a:defRPr sz="1300"/>
            </a:lvl8pPr>
            <a:lvl9pPr marL="4807949"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15407"/>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868415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4850108"/>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227951"/>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1166" indent="0" algn="ctr">
              <a:buNone/>
              <a:defRPr sz="2700"/>
            </a:lvl2pPr>
            <a:lvl3pPr marL="1202304" indent="0" algn="ctr">
              <a:buNone/>
              <a:defRPr sz="2400"/>
            </a:lvl3pPr>
            <a:lvl4pPr marL="1803470" indent="0" algn="ctr">
              <a:buNone/>
              <a:defRPr sz="2100"/>
            </a:lvl4pPr>
            <a:lvl5pPr marL="2404619" indent="0" algn="ctr">
              <a:buNone/>
              <a:defRPr sz="2100"/>
            </a:lvl5pPr>
            <a:lvl6pPr marL="3005787" indent="0" algn="ctr">
              <a:buNone/>
              <a:defRPr sz="2100"/>
            </a:lvl6pPr>
            <a:lvl7pPr marL="3606929" indent="0" algn="ctr">
              <a:buNone/>
              <a:defRPr sz="2100"/>
            </a:lvl7pPr>
            <a:lvl8pPr marL="4208085" indent="0" algn="ctr">
              <a:buNone/>
              <a:defRPr sz="2100"/>
            </a:lvl8pPr>
            <a:lvl9pPr marL="4809238"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35940677"/>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870211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t>‹#›</a:t>
            </a:fld>
            <a:endParaRPr lang="en-US"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98"/>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432"/>
            <a:ext cx="14038600" cy="2000249"/>
          </a:xfrm>
        </p:spPr>
        <p:txBody>
          <a:bodyPr/>
          <a:lstStyle>
            <a:lvl1pPr marL="0" indent="0">
              <a:buNone/>
              <a:defRPr sz="3200">
                <a:solidFill>
                  <a:schemeClr val="tx1">
                    <a:tint val="75000"/>
                  </a:schemeClr>
                </a:solidFill>
              </a:defRPr>
            </a:lvl1pPr>
            <a:lvl2pPr marL="601166" indent="0">
              <a:buNone/>
              <a:defRPr sz="2700">
                <a:solidFill>
                  <a:schemeClr val="tx1">
                    <a:tint val="75000"/>
                  </a:schemeClr>
                </a:solidFill>
              </a:defRPr>
            </a:lvl2pPr>
            <a:lvl3pPr marL="1202304" indent="0">
              <a:buNone/>
              <a:defRPr sz="2400">
                <a:solidFill>
                  <a:schemeClr val="tx1">
                    <a:tint val="75000"/>
                  </a:schemeClr>
                </a:solidFill>
              </a:defRPr>
            </a:lvl3pPr>
            <a:lvl4pPr marL="1803470" indent="0">
              <a:buNone/>
              <a:defRPr sz="2100">
                <a:solidFill>
                  <a:schemeClr val="tx1">
                    <a:tint val="75000"/>
                  </a:schemeClr>
                </a:solidFill>
              </a:defRPr>
            </a:lvl4pPr>
            <a:lvl5pPr marL="2404619" indent="0">
              <a:buNone/>
              <a:defRPr sz="2100">
                <a:solidFill>
                  <a:schemeClr val="tx1">
                    <a:tint val="75000"/>
                  </a:schemeClr>
                </a:solidFill>
              </a:defRPr>
            </a:lvl5pPr>
            <a:lvl6pPr marL="3005787" indent="0">
              <a:buNone/>
              <a:defRPr sz="2100">
                <a:solidFill>
                  <a:schemeClr val="tx1">
                    <a:tint val="75000"/>
                  </a:schemeClr>
                </a:solidFill>
              </a:defRPr>
            </a:lvl6pPr>
            <a:lvl7pPr marL="3606929" indent="0">
              <a:buNone/>
              <a:defRPr sz="2100">
                <a:solidFill>
                  <a:schemeClr val="tx1">
                    <a:tint val="75000"/>
                  </a:schemeClr>
                </a:solidFill>
              </a:defRPr>
            </a:lvl7pPr>
            <a:lvl8pPr marL="4208085" indent="0">
              <a:buNone/>
              <a:defRPr sz="2100">
                <a:solidFill>
                  <a:schemeClr val="tx1">
                    <a:tint val="75000"/>
                  </a:schemeClr>
                </a:solidFill>
              </a:defRPr>
            </a:lvl8pPr>
            <a:lvl9pPr marL="4809238"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8790055"/>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8246394"/>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1166" indent="0">
              <a:buNone/>
              <a:defRPr sz="2700" b="1"/>
            </a:lvl2pPr>
            <a:lvl3pPr marL="1202304" indent="0">
              <a:buNone/>
              <a:defRPr sz="2400" b="1"/>
            </a:lvl3pPr>
            <a:lvl4pPr marL="1803470" indent="0">
              <a:buNone/>
              <a:defRPr sz="2100" b="1"/>
            </a:lvl4pPr>
            <a:lvl5pPr marL="2404619" indent="0">
              <a:buNone/>
              <a:defRPr sz="2100" b="1"/>
            </a:lvl5pPr>
            <a:lvl6pPr marL="3005787" indent="0">
              <a:buNone/>
              <a:defRPr sz="2100" b="1"/>
            </a:lvl6pPr>
            <a:lvl7pPr marL="3606929" indent="0">
              <a:buNone/>
              <a:defRPr sz="2100" b="1"/>
            </a:lvl7pPr>
            <a:lvl8pPr marL="4208085" indent="0">
              <a:buNone/>
              <a:defRPr sz="2100" b="1"/>
            </a:lvl8pPr>
            <a:lvl9pPr marL="4809238"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1166" indent="0">
              <a:buNone/>
              <a:defRPr sz="2700" b="1"/>
            </a:lvl2pPr>
            <a:lvl3pPr marL="1202304" indent="0">
              <a:buNone/>
              <a:defRPr sz="2400" b="1"/>
            </a:lvl3pPr>
            <a:lvl4pPr marL="1803470" indent="0">
              <a:buNone/>
              <a:defRPr sz="2100" b="1"/>
            </a:lvl4pPr>
            <a:lvl5pPr marL="2404619" indent="0">
              <a:buNone/>
              <a:defRPr sz="2100" b="1"/>
            </a:lvl5pPr>
            <a:lvl6pPr marL="3005787" indent="0">
              <a:buNone/>
              <a:defRPr sz="2100" b="1"/>
            </a:lvl6pPr>
            <a:lvl7pPr marL="3606929" indent="0">
              <a:buNone/>
              <a:defRPr sz="2100" b="1"/>
            </a:lvl7pPr>
            <a:lvl8pPr marL="4208085" indent="0">
              <a:buNone/>
              <a:defRPr sz="2100" b="1"/>
            </a:lvl8pPr>
            <a:lvl9pPr marL="4809238"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5122650"/>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8702837"/>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459666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86"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714"/>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86" y="2743200"/>
            <a:ext cx="5249639" cy="5082117"/>
          </a:xfrm>
        </p:spPr>
        <p:txBody>
          <a:bodyPr/>
          <a:lstStyle>
            <a:lvl1pPr marL="0" indent="0">
              <a:buNone/>
              <a:defRPr sz="2100"/>
            </a:lvl1pPr>
            <a:lvl2pPr marL="601166" indent="0">
              <a:buNone/>
              <a:defRPr sz="1900"/>
            </a:lvl2pPr>
            <a:lvl3pPr marL="1202304" indent="0">
              <a:buNone/>
              <a:defRPr sz="1600"/>
            </a:lvl3pPr>
            <a:lvl4pPr marL="1803470" indent="0">
              <a:buNone/>
              <a:defRPr sz="1300"/>
            </a:lvl4pPr>
            <a:lvl5pPr marL="2404619" indent="0">
              <a:buNone/>
              <a:defRPr sz="1300"/>
            </a:lvl5pPr>
            <a:lvl6pPr marL="3005787" indent="0">
              <a:buNone/>
              <a:defRPr sz="1300"/>
            </a:lvl6pPr>
            <a:lvl7pPr marL="3606929" indent="0">
              <a:buNone/>
              <a:defRPr sz="1300"/>
            </a:lvl7pPr>
            <a:lvl8pPr marL="4208085" indent="0">
              <a:buNone/>
              <a:defRPr sz="1300"/>
            </a:lvl8pPr>
            <a:lvl9pPr marL="48092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6525602"/>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86"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714"/>
            <a:ext cx="8240048" cy="6498167"/>
          </a:xfrm>
        </p:spPr>
        <p:txBody>
          <a:bodyPr/>
          <a:lstStyle>
            <a:lvl1pPr marL="0" indent="0">
              <a:buNone/>
              <a:defRPr sz="4300"/>
            </a:lvl1pPr>
            <a:lvl2pPr marL="601166" indent="0">
              <a:buNone/>
              <a:defRPr sz="3700"/>
            </a:lvl2pPr>
            <a:lvl3pPr marL="1202304" indent="0">
              <a:buNone/>
              <a:defRPr sz="3200"/>
            </a:lvl3pPr>
            <a:lvl4pPr marL="1803470" indent="0">
              <a:buNone/>
              <a:defRPr sz="2700"/>
            </a:lvl4pPr>
            <a:lvl5pPr marL="2404619" indent="0">
              <a:buNone/>
              <a:defRPr sz="2700"/>
            </a:lvl5pPr>
            <a:lvl6pPr marL="3005787" indent="0">
              <a:buNone/>
              <a:defRPr sz="2700"/>
            </a:lvl6pPr>
            <a:lvl7pPr marL="3606929" indent="0">
              <a:buNone/>
              <a:defRPr sz="2700"/>
            </a:lvl7pPr>
            <a:lvl8pPr marL="4208085" indent="0">
              <a:buNone/>
              <a:defRPr sz="2700"/>
            </a:lvl8pPr>
            <a:lvl9pPr marL="4809238" indent="0">
              <a:buNone/>
              <a:defRPr sz="2700"/>
            </a:lvl9pPr>
          </a:lstStyle>
          <a:p>
            <a:endParaRPr lang="zh-CN" altLang="en-US"/>
          </a:p>
        </p:txBody>
      </p:sp>
      <p:sp>
        <p:nvSpPr>
          <p:cNvPr id="4" name="文本占位符 3"/>
          <p:cNvSpPr>
            <a:spLocks noGrp="1"/>
          </p:cNvSpPr>
          <p:nvPr>
            <p:ph type="body" sz="half" idx="2" hasCustomPrompt="1"/>
          </p:nvPr>
        </p:nvSpPr>
        <p:spPr>
          <a:xfrm>
            <a:off x="1121286" y="2743200"/>
            <a:ext cx="5249639" cy="5082117"/>
          </a:xfrm>
        </p:spPr>
        <p:txBody>
          <a:bodyPr/>
          <a:lstStyle>
            <a:lvl1pPr marL="0" indent="0">
              <a:buNone/>
              <a:defRPr sz="2100"/>
            </a:lvl1pPr>
            <a:lvl2pPr marL="601166" indent="0">
              <a:buNone/>
              <a:defRPr sz="1900"/>
            </a:lvl2pPr>
            <a:lvl3pPr marL="1202304" indent="0">
              <a:buNone/>
              <a:defRPr sz="1600"/>
            </a:lvl3pPr>
            <a:lvl4pPr marL="1803470" indent="0">
              <a:buNone/>
              <a:defRPr sz="1300"/>
            </a:lvl4pPr>
            <a:lvl5pPr marL="2404619" indent="0">
              <a:buNone/>
              <a:defRPr sz="1300"/>
            </a:lvl5pPr>
            <a:lvl6pPr marL="3005787" indent="0">
              <a:buNone/>
              <a:defRPr sz="1300"/>
            </a:lvl6pPr>
            <a:lvl7pPr marL="3606929" indent="0">
              <a:buNone/>
              <a:defRPr sz="1300"/>
            </a:lvl7pPr>
            <a:lvl8pPr marL="4208085" indent="0">
              <a:buNone/>
              <a:defRPr sz="1300"/>
            </a:lvl8pPr>
            <a:lvl9pPr marL="4809238"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70631890"/>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4495090"/>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1039355"/>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84920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t>‹#›</a:t>
            </a:fld>
            <a:endParaRPr lang="en-US"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708"/>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7" y="5181600"/>
            <a:ext cx="11393647" cy="2336800"/>
          </a:xfrm>
        </p:spPr>
        <p:txBody>
          <a:bodyPr/>
          <a:lstStyle>
            <a:lvl1pPr marL="0" indent="0" algn="ctr">
              <a:buNone/>
              <a:defRPr/>
            </a:lvl1pPr>
            <a:lvl2pPr marL="707942" indent="0" algn="ctr">
              <a:buNone/>
              <a:defRPr/>
            </a:lvl2pPr>
            <a:lvl3pPr marL="1416538" indent="0" algn="ctr">
              <a:buNone/>
              <a:defRPr/>
            </a:lvl3pPr>
            <a:lvl4pPr marL="2124496" indent="0" algn="ctr">
              <a:buNone/>
              <a:defRPr/>
            </a:lvl4pPr>
            <a:lvl5pPr marL="2833069" indent="0" algn="ctr">
              <a:buNone/>
              <a:defRPr/>
            </a:lvl5pPr>
            <a:lvl6pPr marL="3541035" indent="0" algn="ctr">
              <a:buNone/>
              <a:defRPr/>
            </a:lvl6pPr>
            <a:lvl7pPr marL="4248987" indent="0" algn="ctr">
              <a:buNone/>
              <a:defRPr/>
            </a:lvl7pPr>
            <a:lvl8pPr marL="4957566" indent="0" algn="ctr">
              <a:buNone/>
              <a:defRPr/>
            </a:lvl8pPr>
            <a:lvl9pPr marL="5665517"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99679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508790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2" y="3875631"/>
            <a:ext cx="13835142" cy="2000249"/>
          </a:xfrm>
        </p:spPr>
        <p:txBody>
          <a:bodyPr anchor="b"/>
          <a:lstStyle>
            <a:lvl1pPr marL="0" indent="0">
              <a:buNone/>
              <a:defRPr sz="3100"/>
            </a:lvl1pPr>
            <a:lvl2pPr marL="707942" indent="0">
              <a:buNone/>
              <a:defRPr sz="2800"/>
            </a:lvl2pPr>
            <a:lvl3pPr marL="1416538" indent="0">
              <a:buNone/>
              <a:defRPr sz="2500"/>
            </a:lvl3pPr>
            <a:lvl4pPr marL="2124496" indent="0">
              <a:buNone/>
              <a:defRPr sz="2100"/>
            </a:lvl4pPr>
            <a:lvl5pPr marL="2833069" indent="0">
              <a:buNone/>
              <a:defRPr sz="2100"/>
            </a:lvl5pPr>
            <a:lvl6pPr marL="3541035" indent="0">
              <a:buNone/>
              <a:defRPr sz="2100"/>
            </a:lvl6pPr>
            <a:lvl7pPr marL="4248987" indent="0">
              <a:buNone/>
              <a:defRPr sz="2100"/>
            </a:lvl7pPr>
            <a:lvl8pPr marL="4957566" indent="0">
              <a:buNone/>
              <a:defRPr sz="2100"/>
            </a:lvl8pPr>
            <a:lvl9pPr marL="5665517" indent="0">
              <a:buNone/>
              <a:defRPr sz="21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61371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23"/>
            <a:ext cx="7188848" cy="6034617"/>
          </a:xfrm>
        </p:spPr>
        <p:txBody>
          <a:bodyPr/>
          <a:lstStyle>
            <a:lvl1pPr>
              <a:defRPr sz="44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56482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971" y="2046817"/>
            <a:ext cx="7191675" cy="853016"/>
          </a:xfrm>
        </p:spPr>
        <p:txBody>
          <a:bodyPr anchor="b"/>
          <a:lstStyle>
            <a:lvl1pPr marL="0" indent="0">
              <a:buNone/>
              <a:defRPr sz="3700" b="1"/>
            </a:lvl1pPr>
            <a:lvl2pPr marL="707942" indent="0">
              <a:buNone/>
              <a:defRPr sz="3100" b="1"/>
            </a:lvl2pPr>
            <a:lvl3pPr marL="1416538" indent="0">
              <a:buNone/>
              <a:defRPr sz="2800" b="1"/>
            </a:lvl3pPr>
            <a:lvl4pPr marL="2124496" indent="0">
              <a:buNone/>
              <a:defRPr sz="2500" b="1"/>
            </a:lvl4pPr>
            <a:lvl5pPr marL="2833069" indent="0">
              <a:buNone/>
              <a:defRPr sz="2500" b="1"/>
            </a:lvl5pPr>
            <a:lvl6pPr marL="3541035" indent="0">
              <a:buNone/>
              <a:defRPr sz="2500" b="1"/>
            </a:lvl6pPr>
            <a:lvl7pPr marL="4248987" indent="0">
              <a:buNone/>
              <a:defRPr sz="2500" b="1"/>
            </a:lvl7pPr>
            <a:lvl8pPr marL="4957566" indent="0">
              <a:buNone/>
              <a:defRPr sz="2500" b="1"/>
            </a:lvl8pPr>
            <a:lvl9pPr marL="5665517" indent="0">
              <a:buNone/>
              <a:defRPr sz="2500" b="1"/>
            </a:lvl9pPr>
          </a:lstStyle>
          <a:p>
            <a:pPr lvl="0"/>
            <a:r>
              <a:rPr lang="en-US"/>
              <a:t>Click to edit Master text styles</a:t>
            </a:r>
          </a:p>
        </p:txBody>
      </p:sp>
      <p:sp>
        <p:nvSpPr>
          <p:cNvPr id="4" name="Content Placeholder 3"/>
          <p:cNvSpPr>
            <a:spLocks noGrp="1"/>
          </p:cNvSpPr>
          <p:nvPr>
            <p:ph sz="half" idx="2"/>
          </p:nvPr>
        </p:nvSpPr>
        <p:spPr>
          <a:xfrm>
            <a:off x="813971" y="2899833"/>
            <a:ext cx="7191675"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8" y="2046817"/>
            <a:ext cx="7194500" cy="853016"/>
          </a:xfrm>
        </p:spPr>
        <p:txBody>
          <a:bodyPr anchor="b"/>
          <a:lstStyle>
            <a:lvl1pPr marL="0" indent="0">
              <a:buNone/>
              <a:defRPr sz="3700" b="1"/>
            </a:lvl1pPr>
            <a:lvl2pPr marL="707942" indent="0">
              <a:buNone/>
              <a:defRPr sz="3100" b="1"/>
            </a:lvl2pPr>
            <a:lvl3pPr marL="1416538" indent="0">
              <a:buNone/>
              <a:defRPr sz="2800" b="1"/>
            </a:lvl3pPr>
            <a:lvl4pPr marL="2124496" indent="0">
              <a:buNone/>
              <a:defRPr sz="2500" b="1"/>
            </a:lvl4pPr>
            <a:lvl5pPr marL="2833069" indent="0">
              <a:buNone/>
              <a:defRPr sz="2500" b="1"/>
            </a:lvl5pPr>
            <a:lvl6pPr marL="3541035" indent="0">
              <a:buNone/>
              <a:defRPr sz="2500" b="1"/>
            </a:lvl6pPr>
            <a:lvl7pPr marL="4248987" indent="0">
              <a:buNone/>
              <a:defRPr sz="2500" b="1"/>
            </a:lvl7pPr>
            <a:lvl8pPr marL="4957566" indent="0">
              <a:buNone/>
              <a:defRPr sz="2500" b="1"/>
            </a:lvl8pPr>
            <a:lvl9pPr marL="5665517"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8" y="2899833"/>
            <a:ext cx="7194500" cy="5268384"/>
          </a:xfrm>
        </p:spPr>
        <p:txBody>
          <a:bodyPr/>
          <a:lstStyle>
            <a:lvl1pPr>
              <a:defRPr sz="37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91870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9932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9491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851" y="364207"/>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64"/>
            <a:ext cx="5354902" cy="6254751"/>
          </a:xfrm>
        </p:spPr>
        <p:txBody>
          <a:bodyPr/>
          <a:lstStyle>
            <a:lvl1pPr marL="0" indent="0">
              <a:buNone/>
              <a:defRPr sz="2100"/>
            </a:lvl1pPr>
            <a:lvl2pPr marL="707942" indent="0">
              <a:buNone/>
              <a:defRPr sz="1900"/>
            </a:lvl2pPr>
            <a:lvl3pPr marL="1416538" indent="0">
              <a:buNone/>
              <a:defRPr sz="1600"/>
            </a:lvl3pPr>
            <a:lvl4pPr marL="2124496" indent="0">
              <a:buNone/>
              <a:defRPr sz="1300"/>
            </a:lvl4pPr>
            <a:lvl5pPr marL="2833069" indent="0">
              <a:buNone/>
              <a:defRPr sz="1300"/>
            </a:lvl5pPr>
            <a:lvl6pPr marL="3541035" indent="0">
              <a:buNone/>
              <a:defRPr sz="1300"/>
            </a:lvl6pPr>
            <a:lvl7pPr marL="4248987" indent="0">
              <a:buNone/>
              <a:defRPr sz="1300"/>
            </a:lvl7pPr>
            <a:lvl8pPr marL="4957566" indent="0">
              <a:buNone/>
              <a:defRPr sz="1300"/>
            </a:lvl8pPr>
            <a:lvl9pPr marL="5665517"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4760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07942" indent="0">
              <a:buNone/>
              <a:defRPr sz="4400"/>
            </a:lvl2pPr>
            <a:lvl3pPr marL="1416538" indent="0">
              <a:buNone/>
              <a:defRPr sz="3700"/>
            </a:lvl3pPr>
            <a:lvl4pPr marL="2124496" indent="0">
              <a:buNone/>
              <a:defRPr sz="3100"/>
            </a:lvl4pPr>
            <a:lvl5pPr marL="2833069" indent="0">
              <a:buNone/>
              <a:defRPr sz="3100"/>
            </a:lvl5pPr>
            <a:lvl6pPr marL="3541035" indent="0">
              <a:buNone/>
              <a:defRPr sz="3100"/>
            </a:lvl6pPr>
            <a:lvl7pPr marL="4248987" indent="0">
              <a:buNone/>
              <a:defRPr sz="3100"/>
            </a:lvl7pPr>
            <a:lvl8pPr marL="4957566" indent="0">
              <a:buNone/>
              <a:defRPr sz="3100"/>
            </a:lvl8pPr>
            <a:lvl9pPr marL="5665517"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07942" indent="0">
              <a:buNone/>
              <a:defRPr sz="1900"/>
            </a:lvl2pPr>
            <a:lvl3pPr marL="1416538" indent="0">
              <a:buNone/>
              <a:defRPr sz="1600"/>
            </a:lvl3pPr>
            <a:lvl4pPr marL="2124496" indent="0">
              <a:buNone/>
              <a:defRPr sz="1300"/>
            </a:lvl4pPr>
            <a:lvl5pPr marL="2833069" indent="0">
              <a:buNone/>
              <a:defRPr sz="1300"/>
            </a:lvl5pPr>
            <a:lvl6pPr marL="3541035" indent="0">
              <a:buNone/>
              <a:defRPr sz="1300"/>
            </a:lvl6pPr>
            <a:lvl7pPr marL="4248987" indent="0">
              <a:buNone/>
              <a:defRPr sz="1300"/>
            </a:lvl7pPr>
            <a:lvl8pPr marL="4957566" indent="0">
              <a:buNone/>
              <a:defRPr sz="1300"/>
            </a:lvl8pPr>
            <a:lvl9pPr marL="5665517"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090492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507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862" y="364218"/>
            <a:ext cx="9099093" cy="7804151"/>
          </a:xfrm>
        </p:spPr>
        <p:txBody>
          <a:bodyPr/>
          <a:lstStyle>
            <a:lvl1pPr>
              <a:defRPr sz="4900"/>
            </a:lvl1pPr>
            <a:lvl2pPr>
              <a:defRPr sz="4400"/>
            </a:lvl2pPr>
            <a:lvl3pPr>
              <a:defRPr sz="37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564"/>
            <a:ext cx="5354902" cy="6254751"/>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t>‹#›</a:t>
            </a:fld>
            <a:endParaRPr lang="en-US"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325"/>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325"/>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04333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2777" indent="0" algn="ctr">
              <a:buNone/>
              <a:defRPr sz="2700"/>
            </a:lvl2pPr>
            <a:lvl3pPr marL="1205533" indent="0" algn="ctr">
              <a:buNone/>
              <a:defRPr sz="2400"/>
            </a:lvl3pPr>
            <a:lvl4pPr marL="1808313" indent="0" algn="ctr">
              <a:buNone/>
              <a:defRPr sz="2100"/>
            </a:lvl4pPr>
            <a:lvl5pPr marL="2411079" indent="0" algn="ctr">
              <a:buNone/>
              <a:defRPr sz="2100"/>
            </a:lvl5pPr>
            <a:lvl6pPr marL="3013850" indent="0" algn="ctr">
              <a:buNone/>
              <a:defRPr sz="2100"/>
            </a:lvl6pPr>
            <a:lvl7pPr marL="3616612" indent="0" algn="ctr">
              <a:buNone/>
              <a:defRPr sz="2100"/>
            </a:lvl7pPr>
            <a:lvl8pPr marL="4219386" indent="0" algn="ctr">
              <a:buNone/>
              <a:defRPr sz="2100"/>
            </a:lvl8pPr>
            <a:lvl9pPr marL="4822152"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3156963"/>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9013501"/>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72"/>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405"/>
            <a:ext cx="14038600" cy="2000249"/>
          </a:xfrm>
        </p:spPr>
        <p:txBody>
          <a:bodyPr/>
          <a:lstStyle>
            <a:lvl1pPr marL="0" indent="0">
              <a:buNone/>
              <a:defRPr sz="3200">
                <a:solidFill>
                  <a:schemeClr val="tx1">
                    <a:tint val="75000"/>
                  </a:schemeClr>
                </a:solidFill>
              </a:defRPr>
            </a:lvl1pPr>
            <a:lvl2pPr marL="602777" indent="0">
              <a:buNone/>
              <a:defRPr sz="2700">
                <a:solidFill>
                  <a:schemeClr val="tx1">
                    <a:tint val="75000"/>
                  </a:schemeClr>
                </a:solidFill>
              </a:defRPr>
            </a:lvl2pPr>
            <a:lvl3pPr marL="1205533" indent="0">
              <a:buNone/>
              <a:defRPr sz="2400">
                <a:solidFill>
                  <a:schemeClr val="tx1">
                    <a:tint val="75000"/>
                  </a:schemeClr>
                </a:solidFill>
              </a:defRPr>
            </a:lvl3pPr>
            <a:lvl4pPr marL="1808313" indent="0">
              <a:buNone/>
              <a:defRPr sz="2100">
                <a:solidFill>
                  <a:schemeClr val="tx1">
                    <a:tint val="75000"/>
                  </a:schemeClr>
                </a:solidFill>
              </a:defRPr>
            </a:lvl4pPr>
            <a:lvl5pPr marL="2411079" indent="0">
              <a:buNone/>
              <a:defRPr sz="2100">
                <a:solidFill>
                  <a:schemeClr val="tx1">
                    <a:tint val="75000"/>
                  </a:schemeClr>
                </a:solidFill>
              </a:defRPr>
            </a:lvl5pPr>
            <a:lvl6pPr marL="3013850" indent="0">
              <a:buNone/>
              <a:defRPr sz="2100">
                <a:solidFill>
                  <a:schemeClr val="tx1">
                    <a:tint val="75000"/>
                  </a:schemeClr>
                </a:solidFill>
              </a:defRPr>
            </a:lvl6pPr>
            <a:lvl7pPr marL="3616612" indent="0">
              <a:buNone/>
              <a:defRPr sz="2100">
                <a:solidFill>
                  <a:schemeClr val="tx1">
                    <a:tint val="75000"/>
                  </a:schemeClr>
                </a:solidFill>
              </a:defRPr>
            </a:lvl7pPr>
            <a:lvl8pPr marL="4219386" indent="0">
              <a:buNone/>
              <a:defRPr sz="2100">
                <a:solidFill>
                  <a:schemeClr val="tx1">
                    <a:tint val="75000"/>
                  </a:schemeClr>
                </a:solidFill>
              </a:defRPr>
            </a:lvl8pPr>
            <a:lvl9pPr marL="4822152"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9880832"/>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8574273"/>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2777" indent="0">
              <a:buNone/>
              <a:defRPr sz="2700" b="1"/>
            </a:lvl2pPr>
            <a:lvl3pPr marL="1205533" indent="0">
              <a:buNone/>
              <a:defRPr sz="2400" b="1"/>
            </a:lvl3pPr>
            <a:lvl4pPr marL="1808313" indent="0">
              <a:buNone/>
              <a:defRPr sz="2100" b="1"/>
            </a:lvl4pPr>
            <a:lvl5pPr marL="2411079" indent="0">
              <a:buNone/>
              <a:defRPr sz="2100" b="1"/>
            </a:lvl5pPr>
            <a:lvl6pPr marL="3013850" indent="0">
              <a:buNone/>
              <a:defRPr sz="2100" b="1"/>
            </a:lvl6pPr>
            <a:lvl7pPr marL="3616612" indent="0">
              <a:buNone/>
              <a:defRPr sz="2100" b="1"/>
            </a:lvl7pPr>
            <a:lvl8pPr marL="4219386" indent="0">
              <a:buNone/>
              <a:defRPr sz="2100" b="1"/>
            </a:lvl8pPr>
            <a:lvl9pPr marL="4822152"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2777" indent="0">
              <a:buNone/>
              <a:defRPr sz="2700" b="1"/>
            </a:lvl2pPr>
            <a:lvl3pPr marL="1205533" indent="0">
              <a:buNone/>
              <a:defRPr sz="2400" b="1"/>
            </a:lvl3pPr>
            <a:lvl4pPr marL="1808313" indent="0">
              <a:buNone/>
              <a:defRPr sz="2100" b="1"/>
            </a:lvl4pPr>
            <a:lvl5pPr marL="2411079" indent="0">
              <a:buNone/>
              <a:defRPr sz="2100" b="1"/>
            </a:lvl5pPr>
            <a:lvl6pPr marL="3013850" indent="0">
              <a:buNone/>
              <a:defRPr sz="2100" b="1"/>
            </a:lvl6pPr>
            <a:lvl7pPr marL="3616612" indent="0">
              <a:buNone/>
              <a:defRPr sz="2100" b="1"/>
            </a:lvl7pPr>
            <a:lvl8pPr marL="4219386" indent="0">
              <a:buNone/>
              <a:defRPr sz="2100" b="1"/>
            </a:lvl8pPr>
            <a:lvl9pPr marL="4822152"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766228"/>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69230388"/>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9314869"/>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60" y="609600"/>
            <a:ext cx="5249639" cy="2133600"/>
          </a:xfrm>
        </p:spPr>
        <p:txBody>
          <a:bodyPr anchor="b"/>
          <a:lstStyle>
            <a:lvl1pPr>
              <a:defRPr sz="4300"/>
            </a:lvl1pPr>
          </a:lstStyle>
          <a:p>
            <a:r>
              <a:rPr lang="zh-CN" altLang="en-US"/>
              <a:t>单击此处编辑母版标题样式</a:t>
            </a:r>
          </a:p>
        </p:txBody>
      </p:sp>
      <p:sp>
        <p:nvSpPr>
          <p:cNvPr id="3" name="内容占位符 2"/>
          <p:cNvSpPr>
            <a:spLocks noGrp="1"/>
          </p:cNvSpPr>
          <p:nvPr>
            <p:ph idx="1" hasCustomPrompt="1"/>
          </p:nvPr>
        </p:nvSpPr>
        <p:spPr>
          <a:xfrm>
            <a:off x="6919691" y="1316687"/>
            <a:ext cx="8240048" cy="6498167"/>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121260" y="2743200"/>
            <a:ext cx="5249639" cy="5082117"/>
          </a:xfrm>
        </p:spPr>
        <p:txBody>
          <a:bodyPr/>
          <a:lstStyle>
            <a:lvl1pPr marL="0" indent="0">
              <a:buNone/>
              <a:defRPr sz="2100"/>
            </a:lvl1pPr>
            <a:lvl2pPr marL="602777" indent="0">
              <a:buNone/>
              <a:defRPr sz="1900"/>
            </a:lvl2pPr>
            <a:lvl3pPr marL="1205533" indent="0">
              <a:buNone/>
              <a:defRPr sz="1600"/>
            </a:lvl3pPr>
            <a:lvl4pPr marL="1808313" indent="0">
              <a:buNone/>
              <a:defRPr sz="1300"/>
            </a:lvl4pPr>
            <a:lvl5pPr marL="2411079" indent="0">
              <a:buNone/>
              <a:defRPr sz="1300"/>
            </a:lvl5pPr>
            <a:lvl6pPr marL="3013850" indent="0">
              <a:buNone/>
              <a:defRPr sz="1300"/>
            </a:lvl6pPr>
            <a:lvl7pPr marL="3616612" indent="0">
              <a:buNone/>
              <a:defRPr sz="1300"/>
            </a:lvl7pPr>
            <a:lvl8pPr marL="4219386" indent="0">
              <a:buNone/>
              <a:defRPr sz="1300"/>
            </a:lvl8pPr>
            <a:lvl9pPr marL="482215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8694191"/>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260" y="609600"/>
            <a:ext cx="5249639" cy="2133600"/>
          </a:xfrm>
        </p:spPr>
        <p:txBody>
          <a:bodyPr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691" y="1316687"/>
            <a:ext cx="8240048" cy="6498167"/>
          </a:xfrm>
        </p:spPr>
        <p:txBody>
          <a:bodyPr/>
          <a:lstStyle>
            <a:lvl1pPr marL="0" indent="0">
              <a:buNone/>
              <a:defRPr sz="4300"/>
            </a:lvl1pPr>
            <a:lvl2pPr marL="602777" indent="0">
              <a:buNone/>
              <a:defRPr sz="3700"/>
            </a:lvl2pPr>
            <a:lvl3pPr marL="1205533" indent="0">
              <a:buNone/>
              <a:defRPr sz="3200"/>
            </a:lvl3pPr>
            <a:lvl4pPr marL="1808313" indent="0">
              <a:buNone/>
              <a:defRPr sz="2700"/>
            </a:lvl4pPr>
            <a:lvl5pPr marL="2411079" indent="0">
              <a:buNone/>
              <a:defRPr sz="2700"/>
            </a:lvl5pPr>
            <a:lvl6pPr marL="3013850" indent="0">
              <a:buNone/>
              <a:defRPr sz="2700"/>
            </a:lvl6pPr>
            <a:lvl7pPr marL="3616612" indent="0">
              <a:buNone/>
              <a:defRPr sz="2700"/>
            </a:lvl7pPr>
            <a:lvl8pPr marL="4219386" indent="0">
              <a:buNone/>
              <a:defRPr sz="2700"/>
            </a:lvl8pPr>
            <a:lvl9pPr marL="4822152" indent="0">
              <a:buNone/>
              <a:defRPr sz="2700"/>
            </a:lvl9pPr>
          </a:lstStyle>
          <a:p>
            <a:endParaRPr lang="zh-CN" altLang="en-US"/>
          </a:p>
        </p:txBody>
      </p:sp>
      <p:sp>
        <p:nvSpPr>
          <p:cNvPr id="4" name="文本占位符 3"/>
          <p:cNvSpPr>
            <a:spLocks noGrp="1"/>
          </p:cNvSpPr>
          <p:nvPr>
            <p:ph type="body" sz="half" idx="2" hasCustomPrompt="1"/>
          </p:nvPr>
        </p:nvSpPr>
        <p:spPr>
          <a:xfrm>
            <a:off x="1121260" y="2743200"/>
            <a:ext cx="5249639" cy="5082117"/>
          </a:xfrm>
        </p:spPr>
        <p:txBody>
          <a:bodyPr/>
          <a:lstStyle>
            <a:lvl1pPr marL="0" indent="0">
              <a:buNone/>
              <a:defRPr sz="2100"/>
            </a:lvl1pPr>
            <a:lvl2pPr marL="602777" indent="0">
              <a:buNone/>
              <a:defRPr sz="1900"/>
            </a:lvl2pPr>
            <a:lvl3pPr marL="1205533" indent="0">
              <a:buNone/>
              <a:defRPr sz="1600"/>
            </a:lvl3pPr>
            <a:lvl4pPr marL="1808313" indent="0">
              <a:buNone/>
              <a:defRPr sz="1300"/>
            </a:lvl4pPr>
            <a:lvl5pPr marL="2411079" indent="0">
              <a:buNone/>
              <a:defRPr sz="1300"/>
            </a:lvl5pPr>
            <a:lvl6pPr marL="3013850" indent="0">
              <a:buNone/>
              <a:defRPr sz="1300"/>
            </a:lvl6pPr>
            <a:lvl7pPr marL="3616612" indent="0">
              <a:buNone/>
              <a:defRPr sz="1300"/>
            </a:lvl7pPr>
            <a:lvl8pPr marL="4219386" indent="0">
              <a:buNone/>
              <a:defRPr sz="1300"/>
            </a:lvl8pPr>
            <a:lvl9pPr marL="4822152" indent="0">
              <a:buNone/>
              <a:defRPr sz="13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796676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7"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7" y="817033"/>
            <a:ext cx="9765983" cy="5486400"/>
          </a:xfrm>
        </p:spPr>
        <p:txBody>
          <a:bodyPr/>
          <a:lstStyle>
            <a:lvl1pPr marL="0" indent="0">
              <a:buNone/>
              <a:defRPr sz="4900"/>
            </a:lvl1pPr>
            <a:lvl2pPr marL="707468" indent="0">
              <a:buNone/>
              <a:defRPr sz="4400"/>
            </a:lvl2pPr>
            <a:lvl3pPr marL="1415586" indent="0">
              <a:buNone/>
              <a:defRPr sz="3700"/>
            </a:lvl3pPr>
            <a:lvl4pPr marL="2123066" indent="0">
              <a:buNone/>
              <a:defRPr sz="3100"/>
            </a:lvl4pPr>
            <a:lvl5pPr marL="2831174" indent="0">
              <a:buNone/>
              <a:defRPr sz="3100"/>
            </a:lvl5pPr>
            <a:lvl6pPr marL="3538654" indent="0">
              <a:buNone/>
              <a:defRPr sz="3100"/>
            </a:lvl6pPr>
            <a:lvl7pPr marL="4246128" indent="0">
              <a:buNone/>
              <a:defRPr sz="3100"/>
            </a:lvl7pPr>
            <a:lvl8pPr marL="4954235" indent="0">
              <a:buNone/>
              <a:defRPr sz="3100"/>
            </a:lvl8pPr>
            <a:lvl9pPr marL="5661712" indent="0">
              <a:buNone/>
              <a:defRPr sz="3100"/>
            </a:lvl9pPr>
          </a:lstStyle>
          <a:p>
            <a:pPr lvl="0"/>
            <a:endParaRPr lang="vi-VN" noProof="0"/>
          </a:p>
        </p:txBody>
      </p:sp>
      <p:sp>
        <p:nvSpPr>
          <p:cNvPr id="4" name="Text Placeholder 3"/>
          <p:cNvSpPr>
            <a:spLocks noGrp="1"/>
          </p:cNvSpPr>
          <p:nvPr>
            <p:ph type="body" sz="half" idx="2"/>
          </p:nvPr>
        </p:nvSpPr>
        <p:spPr>
          <a:xfrm>
            <a:off x="3190337" y="7156452"/>
            <a:ext cx="9765983" cy="1073149"/>
          </a:xfrm>
        </p:spPr>
        <p:txBody>
          <a:bodyPr/>
          <a:lstStyle>
            <a:lvl1pPr marL="0" indent="0">
              <a:buNone/>
              <a:defRPr sz="2100"/>
            </a:lvl1pPr>
            <a:lvl2pPr marL="707468" indent="0">
              <a:buNone/>
              <a:defRPr sz="1900"/>
            </a:lvl2pPr>
            <a:lvl3pPr marL="1415586" indent="0">
              <a:buNone/>
              <a:defRPr sz="1600"/>
            </a:lvl3pPr>
            <a:lvl4pPr marL="2123066" indent="0">
              <a:buNone/>
              <a:defRPr sz="1300"/>
            </a:lvl4pPr>
            <a:lvl5pPr marL="2831174" indent="0">
              <a:buNone/>
              <a:defRPr sz="1300"/>
            </a:lvl5pPr>
            <a:lvl6pPr marL="3538654" indent="0">
              <a:buNone/>
              <a:defRPr sz="1300"/>
            </a:lvl6pPr>
            <a:lvl7pPr marL="4246128" indent="0">
              <a:buNone/>
              <a:defRPr sz="1300"/>
            </a:lvl7pPr>
            <a:lvl8pPr marL="4954235" indent="0">
              <a:buNone/>
              <a:defRPr sz="1300"/>
            </a:lvl8pPr>
            <a:lvl9pPr marL="5661712" indent="0">
              <a:buNone/>
              <a:defRPr sz="13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t>‹#›</a:t>
            </a:fld>
            <a:endParaRPr lang="en-US"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08755771"/>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7969" y="486836"/>
            <a:ext cx="3509650" cy="7749117"/>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119019" y="486836"/>
            <a:ext cx="10325492" cy="7749117"/>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39376073"/>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118159"/>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581" y="1496485"/>
            <a:ext cx="12207479"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581" y="4802717"/>
            <a:ext cx="12207479" cy="2207683"/>
          </a:xfrm>
        </p:spPr>
        <p:txBody>
          <a:bodyPr/>
          <a:lstStyle>
            <a:lvl1pPr marL="0" indent="0" algn="ctr">
              <a:buNone/>
              <a:defRPr sz="3200"/>
            </a:lvl1pPr>
            <a:lvl2pPr marL="603260" indent="0" algn="ctr">
              <a:buNone/>
              <a:defRPr sz="2700"/>
            </a:lvl2pPr>
            <a:lvl3pPr marL="1206502" indent="0" algn="ctr">
              <a:buNone/>
              <a:defRPr sz="2400"/>
            </a:lvl3pPr>
            <a:lvl4pPr marL="1809769" indent="0" algn="ctr">
              <a:buNone/>
              <a:defRPr sz="2100"/>
            </a:lvl4pPr>
            <a:lvl5pPr marL="2413017" indent="0" algn="ctr">
              <a:buNone/>
              <a:defRPr sz="2100"/>
            </a:lvl5pPr>
            <a:lvl6pPr marL="3016276" indent="0" algn="ctr">
              <a:buNone/>
              <a:defRPr sz="2100"/>
            </a:lvl6pPr>
            <a:lvl7pPr marL="3619523" indent="0" algn="ctr">
              <a:buNone/>
              <a:defRPr sz="2100"/>
            </a:lvl7pPr>
            <a:lvl8pPr marL="4222782" indent="0" algn="ctr">
              <a:buNone/>
              <a:defRPr sz="2100"/>
            </a:lvl8pPr>
            <a:lvl9pPr marL="4826032" indent="0" algn="ctr">
              <a:buNone/>
              <a:defRPr sz="21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2899632"/>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1155928"/>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42" y="2279763"/>
            <a:ext cx="14038600" cy="3803649"/>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hasCustomPrompt="1"/>
          </p:nvPr>
        </p:nvSpPr>
        <p:spPr>
          <a:xfrm>
            <a:off x="1110542" y="6119397"/>
            <a:ext cx="14038600" cy="2000249"/>
          </a:xfrm>
        </p:spPr>
        <p:txBody>
          <a:bodyPr/>
          <a:lstStyle>
            <a:lvl1pPr marL="0" indent="0">
              <a:buNone/>
              <a:defRPr sz="3200">
                <a:solidFill>
                  <a:schemeClr val="tx1">
                    <a:tint val="75000"/>
                  </a:schemeClr>
                </a:solidFill>
              </a:defRPr>
            </a:lvl1pPr>
            <a:lvl2pPr marL="603260" indent="0">
              <a:buNone/>
              <a:defRPr sz="2700">
                <a:solidFill>
                  <a:schemeClr val="tx1">
                    <a:tint val="75000"/>
                  </a:schemeClr>
                </a:solidFill>
              </a:defRPr>
            </a:lvl2pPr>
            <a:lvl3pPr marL="1206502" indent="0">
              <a:buNone/>
              <a:defRPr sz="2400">
                <a:solidFill>
                  <a:schemeClr val="tx1">
                    <a:tint val="75000"/>
                  </a:schemeClr>
                </a:solidFill>
              </a:defRPr>
            </a:lvl3pPr>
            <a:lvl4pPr marL="1809769" indent="0">
              <a:buNone/>
              <a:defRPr sz="2100">
                <a:solidFill>
                  <a:schemeClr val="tx1">
                    <a:tint val="75000"/>
                  </a:schemeClr>
                </a:solidFill>
              </a:defRPr>
            </a:lvl4pPr>
            <a:lvl5pPr marL="2413017" indent="0">
              <a:buNone/>
              <a:defRPr sz="2100">
                <a:solidFill>
                  <a:schemeClr val="tx1">
                    <a:tint val="75000"/>
                  </a:schemeClr>
                </a:solidFill>
              </a:defRPr>
            </a:lvl5pPr>
            <a:lvl6pPr marL="3016276" indent="0">
              <a:buNone/>
              <a:defRPr sz="2100">
                <a:solidFill>
                  <a:schemeClr val="tx1">
                    <a:tint val="75000"/>
                  </a:schemeClr>
                </a:solidFill>
              </a:defRPr>
            </a:lvl6pPr>
            <a:lvl7pPr marL="3619523" indent="0">
              <a:buNone/>
              <a:defRPr sz="2100">
                <a:solidFill>
                  <a:schemeClr val="tx1">
                    <a:tint val="75000"/>
                  </a:schemeClr>
                </a:solidFill>
              </a:defRPr>
            </a:lvl7pPr>
            <a:lvl8pPr marL="4222782" indent="0">
              <a:buNone/>
              <a:defRPr sz="2100">
                <a:solidFill>
                  <a:schemeClr val="tx1">
                    <a:tint val="75000"/>
                  </a:schemeClr>
                </a:solidFill>
              </a:defRPr>
            </a:lvl8pPr>
            <a:lvl9pPr marL="4826032" indent="0">
              <a:buNone/>
              <a:defRPr sz="21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66183357"/>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119019"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8240048" y="2434167"/>
            <a:ext cx="6917571" cy="5801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48707714"/>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39" y="486931"/>
            <a:ext cx="14038600" cy="1767417"/>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121142" y="2241552"/>
            <a:ext cx="6885780" cy="1098549"/>
          </a:xfrm>
        </p:spPr>
        <p:txBody>
          <a:bodyPr anchor="b"/>
          <a:lstStyle>
            <a:lvl1pPr marL="0" indent="0">
              <a:buNone/>
              <a:defRPr sz="3200" b="1"/>
            </a:lvl1pPr>
            <a:lvl2pPr marL="603260" indent="0">
              <a:buNone/>
              <a:defRPr sz="2700" b="1"/>
            </a:lvl2pPr>
            <a:lvl3pPr marL="1206502" indent="0">
              <a:buNone/>
              <a:defRPr sz="2400" b="1"/>
            </a:lvl3pPr>
            <a:lvl4pPr marL="1809769" indent="0">
              <a:buNone/>
              <a:defRPr sz="2100" b="1"/>
            </a:lvl4pPr>
            <a:lvl5pPr marL="2413017" indent="0">
              <a:buNone/>
              <a:defRPr sz="2100" b="1"/>
            </a:lvl5pPr>
            <a:lvl6pPr marL="3016276" indent="0">
              <a:buNone/>
              <a:defRPr sz="2100" b="1"/>
            </a:lvl6pPr>
            <a:lvl7pPr marL="3619523" indent="0">
              <a:buNone/>
              <a:defRPr sz="2100" b="1"/>
            </a:lvl7pPr>
            <a:lvl8pPr marL="4222782" indent="0">
              <a:buNone/>
              <a:defRPr sz="2100" b="1"/>
            </a:lvl8pPr>
            <a:lvl9pPr marL="4826032" indent="0">
              <a:buNone/>
              <a:defRPr sz="2100" b="1"/>
            </a:lvl9pPr>
          </a:lstStyle>
          <a:p>
            <a:pPr lvl="0"/>
            <a:r>
              <a:rPr lang="zh-CN" altLang="en-US"/>
              <a:t>编辑母版文本样式</a:t>
            </a:r>
          </a:p>
        </p:txBody>
      </p:sp>
      <p:sp>
        <p:nvSpPr>
          <p:cNvPr id="4" name="内容占位符 3"/>
          <p:cNvSpPr>
            <a:spLocks noGrp="1"/>
          </p:cNvSpPr>
          <p:nvPr>
            <p:ph sz="half" idx="2" hasCustomPrompt="1"/>
          </p:nvPr>
        </p:nvSpPr>
        <p:spPr>
          <a:xfrm>
            <a:off x="1121142" y="3340100"/>
            <a:ext cx="6885780"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8240048" y="2241552"/>
            <a:ext cx="6919691" cy="1098549"/>
          </a:xfrm>
        </p:spPr>
        <p:txBody>
          <a:bodyPr anchor="b"/>
          <a:lstStyle>
            <a:lvl1pPr marL="0" indent="0">
              <a:buNone/>
              <a:defRPr sz="3200" b="1"/>
            </a:lvl1pPr>
            <a:lvl2pPr marL="603260" indent="0">
              <a:buNone/>
              <a:defRPr sz="2700" b="1"/>
            </a:lvl2pPr>
            <a:lvl3pPr marL="1206502" indent="0">
              <a:buNone/>
              <a:defRPr sz="2400" b="1"/>
            </a:lvl3pPr>
            <a:lvl4pPr marL="1809769" indent="0">
              <a:buNone/>
              <a:defRPr sz="2100" b="1"/>
            </a:lvl4pPr>
            <a:lvl5pPr marL="2413017" indent="0">
              <a:buNone/>
              <a:defRPr sz="2100" b="1"/>
            </a:lvl5pPr>
            <a:lvl6pPr marL="3016276" indent="0">
              <a:buNone/>
              <a:defRPr sz="2100" b="1"/>
            </a:lvl6pPr>
            <a:lvl7pPr marL="3619523" indent="0">
              <a:buNone/>
              <a:defRPr sz="2100" b="1"/>
            </a:lvl7pPr>
            <a:lvl8pPr marL="4222782" indent="0">
              <a:buNone/>
              <a:defRPr sz="2100" b="1"/>
            </a:lvl8pPr>
            <a:lvl9pPr marL="4826032" indent="0">
              <a:buNone/>
              <a:defRPr sz="2100" b="1"/>
            </a:lvl9pPr>
          </a:lstStyle>
          <a:p>
            <a:pPr lvl="0"/>
            <a:r>
              <a:rPr lang="zh-CN" altLang="en-US"/>
              <a:t>编辑母版文本样式</a:t>
            </a:r>
          </a:p>
        </p:txBody>
      </p:sp>
      <p:sp>
        <p:nvSpPr>
          <p:cNvPr id="6" name="内容占位符 5"/>
          <p:cNvSpPr>
            <a:spLocks noGrp="1"/>
          </p:cNvSpPr>
          <p:nvPr>
            <p:ph sz="quarter" idx="4" hasCustomPrompt="1"/>
          </p:nvPr>
        </p:nvSpPr>
        <p:spPr>
          <a:xfrm>
            <a:off x="8240048" y="3340100"/>
            <a:ext cx="6919691" cy="491278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703918"/>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03700470"/>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2024/10/30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2308077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2.jp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4.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2.jp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5.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jpe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4" Type="http://schemas.openxmlformats.org/officeDocument/2006/relationships/image" Target="../media/image4.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6.jp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2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image" Target="../media/image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1.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1.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eaLnBrk="1" hangingPunct="1">
              <a:defRPr sz="21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ctr" eaLnBrk="1" hangingPunct="1">
              <a:defRPr sz="21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r" eaLnBrk="1" hangingPunct="1">
              <a:defRPr sz="2100"/>
            </a:lvl1pPr>
          </a:lstStyle>
          <a:p>
            <a:pPr>
              <a:defRPr/>
            </a:pPr>
            <a:fld id="{F4264759-E7CE-4A8C-955C-20DA2A50E45F}"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07468" algn="ctr" rtl="0" fontAlgn="base">
        <a:spcBef>
          <a:spcPct val="0"/>
        </a:spcBef>
        <a:spcAft>
          <a:spcPct val="0"/>
        </a:spcAft>
        <a:defRPr sz="6900">
          <a:solidFill>
            <a:schemeClr val="tx2"/>
          </a:solidFill>
          <a:latin typeface="Arial" panose="020B0604020202020204" pitchFamily="34" charset="0"/>
        </a:defRPr>
      </a:lvl6pPr>
      <a:lvl7pPr marL="1415586" algn="ctr" rtl="0" fontAlgn="base">
        <a:spcBef>
          <a:spcPct val="0"/>
        </a:spcBef>
        <a:spcAft>
          <a:spcPct val="0"/>
        </a:spcAft>
        <a:defRPr sz="6900">
          <a:solidFill>
            <a:schemeClr val="tx2"/>
          </a:solidFill>
          <a:latin typeface="Arial" panose="020B0604020202020204" pitchFamily="34" charset="0"/>
        </a:defRPr>
      </a:lvl7pPr>
      <a:lvl8pPr marL="2123066" algn="ctr" rtl="0" fontAlgn="base">
        <a:spcBef>
          <a:spcPct val="0"/>
        </a:spcBef>
        <a:spcAft>
          <a:spcPct val="0"/>
        </a:spcAft>
        <a:defRPr sz="6900">
          <a:solidFill>
            <a:schemeClr val="tx2"/>
          </a:solidFill>
          <a:latin typeface="Arial" panose="020B0604020202020204" pitchFamily="34" charset="0"/>
        </a:defRPr>
      </a:lvl8pPr>
      <a:lvl9pPr marL="2831174" algn="ctr" rtl="0" fontAlgn="base">
        <a:spcBef>
          <a:spcPct val="0"/>
        </a:spcBef>
        <a:spcAft>
          <a:spcPct val="0"/>
        </a:spcAft>
        <a:defRPr sz="6900">
          <a:solidFill>
            <a:schemeClr val="tx2"/>
          </a:solidFill>
          <a:latin typeface="Arial" panose="020B0604020202020204" pitchFamily="34" charset="0"/>
        </a:defRPr>
      </a:lvl9pPr>
    </p:titleStyle>
    <p:bodyStyle>
      <a:lvl1pPr marL="530429" indent="-530429" algn="l" rtl="0" eaLnBrk="0" fontAlgn="base" hangingPunct="0">
        <a:spcBef>
          <a:spcPct val="20000"/>
        </a:spcBef>
        <a:spcAft>
          <a:spcPct val="0"/>
        </a:spcAft>
        <a:buChar char="•"/>
        <a:defRPr sz="4900">
          <a:solidFill>
            <a:schemeClr val="tx1"/>
          </a:solidFill>
          <a:latin typeface="+mn-lt"/>
          <a:ea typeface="+mn-ea"/>
          <a:cs typeface="+mn-cs"/>
        </a:defRPr>
      </a:lvl1pPr>
      <a:lvl2pPr marL="1149731" indent="-440968" algn="l" rtl="0" eaLnBrk="0" fontAlgn="base" hangingPunct="0">
        <a:spcBef>
          <a:spcPct val="20000"/>
        </a:spcBef>
        <a:spcAft>
          <a:spcPct val="0"/>
        </a:spcAft>
        <a:buChar char="–"/>
        <a:defRPr sz="4400">
          <a:solidFill>
            <a:schemeClr val="tx1"/>
          </a:solidFill>
          <a:latin typeface="+mn-lt"/>
        </a:defRPr>
      </a:lvl2pPr>
      <a:lvl3pPr marL="1769013" indent="-353405" algn="l" rtl="0" eaLnBrk="0" fontAlgn="base" hangingPunct="0">
        <a:spcBef>
          <a:spcPct val="20000"/>
        </a:spcBef>
        <a:spcAft>
          <a:spcPct val="0"/>
        </a:spcAft>
        <a:buChar char="•"/>
        <a:defRPr sz="3700">
          <a:solidFill>
            <a:schemeClr val="tx1"/>
          </a:solidFill>
          <a:latin typeface="+mn-lt"/>
        </a:defRPr>
      </a:lvl3pPr>
      <a:lvl4pPr marL="2475871" indent="-353405" algn="l" rtl="0" eaLnBrk="0" fontAlgn="base" hangingPunct="0">
        <a:spcBef>
          <a:spcPct val="20000"/>
        </a:spcBef>
        <a:spcAft>
          <a:spcPct val="0"/>
        </a:spcAft>
        <a:buChar char="–"/>
        <a:defRPr sz="3100">
          <a:solidFill>
            <a:schemeClr val="tx1"/>
          </a:solidFill>
          <a:latin typeface="+mn-lt"/>
        </a:defRPr>
      </a:lvl4pPr>
      <a:lvl5pPr marL="3183978" indent="-353405" algn="l" rtl="0" eaLnBrk="0" fontAlgn="base" hangingPunct="0">
        <a:spcBef>
          <a:spcPct val="20000"/>
        </a:spcBef>
        <a:spcAft>
          <a:spcPct val="0"/>
        </a:spcAft>
        <a:buChar char="»"/>
        <a:defRPr sz="3100">
          <a:solidFill>
            <a:schemeClr val="tx1"/>
          </a:solidFill>
          <a:latin typeface="+mn-lt"/>
        </a:defRPr>
      </a:lvl5pPr>
      <a:lvl6pPr marL="3892697" indent="-354039" algn="l" rtl="0" fontAlgn="base">
        <a:spcBef>
          <a:spcPct val="20000"/>
        </a:spcBef>
        <a:spcAft>
          <a:spcPct val="0"/>
        </a:spcAft>
        <a:buChar char="»"/>
        <a:defRPr sz="3100">
          <a:solidFill>
            <a:schemeClr val="tx1"/>
          </a:solidFill>
          <a:latin typeface="+mn-lt"/>
        </a:defRPr>
      </a:lvl6pPr>
      <a:lvl7pPr marL="4600195" indent="-354039" algn="l" rtl="0" fontAlgn="base">
        <a:spcBef>
          <a:spcPct val="20000"/>
        </a:spcBef>
        <a:spcAft>
          <a:spcPct val="0"/>
        </a:spcAft>
        <a:buChar char="»"/>
        <a:defRPr sz="3100">
          <a:solidFill>
            <a:schemeClr val="tx1"/>
          </a:solidFill>
          <a:latin typeface="+mn-lt"/>
        </a:defRPr>
      </a:lvl7pPr>
      <a:lvl8pPr marL="5308277" indent="-354039" algn="l" rtl="0" fontAlgn="base">
        <a:spcBef>
          <a:spcPct val="20000"/>
        </a:spcBef>
        <a:spcAft>
          <a:spcPct val="0"/>
        </a:spcAft>
        <a:buChar char="»"/>
        <a:defRPr sz="3100">
          <a:solidFill>
            <a:schemeClr val="tx1"/>
          </a:solidFill>
          <a:latin typeface="+mn-lt"/>
        </a:defRPr>
      </a:lvl8pPr>
      <a:lvl9pPr marL="6015769" indent="-354039" algn="l" rtl="0" fontAlgn="base">
        <a:spcBef>
          <a:spcPct val="20000"/>
        </a:spcBef>
        <a:spcAft>
          <a:spcPct val="0"/>
        </a:spcAft>
        <a:buChar char="»"/>
        <a:defRPr sz="3100">
          <a:solidFill>
            <a:schemeClr val="tx1"/>
          </a:solidFill>
          <a:latin typeface="+mn-lt"/>
        </a:defRPr>
      </a:lvl9pPr>
    </p:bodyStyle>
    <p:otherStyle>
      <a:defPPr>
        <a:defRPr lang="vi-VN"/>
      </a:defPPr>
      <a:lvl1pPr marL="0" algn="l" defTabSz="1415586" rtl="0" eaLnBrk="1" latinLnBrk="0" hangingPunct="1">
        <a:defRPr sz="2800" kern="1200">
          <a:solidFill>
            <a:schemeClr val="tx1"/>
          </a:solidFill>
          <a:latin typeface="+mn-lt"/>
          <a:ea typeface="+mn-ea"/>
          <a:cs typeface="+mn-cs"/>
        </a:defRPr>
      </a:lvl1pPr>
      <a:lvl2pPr marL="707468" algn="l" defTabSz="1415586" rtl="0" eaLnBrk="1" latinLnBrk="0" hangingPunct="1">
        <a:defRPr sz="2800" kern="1200">
          <a:solidFill>
            <a:schemeClr val="tx1"/>
          </a:solidFill>
          <a:latin typeface="+mn-lt"/>
          <a:ea typeface="+mn-ea"/>
          <a:cs typeface="+mn-cs"/>
        </a:defRPr>
      </a:lvl2pPr>
      <a:lvl3pPr marL="1415586" algn="l" defTabSz="1415586" rtl="0" eaLnBrk="1" latinLnBrk="0" hangingPunct="1">
        <a:defRPr sz="2800" kern="1200">
          <a:solidFill>
            <a:schemeClr val="tx1"/>
          </a:solidFill>
          <a:latin typeface="+mn-lt"/>
          <a:ea typeface="+mn-ea"/>
          <a:cs typeface="+mn-cs"/>
        </a:defRPr>
      </a:lvl3pPr>
      <a:lvl4pPr marL="2123066" algn="l" defTabSz="1415586" rtl="0" eaLnBrk="1" latinLnBrk="0" hangingPunct="1">
        <a:defRPr sz="2800" kern="1200">
          <a:solidFill>
            <a:schemeClr val="tx1"/>
          </a:solidFill>
          <a:latin typeface="+mn-lt"/>
          <a:ea typeface="+mn-ea"/>
          <a:cs typeface="+mn-cs"/>
        </a:defRPr>
      </a:lvl4pPr>
      <a:lvl5pPr marL="2831174" algn="l" defTabSz="1415586" rtl="0" eaLnBrk="1" latinLnBrk="0" hangingPunct="1">
        <a:defRPr sz="2800" kern="1200">
          <a:solidFill>
            <a:schemeClr val="tx1"/>
          </a:solidFill>
          <a:latin typeface="+mn-lt"/>
          <a:ea typeface="+mn-ea"/>
          <a:cs typeface="+mn-cs"/>
        </a:defRPr>
      </a:lvl5pPr>
      <a:lvl6pPr marL="3538654" algn="l" defTabSz="1415586" rtl="0" eaLnBrk="1" latinLnBrk="0" hangingPunct="1">
        <a:defRPr sz="2800" kern="1200">
          <a:solidFill>
            <a:schemeClr val="tx1"/>
          </a:solidFill>
          <a:latin typeface="+mn-lt"/>
          <a:ea typeface="+mn-ea"/>
          <a:cs typeface="+mn-cs"/>
        </a:defRPr>
      </a:lvl6pPr>
      <a:lvl7pPr marL="4246128" algn="l" defTabSz="1415586" rtl="0" eaLnBrk="1" latinLnBrk="0" hangingPunct="1">
        <a:defRPr sz="2800" kern="1200">
          <a:solidFill>
            <a:schemeClr val="tx1"/>
          </a:solidFill>
          <a:latin typeface="+mn-lt"/>
          <a:ea typeface="+mn-ea"/>
          <a:cs typeface="+mn-cs"/>
        </a:defRPr>
      </a:lvl7pPr>
      <a:lvl8pPr marL="4954235" algn="l" defTabSz="1415586" rtl="0" eaLnBrk="1" latinLnBrk="0" hangingPunct="1">
        <a:defRPr sz="2800" kern="1200">
          <a:solidFill>
            <a:schemeClr val="tx1"/>
          </a:solidFill>
          <a:latin typeface="+mn-lt"/>
          <a:ea typeface="+mn-ea"/>
          <a:cs typeface="+mn-cs"/>
        </a:defRPr>
      </a:lvl8pPr>
      <a:lvl9pPr marL="5661712" algn="l" defTabSz="1415586" rtl="0" eaLnBrk="1" latinLnBrk="0" hangingPunct="1">
        <a:defRPr sz="2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782" tIns="60392" rIns="120782" bIns="60392"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782" tIns="60392" rIns="120782" bIns="6039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37"/>
            <a:ext cx="3662244" cy="486833"/>
          </a:xfrm>
          <a:prstGeom prst="rect">
            <a:avLst/>
          </a:prstGeom>
        </p:spPr>
        <p:txBody>
          <a:bodyPr vert="horz" lIns="120782" tIns="60392" rIns="120782" bIns="60392" rtlCol="0" anchor="ctr"/>
          <a:lstStyle>
            <a:lvl1pPr algn="l">
              <a:defRPr sz="1600">
                <a:solidFill>
                  <a:schemeClr val="tx1">
                    <a:tint val="75000"/>
                  </a:schemeClr>
                </a:solidFill>
              </a:defRPr>
            </a:lvl1pPr>
          </a:lstStyle>
          <a:p>
            <a:pPr defTabSz="1207635"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7635" eaLnBrk="1" fontAlgn="auto" hangingPunct="1">
                <a:spcBef>
                  <a:spcPts val="0"/>
                </a:spcBef>
                <a:spcAft>
                  <a:spcPts val="0"/>
                </a:spcAft>
              </a:pPr>
              <a:t>2024/10/30</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37"/>
            <a:ext cx="5493365" cy="486833"/>
          </a:xfrm>
          <a:prstGeom prst="rect">
            <a:avLst/>
          </a:prstGeom>
        </p:spPr>
        <p:txBody>
          <a:bodyPr vert="horz" lIns="120782" tIns="60392" rIns="120782" bIns="60392" rtlCol="0" anchor="ctr"/>
          <a:lstStyle>
            <a:lvl1pPr algn="ctr">
              <a:defRPr sz="1600">
                <a:solidFill>
                  <a:schemeClr val="tx1">
                    <a:tint val="75000"/>
                  </a:schemeClr>
                </a:solidFill>
              </a:defRPr>
            </a:lvl1pPr>
          </a:lstStyle>
          <a:p>
            <a:pPr defTabSz="1207635"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37"/>
            <a:ext cx="3662244" cy="486833"/>
          </a:xfrm>
          <a:prstGeom prst="rect">
            <a:avLst/>
          </a:prstGeom>
        </p:spPr>
        <p:txBody>
          <a:bodyPr vert="horz" lIns="120782" tIns="60392" rIns="120782" bIns="60392" rtlCol="0" anchor="ctr"/>
          <a:lstStyle>
            <a:lvl1pPr algn="r">
              <a:defRPr sz="1600">
                <a:solidFill>
                  <a:schemeClr val="tx1">
                    <a:tint val="75000"/>
                  </a:schemeClr>
                </a:solidFill>
              </a:defRPr>
            </a:lvl1pPr>
          </a:lstStyle>
          <a:p>
            <a:pPr defTabSz="1207635"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7635"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146154223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ransition spd="slow">
    <p:push dir="u"/>
  </p:transition>
  <p:txStyles>
    <p:titleStyle>
      <a:lvl1pPr algn="l" defTabSz="1207635"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1943" indent="-301943" algn="l" defTabSz="1207635"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5731" indent="-301943" algn="l" defTabSz="1207635"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9552" indent="-301943" algn="l" defTabSz="1207635"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13376"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17197"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21012"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24832"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28661"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32479" indent="-301943" algn="l" defTabSz="1207635"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7635" rtl="0" eaLnBrk="1" latinLnBrk="0" hangingPunct="1">
        <a:defRPr sz="2400" kern="1200">
          <a:solidFill>
            <a:schemeClr val="tx1"/>
          </a:solidFill>
          <a:latin typeface="+mn-lt"/>
          <a:ea typeface="+mn-ea"/>
          <a:cs typeface="+mn-cs"/>
        </a:defRPr>
      </a:lvl1pPr>
      <a:lvl2pPr marL="603823" algn="l" defTabSz="1207635" rtl="0" eaLnBrk="1" latinLnBrk="0" hangingPunct="1">
        <a:defRPr sz="2400" kern="1200">
          <a:solidFill>
            <a:schemeClr val="tx1"/>
          </a:solidFill>
          <a:latin typeface="+mn-lt"/>
          <a:ea typeface="+mn-ea"/>
          <a:cs typeface="+mn-cs"/>
        </a:defRPr>
      </a:lvl2pPr>
      <a:lvl3pPr marL="1207635" algn="l" defTabSz="1207635" rtl="0" eaLnBrk="1" latinLnBrk="0" hangingPunct="1">
        <a:defRPr sz="2400" kern="1200">
          <a:solidFill>
            <a:schemeClr val="tx1"/>
          </a:solidFill>
          <a:latin typeface="+mn-lt"/>
          <a:ea typeface="+mn-ea"/>
          <a:cs typeface="+mn-cs"/>
        </a:defRPr>
      </a:lvl3pPr>
      <a:lvl4pPr marL="1811469" algn="l" defTabSz="1207635" rtl="0" eaLnBrk="1" latinLnBrk="0" hangingPunct="1">
        <a:defRPr sz="2400" kern="1200">
          <a:solidFill>
            <a:schemeClr val="tx1"/>
          </a:solidFill>
          <a:latin typeface="+mn-lt"/>
          <a:ea typeface="+mn-ea"/>
          <a:cs typeface="+mn-cs"/>
        </a:defRPr>
      </a:lvl4pPr>
      <a:lvl5pPr marL="2415279" algn="l" defTabSz="1207635" rtl="0" eaLnBrk="1" latinLnBrk="0" hangingPunct="1">
        <a:defRPr sz="2400" kern="1200">
          <a:solidFill>
            <a:schemeClr val="tx1"/>
          </a:solidFill>
          <a:latin typeface="+mn-lt"/>
          <a:ea typeface="+mn-ea"/>
          <a:cs typeface="+mn-cs"/>
        </a:defRPr>
      </a:lvl5pPr>
      <a:lvl6pPr marL="3019109" algn="l" defTabSz="1207635" rtl="0" eaLnBrk="1" latinLnBrk="0" hangingPunct="1">
        <a:defRPr sz="2400" kern="1200">
          <a:solidFill>
            <a:schemeClr val="tx1"/>
          </a:solidFill>
          <a:latin typeface="+mn-lt"/>
          <a:ea typeface="+mn-ea"/>
          <a:cs typeface="+mn-cs"/>
        </a:defRPr>
      </a:lvl6pPr>
      <a:lvl7pPr marL="3622923" algn="l" defTabSz="1207635" rtl="0" eaLnBrk="1" latinLnBrk="0" hangingPunct="1">
        <a:defRPr sz="2400" kern="1200">
          <a:solidFill>
            <a:schemeClr val="tx1"/>
          </a:solidFill>
          <a:latin typeface="+mn-lt"/>
          <a:ea typeface="+mn-ea"/>
          <a:cs typeface="+mn-cs"/>
        </a:defRPr>
      </a:lvl7pPr>
      <a:lvl8pPr marL="4226747" algn="l" defTabSz="1207635" rtl="0" eaLnBrk="1" latinLnBrk="0" hangingPunct="1">
        <a:defRPr sz="2400" kern="1200">
          <a:solidFill>
            <a:schemeClr val="tx1"/>
          </a:solidFill>
          <a:latin typeface="+mn-lt"/>
          <a:ea typeface="+mn-ea"/>
          <a:cs typeface="+mn-cs"/>
        </a:defRPr>
      </a:lvl8pPr>
      <a:lvl9pPr marL="4830563" algn="l" defTabSz="120763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26"/>
            <a:ext cx="14038600" cy="1767417"/>
          </a:xfrm>
          <a:prstGeom prst="rect">
            <a:avLst/>
          </a:prstGeom>
        </p:spPr>
        <p:txBody>
          <a:bodyPr vert="horz" lIns="120910" tIns="60456" rIns="120910" bIns="60456"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910" tIns="60456" rIns="120910" bIns="60456"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26"/>
            <a:ext cx="3662244" cy="486833"/>
          </a:xfrm>
          <a:prstGeom prst="rect">
            <a:avLst/>
          </a:prstGeom>
        </p:spPr>
        <p:txBody>
          <a:bodyPr vert="horz" lIns="120910" tIns="60456" rIns="120910" bIns="60456" rtlCol="0" anchor="ctr"/>
          <a:lstStyle>
            <a:lvl1pPr algn="l">
              <a:defRPr sz="1600">
                <a:solidFill>
                  <a:schemeClr val="tx1">
                    <a:tint val="75000"/>
                  </a:schemeClr>
                </a:solidFill>
              </a:defRPr>
            </a:lvl1pPr>
          </a:lstStyle>
          <a:p>
            <a:pPr defTabSz="1208930"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8930" eaLnBrk="1" fontAlgn="auto" hangingPunct="1">
                <a:spcBef>
                  <a:spcPts val="0"/>
                </a:spcBef>
                <a:spcAft>
                  <a:spcPts val="0"/>
                </a:spcAft>
              </a:pPr>
              <a:t>2024/10/30</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26"/>
            <a:ext cx="5493365" cy="486833"/>
          </a:xfrm>
          <a:prstGeom prst="rect">
            <a:avLst/>
          </a:prstGeom>
        </p:spPr>
        <p:txBody>
          <a:bodyPr vert="horz" lIns="120910" tIns="60456" rIns="120910" bIns="60456" rtlCol="0" anchor="ctr"/>
          <a:lstStyle>
            <a:lvl1pPr algn="ctr">
              <a:defRPr sz="1600">
                <a:solidFill>
                  <a:schemeClr val="tx1">
                    <a:tint val="75000"/>
                  </a:schemeClr>
                </a:solidFill>
              </a:defRPr>
            </a:lvl1pPr>
          </a:lstStyle>
          <a:p>
            <a:pPr defTabSz="1208930"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26"/>
            <a:ext cx="3662244" cy="486833"/>
          </a:xfrm>
          <a:prstGeom prst="rect">
            <a:avLst/>
          </a:prstGeom>
        </p:spPr>
        <p:txBody>
          <a:bodyPr vert="horz" lIns="120910" tIns="60456" rIns="120910" bIns="60456" rtlCol="0" anchor="ctr"/>
          <a:lstStyle>
            <a:lvl1pPr algn="r">
              <a:defRPr sz="1600">
                <a:solidFill>
                  <a:schemeClr val="tx1">
                    <a:tint val="75000"/>
                  </a:schemeClr>
                </a:solidFill>
              </a:defRPr>
            </a:lvl1pPr>
          </a:lstStyle>
          <a:p>
            <a:pPr defTabSz="1208930"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8930"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21232817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ransition spd="slow">
    <p:push dir="u"/>
  </p:transition>
  <p:txStyles>
    <p:titleStyle>
      <a:lvl1pPr algn="l" defTabSz="120893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2263" indent="-302263" algn="l" defTabSz="1208930"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6702" indent="-302263" algn="l" defTabSz="1208930"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11173" indent="-302263" algn="l" defTabSz="1208930"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15642"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20114"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24578"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29046"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33520"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37988" indent="-302263" algn="l" defTabSz="1208930"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8930" rtl="0" eaLnBrk="1" latinLnBrk="0" hangingPunct="1">
        <a:defRPr sz="2400" kern="1200">
          <a:solidFill>
            <a:schemeClr val="tx1"/>
          </a:solidFill>
          <a:latin typeface="+mn-lt"/>
          <a:ea typeface="+mn-ea"/>
          <a:cs typeface="+mn-cs"/>
        </a:defRPr>
      </a:lvl1pPr>
      <a:lvl2pPr marL="604469" algn="l" defTabSz="1208930" rtl="0" eaLnBrk="1" latinLnBrk="0" hangingPunct="1">
        <a:defRPr sz="2400" kern="1200">
          <a:solidFill>
            <a:schemeClr val="tx1"/>
          </a:solidFill>
          <a:latin typeface="+mn-lt"/>
          <a:ea typeface="+mn-ea"/>
          <a:cs typeface="+mn-cs"/>
        </a:defRPr>
      </a:lvl2pPr>
      <a:lvl3pPr marL="1208930" algn="l" defTabSz="1208930" rtl="0" eaLnBrk="1" latinLnBrk="0" hangingPunct="1">
        <a:defRPr sz="2400" kern="1200">
          <a:solidFill>
            <a:schemeClr val="tx1"/>
          </a:solidFill>
          <a:latin typeface="+mn-lt"/>
          <a:ea typeface="+mn-ea"/>
          <a:cs typeface="+mn-cs"/>
        </a:defRPr>
      </a:lvl3pPr>
      <a:lvl4pPr marL="1813412" algn="l" defTabSz="1208930" rtl="0" eaLnBrk="1" latinLnBrk="0" hangingPunct="1">
        <a:defRPr sz="2400" kern="1200">
          <a:solidFill>
            <a:schemeClr val="tx1"/>
          </a:solidFill>
          <a:latin typeface="+mn-lt"/>
          <a:ea typeface="+mn-ea"/>
          <a:cs typeface="+mn-cs"/>
        </a:defRPr>
      </a:lvl4pPr>
      <a:lvl5pPr marL="2417873" algn="l" defTabSz="1208930" rtl="0" eaLnBrk="1" latinLnBrk="0" hangingPunct="1">
        <a:defRPr sz="2400" kern="1200">
          <a:solidFill>
            <a:schemeClr val="tx1"/>
          </a:solidFill>
          <a:latin typeface="+mn-lt"/>
          <a:ea typeface="+mn-ea"/>
          <a:cs typeface="+mn-cs"/>
        </a:defRPr>
      </a:lvl5pPr>
      <a:lvl6pPr marL="3022349" algn="l" defTabSz="1208930" rtl="0" eaLnBrk="1" latinLnBrk="0" hangingPunct="1">
        <a:defRPr sz="2400" kern="1200">
          <a:solidFill>
            <a:schemeClr val="tx1"/>
          </a:solidFill>
          <a:latin typeface="+mn-lt"/>
          <a:ea typeface="+mn-ea"/>
          <a:cs typeface="+mn-cs"/>
        </a:defRPr>
      </a:lvl6pPr>
      <a:lvl7pPr marL="3626811" algn="l" defTabSz="1208930" rtl="0" eaLnBrk="1" latinLnBrk="0" hangingPunct="1">
        <a:defRPr sz="2400" kern="1200">
          <a:solidFill>
            <a:schemeClr val="tx1"/>
          </a:solidFill>
          <a:latin typeface="+mn-lt"/>
          <a:ea typeface="+mn-ea"/>
          <a:cs typeface="+mn-cs"/>
        </a:defRPr>
      </a:lvl7pPr>
      <a:lvl8pPr marL="4231284" algn="l" defTabSz="1208930" rtl="0" eaLnBrk="1" latinLnBrk="0" hangingPunct="1">
        <a:defRPr sz="2400" kern="1200">
          <a:solidFill>
            <a:schemeClr val="tx1"/>
          </a:solidFill>
          <a:latin typeface="+mn-lt"/>
          <a:ea typeface="+mn-ea"/>
          <a:cs typeface="+mn-cs"/>
        </a:defRPr>
      </a:lvl8pPr>
      <a:lvl9pPr marL="4835750" algn="l" defTabSz="120893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13"/>
            <a:ext cx="14038600" cy="1767417"/>
          </a:xfrm>
          <a:prstGeom prst="rect">
            <a:avLst/>
          </a:prstGeom>
        </p:spPr>
        <p:txBody>
          <a:bodyPr vert="horz" lIns="121070" tIns="60536" rIns="121070" bIns="60536"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1070" tIns="60536" rIns="121070" bIns="60536"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13"/>
            <a:ext cx="3662244" cy="486833"/>
          </a:xfrm>
          <a:prstGeom prst="rect">
            <a:avLst/>
          </a:prstGeom>
        </p:spPr>
        <p:txBody>
          <a:bodyPr vert="horz" lIns="121070" tIns="60536" rIns="121070" bIns="60536" rtlCol="0" anchor="ctr"/>
          <a:lstStyle>
            <a:lvl1pPr algn="l">
              <a:defRPr sz="1600">
                <a:solidFill>
                  <a:schemeClr val="tx1">
                    <a:tint val="75000"/>
                  </a:schemeClr>
                </a:solidFill>
              </a:defRPr>
            </a:lvl1pPr>
          </a:lstStyle>
          <a:p>
            <a:pPr defTabSz="1210554"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10554" eaLnBrk="1" fontAlgn="auto" hangingPunct="1">
                <a:spcBef>
                  <a:spcPts val="0"/>
                </a:spcBef>
                <a:spcAft>
                  <a:spcPts val="0"/>
                </a:spcAft>
              </a:pPr>
              <a:t>2024/10/30</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13"/>
            <a:ext cx="5493365" cy="486833"/>
          </a:xfrm>
          <a:prstGeom prst="rect">
            <a:avLst/>
          </a:prstGeom>
        </p:spPr>
        <p:txBody>
          <a:bodyPr vert="horz" lIns="121070" tIns="60536" rIns="121070" bIns="60536" rtlCol="0" anchor="ctr"/>
          <a:lstStyle>
            <a:lvl1pPr algn="ctr">
              <a:defRPr sz="1600">
                <a:solidFill>
                  <a:schemeClr val="tx1">
                    <a:tint val="75000"/>
                  </a:schemeClr>
                </a:solidFill>
              </a:defRPr>
            </a:lvl1pPr>
          </a:lstStyle>
          <a:p>
            <a:pPr defTabSz="1210554"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13"/>
            <a:ext cx="3662244" cy="486833"/>
          </a:xfrm>
          <a:prstGeom prst="rect">
            <a:avLst/>
          </a:prstGeom>
        </p:spPr>
        <p:txBody>
          <a:bodyPr vert="horz" lIns="121070" tIns="60536" rIns="121070" bIns="60536" rtlCol="0" anchor="ctr"/>
          <a:lstStyle>
            <a:lvl1pPr algn="r">
              <a:defRPr sz="1600">
                <a:solidFill>
                  <a:schemeClr val="tx1">
                    <a:tint val="75000"/>
                  </a:schemeClr>
                </a:solidFill>
              </a:defRPr>
            </a:lvl1pPr>
          </a:lstStyle>
          <a:p>
            <a:pPr defTabSz="1210554"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10554"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295812351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ransition spd="slow">
    <p:push dir="u"/>
  </p:transition>
  <p:txStyles>
    <p:titleStyle>
      <a:lvl1pPr algn="l" defTabSz="1210554"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2665" indent="-302665" algn="l" defTabSz="1210554"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7918" indent="-302665" algn="l" defTabSz="1210554"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13202" indent="-302665" algn="l" defTabSz="1210554"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18480"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23763"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29041"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34317"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39602"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44885" indent="-302665" algn="l" defTabSz="121055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10554" rtl="0" eaLnBrk="1" latinLnBrk="0" hangingPunct="1">
        <a:defRPr sz="2400" kern="1200">
          <a:solidFill>
            <a:schemeClr val="tx1"/>
          </a:solidFill>
          <a:latin typeface="+mn-lt"/>
          <a:ea typeface="+mn-ea"/>
          <a:cs typeface="+mn-cs"/>
        </a:defRPr>
      </a:lvl1pPr>
      <a:lvl2pPr marL="605280" algn="l" defTabSz="1210554" rtl="0" eaLnBrk="1" latinLnBrk="0" hangingPunct="1">
        <a:defRPr sz="2400" kern="1200">
          <a:solidFill>
            <a:schemeClr val="tx1"/>
          </a:solidFill>
          <a:latin typeface="+mn-lt"/>
          <a:ea typeface="+mn-ea"/>
          <a:cs typeface="+mn-cs"/>
        </a:defRPr>
      </a:lvl2pPr>
      <a:lvl3pPr marL="1210554" algn="l" defTabSz="1210554" rtl="0" eaLnBrk="1" latinLnBrk="0" hangingPunct="1">
        <a:defRPr sz="2400" kern="1200">
          <a:solidFill>
            <a:schemeClr val="tx1"/>
          </a:solidFill>
          <a:latin typeface="+mn-lt"/>
          <a:ea typeface="+mn-ea"/>
          <a:cs typeface="+mn-cs"/>
        </a:defRPr>
      </a:lvl3pPr>
      <a:lvl4pPr marL="1815845" algn="l" defTabSz="1210554" rtl="0" eaLnBrk="1" latinLnBrk="0" hangingPunct="1">
        <a:defRPr sz="2400" kern="1200">
          <a:solidFill>
            <a:schemeClr val="tx1"/>
          </a:solidFill>
          <a:latin typeface="+mn-lt"/>
          <a:ea typeface="+mn-ea"/>
          <a:cs typeface="+mn-cs"/>
        </a:defRPr>
      </a:lvl4pPr>
      <a:lvl5pPr marL="2421117" algn="l" defTabSz="1210554" rtl="0" eaLnBrk="1" latinLnBrk="0" hangingPunct="1">
        <a:defRPr sz="2400" kern="1200">
          <a:solidFill>
            <a:schemeClr val="tx1"/>
          </a:solidFill>
          <a:latin typeface="+mn-lt"/>
          <a:ea typeface="+mn-ea"/>
          <a:cs typeface="+mn-cs"/>
        </a:defRPr>
      </a:lvl5pPr>
      <a:lvl6pPr marL="3026403" algn="l" defTabSz="1210554" rtl="0" eaLnBrk="1" latinLnBrk="0" hangingPunct="1">
        <a:defRPr sz="2400" kern="1200">
          <a:solidFill>
            <a:schemeClr val="tx1"/>
          </a:solidFill>
          <a:latin typeface="+mn-lt"/>
          <a:ea typeface="+mn-ea"/>
          <a:cs typeface="+mn-cs"/>
        </a:defRPr>
      </a:lvl6pPr>
      <a:lvl7pPr marL="3631678" algn="l" defTabSz="1210554" rtl="0" eaLnBrk="1" latinLnBrk="0" hangingPunct="1">
        <a:defRPr sz="2400" kern="1200">
          <a:solidFill>
            <a:schemeClr val="tx1"/>
          </a:solidFill>
          <a:latin typeface="+mn-lt"/>
          <a:ea typeface="+mn-ea"/>
          <a:cs typeface="+mn-cs"/>
        </a:defRPr>
      </a:lvl7pPr>
      <a:lvl8pPr marL="4236960" algn="l" defTabSz="1210554" rtl="0" eaLnBrk="1" latinLnBrk="0" hangingPunct="1">
        <a:defRPr sz="2400" kern="1200">
          <a:solidFill>
            <a:schemeClr val="tx1"/>
          </a:solidFill>
          <a:latin typeface="+mn-lt"/>
          <a:ea typeface="+mn-ea"/>
          <a:cs typeface="+mn-cs"/>
        </a:defRPr>
      </a:lvl8pPr>
      <a:lvl9pPr marL="4842240" algn="l" defTabSz="1210554"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5059865" y="429819"/>
            <a:ext cx="897238" cy="51205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086" tIns="60544" rIns="121086" bIns="60544" rtlCol="0" anchor="ctr"/>
          <a:lstStyle/>
          <a:p>
            <a:pPr algn="ctr" defTabSz="1210717" eaLnBrk="1" fontAlgn="auto" hangingPunct="1">
              <a:spcBef>
                <a:spcPts val="0"/>
              </a:spcBef>
              <a:spcAft>
                <a:spcPts val="0"/>
              </a:spcAft>
            </a:pPr>
            <a:endParaRPr lang="zh-CN" altLang="en-US" sz="3200">
              <a:solidFill>
                <a:prstClr val="white"/>
              </a:solidFill>
            </a:endParaRPr>
          </a:p>
        </p:txBody>
      </p:sp>
      <p:sp>
        <p:nvSpPr>
          <p:cNvPr id="4" name="日期占位符 3"/>
          <p:cNvSpPr>
            <a:spLocks noGrp="1"/>
          </p:cNvSpPr>
          <p:nvPr>
            <p:ph type="dt" sz="half" idx="2"/>
          </p:nvPr>
        </p:nvSpPr>
        <p:spPr>
          <a:xfrm>
            <a:off x="813832" y="8475213"/>
            <a:ext cx="3797882" cy="486833"/>
          </a:xfrm>
          <a:prstGeom prst="rect">
            <a:avLst/>
          </a:prstGeom>
        </p:spPr>
        <p:txBody>
          <a:bodyPr vert="horz" lIns="121086" tIns="60544" rIns="121086" bIns="60544" rtlCol="0" anchor="ctr"/>
          <a:lstStyle>
            <a:lvl1pPr algn="l">
              <a:defRPr sz="2100">
                <a:solidFill>
                  <a:schemeClr val="tx1">
                    <a:tint val="75000"/>
                  </a:schemeClr>
                </a:solidFill>
              </a:defRPr>
            </a:lvl1pPr>
          </a:lstStyle>
          <a:p>
            <a:pPr defTabSz="1210717" eaLnBrk="1" fontAlgn="auto" hangingPunct="1">
              <a:spcBef>
                <a:spcPts val="0"/>
              </a:spcBef>
              <a:spcAft>
                <a:spcPts val="0"/>
              </a:spcAft>
            </a:pPr>
            <a:fld id="{E3094BC8-22A0-4C48-90FC-9CC66632C2C8}" type="datetime1">
              <a:rPr lang="zh-CN" altLang="en-US" smtClean="0">
                <a:solidFill>
                  <a:prstClr val="black">
                    <a:tint val="75000"/>
                  </a:prstClr>
                </a:solidFill>
                <a:latin typeface="Calibri"/>
              </a:rPr>
              <a:pPr defTabSz="1210717" eaLnBrk="1" fontAlgn="auto" hangingPunct="1">
                <a:spcBef>
                  <a:spcPts val="0"/>
                </a:spcBef>
                <a:spcAft>
                  <a:spcPts val="0"/>
                </a:spcAft>
              </a:pPr>
              <a:t>2024/10/30</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5561186" y="8475213"/>
            <a:ext cx="5154269" cy="486833"/>
          </a:xfrm>
          <a:prstGeom prst="rect">
            <a:avLst/>
          </a:prstGeom>
        </p:spPr>
        <p:txBody>
          <a:bodyPr vert="horz" lIns="121086" tIns="60544" rIns="121086" bIns="60544" rtlCol="0" anchor="ctr"/>
          <a:lstStyle>
            <a:lvl1pPr algn="ctr">
              <a:defRPr sz="2100">
                <a:solidFill>
                  <a:schemeClr val="tx1">
                    <a:tint val="75000"/>
                  </a:schemeClr>
                </a:solidFill>
              </a:defRPr>
            </a:lvl1pPr>
          </a:lstStyle>
          <a:p>
            <a:pPr defTabSz="1210717"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11983621" y="415122"/>
            <a:ext cx="3797882" cy="486833"/>
          </a:xfrm>
          <a:prstGeom prst="rect">
            <a:avLst/>
          </a:prstGeom>
        </p:spPr>
        <p:txBody>
          <a:bodyPr vert="horz" lIns="121086" tIns="60544" rIns="121086" bIns="60544" rtlCol="0" anchor="ctr"/>
          <a:lstStyle>
            <a:lvl1pPr algn="r">
              <a:defRPr sz="3200">
                <a:solidFill>
                  <a:schemeClr val="tx1">
                    <a:lumMod val="85000"/>
                    <a:lumOff val="15000"/>
                  </a:schemeClr>
                </a:solidFill>
                <a:latin typeface="Impact" pitchFamily="34" charset="0"/>
                <a:ea typeface="+mn-ea"/>
              </a:defRPr>
            </a:lvl1pPr>
          </a:lstStyle>
          <a:p>
            <a:pPr defTabSz="1210717" eaLnBrk="1" fontAlgn="auto" hangingPunct="1">
              <a:spcBef>
                <a:spcPts val="0"/>
              </a:spcBef>
              <a:spcAft>
                <a:spcPts val="0"/>
              </a:spcAft>
            </a:pPr>
            <a:fld id="{87115745-2F8B-4195-AD23-8A2542AF7C2C}" type="slidenum">
              <a:rPr lang="zh-CN" altLang="en-US" smtClean="0">
                <a:solidFill>
                  <a:prstClr val="black">
                    <a:lumMod val="85000"/>
                    <a:lumOff val="15000"/>
                  </a:prstClr>
                </a:solidFill>
              </a:rPr>
              <a:pPr defTabSz="1210717" eaLnBrk="1" fontAlgn="auto" hangingPunct="1">
                <a:spcBef>
                  <a:spcPts val="0"/>
                </a:spcBef>
                <a:spcAft>
                  <a:spcPts val="0"/>
                </a:spcAft>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06021069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614260" rtl="0" eaLnBrk="1" latinLnBrk="0" hangingPunct="1">
        <a:spcBef>
          <a:spcPct val="0"/>
        </a:spcBef>
        <a:buNone/>
        <a:defRPr sz="7700" kern="1200">
          <a:solidFill>
            <a:schemeClr val="tx1"/>
          </a:solidFill>
          <a:latin typeface="+mj-lt"/>
          <a:ea typeface="+mj-ea"/>
          <a:cs typeface="+mj-cs"/>
        </a:defRPr>
      </a:lvl1pPr>
    </p:titleStyle>
    <p:bodyStyle>
      <a:lvl1pPr marL="605349" indent="-605349" algn="l" defTabSz="1614260"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11582" indent="-504450" algn="l" defTabSz="1614260" rtl="0" eaLnBrk="1" latinLnBrk="0" hangingPunct="1">
        <a:spcBef>
          <a:spcPct val="20000"/>
        </a:spcBef>
        <a:buFont typeface="Arial" pitchFamily="34" charset="0"/>
        <a:buChar char="–"/>
        <a:defRPr sz="4900" kern="1200">
          <a:solidFill>
            <a:schemeClr val="tx1"/>
          </a:solidFill>
          <a:latin typeface="+mn-lt"/>
          <a:ea typeface="+mn-ea"/>
          <a:cs typeface="+mn-cs"/>
        </a:defRPr>
      </a:lvl2pPr>
      <a:lvl3pPr marL="2017826" indent="-403561" algn="l" defTabSz="1614260"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24954"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32077"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39206"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246332"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053460"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860589" indent="-403561" algn="l" defTabSz="1614260"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zh-CN"/>
      </a:defPPr>
      <a:lvl1pPr marL="0" algn="l" defTabSz="1614260" rtl="0" eaLnBrk="1" latinLnBrk="0" hangingPunct="1">
        <a:defRPr sz="3200" kern="1200">
          <a:solidFill>
            <a:schemeClr val="tx1"/>
          </a:solidFill>
          <a:latin typeface="+mn-lt"/>
          <a:ea typeface="+mn-ea"/>
          <a:cs typeface="+mn-cs"/>
        </a:defRPr>
      </a:lvl1pPr>
      <a:lvl2pPr marL="807137" algn="l" defTabSz="1614260" rtl="0" eaLnBrk="1" latinLnBrk="0" hangingPunct="1">
        <a:defRPr sz="3200" kern="1200">
          <a:solidFill>
            <a:schemeClr val="tx1"/>
          </a:solidFill>
          <a:latin typeface="+mn-lt"/>
          <a:ea typeface="+mn-ea"/>
          <a:cs typeface="+mn-cs"/>
        </a:defRPr>
      </a:lvl2pPr>
      <a:lvl3pPr marL="1614260" algn="l" defTabSz="1614260" rtl="0" eaLnBrk="1" latinLnBrk="0" hangingPunct="1">
        <a:defRPr sz="3200" kern="1200">
          <a:solidFill>
            <a:schemeClr val="tx1"/>
          </a:solidFill>
          <a:latin typeface="+mn-lt"/>
          <a:ea typeface="+mn-ea"/>
          <a:cs typeface="+mn-cs"/>
        </a:defRPr>
      </a:lvl3pPr>
      <a:lvl4pPr marL="2421377" algn="l" defTabSz="1614260" rtl="0" eaLnBrk="1" latinLnBrk="0" hangingPunct="1">
        <a:defRPr sz="3200" kern="1200">
          <a:solidFill>
            <a:schemeClr val="tx1"/>
          </a:solidFill>
          <a:latin typeface="+mn-lt"/>
          <a:ea typeface="+mn-ea"/>
          <a:cs typeface="+mn-cs"/>
        </a:defRPr>
      </a:lvl4pPr>
      <a:lvl5pPr marL="3228517" algn="l" defTabSz="1614260" rtl="0" eaLnBrk="1" latinLnBrk="0" hangingPunct="1">
        <a:defRPr sz="3200" kern="1200">
          <a:solidFill>
            <a:schemeClr val="tx1"/>
          </a:solidFill>
          <a:latin typeface="+mn-lt"/>
          <a:ea typeface="+mn-ea"/>
          <a:cs typeface="+mn-cs"/>
        </a:defRPr>
      </a:lvl5pPr>
      <a:lvl6pPr marL="4035637" algn="l" defTabSz="1614260" rtl="0" eaLnBrk="1" latinLnBrk="0" hangingPunct="1">
        <a:defRPr sz="3200" kern="1200">
          <a:solidFill>
            <a:schemeClr val="tx1"/>
          </a:solidFill>
          <a:latin typeface="+mn-lt"/>
          <a:ea typeface="+mn-ea"/>
          <a:cs typeface="+mn-cs"/>
        </a:defRPr>
      </a:lvl6pPr>
      <a:lvl7pPr marL="4842768" algn="l" defTabSz="1614260" rtl="0" eaLnBrk="1" latinLnBrk="0" hangingPunct="1">
        <a:defRPr sz="3200" kern="1200">
          <a:solidFill>
            <a:schemeClr val="tx1"/>
          </a:solidFill>
          <a:latin typeface="+mn-lt"/>
          <a:ea typeface="+mn-ea"/>
          <a:cs typeface="+mn-cs"/>
        </a:defRPr>
      </a:lvl7pPr>
      <a:lvl8pPr marL="5649900" algn="l" defTabSz="1614260" rtl="0" eaLnBrk="1" latinLnBrk="0" hangingPunct="1">
        <a:defRPr sz="3200" kern="1200">
          <a:solidFill>
            <a:schemeClr val="tx1"/>
          </a:solidFill>
          <a:latin typeface="+mn-lt"/>
          <a:ea typeface="+mn-ea"/>
          <a:cs typeface="+mn-cs"/>
        </a:defRPr>
      </a:lvl8pPr>
      <a:lvl9pPr marL="6457029" algn="l" defTabSz="1614260" rtl="0" eaLnBrk="1" latinLnBrk="0" hangingPunct="1">
        <a:defRPr sz="3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5059865" y="429819"/>
            <a:ext cx="897238" cy="51205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135" tIns="60568" rIns="121135" bIns="60568" rtlCol="0" anchor="ctr"/>
          <a:lstStyle/>
          <a:p>
            <a:pPr algn="ctr" defTabSz="1211204" eaLnBrk="1" fontAlgn="auto" hangingPunct="1">
              <a:spcBef>
                <a:spcPts val="0"/>
              </a:spcBef>
              <a:spcAft>
                <a:spcPts val="0"/>
              </a:spcAft>
            </a:pPr>
            <a:endParaRPr lang="zh-CN" altLang="en-US" sz="3200">
              <a:solidFill>
                <a:prstClr val="white"/>
              </a:solidFill>
            </a:endParaRPr>
          </a:p>
        </p:txBody>
      </p:sp>
      <p:sp>
        <p:nvSpPr>
          <p:cNvPr id="4" name="日期占位符 3"/>
          <p:cNvSpPr>
            <a:spLocks noGrp="1"/>
          </p:cNvSpPr>
          <p:nvPr>
            <p:ph type="dt" sz="half" idx="2"/>
          </p:nvPr>
        </p:nvSpPr>
        <p:spPr>
          <a:xfrm>
            <a:off x="813832" y="8475209"/>
            <a:ext cx="3797882" cy="486833"/>
          </a:xfrm>
          <a:prstGeom prst="rect">
            <a:avLst/>
          </a:prstGeom>
        </p:spPr>
        <p:txBody>
          <a:bodyPr vert="horz" lIns="121135" tIns="60568" rIns="121135" bIns="60568" rtlCol="0" anchor="ctr"/>
          <a:lstStyle>
            <a:lvl1pPr algn="l">
              <a:defRPr sz="2100">
                <a:solidFill>
                  <a:schemeClr val="tx1">
                    <a:tint val="75000"/>
                  </a:schemeClr>
                </a:solidFill>
              </a:defRPr>
            </a:lvl1pPr>
          </a:lstStyle>
          <a:p>
            <a:pPr defTabSz="1211204" eaLnBrk="1" fontAlgn="auto" hangingPunct="1">
              <a:spcBef>
                <a:spcPts val="0"/>
              </a:spcBef>
              <a:spcAft>
                <a:spcPts val="0"/>
              </a:spcAft>
            </a:pPr>
            <a:fld id="{E3094BC8-22A0-4C48-90FC-9CC66632C2C8}" type="datetime1">
              <a:rPr lang="zh-CN" altLang="en-US" smtClean="0">
                <a:solidFill>
                  <a:prstClr val="black">
                    <a:tint val="75000"/>
                  </a:prstClr>
                </a:solidFill>
                <a:latin typeface="Calibri"/>
              </a:rPr>
              <a:pPr defTabSz="1211204" eaLnBrk="1" fontAlgn="auto" hangingPunct="1">
                <a:spcBef>
                  <a:spcPts val="0"/>
                </a:spcBef>
                <a:spcAft>
                  <a:spcPts val="0"/>
                </a:spcAft>
              </a:pPr>
              <a:t>2024/10/30</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5561186" y="8475209"/>
            <a:ext cx="5154269" cy="486833"/>
          </a:xfrm>
          <a:prstGeom prst="rect">
            <a:avLst/>
          </a:prstGeom>
        </p:spPr>
        <p:txBody>
          <a:bodyPr vert="horz" lIns="121135" tIns="60568" rIns="121135" bIns="60568" rtlCol="0" anchor="ctr"/>
          <a:lstStyle>
            <a:lvl1pPr algn="ctr">
              <a:defRPr sz="2100">
                <a:solidFill>
                  <a:schemeClr val="tx1">
                    <a:tint val="75000"/>
                  </a:schemeClr>
                </a:solidFill>
              </a:defRPr>
            </a:lvl1pPr>
          </a:lstStyle>
          <a:p>
            <a:pPr defTabSz="1211204"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11983621" y="415118"/>
            <a:ext cx="3797882" cy="486833"/>
          </a:xfrm>
          <a:prstGeom prst="rect">
            <a:avLst/>
          </a:prstGeom>
        </p:spPr>
        <p:txBody>
          <a:bodyPr vert="horz" lIns="121135" tIns="60568" rIns="121135" bIns="60568" rtlCol="0" anchor="ctr"/>
          <a:lstStyle>
            <a:lvl1pPr algn="r">
              <a:defRPr sz="3200">
                <a:solidFill>
                  <a:schemeClr val="tx1">
                    <a:lumMod val="85000"/>
                    <a:lumOff val="15000"/>
                  </a:schemeClr>
                </a:solidFill>
                <a:latin typeface="Impact" pitchFamily="34" charset="0"/>
                <a:ea typeface="+mn-ea"/>
              </a:defRPr>
            </a:lvl1pPr>
          </a:lstStyle>
          <a:p>
            <a:pPr defTabSz="1211204" eaLnBrk="1" fontAlgn="auto" hangingPunct="1">
              <a:spcBef>
                <a:spcPts val="0"/>
              </a:spcBef>
              <a:spcAft>
                <a:spcPts val="0"/>
              </a:spcAft>
            </a:pPr>
            <a:fld id="{87115745-2F8B-4195-AD23-8A2542AF7C2C}" type="slidenum">
              <a:rPr lang="zh-CN" altLang="en-US" smtClean="0">
                <a:solidFill>
                  <a:prstClr val="black">
                    <a:lumMod val="85000"/>
                    <a:lumOff val="15000"/>
                  </a:prstClr>
                </a:solidFill>
              </a:rPr>
              <a:pPr defTabSz="1211204" eaLnBrk="1" fontAlgn="auto" hangingPunct="1">
                <a:spcBef>
                  <a:spcPts val="0"/>
                </a:spcBef>
                <a:spcAft>
                  <a:spcPts val="0"/>
                </a:spcAft>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70772199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614910" rtl="0" eaLnBrk="1" latinLnBrk="0" hangingPunct="1">
        <a:spcBef>
          <a:spcPct val="0"/>
        </a:spcBef>
        <a:buNone/>
        <a:defRPr sz="7700" kern="1200">
          <a:solidFill>
            <a:schemeClr val="tx1"/>
          </a:solidFill>
          <a:latin typeface="+mj-lt"/>
          <a:ea typeface="+mj-ea"/>
          <a:cs typeface="+mj-cs"/>
        </a:defRPr>
      </a:lvl1pPr>
    </p:titleStyle>
    <p:bodyStyle>
      <a:lvl1pPr marL="605593" indent="-605593" algn="l" defTabSz="1614910"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12109" indent="-504653" algn="l" defTabSz="1614910" rtl="0" eaLnBrk="1" latinLnBrk="0" hangingPunct="1">
        <a:spcBef>
          <a:spcPct val="20000"/>
        </a:spcBef>
        <a:buFont typeface="Arial" pitchFamily="34" charset="0"/>
        <a:buChar char="–"/>
        <a:defRPr sz="4900" kern="1200">
          <a:solidFill>
            <a:schemeClr val="tx1"/>
          </a:solidFill>
          <a:latin typeface="+mn-lt"/>
          <a:ea typeface="+mn-ea"/>
          <a:cs typeface="+mn-cs"/>
        </a:defRPr>
      </a:lvl2pPr>
      <a:lvl3pPr marL="2018639" indent="-403723" algn="l" defTabSz="1614910"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26091"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33538"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40993"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248443"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055896"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863350" indent="-403723" algn="l" defTabSz="1614910"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zh-CN"/>
      </a:defPPr>
      <a:lvl1pPr marL="0" algn="l" defTabSz="1614910" rtl="0" eaLnBrk="1" latinLnBrk="0" hangingPunct="1">
        <a:defRPr sz="3200" kern="1200">
          <a:solidFill>
            <a:schemeClr val="tx1"/>
          </a:solidFill>
          <a:latin typeface="+mn-lt"/>
          <a:ea typeface="+mn-ea"/>
          <a:cs typeface="+mn-cs"/>
        </a:defRPr>
      </a:lvl1pPr>
      <a:lvl2pPr marL="807461" algn="l" defTabSz="1614910" rtl="0" eaLnBrk="1" latinLnBrk="0" hangingPunct="1">
        <a:defRPr sz="3200" kern="1200">
          <a:solidFill>
            <a:schemeClr val="tx1"/>
          </a:solidFill>
          <a:latin typeface="+mn-lt"/>
          <a:ea typeface="+mn-ea"/>
          <a:cs typeface="+mn-cs"/>
        </a:defRPr>
      </a:lvl2pPr>
      <a:lvl3pPr marL="1614910" algn="l" defTabSz="1614910" rtl="0" eaLnBrk="1" latinLnBrk="0" hangingPunct="1">
        <a:defRPr sz="3200" kern="1200">
          <a:solidFill>
            <a:schemeClr val="tx1"/>
          </a:solidFill>
          <a:latin typeface="+mn-lt"/>
          <a:ea typeface="+mn-ea"/>
          <a:cs typeface="+mn-cs"/>
        </a:defRPr>
      </a:lvl3pPr>
      <a:lvl4pPr marL="2422352" algn="l" defTabSz="1614910" rtl="0" eaLnBrk="1" latinLnBrk="0" hangingPunct="1">
        <a:defRPr sz="3200" kern="1200">
          <a:solidFill>
            <a:schemeClr val="tx1"/>
          </a:solidFill>
          <a:latin typeface="+mn-lt"/>
          <a:ea typeface="+mn-ea"/>
          <a:cs typeface="+mn-cs"/>
        </a:defRPr>
      </a:lvl4pPr>
      <a:lvl5pPr marL="3229816" algn="l" defTabSz="1614910" rtl="0" eaLnBrk="1" latinLnBrk="0" hangingPunct="1">
        <a:defRPr sz="3200" kern="1200">
          <a:solidFill>
            <a:schemeClr val="tx1"/>
          </a:solidFill>
          <a:latin typeface="+mn-lt"/>
          <a:ea typeface="+mn-ea"/>
          <a:cs typeface="+mn-cs"/>
        </a:defRPr>
      </a:lvl5pPr>
      <a:lvl6pPr marL="4037261" algn="l" defTabSz="1614910" rtl="0" eaLnBrk="1" latinLnBrk="0" hangingPunct="1">
        <a:defRPr sz="3200" kern="1200">
          <a:solidFill>
            <a:schemeClr val="tx1"/>
          </a:solidFill>
          <a:latin typeface="+mn-lt"/>
          <a:ea typeface="+mn-ea"/>
          <a:cs typeface="+mn-cs"/>
        </a:defRPr>
      </a:lvl6pPr>
      <a:lvl7pPr marL="4844718" algn="l" defTabSz="1614910" rtl="0" eaLnBrk="1" latinLnBrk="0" hangingPunct="1">
        <a:defRPr sz="3200" kern="1200">
          <a:solidFill>
            <a:schemeClr val="tx1"/>
          </a:solidFill>
          <a:latin typeface="+mn-lt"/>
          <a:ea typeface="+mn-ea"/>
          <a:cs typeface="+mn-cs"/>
        </a:defRPr>
      </a:lvl7pPr>
      <a:lvl8pPr marL="5652174" algn="l" defTabSz="1614910" rtl="0" eaLnBrk="1" latinLnBrk="0" hangingPunct="1">
        <a:defRPr sz="3200" kern="1200">
          <a:solidFill>
            <a:schemeClr val="tx1"/>
          </a:solidFill>
          <a:latin typeface="+mn-lt"/>
          <a:ea typeface="+mn-ea"/>
          <a:cs typeface="+mn-cs"/>
        </a:defRPr>
      </a:lvl8pPr>
      <a:lvl9pPr marL="6459628" algn="l" defTabSz="1614910" rtl="0" eaLnBrk="1" latinLnBrk="0" hangingPunct="1">
        <a:defRPr sz="3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894"/>
            <a:ext cx="14038600" cy="1767417"/>
          </a:xfrm>
          <a:prstGeom prst="rect">
            <a:avLst/>
          </a:prstGeom>
        </p:spPr>
        <p:txBody>
          <a:bodyPr vert="horz" lIns="121296" tIns="60648" rIns="121296" bIns="60648"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1296" tIns="60648" rIns="121296" bIns="6064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194"/>
            <a:ext cx="3662244" cy="486833"/>
          </a:xfrm>
          <a:prstGeom prst="rect">
            <a:avLst/>
          </a:prstGeom>
        </p:spPr>
        <p:txBody>
          <a:bodyPr vert="horz" lIns="121296" tIns="60648" rIns="121296" bIns="60648" rtlCol="0" anchor="ctr"/>
          <a:lstStyle>
            <a:lvl1pPr algn="l">
              <a:defRPr sz="1600">
                <a:solidFill>
                  <a:schemeClr val="tx1">
                    <a:tint val="75000"/>
                  </a:schemeClr>
                </a:solidFill>
              </a:defRPr>
            </a:lvl1pPr>
          </a:lstStyle>
          <a:p>
            <a:pPr defTabSz="1212831"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12831" eaLnBrk="1" fontAlgn="auto" hangingPunct="1">
                <a:spcBef>
                  <a:spcPts val="0"/>
                </a:spcBef>
                <a:spcAft>
                  <a:spcPts val="0"/>
                </a:spcAft>
              </a:pPr>
              <a:t>2024/10/30</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194"/>
            <a:ext cx="5493365" cy="486833"/>
          </a:xfrm>
          <a:prstGeom prst="rect">
            <a:avLst/>
          </a:prstGeom>
        </p:spPr>
        <p:txBody>
          <a:bodyPr vert="horz" lIns="121296" tIns="60648" rIns="121296" bIns="60648" rtlCol="0" anchor="ctr"/>
          <a:lstStyle>
            <a:lvl1pPr algn="ctr">
              <a:defRPr sz="1600">
                <a:solidFill>
                  <a:schemeClr val="tx1">
                    <a:tint val="75000"/>
                  </a:schemeClr>
                </a:solidFill>
              </a:defRPr>
            </a:lvl1pPr>
          </a:lstStyle>
          <a:p>
            <a:pPr defTabSz="1212831"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194"/>
            <a:ext cx="3662244" cy="486833"/>
          </a:xfrm>
          <a:prstGeom prst="rect">
            <a:avLst/>
          </a:prstGeom>
        </p:spPr>
        <p:txBody>
          <a:bodyPr vert="horz" lIns="121296" tIns="60648" rIns="121296" bIns="60648" rtlCol="0" anchor="ctr"/>
          <a:lstStyle>
            <a:lvl1pPr algn="r">
              <a:defRPr sz="1600">
                <a:solidFill>
                  <a:schemeClr val="tx1">
                    <a:tint val="75000"/>
                  </a:schemeClr>
                </a:solidFill>
              </a:defRPr>
            </a:lvl1pPr>
          </a:lstStyle>
          <a:p>
            <a:pPr defTabSz="1212831"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12831"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402706235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Lst>
  <p:transition spd="slow">
    <p:push dir="u"/>
  </p:transition>
  <p:txStyles>
    <p:titleStyle>
      <a:lvl1pPr algn="l" defTabSz="1212831"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3228" indent="-303228" algn="l" defTabSz="1212831"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9624" indent="-303228" algn="l" defTabSz="1212831"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16045" indent="-303228" algn="l" defTabSz="1212831"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22461"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28880"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35298"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41711"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48133"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54550" indent="-303228" algn="l" defTabSz="121283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12831" rtl="0" eaLnBrk="1" latinLnBrk="0" hangingPunct="1">
        <a:defRPr sz="2400" kern="1200">
          <a:solidFill>
            <a:schemeClr val="tx1"/>
          </a:solidFill>
          <a:latin typeface="+mn-lt"/>
          <a:ea typeface="+mn-ea"/>
          <a:cs typeface="+mn-cs"/>
        </a:defRPr>
      </a:lvl1pPr>
      <a:lvl2pPr marL="606419" algn="l" defTabSz="1212831" rtl="0" eaLnBrk="1" latinLnBrk="0" hangingPunct="1">
        <a:defRPr sz="2400" kern="1200">
          <a:solidFill>
            <a:schemeClr val="tx1"/>
          </a:solidFill>
          <a:latin typeface="+mn-lt"/>
          <a:ea typeface="+mn-ea"/>
          <a:cs typeface="+mn-cs"/>
        </a:defRPr>
      </a:lvl2pPr>
      <a:lvl3pPr marL="1212831" algn="l" defTabSz="1212831" rtl="0" eaLnBrk="1" latinLnBrk="0" hangingPunct="1">
        <a:defRPr sz="2400" kern="1200">
          <a:solidFill>
            <a:schemeClr val="tx1"/>
          </a:solidFill>
          <a:latin typeface="+mn-lt"/>
          <a:ea typeface="+mn-ea"/>
          <a:cs typeface="+mn-cs"/>
        </a:defRPr>
      </a:lvl3pPr>
      <a:lvl4pPr marL="1819254" algn="l" defTabSz="1212831" rtl="0" eaLnBrk="1" latinLnBrk="0" hangingPunct="1">
        <a:defRPr sz="2400" kern="1200">
          <a:solidFill>
            <a:schemeClr val="tx1"/>
          </a:solidFill>
          <a:latin typeface="+mn-lt"/>
          <a:ea typeface="+mn-ea"/>
          <a:cs typeface="+mn-cs"/>
        </a:defRPr>
      </a:lvl4pPr>
      <a:lvl5pPr marL="2425666" algn="l" defTabSz="1212831" rtl="0" eaLnBrk="1" latinLnBrk="0" hangingPunct="1">
        <a:defRPr sz="2400" kern="1200">
          <a:solidFill>
            <a:schemeClr val="tx1"/>
          </a:solidFill>
          <a:latin typeface="+mn-lt"/>
          <a:ea typeface="+mn-ea"/>
          <a:cs typeface="+mn-cs"/>
        </a:defRPr>
      </a:lvl5pPr>
      <a:lvl6pPr marL="3032096" algn="l" defTabSz="1212831" rtl="0" eaLnBrk="1" latinLnBrk="0" hangingPunct="1">
        <a:defRPr sz="2400" kern="1200">
          <a:solidFill>
            <a:schemeClr val="tx1"/>
          </a:solidFill>
          <a:latin typeface="+mn-lt"/>
          <a:ea typeface="+mn-ea"/>
          <a:cs typeface="+mn-cs"/>
        </a:defRPr>
      </a:lvl6pPr>
      <a:lvl7pPr marL="3638500" algn="l" defTabSz="1212831" rtl="0" eaLnBrk="1" latinLnBrk="0" hangingPunct="1">
        <a:defRPr sz="2400" kern="1200">
          <a:solidFill>
            <a:schemeClr val="tx1"/>
          </a:solidFill>
          <a:latin typeface="+mn-lt"/>
          <a:ea typeface="+mn-ea"/>
          <a:cs typeface="+mn-cs"/>
        </a:defRPr>
      </a:lvl7pPr>
      <a:lvl8pPr marL="4244921" algn="l" defTabSz="1212831" rtl="0" eaLnBrk="1" latinLnBrk="0" hangingPunct="1">
        <a:defRPr sz="2400" kern="1200">
          <a:solidFill>
            <a:schemeClr val="tx1"/>
          </a:solidFill>
          <a:latin typeface="+mn-lt"/>
          <a:ea typeface="+mn-ea"/>
          <a:cs typeface="+mn-cs"/>
        </a:defRPr>
      </a:lvl8pPr>
      <a:lvl9pPr marL="4851338" algn="l" defTabSz="1212831"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716" tIns="95386" rIns="190716" bIns="95386"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716" tIns="95386" rIns="190716" bIns="95386"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716" tIns="95386" rIns="190716" bIns="95386" numCol="1" anchor="t" anchorCtr="0" compatLnSpc="1"/>
          <a:lstStyle>
            <a:lvl1pPr eaLnBrk="1" hangingPunct="1">
              <a:defRPr sz="2100">
                <a:latin typeface="Arial" panose="020B0604020202020204" pitchFamily="34" charset="0"/>
              </a:defRPr>
            </a:lvl1pPr>
          </a:lstStyle>
          <a:p>
            <a:pPr defTabSz="1213645">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716" tIns="95386" rIns="190716" bIns="95386" numCol="1" anchor="t" anchorCtr="0" compatLnSpc="1"/>
          <a:lstStyle>
            <a:lvl1pPr algn="ctr" eaLnBrk="1" hangingPunct="1">
              <a:defRPr sz="2100">
                <a:latin typeface="Arial" panose="020B0604020202020204" pitchFamily="34" charset="0"/>
              </a:defRPr>
            </a:lvl1pPr>
          </a:lstStyle>
          <a:p>
            <a:pPr defTabSz="1213645">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716" tIns="95386" rIns="190716" bIns="95386" numCol="1" anchor="t" anchorCtr="0" compatLnSpc="1"/>
          <a:lstStyle>
            <a:lvl1pPr algn="r" eaLnBrk="1" hangingPunct="1">
              <a:defRPr sz="2100"/>
            </a:lvl1pPr>
          </a:lstStyle>
          <a:p>
            <a:pPr defTabSz="1213645">
              <a:defRPr/>
            </a:pPr>
            <a:fld id="{F4264759-E7CE-4A8C-955C-20DA2A50E45F}" type="slidenum">
              <a:rPr lang="en-US" altLang="en-US" smtClean="0">
                <a:solidFill>
                  <a:srgbClr val="000000"/>
                </a:solidFill>
                <a:latin typeface="Arial"/>
              </a:rPr>
              <a:pPr defTabSz="1213645">
                <a:defRPr/>
              </a:pPr>
              <a:t>‹#›</a:t>
            </a:fld>
            <a:endParaRPr lang="en-US" altLang="en-US">
              <a:solidFill>
                <a:srgbClr val="000000"/>
              </a:solidFill>
              <a:latin typeface="Arial"/>
            </a:endParaRPr>
          </a:p>
        </p:txBody>
      </p:sp>
    </p:spTree>
    <p:extLst>
      <p:ext uri="{BB962C8B-B14F-4D97-AF65-F5344CB8AC3E}">
        <p14:creationId xmlns:p14="http://schemas.microsoft.com/office/powerpoint/2010/main" val="349052000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3959" algn="ctr" rtl="0" fontAlgn="base">
        <a:spcBef>
          <a:spcPct val="0"/>
        </a:spcBef>
        <a:spcAft>
          <a:spcPct val="0"/>
        </a:spcAft>
        <a:defRPr sz="6900">
          <a:solidFill>
            <a:schemeClr val="tx2"/>
          </a:solidFill>
          <a:latin typeface="Arial" panose="020B0604020202020204" pitchFamily="34" charset="0"/>
        </a:defRPr>
      </a:lvl6pPr>
      <a:lvl7pPr marL="1428558" algn="ctr" rtl="0" fontAlgn="base">
        <a:spcBef>
          <a:spcPct val="0"/>
        </a:spcBef>
        <a:spcAft>
          <a:spcPct val="0"/>
        </a:spcAft>
        <a:defRPr sz="6900">
          <a:solidFill>
            <a:schemeClr val="tx2"/>
          </a:solidFill>
          <a:latin typeface="Arial" panose="020B0604020202020204" pitchFamily="34" charset="0"/>
        </a:defRPr>
      </a:lvl7pPr>
      <a:lvl8pPr marL="2142523" algn="ctr" rtl="0" fontAlgn="base">
        <a:spcBef>
          <a:spcPct val="0"/>
        </a:spcBef>
        <a:spcAft>
          <a:spcPct val="0"/>
        </a:spcAft>
        <a:defRPr sz="6900">
          <a:solidFill>
            <a:schemeClr val="tx2"/>
          </a:solidFill>
          <a:latin typeface="Arial" panose="020B0604020202020204" pitchFamily="34" charset="0"/>
        </a:defRPr>
      </a:lvl8pPr>
      <a:lvl9pPr marL="2857109" algn="ctr" rtl="0" fontAlgn="base">
        <a:spcBef>
          <a:spcPct val="0"/>
        </a:spcBef>
        <a:spcAft>
          <a:spcPct val="0"/>
        </a:spcAft>
        <a:defRPr sz="6900">
          <a:solidFill>
            <a:schemeClr val="tx2"/>
          </a:solidFill>
          <a:latin typeface="Arial" panose="020B0604020202020204" pitchFamily="34" charset="0"/>
        </a:defRPr>
      </a:lvl9pPr>
    </p:titleStyle>
    <p:bodyStyle>
      <a:lvl1pPr marL="535311" indent="-535311" algn="l" rtl="0" eaLnBrk="0" fontAlgn="base" hangingPunct="0">
        <a:spcBef>
          <a:spcPct val="20000"/>
        </a:spcBef>
        <a:spcAft>
          <a:spcPct val="0"/>
        </a:spcAft>
        <a:buChar char="•"/>
        <a:defRPr sz="4900">
          <a:solidFill>
            <a:schemeClr val="tx1"/>
          </a:solidFill>
          <a:latin typeface="+mn-lt"/>
          <a:ea typeface="+mn-ea"/>
          <a:cs typeface="+mn-cs"/>
        </a:defRPr>
      </a:lvl1pPr>
      <a:lvl2pPr marL="1160269" indent="-445040" algn="l" rtl="0" eaLnBrk="0" fontAlgn="base" hangingPunct="0">
        <a:spcBef>
          <a:spcPct val="20000"/>
        </a:spcBef>
        <a:spcAft>
          <a:spcPct val="0"/>
        </a:spcAft>
        <a:buChar char="–"/>
        <a:defRPr sz="4400">
          <a:solidFill>
            <a:schemeClr val="tx1"/>
          </a:solidFill>
          <a:latin typeface="+mn-lt"/>
        </a:defRPr>
      </a:lvl2pPr>
      <a:lvl3pPr marL="1785223" indent="-356661" algn="l" rtl="0" eaLnBrk="0" fontAlgn="base" hangingPunct="0">
        <a:spcBef>
          <a:spcPct val="20000"/>
        </a:spcBef>
        <a:spcAft>
          <a:spcPct val="0"/>
        </a:spcAft>
        <a:buChar char="•"/>
        <a:defRPr sz="3700">
          <a:solidFill>
            <a:schemeClr val="tx1"/>
          </a:solidFill>
          <a:latin typeface="+mn-lt"/>
        </a:defRPr>
      </a:lvl3pPr>
      <a:lvl4pPr marL="2498559" indent="-356661" algn="l" rtl="0" eaLnBrk="0" fontAlgn="base" hangingPunct="0">
        <a:spcBef>
          <a:spcPct val="20000"/>
        </a:spcBef>
        <a:spcAft>
          <a:spcPct val="0"/>
        </a:spcAft>
        <a:buChar char="–"/>
        <a:defRPr sz="3100">
          <a:solidFill>
            <a:schemeClr val="tx1"/>
          </a:solidFill>
          <a:latin typeface="+mn-lt"/>
        </a:defRPr>
      </a:lvl4pPr>
      <a:lvl5pPr marL="3213148" indent="-356661" algn="l" rtl="0" eaLnBrk="0" fontAlgn="base" hangingPunct="0">
        <a:spcBef>
          <a:spcPct val="20000"/>
        </a:spcBef>
        <a:spcAft>
          <a:spcPct val="0"/>
        </a:spcAft>
        <a:buChar char="»"/>
        <a:defRPr sz="3100">
          <a:solidFill>
            <a:schemeClr val="tx1"/>
          </a:solidFill>
          <a:latin typeface="+mn-lt"/>
        </a:defRPr>
      </a:lvl5pPr>
      <a:lvl6pPr marL="3928367" indent="-357296" algn="l" rtl="0" fontAlgn="base">
        <a:spcBef>
          <a:spcPct val="20000"/>
        </a:spcBef>
        <a:spcAft>
          <a:spcPct val="0"/>
        </a:spcAft>
        <a:buChar char="»"/>
        <a:defRPr sz="3100">
          <a:solidFill>
            <a:schemeClr val="tx1"/>
          </a:solidFill>
          <a:latin typeface="+mn-lt"/>
        </a:defRPr>
      </a:lvl6pPr>
      <a:lvl7pPr marL="4642335" indent="-357296" algn="l" rtl="0" fontAlgn="base">
        <a:spcBef>
          <a:spcPct val="20000"/>
        </a:spcBef>
        <a:spcAft>
          <a:spcPct val="0"/>
        </a:spcAft>
        <a:buChar char="»"/>
        <a:defRPr sz="3100">
          <a:solidFill>
            <a:schemeClr val="tx1"/>
          </a:solidFill>
          <a:latin typeface="+mn-lt"/>
        </a:defRPr>
      </a:lvl7pPr>
      <a:lvl8pPr marL="5356922" indent="-357296" algn="l" rtl="0" fontAlgn="base">
        <a:spcBef>
          <a:spcPct val="20000"/>
        </a:spcBef>
        <a:spcAft>
          <a:spcPct val="0"/>
        </a:spcAft>
        <a:buChar char="»"/>
        <a:defRPr sz="3100">
          <a:solidFill>
            <a:schemeClr val="tx1"/>
          </a:solidFill>
          <a:latin typeface="+mn-lt"/>
        </a:defRPr>
      </a:lvl8pPr>
      <a:lvl9pPr marL="6070881" indent="-357296" algn="l" rtl="0" fontAlgn="base">
        <a:spcBef>
          <a:spcPct val="20000"/>
        </a:spcBef>
        <a:spcAft>
          <a:spcPct val="0"/>
        </a:spcAft>
        <a:buChar char="»"/>
        <a:defRPr sz="3100">
          <a:solidFill>
            <a:schemeClr val="tx1"/>
          </a:solidFill>
          <a:latin typeface="+mn-lt"/>
        </a:defRPr>
      </a:lvl9pPr>
    </p:bodyStyle>
    <p:otherStyle>
      <a:defPPr>
        <a:defRPr lang="vi-VN"/>
      </a:defPPr>
      <a:lvl1pPr marL="0" algn="l" defTabSz="1428558" rtl="0" eaLnBrk="1" latinLnBrk="0" hangingPunct="1">
        <a:defRPr sz="2800" kern="1200">
          <a:solidFill>
            <a:schemeClr val="tx1"/>
          </a:solidFill>
          <a:latin typeface="+mn-lt"/>
          <a:ea typeface="+mn-ea"/>
          <a:cs typeface="+mn-cs"/>
        </a:defRPr>
      </a:lvl1pPr>
      <a:lvl2pPr marL="713959" algn="l" defTabSz="1428558" rtl="0" eaLnBrk="1" latinLnBrk="0" hangingPunct="1">
        <a:defRPr sz="2800" kern="1200">
          <a:solidFill>
            <a:schemeClr val="tx1"/>
          </a:solidFill>
          <a:latin typeface="+mn-lt"/>
          <a:ea typeface="+mn-ea"/>
          <a:cs typeface="+mn-cs"/>
        </a:defRPr>
      </a:lvl2pPr>
      <a:lvl3pPr marL="1428558" algn="l" defTabSz="1428558" rtl="0" eaLnBrk="1" latinLnBrk="0" hangingPunct="1">
        <a:defRPr sz="2800" kern="1200">
          <a:solidFill>
            <a:schemeClr val="tx1"/>
          </a:solidFill>
          <a:latin typeface="+mn-lt"/>
          <a:ea typeface="+mn-ea"/>
          <a:cs typeface="+mn-cs"/>
        </a:defRPr>
      </a:lvl3pPr>
      <a:lvl4pPr marL="2142523" algn="l" defTabSz="1428558" rtl="0" eaLnBrk="1" latinLnBrk="0" hangingPunct="1">
        <a:defRPr sz="2800" kern="1200">
          <a:solidFill>
            <a:schemeClr val="tx1"/>
          </a:solidFill>
          <a:latin typeface="+mn-lt"/>
          <a:ea typeface="+mn-ea"/>
          <a:cs typeface="+mn-cs"/>
        </a:defRPr>
      </a:lvl4pPr>
      <a:lvl5pPr marL="2857109" algn="l" defTabSz="1428558" rtl="0" eaLnBrk="1" latinLnBrk="0" hangingPunct="1">
        <a:defRPr sz="2800" kern="1200">
          <a:solidFill>
            <a:schemeClr val="tx1"/>
          </a:solidFill>
          <a:latin typeface="+mn-lt"/>
          <a:ea typeface="+mn-ea"/>
          <a:cs typeface="+mn-cs"/>
        </a:defRPr>
      </a:lvl5pPr>
      <a:lvl6pPr marL="3571075" algn="l" defTabSz="1428558" rtl="0" eaLnBrk="1" latinLnBrk="0" hangingPunct="1">
        <a:defRPr sz="2800" kern="1200">
          <a:solidFill>
            <a:schemeClr val="tx1"/>
          </a:solidFill>
          <a:latin typeface="+mn-lt"/>
          <a:ea typeface="+mn-ea"/>
          <a:cs typeface="+mn-cs"/>
        </a:defRPr>
      </a:lvl6pPr>
      <a:lvl7pPr marL="4285032" algn="l" defTabSz="1428558" rtl="0" eaLnBrk="1" latinLnBrk="0" hangingPunct="1">
        <a:defRPr sz="2800" kern="1200">
          <a:solidFill>
            <a:schemeClr val="tx1"/>
          </a:solidFill>
          <a:latin typeface="+mn-lt"/>
          <a:ea typeface="+mn-ea"/>
          <a:cs typeface="+mn-cs"/>
        </a:defRPr>
      </a:lvl7pPr>
      <a:lvl8pPr marL="4999623" algn="l" defTabSz="1428558" rtl="0" eaLnBrk="1" latinLnBrk="0" hangingPunct="1">
        <a:defRPr sz="2800" kern="1200">
          <a:solidFill>
            <a:schemeClr val="tx1"/>
          </a:solidFill>
          <a:latin typeface="+mn-lt"/>
          <a:ea typeface="+mn-ea"/>
          <a:cs typeface="+mn-cs"/>
        </a:defRPr>
      </a:lvl8pPr>
      <a:lvl9pPr marL="5713583" algn="l" defTabSz="1428558" rtl="0" eaLnBrk="1" latinLnBrk="0" hangingPunct="1">
        <a:defRPr sz="2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869" tIns="95458" rIns="190869" bIns="95458"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869" tIns="95458" rIns="190869" bIns="95458"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869" tIns="95458" rIns="190869" bIns="95458" numCol="1" anchor="t" anchorCtr="0" compatLnSpc="1"/>
          <a:lstStyle>
            <a:lvl1pPr eaLnBrk="1" hangingPunct="1">
              <a:defRPr sz="2100">
                <a:latin typeface="Arial" panose="020B0604020202020204" pitchFamily="34" charset="0"/>
              </a:defRPr>
            </a:lvl1pPr>
          </a:lstStyle>
          <a:p>
            <a:pPr defTabSz="1214622">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869" tIns="95458" rIns="190869" bIns="95458" numCol="1" anchor="t" anchorCtr="0" compatLnSpc="1"/>
          <a:lstStyle>
            <a:lvl1pPr algn="ctr" eaLnBrk="1" hangingPunct="1">
              <a:defRPr sz="2100">
                <a:latin typeface="Arial" panose="020B0604020202020204" pitchFamily="34" charset="0"/>
              </a:defRPr>
            </a:lvl1pPr>
          </a:lstStyle>
          <a:p>
            <a:pPr defTabSz="1214622">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869" tIns="95458" rIns="190869" bIns="95458" numCol="1" anchor="t" anchorCtr="0" compatLnSpc="1"/>
          <a:lstStyle>
            <a:lvl1pPr algn="r" eaLnBrk="1" hangingPunct="1">
              <a:defRPr sz="2100"/>
            </a:lvl1pPr>
          </a:lstStyle>
          <a:p>
            <a:pPr defTabSz="1214622">
              <a:defRPr/>
            </a:pPr>
            <a:fld id="{F4264759-E7CE-4A8C-955C-20DA2A50E45F}" type="slidenum">
              <a:rPr lang="en-US" altLang="en-US" smtClean="0">
                <a:solidFill>
                  <a:srgbClr val="000000"/>
                </a:solidFill>
                <a:latin typeface="Arial"/>
              </a:rPr>
              <a:pPr defTabSz="1214622">
                <a:defRPr/>
              </a:pPr>
              <a:t>‹#›</a:t>
            </a:fld>
            <a:endParaRPr lang="en-US" altLang="en-US">
              <a:solidFill>
                <a:srgbClr val="000000"/>
              </a:solidFill>
              <a:latin typeface="Arial"/>
            </a:endParaRPr>
          </a:p>
        </p:txBody>
      </p:sp>
    </p:spTree>
    <p:extLst>
      <p:ext uri="{BB962C8B-B14F-4D97-AF65-F5344CB8AC3E}">
        <p14:creationId xmlns:p14="http://schemas.microsoft.com/office/powerpoint/2010/main" val="3353875649"/>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4535" algn="ctr" rtl="0" fontAlgn="base">
        <a:spcBef>
          <a:spcPct val="0"/>
        </a:spcBef>
        <a:spcAft>
          <a:spcPct val="0"/>
        </a:spcAft>
        <a:defRPr sz="6900">
          <a:solidFill>
            <a:schemeClr val="tx2"/>
          </a:solidFill>
          <a:latin typeface="Arial" panose="020B0604020202020204" pitchFamily="34" charset="0"/>
        </a:defRPr>
      </a:lvl6pPr>
      <a:lvl7pPr marL="1429707" algn="ctr" rtl="0" fontAlgn="base">
        <a:spcBef>
          <a:spcPct val="0"/>
        </a:spcBef>
        <a:spcAft>
          <a:spcPct val="0"/>
        </a:spcAft>
        <a:defRPr sz="6900">
          <a:solidFill>
            <a:schemeClr val="tx2"/>
          </a:solidFill>
          <a:latin typeface="Arial" panose="020B0604020202020204" pitchFamily="34" charset="0"/>
        </a:defRPr>
      </a:lvl7pPr>
      <a:lvl8pPr marL="2144246" algn="ctr" rtl="0" fontAlgn="base">
        <a:spcBef>
          <a:spcPct val="0"/>
        </a:spcBef>
        <a:spcAft>
          <a:spcPct val="0"/>
        </a:spcAft>
        <a:defRPr sz="6900">
          <a:solidFill>
            <a:schemeClr val="tx2"/>
          </a:solidFill>
          <a:latin typeface="Arial" panose="020B0604020202020204" pitchFamily="34" charset="0"/>
        </a:defRPr>
      </a:lvl8pPr>
      <a:lvl9pPr marL="2859407" algn="ctr" rtl="0" fontAlgn="base">
        <a:spcBef>
          <a:spcPct val="0"/>
        </a:spcBef>
        <a:spcAft>
          <a:spcPct val="0"/>
        </a:spcAft>
        <a:defRPr sz="6900">
          <a:solidFill>
            <a:schemeClr val="tx2"/>
          </a:solidFill>
          <a:latin typeface="Arial" panose="020B0604020202020204" pitchFamily="34" charset="0"/>
        </a:defRPr>
      </a:lvl9pPr>
    </p:titleStyle>
    <p:bodyStyle>
      <a:lvl1pPr marL="535743" indent="-535743" algn="l" rtl="0" eaLnBrk="0" fontAlgn="base" hangingPunct="0">
        <a:spcBef>
          <a:spcPct val="20000"/>
        </a:spcBef>
        <a:spcAft>
          <a:spcPct val="0"/>
        </a:spcAft>
        <a:buChar char="•"/>
        <a:defRPr sz="4900">
          <a:solidFill>
            <a:schemeClr val="tx1"/>
          </a:solidFill>
          <a:latin typeface="+mn-lt"/>
          <a:ea typeface="+mn-ea"/>
          <a:cs typeface="+mn-cs"/>
        </a:defRPr>
      </a:lvl1pPr>
      <a:lvl2pPr marL="1161203" indent="-445399" algn="l" rtl="0" eaLnBrk="0" fontAlgn="base" hangingPunct="0">
        <a:spcBef>
          <a:spcPct val="20000"/>
        </a:spcBef>
        <a:spcAft>
          <a:spcPct val="0"/>
        </a:spcAft>
        <a:buChar char="–"/>
        <a:defRPr sz="4400">
          <a:solidFill>
            <a:schemeClr val="tx1"/>
          </a:solidFill>
          <a:latin typeface="+mn-lt"/>
        </a:defRPr>
      </a:lvl2pPr>
      <a:lvl3pPr marL="1786659" indent="-356949" algn="l" rtl="0" eaLnBrk="0" fontAlgn="base" hangingPunct="0">
        <a:spcBef>
          <a:spcPct val="20000"/>
        </a:spcBef>
        <a:spcAft>
          <a:spcPct val="0"/>
        </a:spcAft>
        <a:buChar char="•"/>
        <a:defRPr sz="3700">
          <a:solidFill>
            <a:schemeClr val="tx1"/>
          </a:solidFill>
          <a:latin typeface="+mn-lt"/>
        </a:defRPr>
      </a:lvl3pPr>
      <a:lvl4pPr marL="2500568" indent="-356949" algn="l" rtl="0" eaLnBrk="0" fontAlgn="base" hangingPunct="0">
        <a:spcBef>
          <a:spcPct val="20000"/>
        </a:spcBef>
        <a:spcAft>
          <a:spcPct val="0"/>
        </a:spcAft>
        <a:buChar char="–"/>
        <a:defRPr sz="3100">
          <a:solidFill>
            <a:schemeClr val="tx1"/>
          </a:solidFill>
          <a:latin typeface="+mn-lt"/>
        </a:defRPr>
      </a:lvl4pPr>
      <a:lvl5pPr marL="3215735" indent="-356949" algn="l" rtl="0" eaLnBrk="0" fontAlgn="base" hangingPunct="0">
        <a:spcBef>
          <a:spcPct val="20000"/>
        </a:spcBef>
        <a:spcAft>
          <a:spcPct val="0"/>
        </a:spcAft>
        <a:buChar char="»"/>
        <a:defRPr sz="3100">
          <a:solidFill>
            <a:schemeClr val="tx1"/>
          </a:solidFill>
          <a:latin typeface="+mn-lt"/>
        </a:defRPr>
      </a:lvl5pPr>
      <a:lvl6pPr marL="3931529" indent="-357585" algn="l" rtl="0" fontAlgn="base">
        <a:spcBef>
          <a:spcPct val="20000"/>
        </a:spcBef>
        <a:spcAft>
          <a:spcPct val="0"/>
        </a:spcAft>
        <a:buChar char="»"/>
        <a:defRPr sz="3100">
          <a:solidFill>
            <a:schemeClr val="tx1"/>
          </a:solidFill>
          <a:latin typeface="+mn-lt"/>
        </a:defRPr>
      </a:lvl6pPr>
      <a:lvl7pPr marL="4646069" indent="-357585" algn="l" rtl="0" fontAlgn="base">
        <a:spcBef>
          <a:spcPct val="20000"/>
        </a:spcBef>
        <a:spcAft>
          <a:spcPct val="0"/>
        </a:spcAft>
        <a:buChar char="»"/>
        <a:defRPr sz="3100">
          <a:solidFill>
            <a:schemeClr val="tx1"/>
          </a:solidFill>
          <a:latin typeface="+mn-lt"/>
        </a:defRPr>
      </a:lvl7pPr>
      <a:lvl8pPr marL="5361231" indent="-357585" algn="l" rtl="0" fontAlgn="base">
        <a:spcBef>
          <a:spcPct val="20000"/>
        </a:spcBef>
        <a:spcAft>
          <a:spcPct val="0"/>
        </a:spcAft>
        <a:buChar char="»"/>
        <a:defRPr sz="3100">
          <a:solidFill>
            <a:schemeClr val="tx1"/>
          </a:solidFill>
          <a:latin typeface="+mn-lt"/>
        </a:defRPr>
      </a:lvl8pPr>
      <a:lvl9pPr marL="6075765" indent="-357585" algn="l" rtl="0" fontAlgn="base">
        <a:spcBef>
          <a:spcPct val="20000"/>
        </a:spcBef>
        <a:spcAft>
          <a:spcPct val="0"/>
        </a:spcAft>
        <a:buChar char="»"/>
        <a:defRPr sz="3100">
          <a:solidFill>
            <a:schemeClr val="tx1"/>
          </a:solidFill>
          <a:latin typeface="+mn-lt"/>
        </a:defRPr>
      </a:lvl9pPr>
    </p:bodyStyle>
    <p:otherStyle>
      <a:defPPr>
        <a:defRPr lang="vi-VN"/>
      </a:defPPr>
      <a:lvl1pPr marL="0" algn="l" defTabSz="1429707" rtl="0" eaLnBrk="1" latinLnBrk="0" hangingPunct="1">
        <a:defRPr sz="2800" kern="1200">
          <a:solidFill>
            <a:schemeClr val="tx1"/>
          </a:solidFill>
          <a:latin typeface="+mn-lt"/>
          <a:ea typeface="+mn-ea"/>
          <a:cs typeface="+mn-cs"/>
        </a:defRPr>
      </a:lvl1pPr>
      <a:lvl2pPr marL="714535" algn="l" defTabSz="1429707" rtl="0" eaLnBrk="1" latinLnBrk="0" hangingPunct="1">
        <a:defRPr sz="2800" kern="1200">
          <a:solidFill>
            <a:schemeClr val="tx1"/>
          </a:solidFill>
          <a:latin typeface="+mn-lt"/>
          <a:ea typeface="+mn-ea"/>
          <a:cs typeface="+mn-cs"/>
        </a:defRPr>
      </a:lvl2pPr>
      <a:lvl3pPr marL="1429707" algn="l" defTabSz="1429707" rtl="0" eaLnBrk="1" latinLnBrk="0" hangingPunct="1">
        <a:defRPr sz="2800" kern="1200">
          <a:solidFill>
            <a:schemeClr val="tx1"/>
          </a:solidFill>
          <a:latin typeface="+mn-lt"/>
          <a:ea typeface="+mn-ea"/>
          <a:cs typeface="+mn-cs"/>
        </a:defRPr>
      </a:lvl3pPr>
      <a:lvl4pPr marL="2144246" algn="l" defTabSz="1429707" rtl="0" eaLnBrk="1" latinLnBrk="0" hangingPunct="1">
        <a:defRPr sz="2800" kern="1200">
          <a:solidFill>
            <a:schemeClr val="tx1"/>
          </a:solidFill>
          <a:latin typeface="+mn-lt"/>
          <a:ea typeface="+mn-ea"/>
          <a:cs typeface="+mn-cs"/>
        </a:defRPr>
      </a:lvl4pPr>
      <a:lvl5pPr marL="2859407" algn="l" defTabSz="1429707" rtl="0" eaLnBrk="1" latinLnBrk="0" hangingPunct="1">
        <a:defRPr sz="2800" kern="1200">
          <a:solidFill>
            <a:schemeClr val="tx1"/>
          </a:solidFill>
          <a:latin typeface="+mn-lt"/>
          <a:ea typeface="+mn-ea"/>
          <a:cs typeface="+mn-cs"/>
        </a:defRPr>
      </a:lvl5pPr>
      <a:lvl6pPr marL="3573949" algn="l" defTabSz="1429707" rtl="0" eaLnBrk="1" latinLnBrk="0" hangingPunct="1">
        <a:defRPr sz="2800" kern="1200">
          <a:solidFill>
            <a:schemeClr val="tx1"/>
          </a:solidFill>
          <a:latin typeface="+mn-lt"/>
          <a:ea typeface="+mn-ea"/>
          <a:cs typeface="+mn-cs"/>
        </a:defRPr>
      </a:lvl6pPr>
      <a:lvl7pPr marL="4288481" algn="l" defTabSz="1429707" rtl="0" eaLnBrk="1" latinLnBrk="0" hangingPunct="1">
        <a:defRPr sz="2800" kern="1200">
          <a:solidFill>
            <a:schemeClr val="tx1"/>
          </a:solidFill>
          <a:latin typeface="+mn-lt"/>
          <a:ea typeface="+mn-ea"/>
          <a:cs typeface="+mn-cs"/>
        </a:defRPr>
      </a:lvl7pPr>
      <a:lvl8pPr marL="5003646" algn="l" defTabSz="1429707" rtl="0" eaLnBrk="1" latinLnBrk="0" hangingPunct="1">
        <a:defRPr sz="2800" kern="1200">
          <a:solidFill>
            <a:schemeClr val="tx1"/>
          </a:solidFill>
          <a:latin typeface="+mn-lt"/>
          <a:ea typeface="+mn-ea"/>
          <a:cs typeface="+mn-cs"/>
        </a:defRPr>
      </a:lvl8pPr>
      <a:lvl9pPr marL="5718179" algn="l" defTabSz="1429707" rtl="0" eaLnBrk="1" latinLnBrk="0" hangingPunct="1">
        <a:defRPr sz="2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046" tIns="95542" rIns="191046" bIns="95542"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046" tIns="95542" rIns="191046" bIns="95542"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046" tIns="95542" rIns="191046" bIns="95542" numCol="1" anchor="t" anchorCtr="0" compatLnSpc="1"/>
          <a:lstStyle>
            <a:lvl1pPr eaLnBrk="1" hangingPunct="1">
              <a:defRPr sz="2100">
                <a:latin typeface="Arial" panose="020B0604020202020204" pitchFamily="34" charset="0"/>
              </a:defRPr>
            </a:lvl1pPr>
          </a:lstStyle>
          <a:p>
            <a:pPr defTabSz="1215761">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046" tIns="95542" rIns="191046" bIns="95542" numCol="1" anchor="t" anchorCtr="0" compatLnSpc="1"/>
          <a:lstStyle>
            <a:lvl1pPr algn="ctr" eaLnBrk="1" hangingPunct="1">
              <a:defRPr sz="2100">
                <a:latin typeface="Arial" panose="020B0604020202020204" pitchFamily="34" charset="0"/>
              </a:defRPr>
            </a:lvl1pPr>
          </a:lstStyle>
          <a:p>
            <a:pPr defTabSz="1215761">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046" tIns="95542" rIns="191046" bIns="95542" numCol="1" anchor="t" anchorCtr="0" compatLnSpc="1"/>
          <a:lstStyle>
            <a:lvl1pPr algn="r" eaLnBrk="1" hangingPunct="1">
              <a:defRPr sz="2100"/>
            </a:lvl1pPr>
          </a:lstStyle>
          <a:p>
            <a:pPr defTabSz="1215761">
              <a:defRPr/>
            </a:pPr>
            <a:fld id="{F4264759-E7CE-4A8C-955C-20DA2A50E45F}" type="slidenum">
              <a:rPr lang="en-US" altLang="en-US" smtClean="0">
                <a:solidFill>
                  <a:srgbClr val="000000"/>
                </a:solidFill>
                <a:latin typeface="Arial"/>
              </a:rPr>
              <a:pPr defTabSz="1215761">
                <a:defRPr/>
              </a:pPr>
              <a:t>‹#›</a:t>
            </a:fld>
            <a:endParaRPr lang="en-US" altLang="en-US">
              <a:solidFill>
                <a:srgbClr val="000000"/>
              </a:solidFill>
              <a:latin typeface="Arial"/>
            </a:endParaRPr>
          </a:p>
        </p:txBody>
      </p:sp>
    </p:spTree>
    <p:extLst>
      <p:ext uri="{BB962C8B-B14F-4D97-AF65-F5344CB8AC3E}">
        <p14:creationId xmlns:p14="http://schemas.microsoft.com/office/powerpoint/2010/main" val="39184471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5208" algn="ctr" rtl="0" fontAlgn="base">
        <a:spcBef>
          <a:spcPct val="0"/>
        </a:spcBef>
        <a:spcAft>
          <a:spcPct val="0"/>
        </a:spcAft>
        <a:defRPr sz="6900">
          <a:solidFill>
            <a:schemeClr val="tx2"/>
          </a:solidFill>
          <a:latin typeface="Arial" panose="020B0604020202020204" pitchFamily="34" charset="0"/>
        </a:defRPr>
      </a:lvl6pPr>
      <a:lvl7pPr marL="1431047" algn="ctr" rtl="0" fontAlgn="base">
        <a:spcBef>
          <a:spcPct val="0"/>
        </a:spcBef>
        <a:spcAft>
          <a:spcPct val="0"/>
        </a:spcAft>
        <a:defRPr sz="6900">
          <a:solidFill>
            <a:schemeClr val="tx2"/>
          </a:solidFill>
          <a:latin typeface="Arial" panose="020B0604020202020204" pitchFamily="34" charset="0"/>
        </a:defRPr>
      </a:lvl7pPr>
      <a:lvl8pPr marL="2146256" algn="ctr" rtl="0" fontAlgn="base">
        <a:spcBef>
          <a:spcPct val="0"/>
        </a:spcBef>
        <a:spcAft>
          <a:spcPct val="0"/>
        </a:spcAft>
        <a:defRPr sz="6900">
          <a:solidFill>
            <a:schemeClr val="tx2"/>
          </a:solidFill>
          <a:latin typeface="Arial" panose="020B0604020202020204" pitchFamily="34" charset="0"/>
        </a:defRPr>
      </a:lvl8pPr>
      <a:lvl9pPr marL="2862089" algn="ctr" rtl="0" fontAlgn="base">
        <a:spcBef>
          <a:spcPct val="0"/>
        </a:spcBef>
        <a:spcAft>
          <a:spcPct val="0"/>
        </a:spcAft>
        <a:defRPr sz="6900">
          <a:solidFill>
            <a:schemeClr val="tx2"/>
          </a:solidFill>
          <a:latin typeface="Arial" panose="020B0604020202020204" pitchFamily="34" charset="0"/>
        </a:defRPr>
      </a:lvl9pPr>
    </p:titleStyle>
    <p:bodyStyle>
      <a:lvl1pPr marL="536247" indent="-536247" algn="l" rtl="0" eaLnBrk="0" fontAlgn="base" hangingPunct="0">
        <a:spcBef>
          <a:spcPct val="20000"/>
        </a:spcBef>
        <a:spcAft>
          <a:spcPct val="0"/>
        </a:spcAft>
        <a:buChar char="•"/>
        <a:defRPr sz="4900">
          <a:solidFill>
            <a:schemeClr val="tx1"/>
          </a:solidFill>
          <a:latin typeface="+mn-lt"/>
          <a:ea typeface="+mn-ea"/>
          <a:cs typeface="+mn-cs"/>
        </a:defRPr>
      </a:lvl1pPr>
      <a:lvl2pPr marL="1162292" indent="-445818" algn="l" rtl="0" eaLnBrk="0" fontAlgn="base" hangingPunct="0">
        <a:spcBef>
          <a:spcPct val="20000"/>
        </a:spcBef>
        <a:spcAft>
          <a:spcPct val="0"/>
        </a:spcAft>
        <a:buChar char="–"/>
        <a:defRPr sz="4400">
          <a:solidFill>
            <a:schemeClr val="tx1"/>
          </a:solidFill>
          <a:latin typeface="+mn-lt"/>
        </a:defRPr>
      </a:lvl2pPr>
      <a:lvl3pPr marL="1788334" indent="-357286" algn="l" rtl="0" eaLnBrk="0" fontAlgn="base" hangingPunct="0">
        <a:spcBef>
          <a:spcPct val="20000"/>
        </a:spcBef>
        <a:spcAft>
          <a:spcPct val="0"/>
        </a:spcAft>
        <a:buChar char="•"/>
        <a:defRPr sz="3700">
          <a:solidFill>
            <a:schemeClr val="tx1"/>
          </a:solidFill>
          <a:latin typeface="+mn-lt"/>
        </a:defRPr>
      </a:lvl3pPr>
      <a:lvl4pPr marL="2502913" indent="-357286" algn="l" rtl="0" eaLnBrk="0" fontAlgn="base" hangingPunct="0">
        <a:spcBef>
          <a:spcPct val="20000"/>
        </a:spcBef>
        <a:spcAft>
          <a:spcPct val="0"/>
        </a:spcAft>
        <a:buChar char="–"/>
        <a:defRPr sz="3100">
          <a:solidFill>
            <a:schemeClr val="tx1"/>
          </a:solidFill>
          <a:latin typeface="+mn-lt"/>
        </a:defRPr>
      </a:lvl4pPr>
      <a:lvl5pPr marL="3218752" indent="-357286" algn="l" rtl="0" eaLnBrk="0" fontAlgn="base" hangingPunct="0">
        <a:spcBef>
          <a:spcPct val="20000"/>
        </a:spcBef>
        <a:spcAft>
          <a:spcPct val="0"/>
        </a:spcAft>
        <a:buChar char="»"/>
        <a:defRPr sz="3100">
          <a:solidFill>
            <a:schemeClr val="tx1"/>
          </a:solidFill>
          <a:latin typeface="+mn-lt"/>
        </a:defRPr>
      </a:lvl5pPr>
      <a:lvl6pPr marL="3935219" indent="-357921" algn="l" rtl="0" fontAlgn="base">
        <a:spcBef>
          <a:spcPct val="20000"/>
        </a:spcBef>
        <a:spcAft>
          <a:spcPct val="0"/>
        </a:spcAft>
        <a:buChar char="»"/>
        <a:defRPr sz="3100">
          <a:solidFill>
            <a:schemeClr val="tx1"/>
          </a:solidFill>
          <a:latin typeface="+mn-lt"/>
        </a:defRPr>
      </a:lvl6pPr>
      <a:lvl7pPr marL="4650431" indent="-357921" algn="l" rtl="0" fontAlgn="base">
        <a:spcBef>
          <a:spcPct val="20000"/>
        </a:spcBef>
        <a:spcAft>
          <a:spcPct val="0"/>
        </a:spcAft>
        <a:buChar char="»"/>
        <a:defRPr sz="3100">
          <a:solidFill>
            <a:schemeClr val="tx1"/>
          </a:solidFill>
          <a:latin typeface="+mn-lt"/>
        </a:defRPr>
      </a:lvl7pPr>
      <a:lvl8pPr marL="5366266" indent="-357921" algn="l" rtl="0" fontAlgn="base">
        <a:spcBef>
          <a:spcPct val="20000"/>
        </a:spcBef>
        <a:spcAft>
          <a:spcPct val="0"/>
        </a:spcAft>
        <a:buChar char="»"/>
        <a:defRPr sz="3100">
          <a:solidFill>
            <a:schemeClr val="tx1"/>
          </a:solidFill>
          <a:latin typeface="+mn-lt"/>
        </a:defRPr>
      </a:lvl8pPr>
      <a:lvl9pPr marL="6081471" indent="-357921"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1047" rtl="0" eaLnBrk="1" latinLnBrk="0" hangingPunct="1">
        <a:defRPr sz="2800" kern="1200">
          <a:solidFill>
            <a:schemeClr val="tx1"/>
          </a:solidFill>
          <a:latin typeface="+mn-lt"/>
          <a:ea typeface="+mn-ea"/>
          <a:cs typeface="+mn-cs"/>
        </a:defRPr>
      </a:lvl1pPr>
      <a:lvl2pPr marL="715208" algn="l" defTabSz="1431047" rtl="0" eaLnBrk="1" latinLnBrk="0" hangingPunct="1">
        <a:defRPr sz="2800" kern="1200">
          <a:solidFill>
            <a:schemeClr val="tx1"/>
          </a:solidFill>
          <a:latin typeface="+mn-lt"/>
          <a:ea typeface="+mn-ea"/>
          <a:cs typeface="+mn-cs"/>
        </a:defRPr>
      </a:lvl2pPr>
      <a:lvl3pPr marL="1431047" algn="l" defTabSz="1431047" rtl="0" eaLnBrk="1" latinLnBrk="0" hangingPunct="1">
        <a:defRPr sz="2800" kern="1200">
          <a:solidFill>
            <a:schemeClr val="tx1"/>
          </a:solidFill>
          <a:latin typeface="+mn-lt"/>
          <a:ea typeface="+mn-ea"/>
          <a:cs typeface="+mn-cs"/>
        </a:defRPr>
      </a:lvl3pPr>
      <a:lvl4pPr marL="2146256" algn="l" defTabSz="1431047" rtl="0" eaLnBrk="1" latinLnBrk="0" hangingPunct="1">
        <a:defRPr sz="2800" kern="1200">
          <a:solidFill>
            <a:schemeClr val="tx1"/>
          </a:solidFill>
          <a:latin typeface="+mn-lt"/>
          <a:ea typeface="+mn-ea"/>
          <a:cs typeface="+mn-cs"/>
        </a:defRPr>
      </a:lvl4pPr>
      <a:lvl5pPr marL="2862089" algn="l" defTabSz="1431047" rtl="0" eaLnBrk="1" latinLnBrk="0" hangingPunct="1">
        <a:defRPr sz="2800" kern="1200">
          <a:solidFill>
            <a:schemeClr val="tx1"/>
          </a:solidFill>
          <a:latin typeface="+mn-lt"/>
          <a:ea typeface="+mn-ea"/>
          <a:cs typeface="+mn-cs"/>
        </a:defRPr>
      </a:lvl5pPr>
      <a:lvl6pPr marL="3577304" algn="l" defTabSz="1431047" rtl="0" eaLnBrk="1" latinLnBrk="0" hangingPunct="1">
        <a:defRPr sz="2800" kern="1200">
          <a:solidFill>
            <a:schemeClr val="tx1"/>
          </a:solidFill>
          <a:latin typeface="+mn-lt"/>
          <a:ea typeface="+mn-ea"/>
          <a:cs typeface="+mn-cs"/>
        </a:defRPr>
      </a:lvl6pPr>
      <a:lvl7pPr marL="4292509" algn="l" defTabSz="1431047" rtl="0" eaLnBrk="1" latinLnBrk="0" hangingPunct="1">
        <a:defRPr sz="2800" kern="1200">
          <a:solidFill>
            <a:schemeClr val="tx1"/>
          </a:solidFill>
          <a:latin typeface="+mn-lt"/>
          <a:ea typeface="+mn-ea"/>
          <a:cs typeface="+mn-cs"/>
        </a:defRPr>
      </a:lvl7pPr>
      <a:lvl8pPr marL="5008345" algn="l" defTabSz="1431047" rtl="0" eaLnBrk="1" latinLnBrk="0" hangingPunct="1">
        <a:defRPr sz="2800" kern="1200">
          <a:solidFill>
            <a:schemeClr val="tx1"/>
          </a:solidFill>
          <a:latin typeface="+mn-lt"/>
          <a:ea typeface="+mn-ea"/>
          <a:cs typeface="+mn-cs"/>
        </a:defRPr>
      </a:lvl8pPr>
      <a:lvl9pPr marL="5723550" algn="l" defTabSz="1431047" rtl="0" eaLnBrk="1" latinLnBrk="0" hangingPunct="1">
        <a:defRPr sz="2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856"/>
            <a:ext cx="14038600" cy="1767417"/>
          </a:xfrm>
          <a:prstGeom prst="rect">
            <a:avLst/>
          </a:prstGeom>
        </p:spPr>
        <p:txBody>
          <a:bodyPr vert="horz" lIns="121760" tIns="60881" rIns="121760" bIns="60881"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1760" tIns="60881" rIns="121760" bIns="60881"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156"/>
            <a:ext cx="3662244" cy="486833"/>
          </a:xfrm>
          <a:prstGeom prst="rect">
            <a:avLst/>
          </a:prstGeom>
        </p:spPr>
        <p:txBody>
          <a:bodyPr vert="horz" lIns="121760" tIns="60881" rIns="121760" bIns="60881" rtlCol="0" anchor="ctr"/>
          <a:lstStyle>
            <a:lvl1pPr algn="l">
              <a:defRPr sz="1600">
                <a:solidFill>
                  <a:schemeClr val="tx1">
                    <a:tint val="75000"/>
                  </a:schemeClr>
                </a:solidFill>
              </a:defRPr>
            </a:lvl1pPr>
          </a:lstStyle>
          <a:p>
            <a:pPr defTabSz="1217557"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17557" eaLnBrk="1" fontAlgn="auto" hangingPunct="1">
                <a:spcBef>
                  <a:spcPts val="0"/>
                </a:spcBef>
                <a:spcAft>
                  <a:spcPts val="0"/>
                </a:spcAft>
              </a:pPr>
              <a:t>2024/10/30</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156"/>
            <a:ext cx="5493365" cy="486833"/>
          </a:xfrm>
          <a:prstGeom prst="rect">
            <a:avLst/>
          </a:prstGeom>
        </p:spPr>
        <p:txBody>
          <a:bodyPr vert="horz" lIns="121760" tIns="60881" rIns="121760" bIns="60881" rtlCol="0" anchor="ctr"/>
          <a:lstStyle>
            <a:lvl1pPr algn="ctr">
              <a:defRPr sz="1600">
                <a:solidFill>
                  <a:schemeClr val="tx1">
                    <a:tint val="75000"/>
                  </a:schemeClr>
                </a:solidFill>
              </a:defRPr>
            </a:lvl1pPr>
          </a:lstStyle>
          <a:p>
            <a:pPr defTabSz="1217557"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156"/>
            <a:ext cx="3662244" cy="486833"/>
          </a:xfrm>
          <a:prstGeom prst="rect">
            <a:avLst/>
          </a:prstGeom>
        </p:spPr>
        <p:txBody>
          <a:bodyPr vert="horz" lIns="121760" tIns="60881" rIns="121760" bIns="60881" rtlCol="0" anchor="ctr"/>
          <a:lstStyle>
            <a:lvl1pPr algn="r">
              <a:defRPr sz="1600">
                <a:solidFill>
                  <a:schemeClr val="tx1">
                    <a:tint val="75000"/>
                  </a:schemeClr>
                </a:solidFill>
              </a:defRPr>
            </a:lvl1pPr>
          </a:lstStyle>
          <a:p>
            <a:pPr defTabSz="1217557"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17557"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3200544683"/>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ransition spd="slow">
    <p:push dir="u"/>
  </p:transition>
  <p:txStyles>
    <p:titleStyle>
      <a:lvl1pPr algn="l" defTabSz="1217557"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397" indent="-304397" algn="l" defTabSz="1217557"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13169" indent="-304397" algn="l" defTabSz="1217557"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21953" indent="-304397" algn="l" defTabSz="1217557"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30730"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39515"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48291"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57071"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65851"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74634" indent="-304397" algn="l" defTabSz="1217557"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17557" rtl="0" eaLnBrk="1" latinLnBrk="0" hangingPunct="1">
        <a:defRPr sz="2400" kern="1200">
          <a:solidFill>
            <a:schemeClr val="tx1"/>
          </a:solidFill>
          <a:latin typeface="+mn-lt"/>
          <a:ea typeface="+mn-ea"/>
          <a:cs typeface="+mn-cs"/>
        </a:defRPr>
      </a:lvl1pPr>
      <a:lvl2pPr marL="608780" algn="l" defTabSz="1217557" rtl="0" eaLnBrk="1" latinLnBrk="0" hangingPunct="1">
        <a:defRPr sz="2400" kern="1200">
          <a:solidFill>
            <a:schemeClr val="tx1"/>
          </a:solidFill>
          <a:latin typeface="+mn-lt"/>
          <a:ea typeface="+mn-ea"/>
          <a:cs typeface="+mn-cs"/>
        </a:defRPr>
      </a:lvl2pPr>
      <a:lvl3pPr marL="1217557" algn="l" defTabSz="1217557" rtl="0" eaLnBrk="1" latinLnBrk="0" hangingPunct="1">
        <a:defRPr sz="2400" kern="1200">
          <a:solidFill>
            <a:schemeClr val="tx1"/>
          </a:solidFill>
          <a:latin typeface="+mn-lt"/>
          <a:ea typeface="+mn-ea"/>
          <a:cs typeface="+mn-cs"/>
        </a:defRPr>
      </a:lvl3pPr>
      <a:lvl4pPr marL="1826340" algn="l" defTabSz="1217557" rtl="0" eaLnBrk="1" latinLnBrk="0" hangingPunct="1">
        <a:defRPr sz="2400" kern="1200">
          <a:solidFill>
            <a:schemeClr val="tx1"/>
          </a:solidFill>
          <a:latin typeface="+mn-lt"/>
          <a:ea typeface="+mn-ea"/>
          <a:cs typeface="+mn-cs"/>
        </a:defRPr>
      </a:lvl4pPr>
      <a:lvl5pPr marL="2435121" algn="l" defTabSz="1217557" rtl="0" eaLnBrk="1" latinLnBrk="0" hangingPunct="1">
        <a:defRPr sz="2400" kern="1200">
          <a:solidFill>
            <a:schemeClr val="tx1"/>
          </a:solidFill>
          <a:latin typeface="+mn-lt"/>
          <a:ea typeface="+mn-ea"/>
          <a:cs typeface="+mn-cs"/>
        </a:defRPr>
      </a:lvl5pPr>
      <a:lvl6pPr marL="3043899" algn="l" defTabSz="1217557" rtl="0" eaLnBrk="1" latinLnBrk="0" hangingPunct="1">
        <a:defRPr sz="2400" kern="1200">
          <a:solidFill>
            <a:schemeClr val="tx1"/>
          </a:solidFill>
          <a:latin typeface="+mn-lt"/>
          <a:ea typeface="+mn-ea"/>
          <a:cs typeface="+mn-cs"/>
        </a:defRPr>
      </a:lvl6pPr>
      <a:lvl7pPr marL="3652678" algn="l" defTabSz="1217557" rtl="0" eaLnBrk="1" latinLnBrk="0" hangingPunct="1">
        <a:defRPr sz="2400" kern="1200">
          <a:solidFill>
            <a:schemeClr val="tx1"/>
          </a:solidFill>
          <a:latin typeface="+mn-lt"/>
          <a:ea typeface="+mn-ea"/>
          <a:cs typeface="+mn-cs"/>
        </a:defRPr>
      </a:lvl7pPr>
      <a:lvl8pPr marL="4261462" algn="l" defTabSz="1217557" rtl="0" eaLnBrk="1" latinLnBrk="0" hangingPunct="1">
        <a:defRPr sz="2400" kern="1200">
          <a:solidFill>
            <a:schemeClr val="tx1"/>
          </a:solidFill>
          <a:latin typeface="+mn-lt"/>
          <a:ea typeface="+mn-ea"/>
          <a:cs typeface="+mn-cs"/>
        </a:defRPr>
      </a:lvl8pPr>
      <a:lvl9pPr marL="4870238" algn="l" defTabSz="121755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userDrawn="1"/>
        </p:nvSpPr>
        <p:spPr>
          <a:xfrm>
            <a:off x="15059865" y="429819"/>
            <a:ext cx="897238" cy="51205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0221" tIns="60112" rIns="120221" bIns="60112" rtlCol="0" anchor="ctr"/>
          <a:lstStyle/>
          <a:p>
            <a:pPr algn="ctr" defTabSz="1201981" eaLnBrk="1" fontAlgn="auto" hangingPunct="1">
              <a:spcBef>
                <a:spcPts val="0"/>
              </a:spcBef>
              <a:spcAft>
                <a:spcPts val="0"/>
              </a:spcAft>
            </a:pPr>
            <a:endParaRPr lang="zh-CN" altLang="en-US" sz="3200">
              <a:solidFill>
                <a:prstClr val="white"/>
              </a:solidFill>
            </a:endParaRPr>
          </a:p>
        </p:txBody>
      </p:sp>
      <p:sp>
        <p:nvSpPr>
          <p:cNvPr id="4" name="日期占位符 3"/>
          <p:cNvSpPr>
            <a:spLocks noGrp="1"/>
          </p:cNvSpPr>
          <p:nvPr>
            <p:ph type="dt" sz="half" idx="2"/>
          </p:nvPr>
        </p:nvSpPr>
        <p:spPr>
          <a:xfrm>
            <a:off x="813832" y="8475285"/>
            <a:ext cx="3797882" cy="486833"/>
          </a:xfrm>
          <a:prstGeom prst="rect">
            <a:avLst/>
          </a:prstGeom>
        </p:spPr>
        <p:txBody>
          <a:bodyPr vert="horz" lIns="120221" tIns="60112" rIns="120221" bIns="60112" rtlCol="0" anchor="ctr"/>
          <a:lstStyle>
            <a:lvl1pPr algn="l">
              <a:defRPr sz="2100">
                <a:solidFill>
                  <a:schemeClr val="tx1">
                    <a:tint val="75000"/>
                  </a:schemeClr>
                </a:solidFill>
              </a:defRPr>
            </a:lvl1pPr>
          </a:lstStyle>
          <a:p>
            <a:pPr defTabSz="1201981" eaLnBrk="1" fontAlgn="auto" hangingPunct="1">
              <a:spcBef>
                <a:spcPts val="0"/>
              </a:spcBef>
              <a:spcAft>
                <a:spcPts val="0"/>
              </a:spcAft>
            </a:pPr>
            <a:fld id="{E3094BC8-22A0-4C48-90FC-9CC66632C2C8}" type="datetime1">
              <a:rPr lang="zh-CN" altLang="en-US" smtClean="0">
                <a:solidFill>
                  <a:prstClr val="black">
                    <a:tint val="75000"/>
                  </a:prstClr>
                </a:solidFill>
                <a:latin typeface="Calibri"/>
              </a:rPr>
              <a:pPr defTabSz="1201981" eaLnBrk="1" fontAlgn="auto" hangingPunct="1">
                <a:spcBef>
                  <a:spcPts val="0"/>
                </a:spcBef>
                <a:spcAft>
                  <a:spcPts val="0"/>
                </a:spcAft>
              </a:pPr>
              <a:t>2024/10/30</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5561186" y="8475285"/>
            <a:ext cx="5154269" cy="486833"/>
          </a:xfrm>
          <a:prstGeom prst="rect">
            <a:avLst/>
          </a:prstGeom>
        </p:spPr>
        <p:txBody>
          <a:bodyPr vert="horz" lIns="120221" tIns="60112" rIns="120221" bIns="60112" rtlCol="0" anchor="ctr"/>
          <a:lstStyle>
            <a:lvl1pPr algn="ctr">
              <a:defRPr sz="2100">
                <a:solidFill>
                  <a:schemeClr val="tx1">
                    <a:tint val="75000"/>
                  </a:schemeClr>
                </a:solidFill>
              </a:defRPr>
            </a:lvl1pPr>
          </a:lstStyle>
          <a:p>
            <a:pPr defTabSz="1201981"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11983621" y="415143"/>
            <a:ext cx="3797882" cy="486833"/>
          </a:xfrm>
          <a:prstGeom prst="rect">
            <a:avLst/>
          </a:prstGeom>
        </p:spPr>
        <p:txBody>
          <a:bodyPr vert="horz" lIns="120221" tIns="60112" rIns="120221" bIns="60112" rtlCol="0" anchor="ctr"/>
          <a:lstStyle>
            <a:lvl1pPr algn="r">
              <a:defRPr sz="3200">
                <a:solidFill>
                  <a:schemeClr val="tx1">
                    <a:lumMod val="85000"/>
                    <a:lumOff val="15000"/>
                  </a:schemeClr>
                </a:solidFill>
                <a:latin typeface="Impact" pitchFamily="34" charset="0"/>
                <a:ea typeface="+mn-ea"/>
              </a:defRPr>
            </a:lvl1pPr>
          </a:lstStyle>
          <a:p>
            <a:pPr defTabSz="1201981" eaLnBrk="1" fontAlgn="auto" hangingPunct="1">
              <a:spcBef>
                <a:spcPts val="0"/>
              </a:spcBef>
              <a:spcAft>
                <a:spcPts val="0"/>
              </a:spcAft>
            </a:pPr>
            <a:fld id="{87115745-2F8B-4195-AD23-8A2542AF7C2C}" type="slidenum">
              <a:rPr lang="zh-CN" altLang="en-US" smtClean="0">
                <a:solidFill>
                  <a:prstClr val="black">
                    <a:lumMod val="85000"/>
                    <a:lumOff val="15000"/>
                  </a:prstClr>
                </a:solidFill>
              </a:rPr>
              <a:pPr defTabSz="1201981" eaLnBrk="1" fontAlgn="auto" hangingPunct="1">
                <a:spcBef>
                  <a:spcPts val="0"/>
                </a:spcBef>
                <a:spcAft>
                  <a:spcPts val="0"/>
                </a:spcAft>
              </a:pPr>
              <a:t>‹#›</a:t>
            </a:fld>
            <a:endParaRPr lang="zh-CN" altLang="en-US">
              <a:solidFill>
                <a:prstClr val="black">
                  <a:lumMod val="85000"/>
                  <a:lumOff val="15000"/>
                </a:prstClr>
              </a:solidFill>
            </a:endParaRPr>
          </a:p>
        </p:txBody>
      </p:sp>
    </p:spTree>
    <p:extLst>
      <p:ext uri="{BB962C8B-B14F-4D97-AF65-F5344CB8AC3E}">
        <p14:creationId xmlns:p14="http://schemas.microsoft.com/office/powerpoint/2010/main" val="1520751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hf hdr="0" ftr="0" dt="0"/>
  <p:txStyles>
    <p:titleStyle>
      <a:lvl1pPr algn="ctr" defTabSz="1602614" rtl="0" eaLnBrk="1" latinLnBrk="0" hangingPunct="1">
        <a:spcBef>
          <a:spcPct val="0"/>
        </a:spcBef>
        <a:buNone/>
        <a:defRPr sz="7700" kern="1200">
          <a:solidFill>
            <a:schemeClr val="tx1"/>
          </a:solidFill>
          <a:latin typeface="+mj-lt"/>
          <a:ea typeface="+mj-ea"/>
          <a:cs typeface="+mj-cs"/>
        </a:defRPr>
      </a:lvl1pPr>
    </p:titleStyle>
    <p:bodyStyle>
      <a:lvl1pPr marL="600994" indent="-600994" algn="l" defTabSz="1602614"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02118" indent="-500788" algn="l" defTabSz="1602614" rtl="0" eaLnBrk="1" latinLnBrk="0" hangingPunct="1">
        <a:spcBef>
          <a:spcPct val="20000"/>
        </a:spcBef>
        <a:buFont typeface="Arial" pitchFamily="34" charset="0"/>
        <a:buChar char="–"/>
        <a:defRPr sz="4900" kern="1200">
          <a:solidFill>
            <a:schemeClr val="tx1"/>
          </a:solidFill>
          <a:latin typeface="+mn-lt"/>
          <a:ea typeface="+mn-ea"/>
          <a:cs typeface="+mn-cs"/>
        </a:defRPr>
      </a:lvl2pPr>
      <a:lvl3pPr marL="2003267" indent="-400643" algn="l" defTabSz="1602614"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04567"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05873"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07179"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208482"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009788"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811095" indent="-400643" algn="l" defTabSz="1602614"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zh-CN"/>
      </a:defPPr>
      <a:lvl1pPr marL="0" algn="l" defTabSz="1602614" rtl="0" eaLnBrk="1" latinLnBrk="0" hangingPunct="1">
        <a:defRPr sz="3200" kern="1200">
          <a:solidFill>
            <a:schemeClr val="tx1"/>
          </a:solidFill>
          <a:latin typeface="+mn-lt"/>
          <a:ea typeface="+mn-ea"/>
          <a:cs typeface="+mn-cs"/>
        </a:defRPr>
      </a:lvl1pPr>
      <a:lvl2pPr marL="801311" algn="l" defTabSz="1602614" rtl="0" eaLnBrk="1" latinLnBrk="0" hangingPunct="1">
        <a:defRPr sz="3200" kern="1200">
          <a:solidFill>
            <a:schemeClr val="tx1"/>
          </a:solidFill>
          <a:latin typeface="+mn-lt"/>
          <a:ea typeface="+mn-ea"/>
          <a:cs typeface="+mn-cs"/>
        </a:defRPr>
      </a:lvl2pPr>
      <a:lvl3pPr marL="1602614" algn="l" defTabSz="1602614" rtl="0" eaLnBrk="1" latinLnBrk="0" hangingPunct="1">
        <a:defRPr sz="3200" kern="1200">
          <a:solidFill>
            <a:schemeClr val="tx1"/>
          </a:solidFill>
          <a:latin typeface="+mn-lt"/>
          <a:ea typeface="+mn-ea"/>
          <a:cs typeface="+mn-cs"/>
        </a:defRPr>
      </a:lvl3pPr>
      <a:lvl4pPr marL="2403911" algn="l" defTabSz="1602614" rtl="0" eaLnBrk="1" latinLnBrk="0" hangingPunct="1">
        <a:defRPr sz="3200" kern="1200">
          <a:solidFill>
            <a:schemeClr val="tx1"/>
          </a:solidFill>
          <a:latin typeface="+mn-lt"/>
          <a:ea typeface="+mn-ea"/>
          <a:cs typeface="+mn-cs"/>
        </a:defRPr>
      </a:lvl4pPr>
      <a:lvl5pPr marL="3205225" algn="l" defTabSz="1602614" rtl="0" eaLnBrk="1" latinLnBrk="0" hangingPunct="1">
        <a:defRPr sz="3200" kern="1200">
          <a:solidFill>
            <a:schemeClr val="tx1"/>
          </a:solidFill>
          <a:latin typeface="+mn-lt"/>
          <a:ea typeface="+mn-ea"/>
          <a:cs typeface="+mn-cs"/>
        </a:defRPr>
      </a:lvl5pPr>
      <a:lvl6pPr marL="4006517" algn="l" defTabSz="1602614" rtl="0" eaLnBrk="1" latinLnBrk="0" hangingPunct="1">
        <a:defRPr sz="3200" kern="1200">
          <a:solidFill>
            <a:schemeClr val="tx1"/>
          </a:solidFill>
          <a:latin typeface="+mn-lt"/>
          <a:ea typeface="+mn-ea"/>
          <a:cs typeface="+mn-cs"/>
        </a:defRPr>
      </a:lvl6pPr>
      <a:lvl7pPr marL="4807829" algn="l" defTabSz="1602614" rtl="0" eaLnBrk="1" latinLnBrk="0" hangingPunct="1">
        <a:defRPr sz="3200" kern="1200">
          <a:solidFill>
            <a:schemeClr val="tx1"/>
          </a:solidFill>
          <a:latin typeface="+mn-lt"/>
          <a:ea typeface="+mn-ea"/>
          <a:cs typeface="+mn-cs"/>
        </a:defRPr>
      </a:lvl7pPr>
      <a:lvl8pPr marL="5609142" algn="l" defTabSz="1602614" rtl="0" eaLnBrk="1" latinLnBrk="0" hangingPunct="1">
        <a:defRPr sz="3200" kern="1200">
          <a:solidFill>
            <a:schemeClr val="tx1"/>
          </a:solidFill>
          <a:latin typeface="+mn-lt"/>
          <a:ea typeface="+mn-ea"/>
          <a:cs typeface="+mn-cs"/>
        </a:defRPr>
      </a:lvl8pPr>
      <a:lvl9pPr marL="6410439" algn="l" defTabSz="1602614" rtl="0" eaLnBrk="1" latinLnBrk="0" hangingPunct="1">
        <a:defRPr sz="32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508" tIns="95761" rIns="191508" bIns="95761"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508" tIns="95761" rIns="191508" bIns="95761"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508" tIns="95761" rIns="191508" bIns="95761" numCol="1" anchor="t" anchorCtr="0" compatLnSpc="1"/>
          <a:lstStyle>
            <a:lvl1pPr eaLnBrk="1" hangingPunct="1">
              <a:defRPr sz="2100">
                <a:latin typeface="Arial" panose="020B0604020202020204" pitchFamily="34" charset="0"/>
              </a:defRPr>
            </a:lvl1pPr>
          </a:lstStyle>
          <a:p>
            <a:pPr defTabSz="1218702">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508" tIns="95761" rIns="191508" bIns="95761" numCol="1" anchor="t" anchorCtr="0" compatLnSpc="1"/>
          <a:lstStyle>
            <a:lvl1pPr algn="ctr" eaLnBrk="1" hangingPunct="1">
              <a:defRPr sz="2100">
                <a:latin typeface="Arial" panose="020B0604020202020204" pitchFamily="34" charset="0"/>
              </a:defRPr>
            </a:lvl1pPr>
          </a:lstStyle>
          <a:p>
            <a:pPr defTabSz="1218702">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508" tIns="95761" rIns="191508" bIns="95761" numCol="1" anchor="t" anchorCtr="0" compatLnSpc="1"/>
          <a:lstStyle>
            <a:lvl1pPr algn="r" eaLnBrk="1" hangingPunct="1">
              <a:defRPr sz="2100"/>
            </a:lvl1pPr>
          </a:lstStyle>
          <a:p>
            <a:pPr defTabSz="1218702">
              <a:defRPr/>
            </a:pPr>
            <a:fld id="{F4264759-E7CE-4A8C-955C-20DA2A50E45F}" type="slidenum">
              <a:rPr lang="en-US" altLang="en-US" smtClean="0">
                <a:solidFill>
                  <a:srgbClr val="000000"/>
                </a:solidFill>
                <a:latin typeface="Arial"/>
              </a:rPr>
              <a:pPr defTabSz="1218702">
                <a:defRPr/>
              </a:pPr>
              <a:t>‹#›</a:t>
            </a:fld>
            <a:endParaRPr lang="en-US" altLang="en-US">
              <a:solidFill>
                <a:srgbClr val="000000"/>
              </a:solidFill>
              <a:latin typeface="Arial"/>
            </a:endParaRPr>
          </a:p>
        </p:txBody>
      </p:sp>
    </p:spTree>
    <p:extLst>
      <p:ext uri="{BB962C8B-B14F-4D97-AF65-F5344CB8AC3E}">
        <p14:creationId xmlns:p14="http://schemas.microsoft.com/office/powerpoint/2010/main" val="93170159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6937" algn="ctr" rtl="0" fontAlgn="base">
        <a:spcBef>
          <a:spcPct val="0"/>
        </a:spcBef>
        <a:spcAft>
          <a:spcPct val="0"/>
        </a:spcAft>
        <a:defRPr sz="6900">
          <a:solidFill>
            <a:schemeClr val="tx2"/>
          </a:solidFill>
          <a:latin typeface="Arial" panose="020B0604020202020204" pitchFamily="34" charset="0"/>
        </a:defRPr>
      </a:lvl6pPr>
      <a:lvl7pPr marL="1434505" algn="ctr" rtl="0" fontAlgn="base">
        <a:spcBef>
          <a:spcPct val="0"/>
        </a:spcBef>
        <a:spcAft>
          <a:spcPct val="0"/>
        </a:spcAft>
        <a:defRPr sz="6900">
          <a:solidFill>
            <a:schemeClr val="tx2"/>
          </a:solidFill>
          <a:latin typeface="Arial" panose="020B0604020202020204" pitchFamily="34" charset="0"/>
        </a:defRPr>
      </a:lvl7pPr>
      <a:lvl8pPr marL="2151441" algn="ctr" rtl="0" fontAlgn="base">
        <a:spcBef>
          <a:spcPct val="0"/>
        </a:spcBef>
        <a:spcAft>
          <a:spcPct val="0"/>
        </a:spcAft>
        <a:defRPr sz="6900">
          <a:solidFill>
            <a:schemeClr val="tx2"/>
          </a:solidFill>
          <a:latin typeface="Arial" panose="020B0604020202020204" pitchFamily="34" charset="0"/>
        </a:defRPr>
      </a:lvl8pPr>
      <a:lvl9pPr marL="2869009" algn="ctr" rtl="0" fontAlgn="base">
        <a:spcBef>
          <a:spcPct val="0"/>
        </a:spcBef>
        <a:spcAft>
          <a:spcPct val="0"/>
        </a:spcAft>
        <a:defRPr sz="6900">
          <a:solidFill>
            <a:schemeClr val="tx2"/>
          </a:solidFill>
          <a:latin typeface="Arial" panose="020B0604020202020204" pitchFamily="34" charset="0"/>
        </a:defRPr>
      </a:lvl9pPr>
    </p:titleStyle>
    <p:bodyStyle>
      <a:lvl1pPr marL="537544" indent="-537544" algn="l" rtl="0" eaLnBrk="0" fontAlgn="base" hangingPunct="0">
        <a:spcBef>
          <a:spcPct val="20000"/>
        </a:spcBef>
        <a:spcAft>
          <a:spcPct val="0"/>
        </a:spcAft>
        <a:buChar char="•"/>
        <a:defRPr sz="4900">
          <a:solidFill>
            <a:schemeClr val="tx1"/>
          </a:solidFill>
          <a:latin typeface="+mn-lt"/>
          <a:ea typeface="+mn-ea"/>
          <a:cs typeface="+mn-cs"/>
        </a:defRPr>
      </a:lvl1pPr>
      <a:lvl2pPr marL="1165101" indent="-446896" algn="l" rtl="0" eaLnBrk="0" fontAlgn="base" hangingPunct="0">
        <a:spcBef>
          <a:spcPct val="20000"/>
        </a:spcBef>
        <a:spcAft>
          <a:spcPct val="0"/>
        </a:spcAft>
        <a:buChar char="–"/>
        <a:defRPr sz="4400">
          <a:solidFill>
            <a:schemeClr val="tx1"/>
          </a:solidFill>
          <a:latin typeface="+mn-lt"/>
        </a:defRPr>
      </a:lvl2pPr>
      <a:lvl3pPr marL="1792657" indent="-358150" algn="l" rtl="0" eaLnBrk="0" fontAlgn="base" hangingPunct="0">
        <a:spcBef>
          <a:spcPct val="20000"/>
        </a:spcBef>
        <a:spcAft>
          <a:spcPct val="0"/>
        </a:spcAft>
        <a:buChar char="•"/>
        <a:defRPr sz="3700">
          <a:solidFill>
            <a:schemeClr val="tx1"/>
          </a:solidFill>
          <a:latin typeface="+mn-lt"/>
        </a:defRPr>
      </a:lvl3pPr>
      <a:lvl4pPr marL="2508959" indent="-358150" algn="l" rtl="0" eaLnBrk="0" fontAlgn="base" hangingPunct="0">
        <a:spcBef>
          <a:spcPct val="20000"/>
        </a:spcBef>
        <a:spcAft>
          <a:spcPct val="0"/>
        </a:spcAft>
        <a:buChar char="–"/>
        <a:defRPr sz="3100">
          <a:solidFill>
            <a:schemeClr val="tx1"/>
          </a:solidFill>
          <a:latin typeface="+mn-lt"/>
        </a:defRPr>
      </a:lvl4pPr>
      <a:lvl5pPr marL="3226527" indent="-358150" algn="l" rtl="0" eaLnBrk="0" fontAlgn="base" hangingPunct="0">
        <a:spcBef>
          <a:spcPct val="20000"/>
        </a:spcBef>
        <a:spcAft>
          <a:spcPct val="0"/>
        </a:spcAft>
        <a:buChar char="»"/>
        <a:defRPr sz="3100">
          <a:solidFill>
            <a:schemeClr val="tx1"/>
          </a:solidFill>
          <a:latin typeface="+mn-lt"/>
        </a:defRPr>
      </a:lvl5pPr>
      <a:lvl6pPr marL="3944729" indent="-358785" algn="l" rtl="0" fontAlgn="base">
        <a:spcBef>
          <a:spcPct val="20000"/>
        </a:spcBef>
        <a:spcAft>
          <a:spcPct val="0"/>
        </a:spcAft>
        <a:buChar char="»"/>
        <a:defRPr sz="3100">
          <a:solidFill>
            <a:schemeClr val="tx1"/>
          </a:solidFill>
          <a:latin typeface="+mn-lt"/>
        </a:defRPr>
      </a:lvl6pPr>
      <a:lvl7pPr marL="4661665" indent="-358785" algn="l" rtl="0" fontAlgn="base">
        <a:spcBef>
          <a:spcPct val="20000"/>
        </a:spcBef>
        <a:spcAft>
          <a:spcPct val="0"/>
        </a:spcAft>
        <a:buChar char="»"/>
        <a:defRPr sz="3100">
          <a:solidFill>
            <a:schemeClr val="tx1"/>
          </a:solidFill>
          <a:latin typeface="+mn-lt"/>
        </a:defRPr>
      </a:lvl7pPr>
      <a:lvl8pPr marL="5379233" indent="-358785" algn="l" rtl="0" fontAlgn="base">
        <a:spcBef>
          <a:spcPct val="20000"/>
        </a:spcBef>
        <a:spcAft>
          <a:spcPct val="0"/>
        </a:spcAft>
        <a:buChar char="»"/>
        <a:defRPr sz="3100">
          <a:solidFill>
            <a:schemeClr val="tx1"/>
          </a:solidFill>
          <a:latin typeface="+mn-lt"/>
        </a:defRPr>
      </a:lvl8pPr>
      <a:lvl9pPr marL="6096169" indent="-358785"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4505" rtl="0" eaLnBrk="1" latinLnBrk="0" hangingPunct="1">
        <a:defRPr sz="2800" kern="1200">
          <a:solidFill>
            <a:schemeClr val="tx1"/>
          </a:solidFill>
          <a:latin typeface="+mn-lt"/>
          <a:ea typeface="+mn-ea"/>
          <a:cs typeface="+mn-cs"/>
        </a:defRPr>
      </a:lvl1pPr>
      <a:lvl2pPr marL="716937" algn="l" defTabSz="1434505" rtl="0" eaLnBrk="1" latinLnBrk="0" hangingPunct="1">
        <a:defRPr sz="2800" kern="1200">
          <a:solidFill>
            <a:schemeClr val="tx1"/>
          </a:solidFill>
          <a:latin typeface="+mn-lt"/>
          <a:ea typeface="+mn-ea"/>
          <a:cs typeface="+mn-cs"/>
        </a:defRPr>
      </a:lvl2pPr>
      <a:lvl3pPr marL="1434505" algn="l" defTabSz="1434505" rtl="0" eaLnBrk="1" latinLnBrk="0" hangingPunct="1">
        <a:defRPr sz="2800" kern="1200">
          <a:solidFill>
            <a:schemeClr val="tx1"/>
          </a:solidFill>
          <a:latin typeface="+mn-lt"/>
          <a:ea typeface="+mn-ea"/>
          <a:cs typeface="+mn-cs"/>
        </a:defRPr>
      </a:lvl3pPr>
      <a:lvl4pPr marL="2151441" algn="l" defTabSz="1434505" rtl="0" eaLnBrk="1" latinLnBrk="0" hangingPunct="1">
        <a:defRPr sz="2800" kern="1200">
          <a:solidFill>
            <a:schemeClr val="tx1"/>
          </a:solidFill>
          <a:latin typeface="+mn-lt"/>
          <a:ea typeface="+mn-ea"/>
          <a:cs typeface="+mn-cs"/>
        </a:defRPr>
      </a:lvl4pPr>
      <a:lvl5pPr marL="2869009" algn="l" defTabSz="1434505" rtl="0" eaLnBrk="1" latinLnBrk="0" hangingPunct="1">
        <a:defRPr sz="2800" kern="1200">
          <a:solidFill>
            <a:schemeClr val="tx1"/>
          </a:solidFill>
          <a:latin typeface="+mn-lt"/>
          <a:ea typeface="+mn-ea"/>
          <a:cs typeface="+mn-cs"/>
        </a:defRPr>
      </a:lvl5pPr>
      <a:lvl6pPr marL="3585945" algn="l" defTabSz="1434505" rtl="0" eaLnBrk="1" latinLnBrk="0" hangingPunct="1">
        <a:defRPr sz="2800" kern="1200">
          <a:solidFill>
            <a:schemeClr val="tx1"/>
          </a:solidFill>
          <a:latin typeface="+mn-lt"/>
          <a:ea typeface="+mn-ea"/>
          <a:cs typeface="+mn-cs"/>
        </a:defRPr>
      </a:lvl6pPr>
      <a:lvl7pPr marL="4302880" algn="l" defTabSz="1434505" rtl="0" eaLnBrk="1" latinLnBrk="0" hangingPunct="1">
        <a:defRPr sz="2800" kern="1200">
          <a:solidFill>
            <a:schemeClr val="tx1"/>
          </a:solidFill>
          <a:latin typeface="+mn-lt"/>
          <a:ea typeface="+mn-ea"/>
          <a:cs typeface="+mn-cs"/>
        </a:defRPr>
      </a:lvl7pPr>
      <a:lvl8pPr marL="5020449" algn="l" defTabSz="1434505" rtl="0" eaLnBrk="1" latinLnBrk="0" hangingPunct="1">
        <a:defRPr sz="2800" kern="1200">
          <a:solidFill>
            <a:schemeClr val="tx1"/>
          </a:solidFill>
          <a:latin typeface="+mn-lt"/>
          <a:ea typeface="+mn-ea"/>
          <a:cs typeface="+mn-cs"/>
        </a:defRPr>
      </a:lvl8pPr>
      <a:lvl9pPr marL="5737385" algn="l" defTabSz="1434505" rtl="0" eaLnBrk="1" latinLnBrk="0" hangingPunct="1">
        <a:defRPr sz="2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739" tIns="95869" rIns="191739" bIns="95869"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739" tIns="95869" rIns="191739" bIns="95869"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739" tIns="95869" rIns="191739" bIns="95869" numCol="1" anchor="t" anchorCtr="0" compatLnSpc="1"/>
          <a:lstStyle>
            <a:lvl1pPr eaLnBrk="1" hangingPunct="1">
              <a:defRPr sz="2200">
                <a:latin typeface="Arial" panose="020B0604020202020204" pitchFamily="34" charset="0"/>
              </a:defRPr>
            </a:lvl1pPr>
          </a:lstStyle>
          <a:p>
            <a:pPr defTabSz="1220175">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739" tIns="95869" rIns="191739" bIns="95869" numCol="1" anchor="t" anchorCtr="0" compatLnSpc="1"/>
          <a:lstStyle>
            <a:lvl1pPr algn="ctr" eaLnBrk="1" hangingPunct="1">
              <a:defRPr sz="2200">
                <a:latin typeface="Arial" panose="020B0604020202020204" pitchFamily="34" charset="0"/>
              </a:defRPr>
            </a:lvl1pPr>
          </a:lstStyle>
          <a:p>
            <a:pPr defTabSz="1220175">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1739" tIns="95869" rIns="191739" bIns="95869" numCol="1" anchor="t" anchorCtr="0" compatLnSpc="1"/>
          <a:lstStyle>
            <a:lvl1pPr algn="r" eaLnBrk="1" hangingPunct="1">
              <a:defRPr sz="2200"/>
            </a:lvl1pPr>
          </a:lstStyle>
          <a:p>
            <a:pPr defTabSz="1220175">
              <a:defRPr/>
            </a:pPr>
            <a:fld id="{F4264759-E7CE-4A8C-955C-20DA2A50E45F}" type="slidenum">
              <a:rPr lang="en-US" altLang="en-US">
                <a:solidFill>
                  <a:srgbClr val="000000"/>
                </a:solidFill>
                <a:latin typeface="Arial"/>
              </a:rPr>
              <a:pPr defTabSz="1220175">
                <a:defRPr/>
              </a:pPr>
              <a:t>‹#›</a:t>
            </a:fld>
            <a:endParaRPr lang="en-US" altLang="en-US">
              <a:solidFill>
                <a:srgbClr val="000000"/>
              </a:solidFill>
              <a:latin typeface="Arial"/>
            </a:endParaRPr>
          </a:p>
        </p:txBody>
      </p:sp>
    </p:spTree>
    <p:extLst>
      <p:ext uri="{BB962C8B-B14F-4D97-AF65-F5344CB8AC3E}">
        <p14:creationId xmlns:p14="http://schemas.microsoft.com/office/powerpoint/2010/main" val="352017918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7802" algn="ctr" rtl="0" fontAlgn="base">
        <a:spcBef>
          <a:spcPct val="0"/>
        </a:spcBef>
        <a:spcAft>
          <a:spcPct val="0"/>
        </a:spcAft>
        <a:defRPr sz="6900">
          <a:solidFill>
            <a:schemeClr val="tx2"/>
          </a:solidFill>
          <a:latin typeface="Arial" panose="020B0604020202020204" pitchFamily="34" charset="0"/>
        </a:defRPr>
      </a:lvl6pPr>
      <a:lvl7pPr marL="1436237" algn="ctr" rtl="0" fontAlgn="base">
        <a:spcBef>
          <a:spcPct val="0"/>
        </a:spcBef>
        <a:spcAft>
          <a:spcPct val="0"/>
        </a:spcAft>
        <a:defRPr sz="6900">
          <a:solidFill>
            <a:schemeClr val="tx2"/>
          </a:solidFill>
          <a:latin typeface="Arial" panose="020B0604020202020204" pitchFamily="34" charset="0"/>
        </a:defRPr>
      </a:lvl7pPr>
      <a:lvl8pPr marL="2154038" algn="ctr" rtl="0" fontAlgn="base">
        <a:spcBef>
          <a:spcPct val="0"/>
        </a:spcBef>
        <a:spcAft>
          <a:spcPct val="0"/>
        </a:spcAft>
        <a:defRPr sz="6900">
          <a:solidFill>
            <a:schemeClr val="tx2"/>
          </a:solidFill>
          <a:latin typeface="Arial" panose="020B0604020202020204" pitchFamily="34" charset="0"/>
        </a:defRPr>
      </a:lvl8pPr>
      <a:lvl9pPr marL="2872473" algn="ctr" rtl="0" fontAlgn="base">
        <a:spcBef>
          <a:spcPct val="0"/>
        </a:spcBef>
        <a:spcAft>
          <a:spcPct val="0"/>
        </a:spcAft>
        <a:defRPr sz="6900">
          <a:solidFill>
            <a:schemeClr val="tx2"/>
          </a:solidFill>
          <a:latin typeface="Arial" panose="020B0604020202020204" pitchFamily="34" charset="0"/>
        </a:defRPr>
      </a:lvl9pPr>
    </p:titleStyle>
    <p:bodyStyle>
      <a:lvl1pPr marL="538193" indent="-538193" algn="l" rtl="0" eaLnBrk="0" fontAlgn="base" hangingPunct="0">
        <a:spcBef>
          <a:spcPct val="20000"/>
        </a:spcBef>
        <a:spcAft>
          <a:spcPct val="0"/>
        </a:spcAft>
        <a:buChar char="•"/>
        <a:defRPr sz="5000">
          <a:solidFill>
            <a:schemeClr val="tx1"/>
          </a:solidFill>
          <a:latin typeface="+mn-lt"/>
          <a:ea typeface="+mn-ea"/>
          <a:cs typeface="+mn-cs"/>
        </a:defRPr>
      </a:lvl1pPr>
      <a:lvl2pPr marL="1166506" indent="-447436" algn="l" rtl="0" eaLnBrk="0" fontAlgn="base" hangingPunct="0">
        <a:spcBef>
          <a:spcPct val="20000"/>
        </a:spcBef>
        <a:spcAft>
          <a:spcPct val="0"/>
        </a:spcAft>
        <a:buChar char="–"/>
        <a:defRPr sz="4400">
          <a:solidFill>
            <a:schemeClr val="tx1"/>
          </a:solidFill>
          <a:latin typeface="+mn-lt"/>
        </a:defRPr>
      </a:lvl2pPr>
      <a:lvl3pPr marL="1794820" indent="-358583" algn="l" rtl="0" eaLnBrk="0" fontAlgn="base" hangingPunct="0">
        <a:spcBef>
          <a:spcPct val="20000"/>
        </a:spcBef>
        <a:spcAft>
          <a:spcPct val="0"/>
        </a:spcAft>
        <a:buChar char="•"/>
        <a:defRPr sz="3800">
          <a:solidFill>
            <a:schemeClr val="tx1"/>
          </a:solidFill>
          <a:latin typeface="+mn-lt"/>
        </a:defRPr>
      </a:lvl3pPr>
      <a:lvl4pPr marL="2511987" indent="-358583" algn="l" rtl="0" eaLnBrk="0" fontAlgn="base" hangingPunct="0">
        <a:spcBef>
          <a:spcPct val="20000"/>
        </a:spcBef>
        <a:spcAft>
          <a:spcPct val="0"/>
        </a:spcAft>
        <a:buChar char="–"/>
        <a:defRPr sz="3100">
          <a:solidFill>
            <a:schemeClr val="tx1"/>
          </a:solidFill>
          <a:latin typeface="+mn-lt"/>
        </a:defRPr>
      </a:lvl4pPr>
      <a:lvl5pPr marL="3230422" indent="-358583" algn="l" rtl="0" eaLnBrk="0" fontAlgn="base" hangingPunct="0">
        <a:spcBef>
          <a:spcPct val="20000"/>
        </a:spcBef>
        <a:spcAft>
          <a:spcPct val="0"/>
        </a:spcAft>
        <a:buChar char="»"/>
        <a:defRPr sz="3100">
          <a:solidFill>
            <a:schemeClr val="tx1"/>
          </a:solidFill>
          <a:latin typeface="+mn-lt"/>
        </a:defRPr>
      </a:lvl5pPr>
      <a:lvl6pPr marL="3949493" indent="-359218" algn="l" rtl="0" fontAlgn="base">
        <a:spcBef>
          <a:spcPct val="20000"/>
        </a:spcBef>
        <a:spcAft>
          <a:spcPct val="0"/>
        </a:spcAft>
        <a:buChar char="»"/>
        <a:defRPr sz="3100">
          <a:solidFill>
            <a:schemeClr val="tx1"/>
          </a:solidFill>
          <a:latin typeface="+mn-lt"/>
        </a:defRPr>
      </a:lvl6pPr>
      <a:lvl7pPr marL="4667295" indent="-359218" algn="l" rtl="0" fontAlgn="base">
        <a:spcBef>
          <a:spcPct val="20000"/>
        </a:spcBef>
        <a:spcAft>
          <a:spcPct val="0"/>
        </a:spcAft>
        <a:buChar char="»"/>
        <a:defRPr sz="3100">
          <a:solidFill>
            <a:schemeClr val="tx1"/>
          </a:solidFill>
          <a:latin typeface="+mn-lt"/>
        </a:defRPr>
      </a:lvl7pPr>
      <a:lvl8pPr marL="5385730" indent="-359218" algn="l" rtl="0" fontAlgn="base">
        <a:spcBef>
          <a:spcPct val="20000"/>
        </a:spcBef>
        <a:spcAft>
          <a:spcPct val="0"/>
        </a:spcAft>
        <a:buChar char="»"/>
        <a:defRPr sz="3100">
          <a:solidFill>
            <a:schemeClr val="tx1"/>
          </a:solidFill>
          <a:latin typeface="+mn-lt"/>
        </a:defRPr>
      </a:lvl8pPr>
      <a:lvl9pPr marL="6103531" indent="-359218"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237" rtl="0" eaLnBrk="1" latinLnBrk="0" hangingPunct="1">
        <a:defRPr sz="2800" kern="1200">
          <a:solidFill>
            <a:schemeClr val="tx1"/>
          </a:solidFill>
          <a:latin typeface="+mn-lt"/>
          <a:ea typeface="+mn-ea"/>
          <a:cs typeface="+mn-cs"/>
        </a:defRPr>
      </a:lvl1pPr>
      <a:lvl2pPr marL="717802" algn="l" defTabSz="1436237" rtl="0" eaLnBrk="1" latinLnBrk="0" hangingPunct="1">
        <a:defRPr sz="2800" kern="1200">
          <a:solidFill>
            <a:schemeClr val="tx1"/>
          </a:solidFill>
          <a:latin typeface="+mn-lt"/>
          <a:ea typeface="+mn-ea"/>
          <a:cs typeface="+mn-cs"/>
        </a:defRPr>
      </a:lvl2pPr>
      <a:lvl3pPr marL="1436237" algn="l" defTabSz="1436237" rtl="0" eaLnBrk="1" latinLnBrk="0" hangingPunct="1">
        <a:defRPr sz="2800" kern="1200">
          <a:solidFill>
            <a:schemeClr val="tx1"/>
          </a:solidFill>
          <a:latin typeface="+mn-lt"/>
          <a:ea typeface="+mn-ea"/>
          <a:cs typeface="+mn-cs"/>
        </a:defRPr>
      </a:lvl3pPr>
      <a:lvl4pPr marL="2154038" algn="l" defTabSz="1436237" rtl="0" eaLnBrk="1" latinLnBrk="0" hangingPunct="1">
        <a:defRPr sz="2800" kern="1200">
          <a:solidFill>
            <a:schemeClr val="tx1"/>
          </a:solidFill>
          <a:latin typeface="+mn-lt"/>
          <a:ea typeface="+mn-ea"/>
          <a:cs typeface="+mn-cs"/>
        </a:defRPr>
      </a:lvl4pPr>
      <a:lvl5pPr marL="2872473" algn="l" defTabSz="1436237" rtl="0" eaLnBrk="1" latinLnBrk="0" hangingPunct="1">
        <a:defRPr sz="2800" kern="1200">
          <a:solidFill>
            <a:schemeClr val="tx1"/>
          </a:solidFill>
          <a:latin typeface="+mn-lt"/>
          <a:ea typeface="+mn-ea"/>
          <a:cs typeface="+mn-cs"/>
        </a:defRPr>
      </a:lvl5pPr>
      <a:lvl6pPr marL="3590275" algn="l" defTabSz="1436237" rtl="0" eaLnBrk="1" latinLnBrk="0" hangingPunct="1">
        <a:defRPr sz="2800" kern="1200">
          <a:solidFill>
            <a:schemeClr val="tx1"/>
          </a:solidFill>
          <a:latin typeface="+mn-lt"/>
          <a:ea typeface="+mn-ea"/>
          <a:cs typeface="+mn-cs"/>
        </a:defRPr>
      </a:lvl6pPr>
      <a:lvl7pPr marL="4308077" algn="l" defTabSz="1436237" rtl="0" eaLnBrk="1" latinLnBrk="0" hangingPunct="1">
        <a:defRPr sz="2800" kern="1200">
          <a:solidFill>
            <a:schemeClr val="tx1"/>
          </a:solidFill>
          <a:latin typeface="+mn-lt"/>
          <a:ea typeface="+mn-ea"/>
          <a:cs typeface="+mn-cs"/>
        </a:defRPr>
      </a:lvl7pPr>
      <a:lvl8pPr marL="5026513" algn="l" defTabSz="1436237" rtl="0" eaLnBrk="1" latinLnBrk="0" hangingPunct="1">
        <a:defRPr sz="2800" kern="1200">
          <a:solidFill>
            <a:schemeClr val="tx1"/>
          </a:solidFill>
          <a:latin typeface="+mn-lt"/>
          <a:ea typeface="+mn-ea"/>
          <a:cs typeface="+mn-cs"/>
        </a:defRPr>
      </a:lvl8pPr>
      <a:lvl9pPr marL="5744313" algn="l" defTabSz="1436237" rtl="0" eaLnBrk="1" latinLnBrk="0" hangingPunct="1">
        <a:defRPr sz="2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ounded Rectangle 2"/>
          <p:cNvSpPr/>
          <p:nvPr userDrawn="1"/>
        </p:nvSpPr>
        <p:spPr>
          <a:xfrm>
            <a:off x="14458233" y="1"/>
            <a:ext cx="1818406" cy="14668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2018" tIns="61009" rIns="122018" bIns="61009" rtlCol="0" anchor="ctr"/>
          <a:lstStyle/>
          <a:p>
            <a:pPr algn="ctr" defTabSz="1220175" eaLnBrk="1" fontAlgn="auto" hangingPunct="1">
              <a:spcBef>
                <a:spcPts val="0"/>
              </a:spcBef>
              <a:spcAft>
                <a:spcPts val="0"/>
              </a:spcAft>
            </a:pPr>
            <a:endParaRPr lang="en-US" sz="2400">
              <a:solidFill>
                <a:prstClr val="white"/>
              </a:solidFill>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60419" y="-224186"/>
            <a:ext cx="2091189" cy="2088537"/>
          </a:xfrm>
          <a:prstGeom prst="rect">
            <a:avLst/>
          </a:prstGeom>
        </p:spPr>
      </p:pic>
    </p:spTree>
    <p:extLst>
      <p:ext uri="{BB962C8B-B14F-4D97-AF65-F5344CB8AC3E}">
        <p14:creationId xmlns:p14="http://schemas.microsoft.com/office/powerpoint/2010/main" val="2154877256"/>
      </p:ext>
    </p:extLst>
  </p:cSld>
  <p:clrMap bg1="lt1" tx1="dk1" bg2="lt2" tx2="dk2" accent1="accent1" accent2="accent2" accent3="accent3" accent4="accent4" accent5="accent5" accent6="accent6" hlink="hlink" folHlink="folHlink"/>
  <p:sldLayoutIdLst>
    <p:sldLayoutId id="2147483952" r:id="rId1"/>
    <p:sldLayoutId id="2147483953" r:id="rId2"/>
  </p:sldLayoutIdLst>
  <p:txStyles>
    <p:titleStyle>
      <a:lvl1pPr algn="l" defTabSz="1220145"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5036" indent="-305036" algn="l" defTabSz="1220145" rtl="0" eaLnBrk="1" latinLnBrk="0" hangingPunct="1">
        <a:lnSpc>
          <a:spcPct val="90000"/>
        </a:lnSpc>
        <a:spcBef>
          <a:spcPts val="1334"/>
        </a:spcBef>
        <a:buFont typeface="Arial" panose="020B0604020202020204" pitchFamily="34" charset="0"/>
        <a:buChar char="•"/>
        <a:defRPr sz="3700" kern="1200">
          <a:solidFill>
            <a:schemeClr val="tx1"/>
          </a:solidFill>
          <a:latin typeface="+mn-lt"/>
          <a:ea typeface="+mn-ea"/>
          <a:cs typeface="+mn-cs"/>
        </a:defRPr>
      </a:lvl1pPr>
      <a:lvl2pPr marL="915109" indent="-305036" algn="l" defTabSz="1220145"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5181" indent="-305036" algn="l" defTabSz="1220145"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5254"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5327"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5398"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5471"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5543"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5616" indent="-305036" algn="l" defTabSz="122014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20145" rtl="0" eaLnBrk="1" latinLnBrk="0" hangingPunct="1">
        <a:defRPr sz="2400" kern="1200">
          <a:solidFill>
            <a:schemeClr val="tx1"/>
          </a:solidFill>
          <a:latin typeface="+mn-lt"/>
          <a:ea typeface="+mn-ea"/>
          <a:cs typeface="+mn-cs"/>
        </a:defRPr>
      </a:lvl1pPr>
      <a:lvl2pPr marL="610073" algn="l" defTabSz="1220145" rtl="0" eaLnBrk="1" latinLnBrk="0" hangingPunct="1">
        <a:defRPr sz="2400" kern="1200">
          <a:solidFill>
            <a:schemeClr val="tx1"/>
          </a:solidFill>
          <a:latin typeface="+mn-lt"/>
          <a:ea typeface="+mn-ea"/>
          <a:cs typeface="+mn-cs"/>
        </a:defRPr>
      </a:lvl2pPr>
      <a:lvl3pPr marL="1220145" algn="l" defTabSz="1220145" rtl="0" eaLnBrk="1" latinLnBrk="0" hangingPunct="1">
        <a:defRPr sz="2400" kern="1200">
          <a:solidFill>
            <a:schemeClr val="tx1"/>
          </a:solidFill>
          <a:latin typeface="+mn-lt"/>
          <a:ea typeface="+mn-ea"/>
          <a:cs typeface="+mn-cs"/>
        </a:defRPr>
      </a:lvl3pPr>
      <a:lvl4pPr marL="1830218" algn="l" defTabSz="1220145" rtl="0" eaLnBrk="1" latinLnBrk="0" hangingPunct="1">
        <a:defRPr sz="2400" kern="1200">
          <a:solidFill>
            <a:schemeClr val="tx1"/>
          </a:solidFill>
          <a:latin typeface="+mn-lt"/>
          <a:ea typeface="+mn-ea"/>
          <a:cs typeface="+mn-cs"/>
        </a:defRPr>
      </a:lvl4pPr>
      <a:lvl5pPr marL="2440289" algn="l" defTabSz="1220145" rtl="0" eaLnBrk="1" latinLnBrk="0" hangingPunct="1">
        <a:defRPr sz="2400" kern="1200">
          <a:solidFill>
            <a:schemeClr val="tx1"/>
          </a:solidFill>
          <a:latin typeface="+mn-lt"/>
          <a:ea typeface="+mn-ea"/>
          <a:cs typeface="+mn-cs"/>
        </a:defRPr>
      </a:lvl5pPr>
      <a:lvl6pPr marL="3050362" algn="l" defTabSz="1220145" rtl="0" eaLnBrk="1" latinLnBrk="0" hangingPunct="1">
        <a:defRPr sz="2400" kern="1200">
          <a:solidFill>
            <a:schemeClr val="tx1"/>
          </a:solidFill>
          <a:latin typeface="+mn-lt"/>
          <a:ea typeface="+mn-ea"/>
          <a:cs typeface="+mn-cs"/>
        </a:defRPr>
      </a:lvl6pPr>
      <a:lvl7pPr marL="3660434" algn="l" defTabSz="1220145" rtl="0" eaLnBrk="1" latinLnBrk="0" hangingPunct="1">
        <a:defRPr sz="2400" kern="1200">
          <a:solidFill>
            <a:schemeClr val="tx1"/>
          </a:solidFill>
          <a:latin typeface="+mn-lt"/>
          <a:ea typeface="+mn-ea"/>
          <a:cs typeface="+mn-cs"/>
        </a:defRPr>
      </a:lvl7pPr>
      <a:lvl8pPr marL="4270507" algn="l" defTabSz="1220145" rtl="0" eaLnBrk="1" latinLnBrk="0" hangingPunct="1">
        <a:defRPr sz="2400" kern="1200">
          <a:solidFill>
            <a:schemeClr val="tx1"/>
          </a:solidFill>
          <a:latin typeface="+mn-lt"/>
          <a:ea typeface="+mn-ea"/>
          <a:cs typeface="+mn-cs"/>
        </a:defRPr>
      </a:lvl8pPr>
      <a:lvl9pPr marL="4880580" algn="l" defTabSz="1220145" rtl="0" eaLnBrk="1" latinLnBrk="0" hangingPunct="1">
        <a:defRPr sz="2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2"/>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6"/>
            <a:ext cx="3797882" cy="486833"/>
          </a:xfrm>
          <a:prstGeom prst="rect">
            <a:avLst/>
          </a:prstGeom>
        </p:spPr>
        <p:txBody>
          <a:bodyPr vert="horz" lIns="145252" tIns="72626" rIns="145252" bIns="72626" rtlCol="0" anchor="ctr"/>
          <a:lstStyle>
            <a:lvl1pPr algn="l">
              <a:defRPr sz="1423">
                <a:solidFill>
                  <a:schemeClr val="tx1">
                    <a:tint val="75000"/>
                  </a:schemeClr>
                </a:solidFill>
              </a:defRPr>
            </a:lvl1pPr>
          </a:lstStyle>
          <a:p>
            <a:pPr marL="0" marR="0" lvl="0" indent="0" algn="l" defTabSz="1088010" rtl="0" eaLnBrk="1" fontAlgn="auto" latinLnBrk="0" hangingPunct="1">
              <a:lnSpc>
                <a:spcPct val="100000"/>
              </a:lnSpc>
              <a:spcBef>
                <a:spcPts val="0"/>
              </a:spcBef>
              <a:spcAft>
                <a:spcPts val="0"/>
              </a:spcAft>
              <a:buClrTx/>
              <a:buSzTx/>
              <a:buFontTx/>
              <a:buNone/>
              <a:tabLst/>
              <a:defRPr/>
            </a:pPr>
            <a:fld id="{774B3276-3901-471F-8285-C92A8E75787C}" type="datetimeFigureOut">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088010" rtl="0" eaLnBrk="1" fontAlgn="auto" latinLnBrk="0" hangingPunct="1">
                <a:lnSpc>
                  <a:spcPct val="100000"/>
                </a:lnSpc>
                <a:spcBef>
                  <a:spcPts val="0"/>
                </a:spcBef>
                <a:spcAft>
                  <a:spcPts val="0"/>
                </a:spcAft>
                <a:buClrTx/>
                <a:buSzTx/>
                <a:buFontTx/>
                <a:buNone/>
                <a:tabLst/>
                <a:defRPr/>
              </a:pPr>
              <a:t>30/10/2024</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5561186" y="8475136"/>
            <a:ext cx="5154269" cy="486833"/>
          </a:xfrm>
          <a:prstGeom prst="rect">
            <a:avLst/>
          </a:prstGeom>
        </p:spPr>
        <p:txBody>
          <a:bodyPr vert="horz" lIns="145252" tIns="72626" rIns="145252" bIns="72626" rtlCol="0" anchor="ctr"/>
          <a:lstStyle>
            <a:lvl1pPr algn="ctr">
              <a:defRPr sz="1423">
                <a:solidFill>
                  <a:schemeClr val="tx1">
                    <a:tint val="75000"/>
                  </a:schemeClr>
                </a:solidFill>
              </a:defRPr>
            </a:lvl1pPr>
          </a:lstStyle>
          <a:p>
            <a:pPr marL="0" marR="0" lvl="0" indent="0" algn="ctr" defTabSz="1088010" rtl="0" eaLnBrk="1" fontAlgn="auto" latinLnBrk="0" hangingPunct="1">
              <a:lnSpc>
                <a:spcPct val="100000"/>
              </a:lnSpc>
              <a:spcBef>
                <a:spcPts val="0"/>
              </a:spcBef>
              <a:spcAft>
                <a:spcPts val="0"/>
              </a:spcAft>
              <a:buClrTx/>
              <a:buSzTx/>
              <a:buFontTx/>
              <a:buNone/>
              <a:tabLst/>
              <a:defRPr/>
            </a:pPr>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1664924" y="8475136"/>
            <a:ext cx="3797882" cy="486833"/>
          </a:xfrm>
          <a:prstGeom prst="rect">
            <a:avLst/>
          </a:prstGeom>
        </p:spPr>
        <p:txBody>
          <a:bodyPr vert="horz" lIns="145252" tIns="72626" rIns="145252" bIns="72626" rtlCol="0" anchor="ctr"/>
          <a:lstStyle>
            <a:lvl1pPr algn="r">
              <a:defRPr sz="1423">
                <a:solidFill>
                  <a:schemeClr val="tx1">
                    <a:tint val="75000"/>
                  </a:schemeClr>
                </a:solidFill>
              </a:defRPr>
            </a:lvl1pPr>
          </a:lstStyle>
          <a:p>
            <a:pPr marL="0" marR="0" lvl="0" indent="0" algn="r" defTabSz="1088010" rtl="0" eaLnBrk="1" fontAlgn="auto" latinLnBrk="0" hangingPunct="1">
              <a:lnSpc>
                <a:spcPct val="100000"/>
              </a:lnSpc>
              <a:spcBef>
                <a:spcPts val="0"/>
              </a:spcBef>
              <a:spcAft>
                <a:spcPts val="0"/>
              </a:spcAft>
              <a:buClrTx/>
              <a:buSzTx/>
              <a:buFontTx/>
              <a:buNone/>
              <a:tabLst/>
              <a:defRPr/>
            </a:pPr>
            <a:fld id="{4356E0E0-0191-4DF9-B347-48BEABCB12B3}" type="slidenum">
              <a:rPr kumimoji="0" lang="en-US" sz="1423"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088010" rtl="0" eaLnBrk="1" fontAlgn="auto" latinLnBrk="0" hangingPunct="1">
                <a:lnSpc>
                  <a:spcPct val="100000"/>
                </a:lnSpc>
                <a:spcBef>
                  <a:spcPts val="0"/>
                </a:spcBef>
                <a:spcAft>
                  <a:spcPts val="0"/>
                </a:spcAft>
                <a:buClrTx/>
                <a:buSzTx/>
                <a:buFontTx/>
                <a:buNone/>
                <a:tabLst/>
                <a:defRPr/>
              </a:pPr>
              <a:t>‹#›</a:t>
            </a:fld>
            <a:endParaRPr kumimoji="0" lang="en-US" sz="1423"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208378"/>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defTabSz="1088010" rtl="0" eaLnBrk="1" latinLnBrk="0" hangingPunct="1">
        <a:spcBef>
          <a:spcPct val="0"/>
        </a:spcBef>
        <a:buNone/>
        <a:defRPr sz="5244" kern="1200">
          <a:solidFill>
            <a:schemeClr val="tx1"/>
          </a:solidFill>
          <a:latin typeface="+mj-lt"/>
          <a:ea typeface="+mj-ea"/>
          <a:cs typeface="+mj-cs"/>
        </a:defRPr>
      </a:lvl1pPr>
    </p:titleStyle>
    <p:bodyStyle>
      <a:lvl1pPr marL="408004" indent="-408004" algn="l" defTabSz="108801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4009" indent="-340003" algn="l" defTabSz="108801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60014" indent="-272003" algn="l" defTabSz="1088010" rtl="0" eaLnBrk="1" latinLnBrk="0" hangingPunct="1">
        <a:spcBef>
          <a:spcPct val="20000"/>
        </a:spcBef>
        <a:buFont typeface="Arial" pitchFamily="34" charset="0"/>
        <a:buChar char="•"/>
        <a:defRPr sz="2847" kern="1200">
          <a:solidFill>
            <a:schemeClr val="tx1"/>
          </a:solidFill>
          <a:latin typeface="+mn-lt"/>
          <a:ea typeface="+mn-ea"/>
          <a:cs typeface="+mn-cs"/>
        </a:defRPr>
      </a:lvl3pPr>
      <a:lvl4pPr marL="1904019"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8024"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2029"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6034"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80039"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4044" indent="-272003" algn="l" defTabSz="108801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8010" rtl="0" eaLnBrk="1" latinLnBrk="0" hangingPunct="1">
        <a:defRPr sz="2172" kern="1200">
          <a:solidFill>
            <a:schemeClr val="tx1"/>
          </a:solidFill>
          <a:latin typeface="+mn-lt"/>
          <a:ea typeface="+mn-ea"/>
          <a:cs typeface="+mn-cs"/>
        </a:defRPr>
      </a:lvl1pPr>
      <a:lvl2pPr marL="544005" algn="l" defTabSz="1088010" rtl="0" eaLnBrk="1" latinLnBrk="0" hangingPunct="1">
        <a:defRPr sz="2172" kern="1200">
          <a:solidFill>
            <a:schemeClr val="tx1"/>
          </a:solidFill>
          <a:latin typeface="+mn-lt"/>
          <a:ea typeface="+mn-ea"/>
          <a:cs typeface="+mn-cs"/>
        </a:defRPr>
      </a:lvl2pPr>
      <a:lvl3pPr marL="1088010" algn="l" defTabSz="1088010" rtl="0" eaLnBrk="1" latinLnBrk="0" hangingPunct="1">
        <a:defRPr sz="2172" kern="1200">
          <a:solidFill>
            <a:schemeClr val="tx1"/>
          </a:solidFill>
          <a:latin typeface="+mn-lt"/>
          <a:ea typeface="+mn-ea"/>
          <a:cs typeface="+mn-cs"/>
        </a:defRPr>
      </a:lvl3pPr>
      <a:lvl4pPr marL="1632017" algn="l" defTabSz="1088010" rtl="0" eaLnBrk="1" latinLnBrk="0" hangingPunct="1">
        <a:defRPr sz="2172" kern="1200">
          <a:solidFill>
            <a:schemeClr val="tx1"/>
          </a:solidFill>
          <a:latin typeface="+mn-lt"/>
          <a:ea typeface="+mn-ea"/>
          <a:cs typeface="+mn-cs"/>
        </a:defRPr>
      </a:lvl4pPr>
      <a:lvl5pPr marL="2176022" algn="l" defTabSz="1088010" rtl="0" eaLnBrk="1" latinLnBrk="0" hangingPunct="1">
        <a:defRPr sz="2172" kern="1200">
          <a:solidFill>
            <a:schemeClr val="tx1"/>
          </a:solidFill>
          <a:latin typeface="+mn-lt"/>
          <a:ea typeface="+mn-ea"/>
          <a:cs typeface="+mn-cs"/>
        </a:defRPr>
      </a:lvl5pPr>
      <a:lvl6pPr marL="2720027" algn="l" defTabSz="1088010" rtl="0" eaLnBrk="1" latinLnBrk="0" hangingPunct="1">
        <a:defRPr sz="2172" kern="1200">
          <a:solidFill>
            <a:schemeClr val="tx1"/>
          </a:solidFill>
          <a:latin typeface="+mn-lt"/>
          <a:ea typeface="+mn-ea"/>
          <a:cs typeface="+mn-cs"/>
        </a:defRPr>
      </a:lvl6pPr>
      <a:lvl7pPr marL="3264032" algn="l" defTabSz="1088010" rtl="0" eaLnBrk="1" latinLnBrk="0" hangingPunct="1">
        <a:defRPr sz="2172" kern="1200">
          <a:solidFill>
            <a:schemeClr val="tx1"/>
          </a:solidFill>
          <a:latin typeface="+mn-lt"/>
          <a:ea typeface="+mn-ea"/>
          <a:cs typeface="+mn-cs"/>
        </a:defRPr>
      </a:lvl7pPr>
      <a:lvl8pPr marL="3808037" algn="l" defTabSz="1088010" rtl="0" eaLnBrk="1" latinLnBrk="0" hangingPunct="1">
        <a:defRPr sz="2172" kern="1200">
          <a:solidFill>
            <a:schemeClr val="tx1"/>
          </a:solidFill>
          <a:latin typeface="+mn-lt"/>
          <a:ea typeface="+mn-ea"/>
          <a:cs typeface="+mn-cs"/>
        </a:defRPr>
      </a:lvl8pPr>
      <a:lvl9pPr marL="4352042" algn="l" defTabSz="1088010" rtl="0" eaLnBrk="1" latinLnBrk="0" hangingPunct="1">
        <a:defRPr sz="2172"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414" tIns="60208" rIns="120414" bIns="60208"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414" tIns="60208" rIns="120414" bIns="6020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68"/>
            <a:ext cx="3662244" cy="486833"/>
          </a:xfrm>
          <a:prstGeom prst="rect">
            <a:avLst/>
          </a:prstGeom>
        </p:spPr>
        <p:txBody>
          <a:bodyPr vert="horz" lIns="120414" tIns="60208" rIns="120414" bIns="60208" rtlCol="0" anchor="ctr"/>
          <a:lstStyle>
            <a:lvl1pPr algn="l">
              <a:defRPr sz="1600">
                <a:solidFill>
                  <a:schemeClr val="tx1">
                    <a:tint val="75000"/>
                  </a:schemeClr>
                </a:solidFill>
              </a:defRPr>
            </a:lvl1pPr>
          </a:lstStyle>
          <a:p>
            <a:pPr marL="0" marR="0" lvl="0" indent="0" algn="l" defTabSz="1203918"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6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1203918" rtl="0" eaLnBrk="1" fontAlgn="auto" latinLnBrk="0" hangingPunct="1">
                <a:lnSpc>
                  <a:spcPct val="100000"/>
                </a:lnSpc>
                <a:spcBef>
                  <a:spcPts val="0"/>
                </a:spcBef>
                <a:spcAft>
                  <a:spcPts val="0"/>
                </a:spcAft>
                <a:buClrTx/>
                <a:buSzTx/>
                <a:buFontTx/>
                <a:buNone/>
                <a:tabLst/>
                <a:defRPr/>
              </a:pPr>
              <a:t>2024/10/30</a:t>
            </a:fld>
            <a:endParaRPr kumimoji="0" lang="zh-CN" altLang="en-US" sz="16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3"/>
          </p:nvPr>
        </p:nvSpPr>
        <p:spPr>
          <a:xfrm>
            <a:off x="5391638" y="8475268"/>
            <a:ext cx="5493365" cy="486833"/>
          </a:xfrm>
          <a:prstGeom prst="rect">
            <a:avLst/>
          </a:prstGeom>
        </p:spPr>
        <p:txBody>
          <a:bodyPr vert="horz" lIns="120414" tIns="60208" rIns="120414" bIns="60208" rtlCol="0" anchor="ctr"/>
          <a:lstStyle>
            <a:lvl1pPr algn="ctr">
              <a:defRPr sz="1600">
                <a:solidFill>
                  <a:schemeClr val="tx1">
                    <a:tint val="75000"/>
                  </a:schemeClr>
                </a:solidFill>
              </a:defRPr>
            </a:lvl1pPr>
          </a:lstStyle>
          <a:p>
            <a:pPr marL="0" marR="0" lvl="0" indent="0" algn="ctr" defTabSz="1203918"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4"/>
          </p:nvPr>
        </p:nvSpPr>
        <p:spPr>
          <a:xfrm>
            <a:off x="11495375" y="8475268"/>
            <a:ext cx="3662244" cy="486833"/>
          </a:xfrm>
          <a:prstGeom prst="rect">
            <a:avLst/>
          </a:prstGeom>
        </p:spPr>
        <p:txBody>
          <a:bodyPr vert="horz" lIns="120414" tIns="60208" rIns="120414" bIns="60208" rtlCol="0" anchor="ctr"/>
          <a:lstStyle>
            <a:lvl1pPr algn="r">
              <a:defRPr sz="1600">
                <a:solidFill>
                  <a:schemeClr val="tx1">
                    <a:tint val="75000"/>
                  </a:schemeClr>
                </a:solidFill>
              </a:defRPr>
            </a:lvl1pPr>
          </a:lstStyle>
          <a:p>
            <a:pPr marL="0" marR="0" lvl="0" indent="0" algn="r" defTabSz="1203918"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6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1203918"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702816987"/>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ransition spd="slow">
    <p:push dir="u"/>
  </p:transition>
  <p:txStyles>
    <p:titleStyle>
      <a:lvl1pPr algn="l" defTabSz="1203918"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1021" indent="-301021" algn="l" defTabSz="1203918"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2944" indent="-301021" algn="l" defTabSz="1203918"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4906" indent="-301021" algn="l" defTabSz="1203918"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06869"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08837"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10787"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12744"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14718"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16679" indent="-301021" algn="l" defTabSz="1203918"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3918" rtl="0" eaLnBrk="1" latinLnBrk="0" hangingPunct="1">
        <a:defRPr sz="2400" kern="1200">
          <a:solidFill>
            <a:schemeClr val="tx1"/>
          </a:solidFill>
          <a:latin typeface="+mn-lt"/>
          <a:ea typeface="+mn-ea"/>
          <a:cs typeface="+mn-cs"/>
        </a:defRPr>
      </a:lvl1pPr>
      <a:lvl2pPr marL="601971" algn="l" defTabSz="1203918" rtl="0" eaLnBrk="1" latinLnBrk="0" hangingPunct="1">
        <a:defRPr sz="2400" kern="1200">
          <a:solidFill>
            <a:schemeClr val="tx1"/>
          </a:solidFill>
          <a:latin typeface="+mn-lt"/>
          <a:ea typeface="+mn-ea"/>
          <a:cs typeface="+mn-cs"/>
        </a:defRPr>
      </a:lvl2pPr>
      <a:lvl3pPr marL="1203918" algn="l" defTabSz="1203918" rtl="0" eaLnBrk="1" latinLnBrk="0" hangingPunct="1">
        <a:defRPr sz="2400" kern="1200">
          <a:solidFill>
            <a:schemeClr val="tx1"/>
          </a:solidFill>
          <a:latin typeface="+mn-lt"/>
          <a:ea typeface="+mn-ea"/>
          <a:cs typeface="+mn-cs"/>
        </a:defRPr>
      </a:lvl3pPr>
      <a:lvl4pPr marL="1805888" algn="l" defTabSz="1203918" rtl="0" eaLnBrk="1" latinLnBrk="0" hangingPunct="1">
        <a:defRPr sz="2400" kern="1200">
          <a:solidFill>
            <a:schemeClr val="tx1"/>
          </a:solidFill>
          <a:latin typeface="+mn-lt"/>
          <a:ea typeface="+mn-ea"/>
          <a:cs typeface="+mn-cs"/>
        </a:defRPr>
      </a:lvl4pPr>
      <a:lvl5pPr marL="2407849" algn="l" defTabSz="1203918" rtl="0" eaLnBrk="1" latinLnBrk="0" hangingPunct="1">
        <a:defRPr sz="2400" kern="1200">
          <a:solidFill>
            <a:schemeClr val="tx1"/>
          </a:solidFill>
          <a:latin typeface="+mn-lt"/>
          <a:ea typeface="+mn-ea"/>
          <a:cs typeface="+mn-cs"/>
        </a:defRPr>
      </a:lvl5pPr>
      <a:lvl6pPr marL="3009817" algn="l" defTabSz="1203918" rtl="0" eaLnBrk="1" latinLnBrk="0" hangingPunct="1">
        <a:defRPr sz="2400" kern="1200">
          <a:solidFill>
            <a:schemeClr val="tx1"/>
          </a:solidFill>
          <a:latin typeface="+mn-lt"/>
          <a:ea typeface="+mn-ea"/>
          <a:cs typeface="+mn-cs"/>
        </a:defRPr>
      </a:lvl6pPr>
      <a:lvl7pPr marL="3611766" algn="l" defTabSz="1203918" rtl="0" eaLnBrk="1" latinLnBrk="0" hangingPunct="1">
        <a:defRPr sz="2400" kern="1200">
          <a:solidFill>
            <a:schemeClr val="tx1"/>
          </a:solidFill>
          <a:latin typeface="+mn-lt"/>
          <a:ea typeface="+mn-ea"/>
          <a:cs typeface="+mn-cs"/>
        </a:defRPr>
      </a:lvl7pPr>
      <a:lvl8pPr marL="4213730" algn="l" defTabSz="1203918" rtl="0" eaLnBrk="1" latinLnBrk="0" hangingPunct="1">
        <a:defRPr sz="2400" kern="1200">
          <a:solidFill>
            <a:schemeClr val="tx1"/>
          </a:solidFill>
          <a:latin typeface="+mn-lt"/>
          <a:ea typeface="+mn-ea"/>
          <a:cs typeface="+mn-cs"/>
        </a:defRPr>
      </a:lvl8pPr>
      <a:lvl9pPr marL="4815692" algn="l" defTabSz="1203918" rtl="0" eaLnBrk="1" latinLnBrk="0" hangingPunct="1">
        <a:defRPr sz="2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264759-E7CE-4A8C-955C-20DA2A50E45F}" type="slidenum">
              <a:rPr kumimoji="0" lang="en-US" altLang="en-US" sz="2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2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33419870"/>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197">
                <a:latin typeface="Arial" charset="0"/>
              </a:defRPr>
            </a:lvl1pPr>
          </a:lstStyle>
          <a:p>
            <a:pPr defTabSz="913159">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197">
                <a:latin typeface="Arial" charset="0"/>
              </a:defRPr>
            </a:lvl1pPr>
          </a:lstStyle>
          <a:p>
            <a:pPr defTabSz="913159">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197"/>
            </a:lvl1pPr>
          </a:lstStyle>
          <a:p>
            <a:pPr defTabSz="913159">
              <a:defRPr/>
            </a:pPr>
            <a:fld id="{F4264759-E7CE-4A8C-955C-20DA2A50E45F}" type="slidenum">
              <a:rPr lang="en-US" altLang="en-US" smtClean="0">
                <a:solidFill>
                  <a:srgbClr val="000000"/>
                </a:solidFill>
                <a:latin typeface="Arial"/>
              </a:rPr>
              <a:pPr defTabSz="913159">
                <a:defRPr/>
              </a:pPr>
              <a:t>‹#›</a:t>
            </a:fld>
            <a:endParaRPr lang="en-US" altLang="en-US">
              <a:solidFill>
                <a:srgbClr val="000000"/>
              </a:solidFill>
              <a:latin typeface="Arial"/>
            </a:endParaRPr>
          </a:p>
        </p:txBody>
      </p:sp>
    </p:spTree>
    <p:extLst>
      <p:ext uri="{BB962C8B-B14F-4D97-AF65-F5344CB8AC3E}">
        <p14:creationId xmlns:p14="http://schemas.microsoft.com/office/powerpoint/2010/main" val="1189997703"/>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ctr" rtl="0" eaLnBrk="0" fontAlgn="base" hangingPunct="0">
        <a:spcBef>
          <a:spcPct val="0"/>
        </a:spcBef>
        <a:spcAft>
          <a:spcPct val="0"/>
        </a:spcAft>
        <a:defRPr sz="6890">
          <a:solidFill>
            <a:schemeClr val="tx2"/>
          </a:solidFill>
          <a:latin typeface="+mj-lt"/>
          <a:ea typeface="+mj-ea"/>
          <a:cs typeface="+mj-cs"/>
        </a:defRPr>
      </a:lvl1pPr>
      <a:lvl2pPr algn="ctr" rtl="0" eaLnBrk="0" fontAlgn="base" hangingPunct="0">
        <a:spcBef>
          <a:spcPct val="0"/>
        </a:spcBef>
        <a:spcAft>
          <a:spcPct val="0"/>
        </a:spcAft>
        <a:defRPr sz="6890">
          <a:solidFill>
            <a:schemeClr val="tx2"/>
          </a:solidFill>
          <a:latin typeface="Arial" charset="0"/>
        </a:defRPr>
      </a:lvl2pPr>
      <a:lvl3pPr algn="ctr" rtl="0" eaLnBrk="0" fontAlgn="base" hangingPunct="0">
        <a:spcBef>
          <a:spcPct val="0"/>
        </a:spcBef>
        <a:spcAft>
          <a:spcPct val="0"/>
        </a:spcAft>
        <a:defRPr sz="6890">
          <a:solidFill>
            <a:schemeClr val="tx2"/>
          </a:solidFill>
          <a:latin typeface="Arial" charset="0"/>
        </a:defRPr>
      </a:lvl3pPr>
      <a:lvl4pPr algn="ctr" rtl="0" eaLnBrk="0" fontAlgn="base" hangingPunct="0">
        <a:spcBef>
          <a:spcPct val="0"/>
        </a:spcBef>
        <a:spcAft>
          <a:spcPct val="0"/>
        </a:spcAft>
        <a:defRPr sz="6890">
          <a:solidFill>
            <a:schemeClr val="tx2"/>
          </a:solidFill>
          <a:latin typeface="Arial" charset="0"/>
        </a:defRPr>
      </a:lvl4pPr>
      <a:lvl5pPr algn="ctr" rtl="0" eaLnBrk="0" fontAlgn="base" hangingPunct="0">
        <a:spcBef>
          <a:spcPct val="0"/>
        </a:spcBef>
        <a:spcAft>
          <a:spcPct val="0"/>
        </a:spcAft>
        <a:defRPr sz="6890">
          <a:solidFill>
            <a:schemeClr val="tx2"/>
          </a:solidFill>
          <a:latin typeface="Arial" charset="0"/>
        </a:defRPr>
      </a:lvl5pPr>
      <a:lvl6pPr marL="717469" algn="ctr" rtl="0" fontAlgn="base">
        <a:spcBef>
          <a:spcPct val="0"/>
        </a:spcBef>
        <a:spcAft>
          <a:spcPct val="0"/>
        </a:spcAft>
        <a:defRPr sz="6890">
          <a:solidFill>
            <a:schemeClr val="tx2"/>
          </a:solidFill>
          <a:latin typeface="Arial" charset="0"/>
        </a:defRPr>
      </a:lvl6pPr>
      <a:lvl7pPr marL="1434936" algn="ctr" rtl="0" fontAlgn="base">
        <a:spcBef>
          <a:spcPct val="0"/>
        </a:spcBef>
        <a:spcAft>
          <a:spcPct val="0"/>
        </a:spcAft>
        <a:defRPr sz="6890">
          <a:solidFill>
            <a:schemeClr val="tx2"/>
          </a:solidFill>
          <a:latin typeface="Arial" charset="0"/>
        </a:defRPr>
      </a:lvl7pPr>
      <a:lvl8pPr marL="2152405" algn="ctr" rtl="0" fontAlgn="base">
        <a:spcBef>
          <a:spcPct val="0"/>
        </a:spcBef>
        <a:spcAft>
          <a:spcPct val="0"/>
        </a:spcAft>
        <a:defRPr sz="6890">
          <a:solidFill>
            <a:schemeClr val="tx2"/>
          </a:solidFill>
          <a:latin typeface="Arial" charset="0"/>
        </a:defRPr>
      </a:lvl8pPr>
      <a:lvl9pPr marL="2869872" algn="ctr" rtl="0" fontAlgn="base">
        <a:spcBef>
          <a:spcPct val="0"/>
        </a:spcBef>
        <a:spcAft>
          <a:spcPct val="0"/>
        </a:spcAft>
        <a:defRPr sz="6890">
          <a:solidFill>
            <a:schemeClr val="tx2"/>
          </a:solidFill>
          <a:latin typeface="Arial" charset="0"/>
        </a:defRPr>
      </a:lvl9pPr>
    </p:titleStyle>
    <p:bodyStyle>
      <a:lvl1pPr marL="537432" indent="-537432" algn="l" rtl="0" eaLnBrk="0" fontAlgn="base" hangingPunct="0">
        <a:spcBef>
          <a:spcPct val="20000"/>
        </a:spcBef>
        <a:spcAft>
          <a:spcPct val="0"/>
        </a:spcAft>
        <a:buChar char="•"/>
        <a:defRPr sz="4993">
          <a:solidFill>
            <a:schemeClr val="tx1"/>
          </a:solidFill>
          <a:latin typeface="+mn-lt"/>
          <a:ea typeface="+mn-ea"/>
          <a:cs typeface="+mn-cs"/>
        </a:defRPr>
      </a:lvl1pPr>
      <a:lvl2pPr marL="1165228" indent="-447067" algn="l" rtl="0" eaLnBrk="0" fontAlgn="base" hangingPunct="0">
        <a:spcBef>
          <a:spcPct val="20000"/>
        </a:spcBef>
        <a:spcAft>
          <a:spcPct val="0"/>
        </a:spcAft>
        <a:buChar char="–"/>
        <a:defRPr sz="4395">
          <a:solidFill>
            <a:schemeClr val="tx1"/>
          </a:solidFill>
          <a:latin typeface="+mn-lt"/>
        </a:defRPr>
      </a:lvl2pPr>
      <a:lvl3pPr marL="1793025" indent="-358287" algn="l" rtl="0" eaLnBrk="0" fontAlgn="base" hangingPunct="0">
        <a:spcBef>
          <a:spcPct val="20000"/>
        </a:spcBef>
        <a:spcAft>
          <a:spcPct val="0"/>
        </a:spcAft>
        <a:buChar char="•"/>
        <a:defRPr sz="3795">
          <a:solidFill>
            <a:schemeClr val="tx1"/>
          </a:solidFill>
          <a:latin typeface="+mn-lt"/>
        </a:defRPr>
      </a:lvl3pPr>
      <a:lvl4pPr marL="2509600" indent="-358287" algn="l" rtl="0" eaLnBrk="0" fontAlgn="base" hangingPunct="0">
        <a:spcBef>
          <a:spcPct val="20000"/>
        </a:spcBef>
        <a:spcAft>
          <a:spcPct val="0"/>
        </a:spcAft>
        <a:buChar char="–"/>
        <a:defRPr sz="3096">
          <a:solidFill>
            <a:schemeClr val="tx1"/>
          </a:solidFill>
          <a:latin typeface="+mn-lt"/>
        </a:defRPr>
      </a:lvl4pPr>
      <a:lvl5pPr marL="3227759" indent="-358287" algn="l" rtl="0" eaLnBrk="0" fontAlgn="base" hangingPunct="0">
        <a:spcBef>
          <a:spcPct val="20000"/>
        </a:spcBef>
        <a:spcAft>
          <a:spcPct val="0"/>
        </a:spcAft>
        <a:buChar char="»"/>
        <a:defRPr sz="3096">
          <a:solidFill>
            <a:schemeClr val="tx1"/>
          </a:solidFill>
          <a:latin typeface="+mn-lt"/>
        </a:defRPr>
      </a:lvl5pPr>
      <a:lvl6pPr marL="3946075" indent="-358734" algn="l" rtl="0" fontAlgn="base">
        <a:spcBef>
          <a:spcPct val="20000"/>
        </a:spcBef>
        <a:spcAft>
          <a:spcPct val="0"/>
        </a:spcAft>
        <a:buChar char="»"/>
        <a:defRPr sz="3096">
          <a:solidFill>
            <a:schemeClr val="tx1"/>
          </a:solidFill>
          <a:latin typeface="+mn-lt"/>
        </a:defRPr>
      </a:lvl6pPr>
      <a:lvl7pPr marL="4663543" indent="-358734" algn="l" rtl="0" fontAlgn="base">
        <a:spcBef>
          <a:spcPct val="20000"/>
        </a:spcBef>
        <a:spcAft>
          <a:spcPct val="0"/>
        </a:spcAft>
        <a:buChar char="»"/>
        <a:defRPr sz="3096">
          <a:solidFill>
            <a:schemeClr val="tx1"/>
          </a:solidFill>
          <a:latin typeface="+mn-lt"/>
        </a:defRPr>
      </a:lvl7pPr>
      <a:lvl8pPr marL="5381012" indent="-358734" algn="l" rtl="0" fontAlgn="base">
        <a:spcBef>
          <a:spcPct val="20000"/>
        </a:spcBef>
        <a:spcAft>
          <a:spcPct val="0"/>
        </a:spcAft>
        <a:buChar char="»"/>
        <a:defRPr sz="3096">
          <a:solidFill>
            <a:schemeClr val="tx1"/>
          </a:solidFill>
          <a:latin typeface="+mn-lt"/>
        </a:defRPr>
      </a:lvl8pPr>
      <a:lvl9pPr marL="6098480" indent="-358734" algn="l" rtl="0" fontAlgn="base">
        <a:spcBef>
          <a:spcPct val="20000"/>
        </a:spcBef>
        <a:spcAft>
          <a:spcPct val="0"/>
        </a:spcAft>
        <a:buChar char="»"/>
        <a:defRPr sz="3096">
          <a:solidFill>
            <a:schemeClr val="tx1"/>
          </a:solidFill>
          <a:latin typeface="+mn-lt"/>
        </a:defRPr>
      </a:lvl9pPr>
    </p:bodyStyle>
    <p:otherStyle>
      <a:defPPr>
        <a:defRPr lang="vi-VN"/>
      </a:defPPr>
      <a:lvl1pPr marL="0" algn="l" defTabSz="1434936" rtl="0" eaLnBrk="1" latinLnBrk="0" hangingPunct="1">
        <a:defRPr sz="2796" kern="1200">
          <a:solidFill>
            <a:schemeClr val="tx1"/>
          </a:solidFill>
          <a:latin typeface="+mn-lt"/>
          <a:ea typeface="+mn-ea"/>
          <a:cs typeface="+mn-cs"/>
        </a:defRPr>
      </a:lvl1pPr>
      <a:lvl2pPr marL="717469" algn="l" defTabSz="1434936" rtl="0" eaLnBrk="1" latinLnBrk="0" hangingPunct="1">
        <a:defRPr sz="2796" kern="1200">
          <a:solidFill>
            <a:schemeClr val="tx1"/>
          </a:solidFill>
          <a:latin typeface="+mn-lt"/>
          <a:ea typeface="+mn-ea"/>
          <a:cs typeface="+mn-cs"/>
        </a:defRPr>
      </a:lvl2pPr>
      <a:lvl3pPr marL="1434936" algn="l" defTabSz="1434936" rtl="0" eaLnBrk="1" latinLnBrk="0" hangingPunct="1">
        <a:defRPr sz="2796" kern="1200">
          <a:solidFill>
            <a:schemeClr val="tx1"/>
          </a:solidFill>
          <a:latin typeface="+mn-lt"/>
          <a:ea typeface="+mn-ea"/>
          <a:cs typeface="+mn-cs"/>
        </a:defRPr>
      </a:lvl3pPr>
      <a:lvl4pPr marL="2152405" algn="l" defTabSz="1434936" rtl="0" eaLnBrk="1" latinLnBrk="0" hangingPunct="1">
        <a:defRPr sz="2796" kern="1200">
          <a:solidFill>
            <a:schemeClr val="tx1"/>
          </a:solidFill>
          <a:latin typeface="+mn-lt"/>
          <a:ea typeface="+mn-ea"/>
          <a:cs typeface="+mn-cs"/>
        </a:defRPr>
      </a:lvl4pPr>
      <a:lvl5pPr marL="2869872" algn="l" defTabSz="1434936" rtl="0" eaLnBrk="1" latinLnBrk="0" hangingPunct="1">
        <a:defRPr sz="2796" kern="1200">
          <a:solidFill>
            <a:schemeClr val="tx1"/>
          </a:solidFill>
          <a:latin typeface="+mn-lt"/>
          <a:ea typeface="+mn-ea"/>
          <a:cs typeface="+mn-cs"/>
        </a:defRPr>
      </a:lvl5pPr>
      <a:lvl6pPr marL="3587341" algn="l" defTabSz="1434936" rtl="0" eaLnBrk="1" latinLnBrk="0" hangingPunct="1">
        <a:defRPr sz="2796" kern="1200">
          <a:solidFill>
            <a:schemeClr val="tx1"/>
          </a:solidFill>
          <a:latin typeface="+mn-lt"/>
          <a:ea typeface="+mn-ea"/>
          <a:cs typeface="+mn-cs"/>
        </a:defRPr>
      </a:lvl6pPr>
      <a:lvl7pPr marL="4304808" algn="l" defTabSz="1434936" rtl="0" eaLnBrk="1" latinLnBrk="0" hangingPunct="1">
        <a:defRPr sz="2796" kern="1200">
          <a:solidFill>
            <a:schemeClr val="tx1"/>
          </a:solidFill>
          <a:latin typeface="+mn-lt"/>
          <a:ea typeface="+mn-ea"/>
          <a:cs typeface="+mn-cs"/>
        </a:defRPr>
      </a:lvl7pPr>
      <a:lvl8pPr marL="5022278" algn="l" defTabSz="1434936" rtl="0" eaLnBrk="1" latinLnBrk="0" hangingPunct="1">
        <a:defRPr sz="2796" kern="1200">
          <a:solidFill>
            <a:schemeClr val="tx1"/>
          </a:solidFill>
          <a:latin typeface="+mn-lt"/>
          <a:ea typeface="+mn-ea"/>
          <a:cs typeface="+mn-cs"/>
        </a:defRPr>
      </a:lvl8pPr>
      <a:lvl9pPr marL="5739746" algn="l" defTabSz="1434936" rtl="0" eaLnBrk="1" latinLnBrk="0" hangingPunct="1">
        <a:defRPr sz="27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eaLnBrk="1" hangingPunct="1">
              <a:defRPr sz="2100">
                <a:latin typeface="Arial" panose="020B0604020202020204"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ctr" eaLnBrk="1" hangingPunct="1">
              <a:defRPr sz="2100">
                <a:latin typeface="Arial" panose="020B0604020202020204"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r" eaLnBrk="1" hangingPunct="1">
              <a:defRPr sz="2100"/>
            </a:lvl1pPr>
          </a:lstStyle>
          <a:p>
            <a:pPr>
              <a:defRPr/>
            </a:pPr>
            <a:fld id="{F4264759-E7CE-4A8C-955C-20DA2A50E45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51886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07468" algn="ctr" rtl="0" fontAlgn="base">
        <a:spcBef>
          <a:spcPct val="0"/>
        </a:spcBef>
        <a:spcAft>
          <a:spcPct val="0"/>
        </a:spcAft>
        <a:defRPr sz="6900">
          <a:solidFill>
            <a:schemeClr val="tx2"/>
          </a:solidFill>
          <a:latin typeface="Arial" panose="020B0604020202020204" pitchFamily="34" charset="0"/>
        </a:defRPr>
      </a:lvl6pPr>
      <a:lvl7pPr marL="1415586" algn="ctr" rtl="0" fontAlgn="base">
        <a:spcBef>
          <a:spcPct val="0"/>
        </a:spcBef>
        <a:spcAft>
          <a:spcPct val="0"/>
        </a:spcAft>
        <a:defRPr sz="6900">
          <a:solidFill>
            <a:schemeClr val="tx2"/>
          </a:solidFill>
          <a:latin typeface="Arial" panose="020B0604020202020204" pitchFamily="34" charset="0"/>
        </a:defRPr>
      </a:lvl7pPr>
      <a:lvl8pPr marL="2123066" algn="ctr" rtl="0" fontAlgn="base">
        <a:spcBef>
          <a:spcPct val="0"/>
        </a:spcBef>
        <a:spcAft>
          <a:spcPct val="0"/>
        </a:spcAft>
        <a:defRPr sz="6900">
          <a:solidFill>
            <a:schemeClr val="tx2"/>
          </a:solidFill>
          <a:latin typeface="Arial" panose="020B0604020202020204" pitchFamily="34" charset="0"/>
        </a:defRPr>
      </a:lvl8pPr>
      <a:lvl9pPr marL="2831174" algn="ctr" rtl="0" fontAlgn="base">
        <a:spcBef>
          <a:spcPct val="0"/>
        </a:spcBef>
        <a:spcAft>
          <a:spcPct val="0"/>
        </a:spcAft>
        <a:defRPr sz="6900">
          <a:solidFill>
            <a:schemeClr val="tx2"/>
          </a:solidFill>
          <a:latin typeface="Arial" panose="020B0604020202020204" pitchFamily="34" charset="0"/>
        </a:defRPr>
      </a:lvl9pPr>
    </p:titleStyle>
    <p:bodyStyle>
      <a:lvl1pPr marL="530429" indent="-530429" algn="l" rtl="0" eaLnBrk="0" fontAlgn="base" hangingPunct="0">
        <a:spcBef>
          <a:spcPct val="20000"/>
        </a:spcBef>
        <a:spcAft>
          <a:spcPct val="0"/>
        </a:spcAft>
        <a:buChar char="•"/>
        <a:defRPr sz="4900">
          <a:solidFill>
            <a:schemeClr val="tx1"/>
          </a:solidFill>
          <a:latin typeface="+mn-lt"/>
          <a:ea typeface="+mn-ea"/>
          <a:cs typeface="+mn-cs"/>
        </a:defRPr>
      </a:lvl1pPr>
      <a:lvl2pPr marL="1149731" indent="-440968" algn="l" rtl="0" eaLnBrk="0" fontAlgn="base" hangingPunct="0">
        <a:spcBef>
          <a:spcPct val="20000"/>
        </a:spcBef>
        <a:spcAft>
          <a:spcPct val="0"/>
        </a:spcAft>
        <a:buChar char="–"/>
        <a:defRPr sz="4400">
          <a:solidFill>
            <a:schemeClr val="tx1"/>
          </a:solidFill>
          <a:latin typeface="+mn-lt"/>
        </a:defRPr>
      </a:lvl2pPr>
      <a:lvl3pPr marL="1769013" indent="-353405" algn="l" rtl="0" eaLnBrk="0" fontAlgn="base" hangingPunct="0">
        <a:spcBef>
          <a:spcPct val="20000"/>
        </a:spcBef>
        <a:spcAft>
          <a:spcPct val="0"/>
        </a:spcAft>
        <a:buChar char="•"/>
        <a:defRPr sz="3700">
          <a:solidFill>
            <a:schemeClr val="tx1"/>
          </a:solidFill>
          <a:latin typeface="+mn-lt"/>
        </a:defRPr>
      </a:lvl3pPr>
      <a:lvl4pPr marL="2475871" indent="-353405" algn="l" rtl="0" eaLnBrk="0" fontAlgn="base" hangingPunct="0">
        <a:spcBef>
          <a:spcPct val="20000"/>
        </a:spcBef>
        <a:spcAft>
          <a:spcPct val="0"/>
        </a:spcAft>
        <a:buChar char="–"/>
        <a:defRPr sz="3100">
          <a:solidFill>
            <a:schemeClr val="tx1"/>
          </a:solidFill>
          <a:latin typeface="+mn-lt"/>
        </a:defRPr>
      </a:lvl4pPr>
      <a:lvl5pPr marL="3183978" indent="-353405" algn="l" rtl="0" eaLnBrk="0" fontAlgn="base" hangingPunct="0">
        <a:spcBef>
          <a:spcPct val="20000"/>
        </a:spcBef>
        <a:spcAft>
          <a:spcPct val="0"/>
        </a:spcAft>
        <a:buChar char="»"/>
        <a:defRPr sz="3100">
          <a:solidFill>
            <a:schemeClr val="tx1"/>
          </a:solidFill>
          <a:latin typeface="+mn-lt"/>
        </a:defRPr>
      </a:lvl5pPr>
      <a:lvl6pPr marL="3892697" indent="-354039" algn="l" rtl="0" fontAlgn="base">
        <a:spcBef>
          <a:spcPct val="20000"/>
        </a:spcBef>
        <a:spcAft>
          <a:spcPct val="0"/>
        </a:spcAft>
        <a:buChar char="»"/>
        <a:defRPr sz="3100">
          <a:solidFill>
            <a:schemeClr val="tx1"/>
          </a:solidFill>
          <a:latin typeface="+mn-lt"/>
        </a:defRPr>
      </a:lvl6pPr>
      <a:lvl7pPr marL="4600195" indent="-354039" algn="l" rtl="0" fontAlgn="base">
        <a:spcBef>
          <a:spcPct val="20000"/>
        </a:spcBef>
        <a:spcAft>
          <a:spcPct val="0"/>
        </a:spcAft>
        <a:buChar char="»"/>
        <a:defRPr sz="3100">
          <a:solidFill>
            <a:schemeClr val="tx1"/>
          </a:solidFill>
          <a:latin typeface="+mn-lt"/>
        </a:defRPr>
      </a:lvl7pPr>
      <a:lvl8pPr marL="5308277" indent="-354039" algn="l" rtl="0" fontAlgn="base">
        <a:spcBef>
          <a:spcPct val="20000"/>
        </a:spcBef>
        <a:spcAft>
          <a:spcPct val="0"/>
        </a:spcAft>
        <a:buChar char="»"/>
        <a:defRPr sz="3100">
          <a:solidFill>
            <a:schemeClr val="tx1"/>
          </a:solidFill>
          <a:latin typeface="+mn-lt"/>
        </a:defRPr>
      </a:lvl8pPr>
      <a:lvl9pPr marL="6015769" indent="-354039" algn="l" rtl="0" fontAlgn="base">
        <a:spcBef>
          <a:spcPct val="20000"/>
        </a:spcBef>
        <a:spcAft>
          <a:spcPct val="0"/>
        </a:spcAft>
        <a:buChar char="»"/>
        <a:defRPr sz="3100">
          <a:solidFill>
            <a:schemeClr val="tx1"/>
          </a:solidFill>
          <a:latin typeface="+mn-lt"/>
        </a:defRPr>
      </a:lvl9pPr>
    </p:bodyStyle>
    <p:otherStyle>
      <a:defPPr>
        <a:defRPr lang="vi-VN"/>
      </a:defPPr>
      <a:lvl1pPr marL="0" algn="l" defTabSz="1415586" rtl="0" eaLnBrk="1" latinLnBrk="0" hangingPunct="1">
        <a:defRPr sz="2800" kern="1200">
          <a:solidFill>
            <a:schemeClr val="tx1"/>
          </a:solidFill>
          <a:latin typeface="+mn-lt"/>
          <a:ea typeface="+mn-ea"/>
          <a:cs typeface="+mn-cs"/>
        </a:defRPr>
      </a:lvl1pPr>
      <a:lvl2pPr marL="707468" algn="l" defTabSz="1415586" rtl="0" eaLnBrk="1" latinLnBrk="0" hangingPunct="1">
        <a:defRPr sz="2800" kern="1200">
          <a:solidFill>
            <a:schemeClr val="tx1"/>
          </a:solidFill>
          <a:latin typeface="+mn-lt"/>
          <a:ea typeface="+mn-ea"/>
          <a:cs typeface="+mn-cs"/>
        </a:defRPr>
      </a:lvl2pPr>
      <a:lvl3pPr marL="1415586" algn="l" defTabSz="1415586" rtl="0" eaLnBrk="1" latinLnBrk="0" hangingPunct="1">
        <a:defRPr sz="2800" kern="1200">
          <a:solidFill>
            <a:schemeClr val="tx1"/>
          </a:solidFill>
          <a:latin typeface="+mn-lt"/>
          <a:ea typeface="+mn-ea"/>
          <a:cs typeface="+mn-cs"/>
        </a:defRPr>
      </a:lvl3pPr>
      <a:lvl4pPr marL="2123066" algn="l" defTabSz="1415586" rtl="0" eaLnBrk="1" latinLnBrk="0" hangingPunct="1">
        <a:defRPr sz="2800" kern="1200">
          <a:solidFill>
            <a:schemeClr val="tx1"/>
          </a:solidFill>
          <a:latin typeface="+mn-lt"/>
          <a:ea typeface="+mn-ea"/>
          <a:cs typeface="+mn-cs"/>
        </a:defRPr>
      </a:lvl4pPr>
      <a:lvl5pPr marL="2831174" algn="l" defTabSz="1415586" rtl="0" eaLnBrk="1" latinLnBrk="0" hangingPunct="1">
        <a:defRPr sz="2800" kern="1200">
          <a:solidFill>
            <a:schemeClr val="tx1"/>
          </a:solidFill>
          <a:latin typeface="+mn-lt"/>
          <a:ea typeface="+mn-ea"/>
          <a:cs typeface="+mn-cs"/>
        </a:defRPr>
      </a:lvl5pPr>
      <a:lvl6pPr marL="3538654" algn="l" defTabSz="1415586" rtl="0" eaLnBrk="1" latinLnBrk="0" hangingPunct="1">
        <a:defRPr sz="2800" kern="1200">
          <a:solidFill>
            <a:schemeClr val="tx1"/>
          </a:solidFill>
          <a:latin typeface="+mn-lt"/>
          <a:ea typeface="+mn-ea"/>
          <a:cs typeface="+mn-cs"/>
        </a:defRPr>
      </a:lvl6pPr>
      <a:lvl7pPr marL="4246128" algn="l" defTabSz="1415586" rtl="0" eaLnBrk="1" latinLnBrk="0" hangingPunct="1">
        <a:defRPr sz="2800" kern="1200">
          <a:solidFill>
            <a:schemeClr val="tx1"/>
          </a:solidFill>
          <a:latin typeface="+mn-lt"/>
          <a:ea typeface="+mn-ea"/>
          <a:cs typeface="+mn-cs"/>
        </a:defRPr>
      </a:lvl7pPr>
      <a:lvl8pPr marL="4954235" algn="l" defTabSz="1415586" rtl="0" eaLnBrk="1" latinLnBrk="0" hangingPunct="1">
        <a:defRPr sz="2800" kern="1200">
          <a:solidFill>
            <a:schemeClr val="tx1"/>
          </a:solidFill>
          <a:latin typeface="+mn-lt"/>
          <a:ea typeface="+mn-ea"/>
          <a:cs typeface="+mn-cs"/>
        </a:defRPr>
      </a:lvl8pPr>
      <a:lvl9pPr marL="5661712" algn="l" defTabSz="1415586" rtl="0" eaLnBrk="1" latinLnBrk="0" hangingPunct="1">
        <a:defRPr sz="2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eaLnBrk="1" hangingPunct="1">
              <a:defRPr sz="2100">
                <a:latin typeface="Arial" panose="020B0604020202020204"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ctr" eaLnBrk="1" hangingPunct="1">
              <a:defRPr sz="2100">
                <a:latin typeface="Arial" panose="020B0604020202020204"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1498" tIns="70787" rIns="141498" bIns="70787" numCol="1" anchor="t" anchorCtr="0" compatLnSpc="1"/>
          <a:lstStyle>
            <a:lvl1pPr algn="r" eaLnBrk="1" hangingPunct="1">
              <a:defRPr sz="2100"/>
            </a:lvl1pPr>
          </a:lstStyle>
          <a:p>
            <a:pPr>
              <a:defRPr/>
            </a:pPr>
            <a:fld id="{F4264759-E7CE-4A8C-955C-20DA2A50E45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27136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07468" algn="ctr" rtl="0" fontAlgn="base">
        <a:spcBef>
          <a:spcPct val="0"/>
        </a:spcBef>
        <a:spcAft>
          <a:spcPct val="0"/>
        </a:spcAft>
        <a:defRPr sz="6900">
          <a:solidFill>
            <a:schemeClr val="tx2"/>
          </a:solidFill>
          <a:latin typeface="Arial" panose="020B0604020202020204" pitchFamily="34" charset="0"/>
        </a:defRPr>
      </a:lvl6pPr>
      <a:lvl7pPr marL="1415586" algn="ctr" rtl="0" fontAlgn="base">
        <a:spcBef>
          <a:spcPct val="0"/>
        </a:spcBef>
        <a:spcAft>
          <a:spcPct val="0"/>
        </a:spcAft>
        <a:defRPr sz="6900">
          <a:solidFill>
            <a:schemeClr val="tx2"/>
          </a:solidFill>
          <a:latin typeface="Arial" panose="020B0604020202020204" pitchFamily="34" charset="0"/>
        </a:defRPr>
      </a:lvl7pPr>
      <a:lvl8pPr marL="2123066" algn="ctr" rtl="0" fontAlgn="base">
        <a:spcBef>
          <a:spcPct val="0"/>
        </a:spcBef>
        <a:spcAft>
          <a:spcPct val="0"/>
        </a:spcAft>
        <a:defRPr sz="6900">
          <a:solidFill>
            <a:schemeClr val="tx2"/>
          </a:solidFill>
          <a:latin typeface="Arial" panose="020B0604020202020204" pitchFamily="34" charset="0"/>
        </a:defRPr>
      </a:lvl8pPr>
      <a:lvl9pPr marL="2831174" algn="ctr" rtl="0" fontAlgn="base">
        <a:spcBef>
          <a:spcPct val="0"/>
        </a:spcBef>
        <a:spcAft>
          <a:spcPct val="0"/>
        </a:spcAft>
        <a:defRPr sz="6900">
          <a:solidFill>
            <a:schemeClr val="tx2"/>
          </a:solidFill>
          <a:latin typeface="Arial" panose="020B0604020202020204" pitchFamily="34" charset="0"/>
        </a:defRPr>
      </a:lvl9pPr>
    </p:titleStyle>
    <p:bodyStyle>
      <a:lvl1pPr marL="530429" indent="-530429" algn="l" rtl="0" eaLnBrk="0" fontAlgn="base" hangingPunct="0">
        <a:spcBef>
          <a:spcPct val="20000"/>
        </a:spcBef>
        <a:spcAft>
          <a:spcPct val="0"/>
        </a:spcAft>
        <a:buChar char="•"/>
        <a:defRPr sz="4900">
          <a:solidFill>
            <a:schemeClr val="tx1"/>
          </a:solidFill>
          <a:latin typeface="+mn-lt"/>
          <a:ea typeface="+mn-ea"/>
          <a:cs typeface="+mn-cs"/>
        </a:defRPr>
      </a:lvl1pPr>
      <a:lvl2pPr marL="1149731" indent="-440968" algn="l" rtl="0" eaLnBrk="0" fontAlgn="base" hangingPunct="0">
        <a:spcBef>
          <a:spcPct val="20000"/>
        </a:spcBef>
        <a:spcAft>
          <a:spcPct val="0"/>
        </a:spcAft>
        <a:buChar char="–"/>
        <a:defRPr sz="4400">
          <a:solidFill>
            <a:schemeClr val="tx1"/>
          </a:solidFill>
          <a:latin typeface="+mn-lt"/>
        </a:defRPr>
      </a:lvl2pPr>
      <a:lvl3pPr marL="1769013" indent="-353405" algn="l" rtl="0" eaLnBrk="0" fontAlgn="base" hangingPunct="0">
        <a:spcBef>
          <a:spcPct val="20000"/>
        </a:spcBef>
        <a:spcAft>
          <a:spcPct val="0"/>
        </a:spcAft>
        <a:buChar char="•"/>
        <a:defRPr sz="3700">
          <a:solidFill>
            <a:schemeClr val="tx1"/>
          </a:solidFill>
          <a:latin typeface="+mn-lt"/>
        </a:defRPr>
      </a:lvl3pPr>
      <a:lvl4pPr marL="2475871" indent="-353405" algn="l" rtl="0" eaLnBrk="0" fontAlgn="base" hangingPunct="0">
        <a:spcBef>
          <a:spcPct val="20000"/>
        </a:spcBef>
        <a:spcAft>
          <a:spcPct val="0"/>
        </a:spcAft>
        <a:buChar char="–"/>
        <a:defRPr sz="3100">
          <a:solidFill>
            <a:schemeClr val="tx1"/>
          </a:solidFill>
          <a:latin typeface="+mn-lt"/>
        </a:defRPr>
      </a:lvl4pPr>
      <a:lvl5pPr marL="3183978" indent="-353405" algn="l" rtl="0" eaLnBrk="0" fontAlgn="base" hangingPunct="0">
        <a:spcBef>
          <a:spcPct val="20000"/>
        </a:spcBef>
        <a:spcAft>
          <a:spcPct val="0"/>
        </a:spcAft>
        <a:buChar char="»"/>
        <a:defRPr sz="3100">
          <a:solidFill>
            <a:schemeClr val="tx1"/>
          </a:solidFill>
          <a:latin typeface="+mn-lt"/>
        </a:defRPr>
      </a:lvl5pPr>
      <a:lvl6pPr marL="3892697" indent="-354039" algn="l" rtl="0" fontAlgn="base">
        <a:spcBef>
          <a:spcPct val="20000"/>
        </a:spcBef>
        <a:spcAft>
          <a:spcPct val="0"/>
        </a:spcAft>
        <a:buChar char="»"/>
        <a:defRPr sz="3100">
          <a:solidFill>
            <a:schemeClr val="tx1"/>
          </a:solidFill>
          <a:latin typeface="+mn-lt"/>
        </a:defRPr>
      </a:lvl6pPr>
      <a:lvl7pPr marL="4600195" indent="-354039" algn="l" rtl="0" fontAlgn="base">
        <a:spcBef>
          <a:spcPct val="20000"/>
        </a:spcBef>
        <a:spcAft>
          <a:spcPct val="0"/>
        </a:spcAft>
        <a:buChar char="»"/>
        <a:defRPr sz="3100">
          <a:solidFill>
            <a:schemeClr val="tx1"/>
          </a:solidFill>
          <a:latin typeface="+mn-lt"/>
        </a:defRPr>
      </a:lvl7pPr>
      <a:lvl8pPr marL="5308277" indent="-354039" algn="l" rtl="0" fontAlgn="base">
        <a:spcBef>
          <a:spcPct val="20000"/>
        </a:spcBef>
        <a:spcAft>
          <a:spcPct val="0"/>
        </a:spcAft>
        <a:buChar char="»"/>
        <a:defRPr sz="3100">
          <a:solidFill>
            <a:schemeClr val="tx1"/>
          </a:solidFill>
          <a:latin typeface="+mn-lt"/>
        </a:defRPr>
      </a:lvl8pPr>
      <a:lvl9pPr marL="6015769" indent="-354039" algn="l" rtl="0" fontAlgn="base">
        <a:spcBef>
          <a:spcPct val="20000"/>
        </a:spcBef>
        <a:spcAft>
          <a:spcPct val="0"/>
        </a:spcAft>
        <a:buChar char="»"/>
        <a:defRPr sz="3100">
          <a:solidFill>
            <a:schemeClr val="tx1"/>
          </a:solidFill>
          <a:latin typeface="+mn-lt"/>
        </a:defRPr>
      </a:lvl9pPr>
    </p:bodyStyle>
    <p:otherStyle>
      <a:defPPr>
        <a:defRPr lang="vi-VN"/>
      </a:defPPr>
      <a:lvl1pPr marL="0" algn="l" defTabSz="1415586" rtl="0" eaLnBrk="1" latinLnBrk="0" hangingPunct="1">
        <a:defRPr sz="2800" kern="1200">
          <a:solidFill>
            <a:schemeClr val="tx1"/>
          </a:solidFill>
          <a:latin typeface="+mn-lt"/>
          <a:ea typeface="+mn-ea"/>
          <a:cs typeface="+mn-cs"/>
        </a:defRPr>
      </a:lvl1pPr>
      <a:lvl2pPr marL="707468" algn="l" defTabSz="1415586" rtl="0" eaLnBrk="1" latinLnBrk="0" hangingPunct="1">
        <a:defRPr sz="2800" kern="1200">
          <a:solidFill>
            <a:schemeClr val="tx1"/>
          </a:solidFill>
          <a:latin typeface="+mn-lt"/>
          <a:ea typeface="+mn-ea"/>
          <a:cs typeface="+mn-cs"/>
        </a:defRPr>
      </a:lvl2pPr>
      <a:lvl3pPr marL="1415586" algn="l" defTabSz="1415586" rtl="0" eaLnBrk="1" latinLnBrk="0" hangingPunct="1">
        <a:defRPr sz="2800" kern="1200">
          <a:solidFill>
            <a:schemeClr val="tx1"/>
          </a:solidFill>
          <a:latin typeface="+mn-lt"/>
          <a:ea typeface="+mn-ea"/>
          <a:cs typeface="+mn-cs"/>
        </a:defRPr>
      </a:lvl3pPr>
      <a:lvl4pPr marL="2123066" algn="l" defTabSz="1415586" rtl="0" eaLnBrk="1" latinLnBrk="0" hangingPunct="1">
        <a:defRPr sz="2800" kern="1200">
          <a:solidFill>
            <a:schemeClr val="tx1"/>
          </a:solidFill>
          <a:latin typeface="+mn-lt"/>
          <a:ea typeface="+mn-ea"/>
          <a:cs typeface="+mn-cs"/>
        </a:defRPr>
      </a:lvl4pPr>
      <a:lvl5pPr marL="2831174" algn="l" defTabSz="1415586" rtl="0" eaLnBrk="1" latinLnBrk="0" hangingPunct="1">
        <a:defRPr sz="2800" kern="1200">
          <a:solidFill>
            <a:schemeClr val="tx1"/>
          </a:solidFill>
          <a:latin typeface="+mn-lt"/>
          <a:ea typeface="+mn-ea"/>
          <a:cs typeface="+mn-cs"/>
        </a:defRPr>
      </a:lvl5pPr>
      <a:lvl6pPr marL="3538654" algn="l" defTabSz="1415586" rtl="0" eaLnBrk="1" latinLnBrk="0" hangingPunct="1">
        <a:defRPr sz="2800" kern="1200">
          <a:solidFill>
            <a:schemeClr val="tx1"/>
          </a:solidFill>
          <a:latin typeface="+mn-lt"/>
          <a:ea typeface="+mn-ea"/>
          <a:cs typeface="+mn-cs"/>
        </a:defRPr>
      </a:lvl6pPr>
      <a:lvl7pPr marL="4246128" algn="l" defTabSz="1415586" rtl="0" eaLnBrk="1" latinLnBrk="0" hangingPunct="1">
        <a:defRPr sz="2800" kern="1200">
          <a:solidFill>
            <a:schemeClr val="tx1"/>
          </a:solidFill>
          <a:latin typeface="+mn-lt"/>
          <a:ea typeface="+mn-ea"/>
          <a:cs typeface="+mn-cs"/>
        </a:defRPr>
      </a:lvl7pPr>
      <a:lvl8pPr marL="4954235" algn="l" defTabSz="1415586" rtl="0" eaLnBrk="1" latinLnBrk="0" hangingPunct="1">
        <a:defRPr sz="2800" kern="1200">
          <a:solidFill>
            <a:schemeClr val="tx1"/>
          </a:solidFill>
          <a:latin typeface="+mn-lt"/>
          <a:ea typeface="+mn-ea"/>
          <a:cs typeface="+mn-cs"/>
        </a:defRPr>
      </a:lvl8pPr>
      <a:lvl9pPr marL="5661712" algn="l" defTabSz="1415586" rtl="0" eaLnBrk="1" latinLnBrk="0" hangingPunct="1">
        <a:defRPr sz="2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221" tIns="60112" rIns="120221" bIns="60112"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221" tIns="60112" rIns="120221" bIns="60112"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84"/>
            <a:ext cx="3662244" cy="486833"/>
          </a:xfrm>
          <a:prstGeom prst="rect">
            <a:avLst/>
          </a:prstGeom>
        </p:spPr>
        <p:txBody>
          <a:bodyPr vert="horz" lIns="120221" tIns="60112" rIns="120221" bIns="60112" rtlCol="0" anchor="ctr"/>
          <a:lstStyle>
            <a:lvl1pPr algn="l">
              <a:defRPr sz="1600">
                <a:solidFill>
                  <a:schemeClr val="tx1">
                    <a:tint val="75000"/>
                  </a:schemeClr>
                </a:solidFill>
              </a:defRPr>
            </a:lvl1pPr>
          </a:lstStyle>
          <a:p>
            <a:pPr defTabSz="1201981"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1981" eaLnBrk="1" fontAlgn="auto" hangingPunct="1">
                <a:spcBef>
                  <a:spcPts val="0"/>
                </a:spcBef>
                <a:spcAft>
                  <a:spcPts val="0"/>
                </a:spcAft>
              </a:pPr>
              <a:t>2024/10/30</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84"/>
            <a:ext cx="5493365" cy="486833"/>
          </a:xfrm>
          <a:prstGeom prst="rect">
            <a:avLst/>
          </a:prstGeom>
        </p:spPr>
        <p:txBody>
          <a:bodyPr vert="horz" lIns="120221" tIns="60112" rIns="120221" bIns="60112" rtlCol="0" anchor="ctr"/>
          <a:lstStyle>
            <a:lvl1pPr algn="ctr">
              <a:defRPr sz="1600">
                <a:solidFill>
                  <a:schemeClr val="tx1">
                    <a:tint val="75000"/>
                  </a:schemeClr>
                </a:solidFill>
              </a:defRPr>
            </a:lvl1pPr>
          </a:lstStyle>
          <a:p>
            <a:pPr defTabSz="1201981"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84"/>
            <a:ext cx="3662244" cy="486833"/>
          </a:xfrm>
          <a:prstGeom prst="rect">
            <a:avLst/>
          </a:prstGeom>
        </p:spPr>
        <p:txBody>
          <a:bodyPr vert="horz" lIns="120221" tIns="60112" rIns="120221" bIns="60112" rtlCol="0" anchor="ctr"/>
          <a:lstStyle>
            <a:lvl1pPr algn="r">
              <a:defRPr sz="1600">
                <a:solidFill>
                  <a:schemeClr val="tx1">
                    <a:tint val="75000"/>
                  </a:schemeClr>
                </a:solidFill>
              </a:defRPr>
            </a:lvl1pPr>
          </a:lstStyle>
          <a:p>
            <a:pPr defTabSz="1201981"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1981"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175784023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slow">
    <p:push dir="u"/>
  </p:transition>
  <p:txStyles>
    <p:titleStyle>
      <a:lvl1pPr algn="l" defTabSz="1201981"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0539" indent="-300539" algn="l" defTabSz="1201981"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1493" indent="-300539" algn="l" defTabSz="1201981"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2488" indent="-300539" algn="l" defTabSz="1201981"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03481"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04482"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05468"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06452"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07458"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08451" indent="-300539" algn="l" defTabSz="1201981"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1981" rtl="0" eaLnBrk="1" latinLnBrk="0" hangingPunct="1">
        <a:defRPr sz="2400" kern="1200">
          <a:solidFill>
            <a:schemeClr val="tx1"/>
          </a:solidFill>
          <a:latin typeface="+mn-lt"/>
          <a:ea typeface="+mn-ea"/>
          <a:cs typeface="+mn-cs"/>
        </a:defRPr>
      </a:lvl1pPr>
      <a:lvl2pPr marL="601006" algn="l" defTabSz="1201981" rtl="0" eaLnBrk="1" latinLnBrk="0" hangingPunct="1">
        <a:defRPr sz="2400" kern="1200">
          <a:solidFill>
            <a:schemeClr val="tx1"/>
          </a:solidFill>
          <a:latin typeface="+mn-lt"/>
          <a:ea typeface="+mn-ea"/>
          <a:cs typeface="+mn-cs"/>
        </a:defRPr>
      </a:lvl2pPr>
      <a:lvl3pPr marL="1201981" algn="l" defTabSz="1201981" rtl="0" eaLnBrk="1" latinLnBrk="0" hangingPunct="1">
        <a:defRPr sz="2400" kern="1200">
          <a:solidFill>
            <a:schemeClr val="tx1"/>
          </a:solidFill>
          <a:latin typeface="+mn-lt"/>
          <a:ea typeface="+mn-ea"/>
          <a:cs typeface="+mn-cs"/>
        </a:defRPr>
      </a:lvl3pPr>
      <a:lvl4pPr marL="1802987" algn="l" defTabSz="1201981" rtl="0" eaLnBrk="1" latinLnBrk="0" hangingPunct="1">
        <a:defRPr sz="2400" kern="1200">
          <a:solidFill>
            <a:schemeClr val="tx1"/>
          </a:solidFill>
          <a:latin typeface="+mn-lt"/>
          <a:ea typeface="+mn-ea"/>
          <a:cs typeface="+mn-cs"/>
        </a:defRPr>
      </a:lvl4pPr>
      <a:lvl5pPr marL="2403975" algn="l" defTabSz="1201981" rtl="0" eaLnBrk="1" latinLnBrk="0" hangingPunct="1">
        <a:defRPr sz="2400" kern="1200">
          <a:solidFill>
            <a:schemeClr val="tx1"/>
          </a:solidFill>
          <a:latin typeface="+mn-lt"/>
          <a:ea typeface="+mn-ea"/>
          <a:cs typeface="+mn-cs"/>
        </a:defRPr>
      </a:lvl5pPr>
      <a:lvl6pPr marL="3004981" algn="l" defTabSz="1201981" rtl="0" eaLnBrk="1" latinLnBrk="0" hangingPunct="1">
        <a:defRPr sz="2400" kern="1200">
          <a:solidFill>
            <a:schemeClr val="tx1"/>
          </a:solidFill>
          <a:latin typeface="+mn-lt"/>
          <a:ea typeface="+mn-ea"/>
          <a:cs typeface="+mn-cs"/>
        </a:defRPr>
      </a:lvl6pPr>
      <a:lvl7pPr marL="3605962" algn="l" defTabSz="1201981" rtl="0" eaLnBrk="1" latinLnBrk="0" hangingPunct="1">
        <a:defRPr sz="2400" kern="1200">
          <a:solidFill>
            <a:schemeClr val="tx1"/>
          </a:solidFill>
          <a:latin typeface="+mn-lt"/>
          <a:ea typeface="+mn-ea"/>
          <a:cs typeface="+mn-cs"/>
        </a:defRPr>
      </a:lvl7pPr>
      <a:lvl8pPr marL="4206956" algn="l" defTabSz="1201981" rtl="0" eaLnBrk="1" latinLnBrk="0" hangingPunct="1">
        <a:defRPr sz="2400" kern="1200">
          <a:solidFill>
            <a:schemeClr val="tx1"/>
          </a:solidFill>
          <a:latin typeface="+mn-lt"/>
          <a:ea typeface="+mn-ea"/>
          <a:cs typeface="+mn-cs"/>
        </a:defRPr>
      </a:lvl8pPr>
      <a:lvl9pPr marL="4807949" algn="l" defTabSz="1201981"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253" tIns="60128" rIns="120253" bIns="60128"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253" tIns="60128" rIns="120253" bIns="6012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81"/>
            <a:ext cx="3662244" cy="486833"/>
          </a:xfrm>
          <a:prstGeom prst="rect">
            <a:avLst/>
          </a:prstGeom>
        </p:spPr>
        <p:txBody>
          <a:bodyPr vert="horz" lIns="120253" tIns="60128" rIns="120253" bIns="60128" rtlCol="0" anchor="ctr"/>
          <a:lstStyle>
            <a:lvl1pPr algn="l">
              <a:defRPr sz="1600">
                <a:solidFill>
                  <a:schemeClr val="tx1">
                    <a:tint val="75000"/>
                  </a:schemeClr>
                </a:solidFill>
              </a:defRPr>
            </a:lvl1pPr>
          </a:lstStyle>
          <a:p>
            <a:pPr defTabSz="1202304"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2304" eaLnBrk="1" fontAlgn="auto" hangingPunct="1">
                <a:spcBef>
                  <a:spcPts val="0"/>
                </a:spcBef>
                <a:spcAft>
                  <a:spcPts val="0"/>
                </a:spcAft>
              </a:pPr>
              <a:t>2024/10/30</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81"/>
            <a:ext cx="5493365" cy="486833"/>
          </a:xfrm>
          <a:prstGeom prst="rect">
            <a:avLst/>
          </a:prstGeom>
        </p:spPr>
        <p:txBody>
          <a:bodyPr vert="horz" lIns="120253" tIns="60128" rIns="120253" bIns="60128" rtlCol="0" anchor="ctr"/>
          <a:lstStyle>
            <a:lvl1pPr algn="ctr">
              <a:defRPr sz="1600">
                <a:solidFill>
                  <a:schemeClr val="tx1">
                    <a:tint val="75000"/>
                  </a:schemeClr>
                </a:solidFill>
              </a:defRPr>
            </a:lvl1pPr>
          </a:lstStyle>
          <a:p>
            <a:pPr defTabSz="1202304"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81"/>
            <a:ext cx="3662244" cy="486833"/>
          </a:xfrm>
          <a:prstGeom prst="rect">
            <a:avLst/>
          </a:prstGeom>
        </p:spPr>
        <p:txBody>
          <a:bodyPr vert="horz" lIns="120253" tIns="60128" rIns="120253" bIns="60128" rtlCol="0" anchor="ctr"/>
          <a:lstStyle>
            <a:lvl1pPr algn="r">
              <a:defRPr sz="1600">
                <a:solidFill>
                  <a:schemeClr val="tx1">
                    <a:tint val="75000"/>
                  </a:schemeClr>
                </a:solidFill>
              </a:defRPr>
            </a:lvl1pPr>
          </a:lstStyle>
          <a:p>
            <a:pPr defTabSz="1202304"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2304"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22783097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slow">
    <p:push dir="u"/>
  </p:transition>
  <p:txStyles>
    <p:titleStyle>
      <a:lvl1pPr algn="l" defTabSz="1202304"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0619" indent="-300619" algn="l" defTabSz="1202304"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1735" indent="-300619" algn="l" defTabSz="1202304"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2891" indent="-300619" algn="l" defTabSz="1202304"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04045"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05208"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06354"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07500"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08667"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09821" indent="-300619" algn="l" defTabSz="1202304"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2304" rtl="0" eaLnBrk="1" latinLnBrk="0" hangingPunct="1">
        <a:defRPr sz="2400" kern="1200">
          <a:solidFill>
            <a:schemeClr val="tx1"/>
          </a:solidFill>
          <a:latin typeface="+mn-lt"/>
          <a:ea typeface="+mn-ea"/>
          <a:cs typeface="+mn-cs"/>
        </a:defRPr>
      </a:lvl1pPr>
      <a:lvl2pPr marL="601166" algn="l" defTabSz="1202304" rtl="0" eaLnBrk="1" latinLnBrk="0" hangingPunct="1">
        <a:defRPr sz="2400" kern="1200">
          <a:solidFill>
            <a:schemeClr val="tx1"/>
          </a:solidFill>
          <a:latin typeface="+mn-lt"/>
          <a:ea typeface="+mn-ea"/>
          <a:cs typeface="+mn-cs"/>
        </a:defRPr>
      </a:lvl2pPr>
      <a:lvl3pPr marL="1202304" algn="l" defTabSz="1202304" rtl="0" eaLnBrk="1" latinLnBrk="0" hangingPunct="1">
        <a:defRPr sz="2400" kern="1200">
          <a:solidFill>
            <a:schemeClr val="tx1"/>
          </a:solidFill>
          <a:latin typeface="+mn-lt"/>
          <a:ea typeface="+mn-ea"/>
          <a:cs typeface="+mn-cs"/>
        </a:defRPr>
      </a:lvl3pPr>
      <a:lvl4pPr marL="1803470" algn="l" defTabSz="1202304" rtl="0" eaLnBrk="1" latinLnBrk="0" hangingPunct="1">
        <a:defRPr sz="2400" kern="1200">
          <a:solidFill>
            <a:schemeClr val="tx1"/>
          </a:solidFill>
          <a:latin typeface="+mn-lt"/>
          <a:ea typeface="+mn-ea"/>
          <a:cs typeface="+mn-cs"/>
        </a:defRPr>
      </a:lvl4pPr>
      <a:lvl5pPr marL="2404619" algn="l" defTabSz="1202304" rtl="0" eaLnBrk="1" latinLnBrk="0" hangingPunct="1">
        <a:defRPr sz="2400" kern="1200">
          <a:solidFill>
            <a:schemeClr val="tx1"/>
          </a:solidFill>
          <a:latin typeface="+mn-lt"/>
          <a:ea typeface="+mn-ea"/>
          <a:cs typeface="+mn-cs"/>
        </a:defRPr>
      </a:lvl5pPr>
      <a:lvl6pPr marL="3005787" algn="l" defTabSz="1202304" rtl="0" eaLnBrk="1" latinLnBrk="0" hangingPunct="1">
        <a:defRPr sz="2400" kern="1200">
          <a:solidFill>
            <a:schemeClr val="tx1"/>
          </a:solidFill>
          <a:latin typeface="+mn-lt"/>
          <a:ea typeface="+mn-ea"/>
          <a:cs typeface="+mn-cs"/>
        </a:defRPr>
      </a:lvl6pPr>
      <a:lvl7pPr marL="3606929" algn="l" defTabSz="1202304" rtl="0" eaLnBrk="1" latinLnBrk="0" hangingPunct="1">
        <a:defRPr sz="2400" kern="1200">
          <a:solidFill>
            <a:schemeClr val="tx1"/>
          </a:solidFill>
          <a:latin typeface="+mn-lt"/>
          <a:ea typeface="+mn-ea"/>
          <a:cs typeface="+mn-cs"/>
        </a:defRPr>
      </a:lvl7pPr>
      <a:lvl8pPr marL="4208085" algn="l" defTabSz="1202304" rtl="0" eaLnBrk="1" latinLnBrk="0" hangingPunct="1">
        <a:defRPr sz="2400" kern="1200">
          <a:solidFill>
            <a:schemeClr val="tx1"/>
          </a:solidFill>
          <a:latin typeface="+mn-lt"/>
          <a:ea typeface="+mn-ea"/>
          <a:cs typeface="+mn-cs"/>
        </a:defRPr>
      </a:lvl8pPr>
      <a:lvl9pPr marL="4809238" algn="l" defTabSz="1202304"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9118" tIns="94624" rIns="189118" bIns="94624"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9118" tIns="94624" rIns="189118" bIns="94624"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9118" tIns="94624" rIns="189118" bIns="94624" numCol="1" anchor="t" anchorCtr="0" compatLnSpc="1"/>
          <a:lstStyle>
            <a:lvl1pPr eaLnBrk="1" hangingPunct="1">
              <a:defRPr sz="2100">
                <a:latin typeface="Arial" panose="020B0604020202020204" pitchFamily="34" charset="0"/>
              </a:defRPr>
            </a:lvl1pPr>
          </a:lstStyle>
          <a:p>
            <a:pPr defTabSz="1203434">
              <a:defRPr/>
            </a:pPr>
            <a:endParaRPr lang="en-US">
              <a:solidFill>
                <a:srgbClr val="000000"/>
              </a:solidFill>
            </a:endParaRPr>
          </a:p>
        </p:txBody>
      </p:sp>
      <p:sp>
        <p:nvSpPr>
          <p:cNvPr id="1029" name="Rectangle 5"/>
          <p:cNvSpPr>
            <a:spLocks noGrp="1" noChangeArrowheads="1"/>
          </p:cNvSpPr>
          <p:nvPr>
            <p:ph type="ftr" sz="quarter" idx="3"/>
          </p:nvPr>
        </p:nvSpPr>
        <p:spPr bwMode="auto">
          <a:xfrm>
            <a:off x="5561186" y="8326439"/>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9118" tIns="94624" rIns="189118" bIns="94624" numCol="1" anchor="t" anchorCtr="0" compatLnSpc="1"/>
          <a:lstStyle>
            <a:lvl1pPr algn="ctr" eaLnBrk="1" hangingPunct="1">
              <a:defRPr sz="2100">
                <a:latin typeface="Arial" panose="020B0604020202020204" pitchFamily="34" charset="0"/>
              </a:defRPr>
            </a:lvl1pPr>
          </a:lstStyle>
          <a:p>
            <a:pPr defTabSz="1203434">
              <a:defRPr/>
            </a:pPr>
            <a:endParaRPr lang="en-US">
              <a:solidFill>
                <a:srgbClr val="000000"/>
              </a:solidFill>
            </a:endParaRPr>
          </a:p>
        </p:txBody>
      </p:sp>
      <p:sp>
        <p:nvSpPr>
          <p:cNvPr id="1030" name="Rectangle 6"/>
          <p:cNvSpPr>
            <a:spLocks noGrp="1" noChangeArrowheads="1"/>
          </p:cNvSpPr>
          <p:nvPr>
            <p:ph type="sldNum" sz="quarter" idx="4"/>
          </p:nvPr>
        </p:nvSpPr>
        <p:spPr bwMode="auto">
          <a:xfrm>
            <a:off x="11664924" y="8326439"/>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9118" tIns="94624" rIns="189118" bIns="94624" numCol="1" anchor="t" anchorCtr="0" compatLnSpc="1"/>
          <a:lstStyle>
            <a:lvl1pPr algn="r" eaLnBrk="1" hangingPunct="1">
              <a:defRPr sz="2100"/>
            </a:lvl1pPr>
          </a:lstStyle>
          <a:p>
            <a:pPr defTabSz="1203434">
              <a:defRPr/>
            </a:pPr>
            <a:fld id="{F4264759-E7CE-4A8C-955C-20DA2A50E45F}" type="slidenum">
              <a:rPr lang="en-US" altLang="en-US" smtClean="0">
                <a:solidFill>
                  <a:srgbClr val="000000"/>
                </a:solidFill>
                <a:latin typeface="Arial"/>
              </a:rPr>
              <a:pPr defTabSz="1203434">
                <a:defRPr/>
              </a:pPr>
              <a:t>‹#›</a:t>
            </a:fld>
            <a:endParaRPr lang="en-US" altLang="en-US">
              <a:solidFill>
                <a:srgbClr val="000000"/>
              </a:solidFill>
              <a:latin typeface="Arial"/>
            </a:endParaRPr>
          </a:p>
        </p:txBody>
      </p:sp>
    </p:spTree>
    <p:extLst>
      <p:ext uri="{BB962C8B-B14F-4D97-AF65-F5344CB8AC3E}">
        <p14:creationId xmlns:p14="http://schemas.microsoft.com/office/powerpoint/2010/main" val="317992365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07942" algn="ctr" rtl="0" fontAlgn="base">
        <a:spcBef>
          <a:spcPct val="0"/>
        </a:spcBef>
        <a:spcAft>
          <a:spcPct val="0"/>
        </a:spcAft>
        <a:defRPr sz="6900">
          <a:solidFill>
            <a:schemeClr val="tx2"/>
          </a:solidFill>
          <a:latin typeface="Arial" panose="020B0604020202020204" pitchFamily="34" charset="0"/>
        </a:defRPr>
      </a:lvl6pPr>
      <a:lvl7pPr marL="1416538" algn="ctr" rtl="0" fontAlgn="base">
        <a:spcBef>
          <a:spcPct val="0"/>
        </a:spcBef>
        <a:spcAft>
          <a:spcPct val="0"/>
        </a:spcAft>
        <a:defRPr sz="6900">
          <a:solidFill>
            <a:schemeClr val="tx2"/>
          </a:solidFill>
          <a:latin typeface="Arial" panose="020B0604020202020204" pitchFamily="34" charset="0"/>
        </a:defRPr>
      </a:lvl7pPr>
      <a:lvl8pPr marL="2124496" algn="ctr" rtl="0" fontAlgn="base">
        <a:spcBef>
          <a:spcPct val="0"/>
        </a:spcBef>
        <a:spcAft>
          <a:spcPct val="0"/>
        </a:spcAft>
        <a:defRPr sz="6900">
          <a:solidFill>
            <a:schemeClr val="tx2"/>
          </a:solidFill>
          <a:latin typeface="Arial" panose="020B0604020202020204" pitchFamily="34" charset="0"/>
        </a:defRPr>
      </a:lvl8pPr>
      <a:lvl9pPr marL="2833069" algn="ctr" rtl="0" fontAlgn="base">
        <a:spcBef>
          <a:spcPct val="0"/>
        </a:spcBef>
        <a:spcAft>
          <a:spcPct val="0"/>
        </a:spcAft>
        <a:defRPr sz="6900">
          <a:solidFill>
            <a:schemeClr val="tx2"/>
          </a:solidFill>
          <a:latin typeface="Arial" panose="020B0604020202020204" pitchFamily="34" charset="0"/>
        </a:defRPr>
      </a:lvl9pPr>
    </p:titleStyle>
    <p:bodyStyle>
      <a:lvl1pPr marL="530788" indent="-530788" algn="l" rtl="0" eaLnBrk="0" fontAlgn="base" hangingPunct="0">
        <a:spcBef>
          <a:spcPct val="20000"/>
        </a:spcBef>
        <a:spcAft>
          <a:spcPct val="0"/>
        </a:spcAft>
        <a:buChar char="•"/>
        <a:defRPr sz="4900">
          <a:solidFill>
            <a:schemeClr val="tx1"/>
          </a:solidFill>
          <a:latin typeface="+mn-lt"/>
          <a:ea typeface="+mn-ea"/>
          <a:cs typeface="+mn-cs"/>
        </a:defRPr>
      </a:lvl1pPr>
      <a:lvl2pPr marL="1150502" indent="-441271" algn="l" rtl="0" eaLnBrk="0" fontAlgn="base" hangingPunct="0">
        <a:spcBef>
          <a:spcPct val="20000"/>
        </a:spcBef>
        <a:spcAft>
          <a:spcPct val="0"/>
        </a:spcAft>
        <a:buChar char="–"/>
        <a:defRPr sz="4400">
          <a:solidFill>
            <a:schemeClr val="tx1"/>
          </a:solidFill>
          <a:latin typeface="+mn-lt"/>
        </a:defRPr>
      </a:lvl2pPr>
      <a:lvl3pPr marL="1770206" indent="-353644" algn="l" rtl="0" eaLnBrk="0" fontAlgn="base" hangingPunct="0">
        <a:spcBef>
          <a:spcPct val="20000"/>
        </a:spcBef>
        <a:spcAft>
          <a:spcPct val="0"/>
        </a:spcAft>
        <a:buChar char="•"/>
        <a:defRPr sz="3700">
          <a:solidFill>
            <a:schemeClr val="tx1"/>
          </a:solidFill>
          <a:latin typeface="+mn-lt"/>
        </a:defRPr>
      </a:lvl3pPr>
      <a:lvl4pPr marL="2477536" indent="-353644" algn="l" rtl="0" eaLnBrk="0" fontAlgn="base" hangingPunct="0">
        <a:spcBef>
          <a:spcPct val="20000"/>
        </a:spcBef>
        <a:spcAft>
          <a:spcPct val="0"/>
        </a:spcAft>
        <a:buChar char="–"/>
        <a:defRPr sz="3100">
          <a:solidFill>
            <a:schemeClr val="tx1"/>
          </a:solidFill>
          <a:latin typeface="+mn-lt"/>
        </a:defRPr>
      </a:lvl4pPr>
      <a:lvl5pPr marL="3186118" indent="-353644" algn="l" rtl="0" eaLnBrk="0" fontAlgn="base" hangingPunct="0">
        <a:spcBef>
          <a:spcPct val="20000"/>
        </a:spcBef>
        <a:spcAft>
          <a:spcPct val="0"/>
        </a:spcAft>
        <a:buChar char="»"/>
        <a:defRPr sz="3100">
          <a:solidFill>
            <a:schemeClr val="tx1"/>
          </a:solidFill>
          <a:latin typeface="+mn-lt"/>
        </a:defRPr>
      </a:lvl5pPr>
      <a:lvl6pPr marL="3895319" indent="-354278" algn="l" rtl="0" fontAlgn="base">
        <a:spcBef>
          <a:spcPct val="20000"/>
        </a:spcBef>
        <a:spcAft>
          <a:spcPct val="0"/>
        </a:spcAft>
        <a:buChar char="»"/>
        <a:defRPr sz="3100">
          <a:solidFill>
            <a:schemeClr val="tx1"/>
          </a:solidFill>
          <a:latin typeface="+mn-lt"/>
        </a:defRPr>
      </a:lvl6pPr>
      <a:lvl7pPr marL="4603286" indent="-354278" algn="l" rtl="0" fontAlgn="base">
        <a:spcBef>
          <a:spcPct val="20000"/>
        </a:spcBef>
        <a:spcAft>
          <a:spcPct val="0"/>
        </a:spcAft>
        <a:buChar char="»"/>
        <a:defRPr sz="3100">
          <a:solidFill>
            <a:schemeClr val="tx1"/>
          </a:solidFill>
          <a:latin typeface="+mn-lt"/>
        </a:defRPr>
      </a:lvl7pPr>
      <a:lvl8pPr marL="5311845" indent="-354278" algn="l" rtl="0" fontAlgn="base">
        <a:spcBef>
          <a:spcPct val="20000"/>
        </a:spcBef>
        <a:spcAft>
          <a:spcPct val="0"/>
        </a:spcAft>
        <a:buChar char="»"/>
        <a:defRPr sz="3100">
          <a:solidFill>
            <a:schemeClr val="tx1"/>
          </a:solidFill>
          <a:latin typeface="+mn-lt"/>
        </a:defRPr>
      </a:lvl8pPr>
      <a:lvl9pPr marL="6019811" indent="-354278" algn="l" rtl="0" fontAlgn="base">
        <a:spcBef>
          <a:spcPct val="20000"/>
        </a:spcBef>
        <a:spcAft>
          <a:spcPct val="0"/>
        </a:spcAft>
        <a:buChar char="»"/>
        <a:defRPr sz="3100">
          <a:solidFill>
            <a:schemeClr val="tx1"/>
          </a:solidFill>
          <a:latin typeface="+mn-lt"/>
        </a:defRPr>
      </a:lvl9pPr>
    </p:bodyStyle>
    <p:otherStyle>
      <a:defPPr>
        <a:defRPr lang="vi-VN"/>
      </a:defPPr>
      <a:lvl1pPr marL="0" algn="l" defTabSz="1416538" rtl="0" eaLnBrk="1" latinLnBrk="0" hangingPunct="1">
        <a:defRPr sz="2800" kern="1200">
          <a:solidFill>
            <a:schemeClr val="tx1"/>
          </a:solidFill>
          <a:latin typeface="+mn-lt"/>
          <a:ea typeface="+mn-ea"/>
          <a:cs typeface="+mn-cs"/>
        </a:defRPr>
      </a:lvl1pPr>
      <a:lvl2pPr marL="707942" algn="l" defTabSz="1416538" rtl="0" eaLnBrk="1" latinLnBrk="0" hangingPunct="1">
        <a:defRPr sz="2800" kern="1200">
          <a:solidFill>
            <a:schemeClr val="tx1"/>
          </a:solidFill>
          <a:latin typeface="+mn-lt"/>
          <a:ea typeface="+mn-ea"/>
          <a:cs typeface="+mn-cs"/>
        </a:defRPr>
      </a:lvl2pPr>
      <a:lvl3pPr marL="1416538" algn="l" defTabSz="1416538" rtl="0" eaLnBrk="1" latinLnBrk="0" hangingPunct="1">
        <a:defRPr sz="2800" kern="1200">
          <a:solidFill>
            <a:schemeClr val="tx1"/>
          </a:solidFill>
          <a:latin typeface="+mn-lt"/>
          <a:ea typeface="+mn-ea"/>
          <a:cs typeface="+mn-cs"/>
        </a:defRPr>
      </a:lvl3pPr>
      <a:lvl4pPr marL="2124496" algn="l" defTabSz="1416538" rtl="0" eaLnBrk="1" latinLnBrk="0" hangingPunct="1">
        <a:defRPr sz="2800" kern="1200">
          <a:solidFill>
            <a:schemeClr val="tx1"/>
          </a:solidFill>
          <a:latin typeface="+mn-lt"/>
          <a:ea typeface="+mn-ea"/>
          <a:cs typeface="+mn-cs"/>
        </a:defRPr>
      </a:lvl4pPr>
      <a:lvl5pPr marL="2833069" algn="l" defTabSz="1416538" rtl="0" eaLnBrk="1" latinLnBrk="0" hangingPunct="1">
        <a:defRPr sz="2800" kern="1200">
          <a:solidFill>
            <a:schemeClr val="tx1"/>
          </a:solidFill>
          <a:latin typeface="+mn-lt"/>
          <a:ea typeface="+mn-ea"/>
          <a:cs typeface="+mn-cs"/>
        </a:defRPr>
      </a:lvl5pPr>
      <a:lvl6pPr marL="3541035" algn="l" defTabSz="1416538" rtl="0" eaLnBrk="1" latinLnBrk="0" hangingPunct="1">
        <a:defRPr sz="2800" kern="1200">
          <a:solidFill>
            <a:schemeClr val="tx1"/>
          </a:solidFill>
          <a:latin typeface="+mn-lt"/>
          <a:ea typeface="+mn-ea"/>
          <a:cs typeface="+mn-cs"/>
        </a:defRPr>
      </a:lvl6pPr>
      <a:lvl7pPr marL="4248987" algn="l" defTabSz="1416538" rtl="0" eaLnBrk="1" latinLnBrk="0" hangingPunct="1">
        <a:defRPr sz="2800" kern="1200">
          <a:solidFill>
            <a:schemeClr val="tx1"/>
          </a:solidFill>
          <a:latin typeface="+mn-lt"/>
          <a:ea typeface="+mn-ea"/>
          <a:cs typeface="+mn-cs"/>
        </a:defRPr>
      </a:lvl7pPr>
      <a:lvl8pPr marL="4957566" algn="l" defTabSz="1416538" rtl="0" eaLnBrk="1" latinLnBrk="0" hangingPunct="1">
        <a:defRPr sz="2800" kern="1200">
          <a:solidFill>
            <a:schemeClr val="tx1"/>
          </a:solidFill>
          <a:latin typeface="+mn-lt"/>
          <a:ea typeface="+mn-ea"/>
          <a:cs typeface="+mn-cs"/>
        </a:defRPr>
      </a:lvl8pPr>
      <a:lvl9pPr marL="5665517" algn="l" defTabSz="1416538" rtl="0" eaLnBrk="1" latinLnBrk="0" hangingPunct="1">
        <a:defRPr sz="2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574" tIns="60288" rIns="120574" bIns="60288"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574" tIns="60288" rIns="120574" bIns="6028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54"/>
            <a:ext cx="3662244" cy="486833"/>
          </a:xfrm>
          <a:prstGeom prst="rect">
            <a:avLst/>
          </a:prstGeom>
        </p:spPr>
        <p:txBody>
          <a:bodyPr vert="horz" lIns="120574" tIns="60288" rIns="120574" bIns="60288" rtlCol="0" anchor="ctr"/>
          <a:lstStyle>
            <a:lvl1pPr algn="l">
              <a:defRPr sz="1600">
                <a:solidFill>
                  <a:schemeClr val="tx1">
                    <a:tint val="75000"/>
                  </a:schemeClr>
                </a:solidFill>
              </a:defRPr>
            </a:lvl1pPr>
          </a:lstStyle>
          <a:p>
            <a:pPr defTabSz="1205533"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5533" eaLnBrk="1" fontAlgn="auto" hangingPunct="1">
                <a:spcBef>
                  <a:spcPts val="0"/>
                </a:spcBef>
                <a:spcAft>
                  <a:spcPts val="0"/>
                </a:spcAft>
              </a:pPr>
              <a:t>2024/10/30</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54"/>
            <a:ext cx="5493365" cy="486833"/>
          </a:xfrm>
          <a:prstGeom prst="rect">
            <a:avLst/>
          </a:prstGeom>
        </p:spPr>
        <p:txBody>
          <a:bodyPr vert="horz" lIns="120574" tIns="60288" rIns="120574" bIns="60288" rtlCol="0" anchor="ctr"/>
          <a:lstStyle>
            <a:lvl1pPr algn="ctr">
              <a:defRPr sz="1600">
                <a:solidFill>
                  <a:schemeClr val="tx1">
                    <a:tint val="75000"/>
                  </a:schemeClr>
                </a:solidFill>
              </a:defRPr>
            </a:lvl1pPr>
          </a:lstStyle>
          <a:p>
            <a:pPr defTabSz="1205533"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54"/>
            <a:ext cx="3662244" cy="486833"/>
          </a:xfrm>
          <a:prstGeom prst="rect">
            <a:avLst/>
          </a:prstGeom>
        </p:spPr>
        <p:txBody>
          <a:bodyPr vert="horz" lIns="120574" tIns="60288" rIns="120574" bIns="60288" rtlCol="0" anchor="ctr"/>
          <a:lstStyle>
            <a:lvl1pPr algn="r">
              <a:defRPr sz="1600">
                <a:solidFill>
                  <a:schemeClr val="tx1">
                    <a:tint val="75000"/>
                  </a:schemeClr>
                </a:solidFill>
              </a:defRPr>
            </a:lvl1pPr>
          </a:lstStyle>
          <a:p>
            <a:pPr defTabSz="1205533"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5533"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395679134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ransition spd="slow">
    <p:push dir="u"/>
  </p:transition>
  <p:txStyles>
    <p:titleStyle>
      <a:lvl1pPr algn="l" defTabSz="1205533"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1421" indent="-301421" algn="l" defTabSz="1205533"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4153" indent="-301421" algn="l" defTabSz="1205533"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6921" indent="-301421" algn="l" defTabSz="1205533"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09697"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12467"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15227"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17995"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20776"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23540" indent="-301421" algn="l" defTabSz="1205533"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5533" rtl="0" eaLnBrk="1" latinLnBrk="0" hangingPunct="1">
        <a:defRPr sz="2400" kern="1200">
          <a:solidFill>
            <a:schemeClr val="tx1"/>
          </a:solidFill>
          <a:latin typeface="+mn-lt"/>
          <a:ea typeface="+mn-ea"/>
          <a:cs typeface="+mn-cs"/>
        </a:defRPr>
      </a:lvl1pPr>
      <a:lvl2pPr marL="602777" algn="l" defTabSz="1205533" rtl="0" eaLnBrk="1" latinLnBrk="0" hangingPunct="1">
        <a:defRPr sz="2400" kern="1200">
          <a:solidFill>
            <a:schemeClr val="tx1"/>
          </a:solidFill>
          <a:latin typeface="+mn-lt"/>
          <a:ea typeface="+mn-ea"/>
          <a:cs typeface="+mn-cs"/>
        </a:defRPr>
      </a:lvl2pPr>
      <a:lvl3pPr marL="1205533" algn="l" defTabSz="1205533" rtl="0" eaLnBrk="1" latinLnBrk="0" hangingPunct="1">
        <a:defRPr sz="2400" kern="1200">
          <a:solidFill>
            <a:schemeClr val="tx1"/>
          </a:solidFill>
          <a:latin typeface="+mn-lt"/>
          <a:ea typeface="+mn-ea"/>
          <a:cs typeface="+mn-cs"/>
        </a:defRPr>
      </a:lvl3pPr>
      <a:lvl4pPr marL="1808313" algn="l" defTabSz="1205533" rtl="0" eaLnBrk="1" latinLnBrk="0" hangingPunct="1">
        <a:defRPr sz="2400" kern="1200">
          <a:solidFill>
            <a:schemeClr val="tx1"/>
          </a:solidFill>
          <a:latin typeface="+mn-lt"/>
          <a:ea typeface="+mn-ea"/>
          <a:cs typeface="+mn-cs"/>
        </a:defRPr>
      </a:lvl4pPr>
      <a:lvl5pPr marL="2411079" algn="l" defTabSz="1205533" rtl="0" eaLnBrk="1" latinLnBrk="0" hangingPunct="1">
        <a:defRPr sz="2400" kern="1200">
          <a:solidFill>
            <a:schemeClr val="tx1"/>
          </a:solidFill>
          <a:latin typeface="+mn-lt"/>
          <a:ea typeface="+mn-ea"/>
          <a:cs typeface="+mn-cs"/>
        </a:defRPr>
      </a:lvl5pPr>
      <a:lvl6pPr marL="3013850" algn="l" defTabSz="1205533" rtl="0" eaLnBrk="1" latinLnBrk="0" hangingPunct="1">
        <a:defRPr sz="2400" kern="1200">
          <a:solidFill>
            <a:schemeClr val="tx1"/>
          </a:solidFill>
          <a:latin typeface="+mn-lt"/>
          <a:ea typeface="+mn-ea"/>
          <a:cs typeface="+mn-cs"/>
        </a:defRPr>
      </a:lvl6pPr>
      <a:lvl7pPr marL="3616612" algn="l" defTabSz="1205533" rtl="0" eaLnBrk="1" latinLnBrk="0" hangingPunct="1">
        <a:defRPr sz="2400" kern="1200">
          <a:solidFill>
            <a:schemeClr val="tx1"/>
          </a:solidFill>
          <a:latin typeface="+mn-lt"/>
          <a:ea typeface="+mn-ea"/>
          <a:cs typeface="+mn-cs"/>
        </a:defRPr>
      </a:lvl7pPr>
      <a:lvl8pPr marL="4219386" algn="l" defTabSz="1205533" rtl="0" eaLnBrk="1" latinLnBrk="0" hangingPunct="1">
        <a:defRPr sz="2400" kern="1200">
          <a:solidFill>
            <a:schemeClr val="tx1"/>
          </a:solidFill>
          <a:latin typeface="+mn-lt"/>
          <a:ea typeface="+mn-ea"/>
          <a:cs typeface="+mn-cs"/>
        </a:defRPr>
      </a:lvl8pPr>
      <a:lvl9pPr marL="4822152" algn="l" defTabSz="1205533"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119019" y="486931"/>
            <a:ext cx="14038600" cy="1767417"/>
          </a:xfrm>
          <a:prstGeom prst="rect">
            <a:avLst/>
          </a:prstGeom>
        </p:spPr>
        <p:txBody>
          <a:bodyPr vert="horz" lIns="120670" tIns="60336" rIns="120670" bIns="60336" rtlCol="0" anchor="ctr">
            <a:normAutofit/>
          </a:bodyPr>
          <a:lstStyle/>
          <a:p>
            <a:r>
              <a:rPr lang="zh-CN" altLang="en-US"/>
              <a:t>单击此处编辑母版标题样式</a:t>
            </a:r>
          </a:p>
        </p:txBody>
      </p:sp>
      <p:sp>
        <p:nvSpPr>
          <p:cNvPr id="3" name="文本占位符 2"/>
          <p:cNvSpPr>
            <a:spLocks noGrp="1"/>
          </p:cNvSpPr>
          <p:nvPr>
            <p:ph type="body" idx="1"/>
          </p:nvPr>
        </p:nvSpPr>
        <p:spPr>
          <a:xfrm>
            <a:off x="1119019" y="2434167"/>
            <a:ext cx="14038600" cy="5801784"/>
          </a:xfrm>
          <a:prstGeom prst="rect">
            <a:avLst/>
          </a:prstGeom>
        </p:spPr>
        <p:txBody>
          <a:bodyPr vert="horz" lIns="120670" tIns="60336" rIns="120670" bIns="60336"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119019" y="8475246"/>
            <a:ext cx="3662244" cy="486833"/>
          </a:xfrm>
          <a:prstGeom prst="rect">
            <a:avLst/>
          </a:prstGeom>
        </p:spPr>
        <p:txBody>
          <a:bodyPr vert="horz" lIns="120670" tIns="60336" rIns="120670" bIns="60336" rtlCol="0" anchor="ctr"/>
          <a:lstStyle>
            <a:lvl1pPr algn="l">
              <a:defRPr sz="1600">
                <a:solidFill>
                  <a:schemeClr val="tx1">
                    <a:tint val="75000"/>
                  </a:schemeClr>
                </a:solidFill>
              </a:defRPr>
            </a:lvl1pPr>
          </a:lstStyle>
          <a:p>
            <a:pPr defTabSz="1206502" eaLnBrk="1" fontAlgn="auto" hangingPunct="1">
              <a:spcBef>
                <a:spcPts val="0"/>
              </a:spcBef>
              <a:spcAft>
                <a:spcPts val="0"/>
              </a:spcAft>
            </a:pPr>
            <a:fld id="{F86BAB08-D03A-4FEF-8092-001CB785BBAB}" type="datetimeFigureOut">
              <a:rPr lang="zh-CN" altLang="en-US" smtClean="0">
                <a:solidFill>
                  <a:prstClr val="black">
                    <a:tint val="75000"/>
                  </a:prstClr>
                </a:solidFill>
                <a:latin typeface="等线"/>
              </a:rPr>
              <a:pPr defTabSz="1206502" eaLnBrk="1" fontAlgn="auto" hangingPunct="1">
                <a:spcBef>
                  <a:spcPts val="0"/>
                </a:spcBef>
                <a:spcAft>
                  <a:spcPts val="0"/>
                </a:spcAft>
              </a:pPr>
              <a:t>2024/10/30</a:t>
            </a:fld>
            <a:endParaRPr lang="zh-CN" altLang="en-US">
              <a:solidFill>
                <a:prstClr val="black">
                  <a:tint val="75000"/>
                </a:prstClr>
              </a:solidFill>
              <a:latin typeface="等线"/>
            </a:endParaRPr>
          </a:p>
        </p:txBody>
      </p:sp>
      <p:sp>
        <p:nvSpPr>
          <p:cNvPr id="5" name="页脚占位符 4"/>
          <p:cNvSpPr>
            <a:spLocks noGrp="1"/>
          </p:cNvSpPr>
          <p:nvPr>
            <p:ph type="ftr" sz="quarter" idx="3"/>
          </p:nvPr>
        </p:nvSpPr>
        <p:spPr>
          <a:xfrm>
            <a:off x="5391638" y="8475246"/>
            <a:ext cx="5493365" cy="486833"/>
          </a:xfrm>
          <a:prstGeom prst="rect">
            <a:avLst/>
          </a:prstGeom>
        </p:spPr>
        <p:txBody>
          <a:bodyPr vert="horz" lIns="120670" tIns="60336" rIns="120670" bIns="60336" rtlCol="0" anchor="ctr"/>
          <a:lstStyle>
            <a:lvl1pPr algn="ctr">
              <a:defRPr sz="1600">
                <a:solidFill>
                  <a:schemeClr val="tx1">
                    <a:tint val="75000"/>
                  </a:schemeClr>
                </a:solidFill>
              </a:defRPr>
            </a:lvl1pPr>
          </a:lstStyle>
          <a:p>
            <a:pPr defTabSz="1206502" eaLnBrk="1" fontAlgn="auto" hangingPunct="1">
              <a:spcBef>
                <a:spcPts val="0"/>
              </a:spcBef>
              <a:spcAft>
                <a:spcPts val="0"/>
              </a:spcAft>
            </a:pPr>
            <a:endParaRPr lang="zh-CN" altLang="en-US">
              <a:solidFill>
                <a:prstClr val="black">
                  <a:tint val="75000"/>
                </a:prstClr>
              </a:solidFill>
              <a:latin typeface="等线"/>
            </a:endParaRPr>
          </a:p>
        </p:txBody>
      </p:sp>
      <p:sp>
        <p:nvSpPr>
          <p:cNvPr id="6" name="灯片编号占位符 5"/>
          <p:cNvSpPr>
            <a:spLocks noGrp="1"/>
          </p:cNvSpPr>
          <p:nvPr>
            <p:ph type="sldNum" sz="quarter" idx="4"/>
          </p:nvPr>
        </p:nvSpPr>
        <p:spPr>
          <a:xfrm>
            <a:off x="11495375" y="8475246"/>
            <a:ext cx="3662244" cy="486833"/>
          </a:xfrm>
          <a:prstGeom prst="rect">
            <a:avLst/>
          </a:prstGeom>
        </p:spPr>
        <p:txBody>
          <a:bodyPr vert="horz" lIns="120670" tIns="60336" rIns="120670" bIns="60336" rtlCol="0" anchor="ctr"/>
          <a:lstStyle>
            <a:lvl1pPr algn="r">
              <a:defRPr sz="1600">
                <a:solidFill>
                  <a:schemeClr val="tx1">
                    <a:tint val="75000"/>
                  </a:schemeClr>
                </a:solidFill>
              </a:defRPr>
            </a:lvl1pPr>
          </a:lstStyle>
          <a:p>
            <a:pPr defTabSz="1206502" eaLnBrk="1" fontAlgn="auto" hangingPunct="1">
              <a:spcBef>
                <a:spcPts val="0"/>
              </a:spcBef>
              <a:spcAft>
                <a:spcPts val="0"/>
              </a:spcAft>
            </a:pPr>
            <a:fld id="{B8AB37BB-E8A6-440B-8775-2A002C97BC55}" type="slidenum">
              <a:rPr lang="zh-CN" altLang="en-US" smtClean="0">
                <a:solidFill>
                  <a:prstClr val="black">
                    <a:tint val="75000"/>
                  </a:prstClr>
                </a:solidFill>
                <a:latin typeface="等线"/>
              </a:rPr>
              <a:pPr defTabSz="1206502" eaLnBrk="1" fontAlgn="auto" hangingPunct="1">
                <a:spcBef>
                  <a:spcPts val="0"/>
                </a:spcBef>
                <a:spcAft>
                  <a:spcPts val="0"/>
                </a:spcAft>
              </a:pPr>
              <a:t>‹#›</a:t>
            </a:fld>
            <a:endParaRPr lang="zh-CN" altLang="en-US">
              <a:solidFill>
                <a:prstClr val="black">
                  <a:tint val="75000"/>
                </a:prstClr>
              </a:solidFill>
              <a:latin typeface="等线"/>
            </a:endParaRPr>
          </a:p>
        </p:txBody>
      </p:sp>
      <p:pic>
        <p:nvPicPr>
          <p:cNvPr id="8" name="Picture 7" descr="Shape&#10;&#10;Description automatically generated with medium confidence">
            <a:extLst>
              <a:ext uri="{FF2B5EF4-FFF2-40B4-BE49-F238E27FC236}">
                <a16:creationId xmlns:a16="http://schemas.microsoft.com/office/drawing/2014/main" id="{B9522BBC-AF73-4EC8-A179-AADA474437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65404" y="620425"/>
            <a:ext cx="1502139" cy="1500235"/>
          </a:xfrm>
          <a:prstGeom prst="rect">
            <a:avLst/>
          </a:prstGeom>
        </p:spPr>
      </p:pic>
    </p:spTree>
    <p:extLst>
      <p:ext uri="{BB962C8B-B14F-4D97-AF65-F5344CB8AC3E}">
        <p14:creationId xmlns:p14="http://schemas.microsoft.com/office/powerpoint/2010/main" val="70579220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ransition spd="slow">
    <p:push dir="u"/>
  </p:transition>
  <p:txStyles>
    <p:titleStyle>
      <a:lvl1pPr algn="l" defTabSz="1206502"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1662" indent="-301662" algn="l" defTabSz="1206502" rtl="0" eaLnBrk="1" latinLnBrk="0" hangingPunct="1">
        <a:lnSpc>
          <a:spcPct val="90000"/>
        </a:lnSpc>
        <a:spcBef>
          <a:spcPts val="1334"/>
        </a:spcBef>
        <a:buFont typeface="Arial" panose="020B0604020202090204" pitchFamily="34" charset="0"/>
        <a:buChar char="•"/>
        <a:defRPr sz="3700" kern="1200">
          <a:solidFill>
            <a:schemeClr val="tx1"/>
          </a:solidFill>
          <a:latin typeface="+mn-lt"/>
          <a:ea typeface="+mn-ea"/>
          <a:cs typeface="+mn-cs"/>
        </a:defRPr>
      </a:lvl1pPr>
      <a:lvl2pPr marL="904881" indent="-301662" algn="l" defTabSz="1206502" rtl="0" eaLnBrk="1" latinLnBrk="0" hangingPunct="1">
        <a:lnSpc>
          <a:spcPct val="90000"/>
        </a:lnSpc>
        <a:spcBef>
          <a:spcPts val="667"/>
        </a:spcBef>
        <a:buFont typeface="Arial" panose="020B0604020202090204" pitchFamily="34" charset="0"/>
        <a:buChar char="•"/>
        <a:defRPr sz="3200" kern="1200">
          <a:solidFill>
            <a:schemeClr val="tx1"/>
          </a:solidFill>
          <a:latin typeface="+mn-lt"/>
          <a:ea typeface="+mn-ea"/>
          <a:cs typeface="+mn-cs"/>
        </a:defRPr>
      </a:lvl2pPr>
      <a:lvl3pPr marL="1508134" indent="-301662" algn="l" defTabSz="1206502" rtl="0" eaLnBrk="1" latinLnBrk="0" hangingPunct="1">
        <a:lnSpc>
          <a:spcPct val="90000"/>
        </a:lnSpc>
        <a:spcBef>
          <a:spcPts val="667"/>
        </a:spcBef>
        <a:buFont typeface="Arial" panose="020B0604020202090204" pitchFamily="34" charset="0"/>
        <a:buChar char="•"/>
        <a:defRPr sz="2700" kern="1200">
          <a:solidFill>
            <a:schemeClr val="tx1"/>
          </a:solidFill>
          <a:latin typeface="+mn-lt"/>
          <a:ea typeface="+mn-ea"/>
          <a:cs typeface="+mn-cs"/>
        </a:defRPr>
      </a:lvl3pPr>
      <a:lvl4pPr marL="2111394"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4pPr>
      <a:lvl5pPr marL="2714647"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5pPr>
      <a:lvl6pPr marL="3317896"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6pPr>
      <a:lvl7pPr marL="3921149"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7pPr>
      <a:lvl8pPr marL="4524413"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8pPr>
      <a:lvl9pPr marL="5127663" indent="-301662" algn="l" defTabSz="1206502" rtl="0" eaLnBrk="1" latinLnBrk="0" hangingPunct="1">
        <a:lnSpc>
          <a:spcPct val="90000"/>
        </a:lnSpc>
        <a:spcBef>
          <a:spcPts val="667"/>
        </a:spcBef>
        <a:buFont typeface="Arial" panose="020B0604020202090204" pitchFamily="34" charset="0"/>
        <a:buChar char="•"/>
        <a:defRPr sz="2400" kern="1200">
          <a:solidFill>
            <a:schemeClr val="tx1"/>
          </a:solidFill>
          <a:latin typeface="+mn-lt"/>
          <a:ea typeface="+mn-ea"/>
          <a:cs typeface="+mn-cs"/>
        </a:defRPr>
      </a:lvl9pPr>
    </p:bodyStyle>
    <p:otherStyle>
      <a:defPPr>
        <a:defRPr lang="zh-CN"/>
      </a:defPPr>
      <a:lvl1pPr marL="0" algn="l" defTabSz="1206502" rtl="0" eaLnBrk="1" latinLnBrk="0" hangingPunct="1">
        <a:defRPr sz="2400" kern="1200">
          <a:solidFill>
            <a:schemeClr val="tx1"/>
          </a:solidFill>
          <a:latin typeface="+mn-lt"/>
          <a:ea typeface="+mn-ea"/>
          <a:cs typeface="+mn-cs"/>
        </a:defRPr>
      </a:lvl1pPr>
      <a:lvl2pPr marL="603260" algn="l" defTabSz="1206502" rtl="0" eaLnBrk="1" latinLnBrk="0" hangingPunct="1">
        <a:defRPr sz="2400" kern="1200">
          <a:solidFill>
            <a:schemeClr val="tx1"/>
          </a:solidFill>
          <a:latin typeface="+mn-lt"/>
          <a:ea typeface="+mn-ea"/>
          <a:cs typeface="+mn-cs"/>
        </a:defRPr>
      </a:lvl2pPr>
      <a:lvl3pPr marL="1206502" algn="l" defTabSz="1206502" rtl="0" eaLnBrk="1" latinLnBrk="0" hangingPunct="1">
        <a:defRPr sz="2400" kern="1200">
          <a:solidFill>
            <a:schemeClr val="tx1"/>
          </a:solidFill>
          <a:latin typeface="+mn-lt"/>
          <a:ea typeface="+mn-ea"/>
          <a:cs typeface="+mn-cs"/>
        </a:defRPr>
      </a:lvl3pPr>
      <a:lvl4pPr marL="1809769" algn="l" defTabSz="1206502" rtl="0" eaLnBrk="1" latinLnBrk="0" hangingPunct="1">
        <a:defRPr sz="2400" kern="1200">
          <a:solidFill>
            <a:schemeClr val="tx1"/>
          </a:solidFill>
          <a:latin typeface="+mn-lt"/>
          <a:ea typeface="+mn-ea"/>
          <a:cs typeface="+mn-cs"/>
        </a:defRPr>
      </a:lvl4pPr>
      <a:lvl5pPr marL="2413017" algn="l" defTabSz="1206502" rtl="0" eaLnBrk="1" latinLnBrk="0" hangingPunct="1">
        <a:defRPr sz="2400" kern="1200">
          <a:solidFill>
            <a:schemeClr val="tx1"/>
          </a:solidFill>
          <a:latin typeface="+mn-lt"/>
          <a:ea typeface="+mn-ea"/>
          <a:cs typeface="+mn-cs"/>
        </a:defRPr>
      </a:lvl5pPr>
      <a:lvl6pPr marL="3016276" algn="l" defTabSz="1206502" rtl="0" eaLnBrk="1" latinLnBrk="0" hangingPunct="1">
        <a:defRPr sz="2400" kern="1200">
          <a:solidFill>
            <a:schemeClr val="tx1"/>
          </a:solidFill>
          <a:latin typeface="+mn-lt"/>
          <a:ea typeface="+mn-ea"/>
          <a:cs typeface="+mn-cs"/>
        </a:defRPr>
      </a:lvl6pPr>
      <a:lvl7pPr marL="3619523" algn="l" defTabSz="1206502" rtl="0" eaLnBrk="1" latinLnBrk="0" hangingPunct="1">
        <a:defRPr sz="2400" kern="1200">
          <a:solidFill>
            <a:schemeClr val="tx1"/>
          </a:solidFill>
          <a:latin typeface="+mn-lt"/>
          <a:ea typeface="+mn-ea"/>
          <a:cs typeface="+mn-cs"/>
        </a:defRPr>
      </a:lvl7pPr>
      <a:lvl8pPr marL="4222782" algn="l" defTabSz="1206502" rtl="0" eaLnBrk="1" latinLnBrk="0" hangingPunct="1">
        <a:defRPr sz="2400" kern="1200">
          <a:solidFill>
            <a:schemeClr val="tx1"/>
          </a:solidFill>
          <a:latin typeface="+mn-lt"/>
          <a:ea typeface="+mn-ea"/>
          <a:cs typeface="+mn-cs"/>
        </a:defRPr>
      </a:lvl8pPr>
      <a:lvl9pPr marL="4826032" algn="l" defTabSz="1206502"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12.wmf"/><Relationship Id="rId2" Type="http://schemas.openxmlformats.org/officeDocument/2006/relationships/image" Target="../media/image7.jpg"/><Relationship Id="rId1" Type="http://schemas.openxmlformats.org/officeDocument/2006/relationships/slideLayout" Target="../slideLayouts/slideLayout246.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40.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4.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5.xml"/><Relationship Id="rId7" Type="http://schemas.openxmlformats.org/officeDocument/2006/relationships/image" Target="../media/image15.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9.xml"/><Relationship Id="rId5" Type="http://schemas.openxmlformats.org/officeDocument/2006/relationships/slideLayout" Target="../slideLayouts/slideLayout176.xml"/><Relationship Id="rId4" Type="http://schemas.openxmlformats.org/officeDocument/2006/relationships/tags" Target="../tags/tag6.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9.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21.xml"/><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23.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0.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0.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0.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24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8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9.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68.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044792" y="7225632"/>
            <a:ext cx="2187972" cy="191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4461366" y="1059931"/>
            <a:ext cx="8484944" cy="765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1" tIns="53815" rIns="107631"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8010" rtl="0" eaLnBrk="1" fontAlgn="auto" latinLnBrk="0" hangingPunct="1">
              <a:lnSpc>
                <a:spcPct val="100000"/>
              </a:lnSpc>
              <a:spcBef>
                <a:spcPct val="50000"/>
              </a:spcBef>
              <a:spcAft>
                <a:spcPts val="0"/>
              </a:spcAft>
              <a:buClrTx/>
              <a:buSzTx/>
              <a:buFontTx/>
              <a:buNone/>
              <a:tabLst/>
              <a:defRPr/>
            </a:pPr>
            <a:r>
              <a:rPr kumimoji="0" lang="en-US" altLang="en-US" sz="4267"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TỊNH KỲ</a:t>
            </a:r>
          </a:p>
        </p:txBody>
      </p:sp>
      <p:sp>
        <p:nvSpPr>
          <p:cNvPr id="10" name="Text Box 14"/>
          <p:cNvSpPr txBox="1">
            <a:spLocks noChangeArrowheads="1"/>
          </p:cNvSpPr>
          <p:nvPr/>
        </p:nvSpPr>
        <p:spPr bwMode="auto">
          <a:xfrm>
            <a:off x="1204119" y="4417631"/>
            <a:ext cx="13493417" cy="731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1" tIns="53815" rIns="107631"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8010" rtl="0" eaLnBrk="1" fontAlgn="auto" latinLnBrk="0" hangingPunct="1">
              <a:lnSpc>
                <a:spcPct val="100000"/>
              </a:lnSpc>
              <a:spcBef>
                <a:spcPts val="1348"/>
              </a:spcBef>
              <a:spcAft>
                <a:spcPts val="0"/>
              </a:spcAft>
              <a:buClrTx/>
              <a:buSzTx/>
              <a:buFontTx/>
              <a:buNone/>
              <a:tabLst/>
              <a:defRPr/>
            </a:pPr>
            <a:r>
              <a:rPr kumimoji="0" lang="en-US" sz="404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a:t>
            </a:r>
            <a:r>
              <a:rPr lang="en-US" sz="4045"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16</a:t>
            </a:r>
            <a:r>
              <a:rPr kumimoji="0" lang="en-US" sz="4045"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NGÀY</a:t>
            </a:r>
            <a:r>
              <a:rPr kumimoji="0" lang="en-US" sz="4045"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EM VÀO ĐỘI</a:t>
            </a:r>
            <a:r>
              <a:rPr kumimoji="0" lang="en-US" sz="4045"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(TIẾT 1+ 2)</a:t>
            </a:r>
            <a:endParaRPr kumimoji="0" lang="en-US" sz="4045"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 Box 17"/>
          <p:cNvSpPr txBox="1">
            <a:spLocks noChangeArrowheads="1"/>
          </p:cNvSpPr>
          <p:nvPr/>
        </p:nvSpPr>
        <p:spPr bwMode="auto">
          <a:xfrm>
            <a:off x="3900148" y="2688441"/>
            <a:ext cx="8592457" cy="14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1" tIns="53815" rIns="107631"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1088010" rtl="0" eaLnBrk="1" fontAlgn="auto" latinLnBrk="0" hangingPunct="1">
              <a:lnSpc>
                <a:spcPct val="100000"/>
              </a:lnSpc>
              <a:spcBef>
                <a:spcPts val="0"/>
              </a:spcBef>
              <a:spcAft>
                <a:spcPts val="0"/>
              </a:spcAft>
              <a:buClrTx/>
              <a:buSzTx/>
              <a:buFontTx/>
              <a:buNone/>
              <a:tabLst/>
              <a:defRPr/>
            </a:pPr>
            <a:r>
              <a:rPr kumimoji="0" lang="en-US" sz="4495"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MÔN </a:t>
            </a:r>
            <a:r>
              <a:rPr kumimoji="0" lang="en-US" sz="4495"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TIẾNG</a:t>
            </a:r>
            <a:r>
              <a:rPr kumimoji="0" lang="en-US" sz="4495" b="1" i="0" u="none" strike="noStrike" kern="1200" cap="none" spc="0" normalizeH="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VIỆT</a:t>
            </a:r>
          </a:p>
          <a:p>
            <a:pPr marL="0" marR="0" lvl="0" indent="0" algn="ctr" defTabSz="1088010" rtl="0" eaLnBrk="1" fontAlgn="auto" latinLnBrk="0" hangingPunct="1">
              <a:lnSpc>
                <a:spcPct val="100000"/>
              </a:lnSpc>
              <a:spcBef>
                <a:spcPts val="0"/>
              </a:spcBef>
              <a:spcAft>
                <a:spcPts val="0"/>
              </a:spcAft>
              <a:buClrTx/>
              <a:buSzTx/>
              <a:buFontTx/>
              <a:buNone/>
              <a:tabLst/>
              <a:defRPr/>
            </a:pPr>
            <a:r>
              <a:rPr kumimoji="0" lang="en-US" sz="4495"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n-US" sz="4495"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LỚP 3</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205" y="5813914"/>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978714" y="1683584"/>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1270955" y="6205882"/>
            <a:ext cx="870957"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17220" flipH="1">
            <a:off x="3964554" y="5599827"/>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3047659" y="1065024"/>
            <a:ext cx="1035720"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4"/>
          <p:cNvSpPr>
            <a:spLocks noChangeArrowheads="1" noChangeShapeType="1" noTextEdit="1"/>
          </p:cNvSpPr>
          <p:nvPr/>
        </p:nvSpPr>
        <p:spPr bwMode="auto">
          <a:xfrm>
            <a:off x="4290726" y="7836363"/>
            <a:ext cx="7811299" cy="500645"/>
          </a:xfrm>
          <a:prstGeom prst="rect">
            <a:avLst/>
          </a:prstGeom>
        </p:spPr>
        <p:txBody>
          <a:bodyPr wrap="none" lIns="91355" tIns="45677" rIns="91355" bIns="45677" numCol="1" fromWordArt="1">
            <a:prstTxWarp prst="textPlain">
              <a:avLst>
                <a:gd name="adj" fmla="val 50000"/>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733" b="1" i="0" u="none" strike="noStrike" kern="10" cap="none" spc="0" normalizeH="0" baseline="0" noProof="0" dirty="0">
                <a:ln w="9525">
                  <a:solidFill>
                    <a:srgbClr val="800000"/>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GIÁO VIÊN: NGUYỄN THỊ HÙNG.</a:t>
            </a:r>
          </a:p>
        </p:txBody>
      </p:sp>
    </p:spTree>
    <p:extLst>
      <p:ext uri="{BB962C8B-B14F-4D97-AF65-F5344CB8AC3E}">
        <p14:creationId xmlns:p14="http://schemas.microsoft.com/office/powerpoint/2010/main" val="854992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74853" y="-99913"/>
            <a:ext cx="7075655" cy="1198842"/>
            <a:chOff x="4595921" y="-44886"/>
            <a:chExt cx="6956264" cy="1200366"/>
          </a:xfrm>
        </p:grpSpPr>
        <p:grpSp>
          <p:nvGrpSpPr>
            <p:cNvPr id="15" name="Group 14"/>
            <p:cNvGrpSpPr/>
            <p:nvPr/>
          </p:nvGrpSpPr>
          <p:grpSpPr>
            <a:xfrm>
              <a:off x="4595921" y="-44886"/>
              <a:ext cx="6956264" cy="1200366"/>
              <a:chOff x="4595921" y="-44886"/>
              <a:chExt cx="6956264" cy="1200366"/>
            </a:xfrm>
          </p:grpSpPr>
          <p:sp>
            <p:nvSpPr>
              <p:cNvPr id="17" name="TextBox 16"/>
              <p:cNvSpPr txBox="1"/>
              <p:nvPr/>
            </p:nvSpPr>
            <p:spPr>
              <a:xfrm>
                <a:off x="4595921" y="-44886"/>
                <a:ext cx="6956264" cy="647153"/>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Thư</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16291" y="569962"/>
                <a:ext cx="1956390" cy="585518"/>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13343" y="1129235"/>
              <a:ext cx="2241045" cy="6491"/>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461919" y="2745519"/>
            <a:ext cx="0" cy="5022824"/>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6241" y="1894735"/>
            <a:ext cx="2283993" cy="699096"/>
            <a:chOff x="1277644" y="1442589"/>
            <a:chExt cx="2283993" cy="699983"/>
          </a:xfrm>
        </p:grpSpPr>
        <p:sp>
          <p:nvSpPr>
            <p:cNvPr id="28" name="Rectangle 27"/>
            <p:cNvSpPr/>
            <p:nvPr/>
          </p:nvSpPr>
          <p:spPr>
            <a:xfrm>
              <a:off x="1277644" y="1442589"/>
              <a:ext cx="2283993" cy="645077"/>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03273"/>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899687" y="2000093"/>
            <a:ext cx="2857191" cy="684515"/>
            <a:chOff x="1044381" y="1442589"/>
            <a:chExt cx="2857191" cy="685384"/>
          </a:xfrm>
        </p:grpSpPr>
        <p:sp>
          <p:nvSpPr>
            <p:cNvPr id="31" name="Rectangle 30"/>
            <p:cNvSpPr/>
            <p:nvPr/>
          </p:nvSpPr>
          <p:spPr>
            <a:xfrm>
              <a:off x="1044381" y="1442589"/>
              <a:ext cx="2750524" cy="64507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03273"/>
              <a:r>
                <a:rPr lang="en-US" sz="3700" b="1" dirty="0" err="1">
                  <a:ln w="11430"/>
                  <a:solidFill>
                    <a:srgbClr val="0000FF"/>
                  </a:solidFill>
                  <a:latin typeface="Times New Roman" panose="02020603050405020304" pitchFamily="18" charset="0"/>
                  <a:cs typeface="Times New Roman" panose="02020603050405020304" pitchFamily="18" charset="0"/>
                </a:rPr>
                <a:t>Tìm</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hiểu</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bài</a:t>
              </a:r>
              <a:endParaRPr lang="en-US" sz="3700" b="1" dirty="0">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Rectangle 24"/>
          <p:cNvSpPr/>
          <p:nvPr/>
        </p:nvSpPr>
        <p:spPr>
          <a:xfrm>
            <a:off x="594519" y="2843436"/>
            <a:ext cx="1904999" cy="676253"/>
          </a:xfrm>
          <a:prstGeom prst="rect">
            <a:avLst/>
          </a:prstGeom>
        </p:spPr>
        <p:txBody>
          <a:bodyPr wrap="square" lIns="120350" tIns="60176" rIns="120350" bIns="60176">
            <a:spAutoFit/>
          </a:bodyPr>
          <a:lstStyle/>
          <a:p>
            <a:pPr algn="just" defTabSz="1203273"/>
            <a:r>
              <a:rPr lang="en-US" sz="36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0000CC"/>
                </a:solidFill>
                <a:latin typeface="Times New Roman" panose="02020603050405020304" pitchFamily="18" charset="0"/>
                <a:cs typeface="Times New Roman" panose="02020603050405020304" pitchFamily="18" charset="0"/>
              </a:rPr>
              <a:t>ắt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em</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347122" y="2864900"/>
            <a:ext cx="2514600" cy="676253"/>
          </a:xfrm>
          <a:prstGeom prst="rect">
            <a:avLst/>
          </a:prstGeom>
        </p:spPr>
        <p:txBody>
          <a:bodyPr wrap="square" lIns="120350" tIns="60176" rIns="120350" bIns="60176">
            <a:spAutoFit/>
          </a:bodyPr>
          <a:lstStyle/>
          <a:p>
            <a:pPr algn="just" defTabSz="1203273"/>
            <a:r>
              <a:rPr lang="en-US" sz="3600" b="1" i="1" dirty="0" err="1">
                <a:solidFill>
                  <a:srgbClr val="0000FF"/>
                </a:solidFill>
                <a:latin typeface="Times New Roman" panose="02020603050405020304" pitchFamily="18" charset="0"/>
                <a:cs typeface="Times New Roman" panose="02020603050405020304" pitchFamily="18" charset="0"/>
              </a:rPr>
              <a:t>thắm</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ãi</a:t>
            </a:r>
            <a:r>
              <a:rPr lang="en-US" sz="3600" b="1" i="1" dirty="0">
                <a:solidFill>
                  <a:srgbClr val="0000FF"/>
                </a:solidFill>
                <a:latin typeface="Times New Roman" panose="02020603050405020304" pitchFamily="18" charset="0"/>
                <a:cs typeface="Times New Roman" panose="02020603050405020304" pitchFamily="18" charset="0"/>
              </a:rPr>
              <a:t>,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556921" y="2873692"/>
            <a:ext cx="1904999" cy="676253"/>
          </a:xfrm>
          <a:prstGeom prst="rect">
            <a:avLst/>
          </a:prstGeom>
        </p:spPr>
        <p:txBody>
          <a:bodyPr wrap="square" lIns="120350" tIns="60176" rIns="120350" bIns="60176">
            <a:spAutoFit/>
          </a:bodyPr>
          <a:lstStyle/>
          <a:p>
            <a:pPr algn="just" defTabSz="1203273"/>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ời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ợi</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94521" y="3678176"/>
            <a:ext cx="2857550" cy="676253"/>
          </a:xfrm>
          <a:prstGeom prst="rect">
            <a:avLst/>
          </a:prstGeom>
        </p:spPr>
        <p:txBody>
          <a:bodyPr wrap="square" lIns="120350" tIns="60176" rIns="120350" bIns="60176">
            <a:spAutoFit/>
          </a:bodyPr>
          <a:lstStyle/>
          <a:p>
            <a:pPr algn="just" defTabSz="1203273"/>
            <a:r>
              <a:rPr lang="en-US" sz="3600" b="1" i="1" dirty="0" err="1">
                <a:solidFill>
                  <a:srgbClr val="0000CC"/>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ênh</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mông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452069" y="3678176"/>
            <a:ext cx="1904999" cy="676253"/>
          </a:xfrm>
          <a:prstGeom prst="rect">
            <a:avLst/>
          </a:prstGeom>
        </p:spPr>
        <p:txBody>
          <a:bodyPr wrap="square" lIns="120350" tIns="60176" rIns="120350" bIns="60176">
            <a:spAutoFit/>
          </a:bodyPr>
          <a:lstStyle/>
          <a:p>
            <a:pPr algn="just" defTabSz="1203273"/>
            <a:r>
              <a:rPr lang="en-US" sz="3600" b="1" i="1" dirty="0" err="1">
                <a:solidFill>
                  <a:srgbClr val="0000CC"/>
                </a:solidFill>
                <a:latin typeface="Times New Roman" panose="02020603050405020304" pitchFamily="18" charset="0"/>
                <a:cs typeface="Times New Roman" panose="02020603050405020304" pitchFamily="18" charset="0"/>
              </a:rPr>
              <a:t>bến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a:solidFill>
                  <a:srgbClr val="0000CC"/>
                </a:solidFill>
                <a:latin typeface="Times New Roman" panose="02020603050405020304" pitchFamily="18" charset="0"/>
                <a:cs typeface="Times New Roman" panose="02020603050405020304" pitchFamily="18" charset="0"/>
              </a:rPr>
              <a:t>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 Box 14"/>
          <p:cNvSpPr txBox="1">
            <a:spLocks noChangeArrowheads="1"/>
          </p:cNvSpPr>
          <p:nvPr/>
        </p:nvSpPr>
        <p:spPr bwMode="auto">
          <a:xfrm>
            <a:off x="4688395" y="1183189"/>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583" tIns="70830" rIns="141583" bIns="7083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03273"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a:t>
            </a:r>
          </a:p>
        </p:txBody>
      </p:sp>
      <p:sp>
        <p:nvSpPr>
          <p:cNvPr id="2" name="Rectangle 1"/>
          <p:cNvSpPr/>
          <p:nvPr/>
        </p:nvSpPr>
        <p:spPr>
          <a:xfrm>
            <a:off x="365919" y="5018934"/>
            <a:ext cx="5783597" cy="2768406"/>
          </a:xfrm>
          <a:prstGeom prst="rect">
            <a:avLst/>
          </a:prstGeom>
        </p:spPr>
        <p:txBody>
          <a:bodyPr wrap="square" lIns="120350" tIns="60176" rIns="120350" bIns="60176">
            <a:spAutoFit/>
          </a:bodyPr>
          <a:lstStyle/>
          <a:p>
            <a:pPr algn="just" defTabSz="1203273"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 đã qua </a:t>
            </a: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tuổi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Đoàn</a:t>
            </a:r>
          </a:p>
          <a:p>
            <a:pPr algn="just" defTabSz="1203273"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hôm nay </a:t>
            </a: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Đội</a:t>
            </a:r>
          </a:p>
          <a:p>
            <a:pPr algn="just" defTabSz="1203273"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 khăn đỏ </a:t>
            </a: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dắt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p>
          <a:p>
            <a:pPr algn="just" defTabSz="1203273" eaLnBrk="1" fontAlgn="auto" hangingPunct="1">
              <a:spcBef>
                <a:spcPts val="0"/>
              </a:spcBef>
              <a:spcAft>
                <a:spcPts val="0"/>
              </a:spcAft>
              <a:defRPr/>
            </a:pP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Bước</a:t>
            </a:r>
            <a:r>
              <a:rPr lang="en-US"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thời thơ dại.</a:t>
            </a:r>
            <a:endPar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44B4CFAB-1744-4EE1-8A50-B5EEA7883034}"/>
              </a:ext>
            </a:extLst>
          </p:cNvPr>
          <p:cNvCxnSpPr>
            <a:cxnSpLocks/>
          </p:cNvCxnSpPr>
          <p:nvPr/>
        </p:nvCxnSpPr>
        <p:spPr>
          <a:xfrm flipH="1">
            <a:off x="3032919" y="51431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44B4CFAB-1744-4EE1-8A50-B5EEA7883034}"/>
              </a:ext>
            </a:extLst>
          </p:cNvPr>
          <p:cNvCxnSpPr>
            <a:cxnSpLocks/>
          </p:cNvCxnSpPr>
          <p:nvPr/>
        </p:nvCxnSpPr>
        <p:spPr>
          <a:xfrm flipH="1">
            <a:off x="5471319" y="52193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44B4CFAB-1744-4EE1-8A50-B5EEA7883034}"/>
              </a:ext>
            </a:extLst>
          </p:cNvPr>
          <p:cNvCxnSpPr>
            <a:cxnSpLocks/>
          </p:cNvCxnSpPr>
          <p:nvPr/>
        </p:nvCxnSpPr>
        <p:spPr>
          <a:xfrm flipH="1">
            <a:off x="3413919" y="5792877"/>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44B4CFAB-1744-4EE1-8A50-B5EEA7883034}"/>
              </a:ext>
            </a:extLst>
          </p:cNvPr>
          <p:cNvCxnSpPr>
            <a:cxnSpLocks/>
          </p:cNvCxnSpPr>
          <p:nvPr/>
        </p:nvCxnSpPr>
        <p:spPr>
          <a:xfrm flipH="1">
            <a:off x="5395119" y="583917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44B4CFAB-1744-4EE1-8A50-B5EEA7883034}"/>
              </a:ext>
            </a:extLst>
          </p:cNvPr>
          <p:cNvCxnSpPr>
            <a:cxnSpLocks/>
          </p:cNvCxnSpPr>
          <p:nvPr/>
        </p:nvCxnSpPr>
        <p:spPr>
          <a:xfrm flipH="1">
            <a:off x="3566319" y="64385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4B4CFAB-1744-4EE1-8A50-B5EEA7883034}"/>
              </a:ext>
            </a:extLst>
          </p:cNvPr>
          <p:cNvCxnSpPr>
            <a:cxnSpLocks/>
          </p:cNvCxnSpPr>
          <p:nvPr/>
        </p:nvCxnSpPr>
        <p:spPr>
          <a:xfrm flipH="1">
            <a:off x="5395119" y="642782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44B4CFAB-1744-4EE1-8A50-B5EEA7883034}"/>
              </a:ext>
            </a:extLst>
          </p:cNvPr>
          <p:cNvCxnSpPr>
            <a:cxnSpLocks/>
          </p:cNvCxnSpPr>
          <p:nvPr/>
        </p:nvCxnSpPr>
        <p:spPr>
          <a:xfrm flipH="1">
            <a:off x="3812844" y="7067391"/>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4B4CFAB-1744-4EE1-8A50-B5EEA7883034}"/>
              </a:ext>
            </a:extLst>
          </p:cNvPr>
          <p:cNvCxnSpPr>
            <a:cxnSpLocks/>
          </p:cNvCxnSpPr>
          <p:nvPr/>
        </p:nvCxnSpPr>
        <p:spPr>
          <a:xfrm flipH="1">
            <a:off x="5755658"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44B4CFAB-1744-4EE1-8A50-B5EEA7883034}"/>
              </a:ext>
            </a:extLst>
          </p:cNvPr>
          <p:cNvCxnSpPr>
            <a:cxnSpLocks/>
          </p:cNvCxnSpPr>
          <p:nvPr/>
        </p:nvCxnSpPr>
        <p:spPr>
          <a:xfrm flipH="1">
            <a:off x="5938841"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5691599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down)">
                                      <p:cBhvr>
                                        <p:cTn id="46" dur="500"/>
                                        <p:tgtEl>
                                          <p:spTgt spid="39"/>
                                        </p:tgtEl>
                                      </p:cBhvr>
                                    </p:animEffect>
                                  </p:childTnLst>
                                </p:cTn>
                              </p:par>
                              <p:par>
                                <p:cTn id="47" presetID="22" presetClass="entr" presetSubtype="4"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down)">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down)">
                                      <p:cBhvr>
                                        <p:cTn id="54" dur="500"/>
                                        <p:tgtEl>
                                          <p:spTgt spid="41"/>
                                        </p:tgtEl>
                                      </p:cBhvr>
                                    </p:animEffect>
                                  </p:childTnLst>
                                </p:cTn>
                              </p:par>
                              <p:par>
                                <p:cTn id="55" presetID="2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down)">
                                      <p:cBhvr>
                                        <p:cTn id="57" dur="500"/>
                                        <p:tgtEl>
                                          <p:spTgt spid="43"/>
                                        </p:tgtEl>
                                      </p:cBhvr>
                                    </p:animEffect>
                                  </p:childTnLst>
                                </p:cTn>
                              </p:par>
                              <p:par>
                                <p:cTn id="58" presetID="22" presetClass="entr" presetSubtype="4"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down)">
                                      <p:cBhvr>
                                        <p:cTn id="60" dur="500"/>
                                        <p:tgtEl>
                                          <p:spTgt spid="44"/>
                                        </p:tgtEl>
                                      </p:cBhvr>
                                    </p:animEffect>
                                  </p:childTnLst>
                                </p:cTn>
                              </p:par>
                              <p:par>
                                <p:cTn id="61" presetID="22" presetClass="entr" presetSubtype="4"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down)">
                                      <p:cBhvr>
                                        <p:cTn id="63" dur="500"/>
                                        <p:tgtEl>
                                          <p:spTgt spid="45"/>
                                        </p:tgtEl>
                                      </p:cBhvr>
                                    </p:animEffect>
                                  </p:childTnLst>
                                </p:cTn>
                              </p:par>
                              <p:par>
                                <p:cTn id="64" presetID="22" presetClass="entr" presetSubtype="4"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34" grpId="0"/>
      <p:bldP spid="35" grpId="0"/>
      <p:bldP spid="3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276638" cy="9144000"/>
          </a:xfrm>
          <a:prstGeom prst="rect">
            <a:avLst/>
          </a:prstGeom>
        </p:spPr>
      </p:pic>
      <p:pic>
        <p:nvPicPr>
          <p:cNvPr id="6" name="图片 3" descr="图片包含 室内, 物体&#10;&#10;描述已自动生成">
            <a:extLst>
              <a:ext uri="{FF2B5EF4-FFF2-40B4-BE49-F238E27FC236}">
                <a16:creationId xmlns:a16="http://schemas.microsoft.com/office/drawing/2014/main" id="{EFB04299-E6E5-47FE-9CAC-695675502C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4063" y="-508773"/>
            <a:ext cx="13481053" cy="9526097"/>
          </a:xfrm>
          <a:prstGeom prst="rect">
            <a:avLst/>
          </a:prstGeom>
        </p:spPr>
      </p:pic>
      <p:pic>
        <p:nvPicPr>
          <p:cNvPr id="8" name="PA_图片 3">
            <a:extLst>
              <a:ext uri="{FF2B5EF4-FFF2-40B4-BE49-F238E27FC236}">
                <a16:creationId xmlns:a16="http://schemas.microsoft.com/office/drawing/2014/main" id="{1FBE2092-68F5-4DE8-B92A-154989D8F29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034040" y="3981293"/>
            <a:ext cx="6143400" cy="6135611"/>
          </a:xfrm>
          <a:prstGeom prst="rect">
            <a:avLst/>
          </a:prstGeom>
        </p:spPr>
      </p:pic>
      <p:sp>
        <p:nvSpPr>
          <p:cNvPr id="10" name="TextBox 9">
            <a:extLst>
              <a:ext uri="{FF2B5EF4-FFF2-40B4-BE49-F238E27FC236}">
                <a16:creationId xmlns:a16="http://schemas.microsoft.com/office/drawing/2014/main" id="{A8A0C0C5-6F70-4097-8D5D-8996EFEB86EC}"/>
              </a:ext>
            </a:extLst>
          </p:cNvPr>
          <p:cNvSpPr txBox="1"/>
          <p:nvPr/>
        </p:nvSpPr>
        <p:spPr>
          <a:xfrm>
            <a:off x="3737929" y="1896468"/>
            <a:ext cx="8653321" cy="3077765"/>
          </a:xfrm>
          <a:prstGeom prst="rect">
            <a:avLst/>
          </a:prstGeom>
          <a:noFill/>
        </p:spPr>
        <p:txBody>
          <a:bodyPr wrap="square" lIns="120558" tIns="60280" rIns="120558" bIns="60280">
            <a:spAutoFit/>
          </a:bodyPr>
          <a:lstStyle/>
          <a:p>
            <a:pPr algn="ctr" defTabSz="1205372" eaLnBrk="1" fontAlgn="auto" hangingPunct="1">
              <a:spcBef>
                <a:spcPts val="0"/>
              </a:spcBef>
              <a:spcAft>
                <a:spcPts val="0"/>
              </a:spcAft>
              <a:buClr>
                <a:srgbClr val="000000"/>
              </a:buClr>
              <a:defRPr/>
            </a:pP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bài</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Ngày</a:t>
            </a:r>
            <a:r>
              <a:rPr lang="en-US" sz="64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64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vào</a:t>
            </a:r>
            <a:r>
              <a:rPr lang="en-US" sz="64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b="1" kern="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Đội</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từ</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nào</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chưa</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hiểu</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6400"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nghĩa</a:t>
            </a:r>
            <a:r>
              <a:rPr lang="en-US"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64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76123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55" name="Straight Connector 2054">
            <a:extLst>
              <a:ext uri="{FF2B5EF4-FFF2-40B4-BE49-F238E27FC236}">
                <a16:creationId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8319" y="636999"/>
            <a:ext cx="0" cy="48768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57" name="Rectangle 2056">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04845" y="6178061"/>
            <a:ext cx="15271087" cy="2459008"/>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lIns="120654" tIns="60328" rIns="120654" bIns="60328" rtlCol="0" anchor="ctr"/>
          <a:lstStyle/>
          <a:p>
            <a:pPr algn="ctr" defTabSz="1206340" eaLnBrk="1" fontAlgn="auto" hangingPunct="1">
              <a:spcBef>
                <a:spcPts val="0"/>
              </a:spcBef>
              <a:spcAft>
                <a:spcPts val="0"/>
              </a:spcAft>
            </a:pPr>
            <a:endParaRPr lang="en-US">
              <a:solidFill>
                <a:prstClr val="white"/>
              </a:solidFill>
            </a:endParaRPr>
          </a:p>
        </p:txBody>
      </p:sp>
      <p:sp>
        <p:nvSpPr>
          <p:cNvPr id="8" name="TextBox 7">
            <a:extLst>
              <a:ext uri="{FF2B5EF4-FFF2-40B4-BE49-F238E27FC236}">
                <a16:creationId xmlns:a16="http://schemas.microsoft.com/office/drawing/2014/main" id="{190CF665-C3F0-4FD9-823E-1E63FD18B603}"/>
              </a:ext>
            </a:extLst>
          </p:cNvPr>
          <p:cNvSpPr txBox="1"/>
          <p:nvPr/>
        </p:nvSpPr>
        <p:spPr>
          <a:xfrm>
            <a:off x="427263" y="6422679"/>
            <a:ext cx="15422115" cy="1240596"/>
          </a:xfrm>
          <a:prstGeom prst="rect">
            <a:avLst/>
          </a:prstGeom>
        </p:spPr>
        <p:txBody>
          <a:bodyPr vert="horz" lIns="120654" tIns="60328" rIns="120654" bIns="60328" rtlCol="0" anchor="b">
            <a:normAutofit/>
          </a:bodyPr>
          <a:lstStyle/>
          <a:p>
            <a:pPr algn="ctr" defTabSz="1206340" eaLnBrk="1" fontAlgn="auto" hangingPunct="1">
              <a:lnSpc>
                <a:spcPct val="90000"/>
              </a:lnSpc>
              <a:spcAft>
                <a:spcPts val="801"/>
              </a:spcAft>
            </a:pP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Đoàn</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chỉ</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Đoàn</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Thanh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niên</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cộng</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sản</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Hồ</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53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Chí</a:t>
            </a:r>
            <a:r>
              <a:rPr lang="en-US" sz="53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Minh</a:t>
            </a:r>
          </a:p>
        </p:txBody>
      </p:sp>
      <p:pic>
        <p:nvPicPr>
          <p:cNvPr id="3" name="Picture 4" descr="Đoàn TNCS Hồ Chí Minh thành lập năm nào? - VnExpress">
            <a:extLst>
              <a:ext uri="{FF2B5EF4-FFF2-40B4-BE49-F238E27FC236}">
                <a16:creationId xmlns:a16="http://schemas.microsoft.com/office/drawing/2014/main" id="{1A73D29C-5EFA-4ADD-B3A8-EF12131820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7376" y="656609"/>
            <a:ext cx="7283791" cy="48375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Ý nghĩa, lịch sử ra đời Ngày thành lập Đoàn TNCS Hồ Chí Minh 26/3">
            <a:extLst>
              <a:ext uri="{FF2B5EF4-FFF2-40B4-BE49-F238E27FC236}">
                <a16:creationId xmlns:a16="http://schemas.microsoft.com/office/drawing/2014/main" id="{B15215AA-5AB0-4CB8-A14B-A19C1593531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65699" y="738448"/>
            <a:ext cx="7283791" cy="4673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31220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BB7C0E06-6EE7-4DC1-8358-E6A2581DF3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6" y="0"/>
            <a:ext cx="16272569"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0766" tIns="60384" rIns="120766" bIns="60384"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endParaRPr lang="en-US">
              <a:solidFill>
                <a:prstClr val="white"/>
              </a:solidFill>
            </a:endParaRPr>
          </a:p>
        </p:txBody>
      </p:sp>
      <p:pic>
        <p:nvPicPr>
          <p:cNvPr id="3076" name="Picture 4" descr="Đại hội Liên Đội Trường THCS Đinh Bộ Lĩnh năm 2017 - 2018">
            <a:extLst>
              <a:ext uri="{FF2B5EF4-FFF2-40B4-BE49-F238E27FC236}">
                <a16:creationId xmlns:a16="http://schemas.microsoft.com/office/drawing/2014/main" id="{E78B58B9-3310-437B-B660-102039584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 r="-2" b="-2"/>
          <a:stretch/>
        </p:blipFill>
        <p:spPr bwMode="auto">
          <a:xfrm>
            <a:off x="495001" y="1896751"/>
            <a:ext cx="6562448" cy="704034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iết đơn xin vào Đội - Tập làm văn lớp 3 (16 mẫu)">
            <a:extLst>
              <a:ext uri="{FF2B5EF4-FFF2-40B4-BE49-F238E27FC236}">
                <a16:creationId xmlns:a16="http://schemas.microsoft.com/office/drawing/2014/main" id="{CDD0954F-5D81-4220-BFD9-D06B99BCCC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06" r="41750" b="2"/>
          <a:stretch/>
        </p:blipFill>
        <p:spPr bwMode="auto">
          <a:xfrm>
            <a:off x="8373467" y="1896751"/>
            <a:ext cx="6585327" cy="70403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C72B56-0397-4CD6-B8FD-940442007F98}"/>
              </a:ext>
            </a:extLst>
          </p:cNvPr>
          <p:cNvSpPr txBox="1"/>
          <p:nvPr/>
        </p:nvSpPr>
        <p:spPr>
          <a:xfrm>
            <a:off x="899319" y="504883"/>
            <a:ext cx="14859000" cy="860611"/>
          </a:xfrm>
          <a:prstGeom prst="rect">
            <a:avLst/>
          </a:prstGeom>
          <a:noFill/>
        </p:spPr>
        <p:txBody>
          <a:bodyPr wrap="square" lIns="120766" tIns="60384" rIns="120766" bIns="60384" rtlCol="0">
            <a:spAutoFit/>
          </a:bodyPr>
          <a:lstStyle/>
          <a:p>
            <a:pPr algn="ctr" defTabSz="1207473" eaLnBrk="1" fontAlgn="auto" hangingPunct="1">
              <a:spcBef>
                <a:spcPts val="0"/>
              </a:spcBef>
              <a:spcAft>
                <a:spcPts val="0"/>
              </a:spcAft>
            </a:pP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Thiếu</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niên</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Tiền</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phong</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Minh</a:t>
            </a:r>
          </a:p>
        </p:txBody>
      </p:sp>
    </p:spTree>
    <p:extLst>
      <p:ext uri="{BB962C8B-B14F-4D97-AF65-F5344CB8AC3E}">
        <p14:creationId xmlns:p14="http://schemas.microsoft.com/office/powerpoint/2010/main" val="150306318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Khao khát Chúa sẽ tìm thấy Ngài | ngọn lửa nhỏ">
            <a:extLst>
              <a:ext uri="{FF2B5EF4-FFF2-40B4-BE49-F238E27FC236}">
                <a16:creationId xmlns:a16="http://schemas.microsoft.com/office/drawing/2014/main" id="{BF20B738-7E20-413A-9037-EA22E39A3A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13"/>
            <a:ext cx="16276611" cy="91439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F210DFC-CCF1-430A-A84C-EA894DE9D779}"/>
              </a:ext>
            </a:extLst>
          </p:cNvPr>
          <p:cNvSpPr/>
          <p:nvPr/>
        </p:nvSpPr>
        <p:spPr>
          <a:xfrm>
            <a:off x="0" y="0"/>
            <a:ext cx="15233889" cy="1244600"/>
          </a:xfrm>
          <a:prstGeom prst="ellipse">
            <a:avLst/>
          </a:prstGeom>
          <a:noFill/>
          <a:ln w="174625" cmpd="thinThick">
            <a:noFill/>
          </a:ln>
        </p:spPr>
        <p:style>
          <a:lnRef idx="2">
            <a:schemeClr val="accent1">
              <a:shade val="50000"/>
            </a:schemeClr>
          </a:lnRef>
          <a:fillRef idx="1">
            <a:schemeClr val="accent1"/>
          </a:fillRef>
          <a:effectRef idx="0">
            <a:schemeClr val="accent1"/>
          </a:effectRef>
          <a:fontRef idx="minor">
            <a:schemeClr val="lt1"/>
          </a:fontRef>
        </p:style>
        <p:txBody>
          <a:bodyPr vert="horz" lIns="120894" tIns="60448" rIns="120894" bIns="60448" rtlCol="0" anchor="ctr">
            <a:noAutofit/>
          </a:bodyPr>
          <a:lstStyle/>
          <a:p>
            <a:pPr algn="ctr" defTabSz="1208768" eaLnBrk="1" fontAlgn="auto" hangingPunct="1">
              <a:lnSpc>
                <a:spcPct val="90000"/>
              </a:lnSpc>
              <a:spcAft>
                <a:spcPts val="801"/>
              </a:spcAft>
            </a:pPr>
            <a:r>
              <a:rPr lang="en-US" sz="5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Khao </a:t>
            </a:r>
            <a:r>
              <a:rPr lang="en-US" sz="53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khát</a:t>
            </a:r>
            <a:r>
              <a:rPr lang="en-US" sz="5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300" b="1" dirty="0" err="1">
                <a:solidFill>
                  <a:srgbClr val="262626"/>
                </a:solidFill>
                <a:latin typeface="Arial-Rounded" panose="020B0500000000000000" pitchFamily="34" charset="0"/>
                <a:ea typeface="Arial-Rounded" panose="020B0500000000000000" pitchFamily="34" charset="0"/>
                <a:cs typeface="Arial-Rounded" panose="020B0500000000000000" pitchFamily="34" charset="0"/>
              </a:rPr>
              <a:t>mong</a:t>
            </a:r>
            <a:r>
              <a:rPr lang="en-US" sz="5300" b="1" dirty="0">
                <a:solidFill>
                  <a:srgbClr val="262626"/>
                </a:solidFill>
                <a:latin typeface="Arial-Rounded" panose="020B0500000000000000" pitchFamily="34" charset="0"/>
                <a:ea typeface="Arial-Rounded" panose="020B0500000000000000" pitchFamily="34" charset="0"/>
                <a:cs typeface="Arial-Rounded" panose="020B0500000000000000" pitchFamily="34" charset="0"/>
              </a:rPr>
              <a:t> </a:t>
            </a:r>
            <a:r>
              <a:rPr lang="en-US" sz="5300" b="1" dirty="0" err="1">
                <a:solidFill>
                  <a:srgbClr val="262626"/>
                </a:solidFill>
                <a:latin typeface="Arial-Rounded" panose="020B0500000000000000" pitchFamily="34" charset="0"/>
                <a:ea typeface="Arial-Rounded" panose="020B0500000000000000" pitchFamily="34" charset="0"/>
                <a:cs typeface="Arial-Rounded" panose="020B0500000000000000" pitchFamily="34" charset="0"/>
              </a:rPr>
              <a:t>muốn</a:t>
            </a:r>
            <a:r>
              <a:rPr lang="en-US" sz="5300" b="1" dirty="0">
                <a:solidFill>
                  <a:srgbClr val="262626"/>
                </a:solidFill>
                <a:latin typeface="Arial-Rounded" panose="020B0500000000000000" pitchFamily="34" charset="0"/>
                <a:ea typeface="Arial-Rounded" panose="020B0500000000000000" pitchFamily="34" charset="0"/>
                <a:cs typeface="Arial-Rounded" panose="020B0500000000000000" pitchFamily="34" charset="0"/>
              </a:rPr>
              <a:t> </a:t>
            </a:r>
            <a:r>
              <a:rPr lang="en-US" sz="5300" b="1" dirty="0" err="1">
                <a:solidFill>
                  <a:srgbClr val="262626"/>
                </a:solidFill>
                <a:latin typeface="Arial-Rounded" panose="020B0500000000000000" pitchFamily="34" charset="0"/>
                <a:ea typeface="Arial-Rounded" panose="020B0500000000000000" pitchFamily="34" charset="0"/>
                <a:cs typeface="Arial-Rounded" panose="020B0500000000000000" pitchFamily="34" charset="0"/>
              </a:rPr>
              <a:t>tha</a:t>
            </a:r>
            <a:r>
              <a:rPr lang="en-US" sz="5300" b="1" dirty="0">
                <a:solidFill>
                  <a:srgbClr val="262626"/>
                </a:solidFill>
                <a:latin typeface="Arial-Rounded" panose="020B0500000000000000" pitchFamily="34" charset="0"/>
                <a:ea typeface="Arial-Rounded" panose="020B0500000000000000" pitchFamily="34" charset="0"/>
                <a:cs typeface="Arial-Rounded" panose="020B0500000000000000" pitchFamily="34" charset="0"/>
              </a:rPr>
              <a:t> </a:t>
            </a:r>
            <a:r>
              <a:rPr lang="en-US" sz="5300" b="1" dirty="0" err="1">
                <a:solidFill>
                  <a:srgbClr val="262626"/>
                </a:solidFill>
                <a:latin typeface="Arial-Rounded" panose="020B0500000000000000" pitchFamily="34" charset="0"/>
                <a:ea typeface="Arial-Rounded" panose="020B0500000000000000" pitchFamily="34" charset="0"/>
                <a:cs typeface="Arial-Rounded" panose="020B0500000000000000" pitchFamily="34" charset="0"/>
              </a:rPr>
              <a:t>thiết</a:t>
            </a:r>
            <a:endParaRPr lang="en-US" sz="5300" b="1" dirty="0">
              <a:solidFill>
                <a:srgbClr val="26262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883149"/>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6276638" cy="9144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0392" eaLnBrk="1" fontAlgn="auto" hangingPunct="1">
                <a:spcBef>
                  <a:spcPts val="0"/>
                </a:spcBef>
                <a:spcAft>
                  <a:spcPts val="0"/>
                </a:spcAft>
                <a:defRPr/>
              </a:pPr>
              <a:endParaRPr lang="zh-CN" altLang="en-US">
                <a:solidFill>
                  <a:prstClr val="white"/>
                </a:solidFill>
              </a:endParaRPr>
            </a:p>
          </p:txBody>
        </p:sp>
      </p:grpSp>
      <p:pic>
        <p:nvPicPr>
          <p:cNvPr id="4" name="Picture 3">
            <a:extLst>
              <a:ext uri="{FF2B5EF4-FFF2-40B4-BE49-F238E27FC236}">
                <a16:creationId xmlns:a16="http://schemas.microsoft.com/office/drawing/2014/main" id="{55B7D040-E39F-403C-BE24-D8DAD619B531}"/>
              </a:ext>
            </a:extLst>
          </p:cNvPr>
          <p:cNvPicPr>
            <a:picLocks noChangeAspect="1"/>
          </p:cNvPicPr>
          <p:nvPr/>
        </p:nvPicPr>
        <p:blipFill>
          <a:blip r:embed="rId4"/>
          <a:stretch>
            <a:fillRect/>
          </a:stretch>
        </p:blipFill>
        <p:spPr>
          <a:xfrm>
            <a:off x="3694893" y="0"/>
            <a:ext cx="9522658" cy="1942760"/>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903985" y="1828463"/>
            <a:ext cx="6752262" cy="7509748"/>
          </a:xfrm>
          <a:prstGeom prst="rect">
            <a:avLst/>
          </a:prstGeom>
          <a:noFill/>
        </p:spPr>
        <p:txBody>
          <a:bodyPr wrap="square" lIns="121054" tIns="60528" rIns="121054" bIns="60528" rtlCol="0">
            <a:spAutoFit/>
          </a:bodyPr>
          <a:lstStyle/>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Chị đã qua tuổi Đoàn</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hôm nay vào Đội</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 khăn đỏ dắt em</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 qua thời thơ dại.</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 khăn tuổi thiếu niên</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 đời tươi thắm mãi</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lời ru vời vợi</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Chẳng bao giờ cách xa.</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Này</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mở</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cửa</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ra</a:t>
            </a:r>
          </a:p>
          <a:p>
            <a:pPr defTabSz="1210392" eaLnBrk="1" fontAlgn="auto" hangingPunct="1">
              <a:spcBef>
                <a:spcPts val="0"/>
              </a:spcBef>
              <a:spcAft>
                <a:spcPts val="0"/>
              </a:spcAf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vẫn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đợi</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buồm</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gọi</a:t>
            </a: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sông</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defTabSz="1210392" eaLnBrk="1" fontAlgn="auto" hangingPunct="1">
              <a:spcBef>
                <a:spcPts val="0"/>
              </a:spcBef>
              <a:spcAft>
                <a:spcPts val="0"/>
              </a:spcAft>
              <a:defRPr/>
            </a:pP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9693318-ABD9-4919-8935-F21318FBDEFC}"/>
              </a:ext>
            </a:extLst>
          </p:cNvPr>
          <p:cNvSpPr txBox="1"/>
          <p:nvPr/>
        </p:nvSpPr>
        <p:spPr>
          <a:xfrm>
            <a:off x="10632678" y="1669800"/>
            <a:ext cx="5810391" cy="5047536"/>
          </a:xfrm>
          <a:prstGeom prst="rect">
            <a:avLst/>
          </a:prstGeom>
          <a:noFill/>
        </p:spPr>
        <p:txBody>
          <a:bodyPr wrap="square" lIns="121054" tIns="60528" rIns="121054" bIns="60528" rtlCol="0">
            <a:spAutoFit/>
          </a:bodyPr>
          <a:lstStyle/>
          <a:p>
            <a:pPr defTabSz="1210392" eaLnBrk="1" fontAlgn="auto" hangingPunct="1">
              <a:spcBef>
                <a:spcPts val="0"/>
              </a:spcBef>
              <a:spcAft>
                <a:spcPts val="0"/>
              </a:spcAf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vườn trưa mênh mông</a:t>
            </a:r>
          </a:p>
          <a:p>
            <a:pPr defTabSz="1210392" eaLnBrk="1" fontAlgn="auto" hangingPunct="1">
              <a:spcBef>
                <a:spcPts val="0"/>
              </a:spcBef>
              <a:spcAft>
                <a:spcPts val="0"/>
              </a:spcAf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Bướm bay như lời hát</a:t>
            </a:r>
          </a:p>
          <a:p>
            <a:pPr defTabSz="1210392" eaLnBrk="1" fontAlgn="auto" hangingPunct="1">
              <a:spcBef>
                <a:spcPts val="0"/>
              </a:spcBef>
              <a:spcAft>
                <a:spcPts val="0"/>
              </a:spcAf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tàu là đất nước</a:t>
            </a:r>
          </a:p>
          <a:p>
            <a:pPr defTabSz="1210392" eaLnBrk="1" fontAlgn="auto" hangingPunct="1">
              <a:spcBef>
                <a:spcPts val="0"/>
              </a:spcBef>
              <a:spcAft>
                <a:spcPts val="0"/>
              </a:spcAft>
              <a:defRPr/>
            </a:pP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Đưa ta tới bến xa.</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ngày chị đi qua</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ngày em đang tới</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Khao khát lại bắt đầu</a:t>
            </a:r>
          </a:p>
          <a:p>
            <a:pP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màu khăn đỏ chói.</a:t>
            </a:r>
          </a:p>
          <a:p>
            <a:pPr algn="r" defTabSz="1210392" eaLnBrk="1" fontAlgn="auto" hangingPunct="1">
              <a:spcBef>
                <a:spcPts val="0"/>
              </a:spcBef>
              <a:spcAft>
                <a:spcPts val="0"/>
              </a:spcAf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993F2635-A994-44CC-A9F3-DF96844BF286}"/>
              </a:ext>
            </a:extLst>
          </p:cNvPr>
          <p:cNvPicPr>
            <a:picLocks noChangeAspect="1"/>
          </p:cNvPicPr>
          <p:nvPr/>
        </p:nvPicPr>
        <p:blipFill>
          <a:blip r:embed="rId5"/>
          <a:stretch>
            <a:fillRect/>
          </a:stretch>
        </p:blipFill>
        <p:spPr>
          <a:xfrm>
            <a:off x="5892559" y="1405467"/>
            <a:ext cx="4571391" cy="5029540"/>
          </a:xfrm>
          <a:prstGeom prst="rect">
            <a:avLst/>
          </a:prstGeom>
        </p:spPr>
      </p:pic>
      <p:sp>
        <p:nvSpPr>
          <p:cNvPr id="13" name="Teardrop 12">
            <a:extLst>
              <a:ext uri="{FF2B5EF4-FFF2-40B4-BE49-F238E27FC236}">
                <a16:creationId xmlns:a16="http://schemas.microsoft.com/office/drawing/2014/main" id="{2A7C5F89-6188-41E1-B0E0-616FCD6EC6D1}"/>
              </a:ext>
            </a:extLst>
          </p:cNvPr>
          <p:cNvSpPr/>
          <p:nvPr/>
        </p:nvSpPr>
        <p:spPr>
          <a:xfrm>
            <a:off x="43987" y="1985123"/>
            <a:ext cx="859998" cy="694135"/>
          </a:xfrm>
          <a:prstGeom prst="teardrop">
            <a:avLst/>
          </a:prstGeom>
          <a:solidFill>
            <a:srgbClr val="F7943D"/>
          </a:solidFill>
          <a:ln w="12700" cap="flat" cmpd="sng" algn="ctr">
            <a:solidFill>
              <a:srgbClr val="F7943D"/>
            </a:solidFill>
            <a:prstDash val="solid"/>
            <a:miter lim="800000"/>
          </a:ln>
          <a:effectLst/>
        </p:spPr>
        <p:txBody>
          <a:bodyPr lIns="121054" tIns="60528" rIns="121054" bIns="60528" rtlCol="0" anchor="ctr"/>
          <a:lstStyle/>
          <a:p>
            <a:pPr algn="ctr" defTabSz="1210392" eaLnBrk="1" fontAlgn="auto" hangingPunct="1">
              <a:spcBef>
                <a:spcPts val="0"/>
              </a:spcBef>
              <a:spcAft>
                <a:spcPts val="0"/>
              </a:spcAft>
              <a:defRPr/>
            </a:pPr>
            <a:r>
              <a:rPr lang="en-US" sz="4300" b="1" dirty="0">
                <a:solidFill>
                  <a:srgbClr val="000000"/>
                </a:solidFill>
                <a:latin typeface="Arial"/>
                <a:cs typeface="Arial"/>
                <a:sym typeface="Arial"/>
              </a:rPr>
              <a:t>1</a:t>
            </a:r>
          </a:p>
        </p:txBody>
      </p:sp>
      <p:sp>
        <p:nvSpPr>
          <p:cNvPr id="14" name="Teardrop 13">
            <a:extLst>
              <a:ext uri="{FF2B5EF4-FFF2-40B4-BE49-F238E27FC236}">
                <a16:creationId xmlns:a16="http://schemas.microsoft.com/office/drawing/2014/main" id="{F7852454-D44A-4E74-B2AD-C59A617B5B00}"/>
              </a:ext>
            </a:extLst>
          </p:cNvPr>
          <p:cNvSpPr/>
          <p:nvPr/>
        </p:nvSpPr>
        <p:spPr>
          <a:xfrm>
            <a:off x="43987" y="4499852"/>
            <a:ext cx="859998" cy="694135"/>
          </a:xfrm>
          <a:prstGeom prst="teardrop">
            <a:avLst/>
          </a:prstGeom>
          <a:solidFill>
            <a:srgbClr val="F7943D"/>
          </a:solidFill>
          <a:ln w="12700" cap="flat" cmpd="sng" algn="ctr">
            <a:solidFill>
              <a:srgbClr val="F7943D"/>
            </a:solidFill>
            <a:prstDash val="solid"/>
            <a:miter lim="800000"/>
          </a:ln>
          <a:effectLst/>
        </p:spPr>
        <p:txBody>
          <a:bodyPr lIns="121054" tIns="60528" rIns="121054" bIns="60528" rtlCol="0" anchor="ctr"/>
          <a:lstStyle/>
          <a:p>
            <a:pPr algn="ctr" defTabSz="1210392" eaLnBrk="1" fontAlgn="auto" hangingPunct="1">
              <a:spcBef>
                <a:spcPts val="0"/>
              </a:spcBef>
              <a:spcAft>
                <a:spcPts val="0"/>
              </a:spcAft>
              <a:defRPr/>
            </a:pPr>
            <a:r>
              <a:rPr lang="en-US" sz="4300" b="1" dirty="0">
                <a:solidFill>
                  <a:srgbClr val="000000"/>
                </a:solidFill>
                <a:latin typeface="Arial"/>
                <a:cs typeface="Arial"/>
                <a:sym typeface="Arial"/>
              </a:rPr>
              <a:t>2</a:t>
            </a:r>
          </a:p>
        </p:txBody>
      </p:sp>
      <p:sp>
        <p:nvSpPr>
          <p:cNvPr id="15" name="Teardrop 14">
            <a:extLst>
              <a:ext uri="{FF2B5EF4-FFF2-40B4-BE49-F238E27FC236}">
                <a16:creationId xmlns:a16="http://schemas.microsoft.com/office/drawing/2014/main" id="{4533DE77-9C01-4928-89C8-893A9DDFE3DB}"/>
              </a:ext>
            </a:extLst>
          </p:cNvPr>
          <p:cNvSpPr/>
          <p:nvPr/>
        </p:nvSpPr>
        <p:spPr>
          <a:xfrm>
            <a:off x="43987" y="6811970"/>
            <a:ext cx="859998" cy="694135"/>
          </a:xfrm>
          <a:prstGeom prst="teardrop">
            <a:avLst/>
          </a:prstGeom>
          <a:solidFill>
            <a:srgbClr val="F7943D"/>
          </a:solidFill>
          <a:ln w="12700" cap="flat" cmpd="sng" algn="ctr">
            <a:solidFill>
              <a:srgbClr val="F7943D"/>
            </a:solidFill>
            <a:prstDash val="solid"/>
            <a:miter lim="800000"/>
          </a:ln>
          <a:effectLst/>
        </p:spPr>
        <p:txBody>
          <a:bodyPr lIns="121054" tIns="60528" rIns="121054" bIns="60528" rtlCol="0" anchor="ctr"/>
          <a:lstStyle/>
          <a:p>
            <a:pPr algn="ctr" defTabSz="1210392" eaLnBrk="1" fontAlgn="auto" hangingPunct="1">
              <a:spcBef>
                <a:spcPts val="0"/>
              </a:spcBef>
              <a:spcAft>
                <a:spcPts val="0"/>
              </a:spcAft>
              <a:defRPr/>
            </a:pPr>
            <a:r>
              <a:rPr lang="en-US" sz="4300" b="1" dirty="0">
                <a:solidFill>
                  <a:srgbClr val="000000"/>
                </a:solidFill>
                <a:latin typeface="Arial"/>
                <a:cs typeface="Arial"/>
                <a:sym typeface="Arial"/>
              </a:rPr>
              <a:t>3</a:t>
            </a:r>
          </a:p>
        </p:txBody>
      </p:sp>
      <p:sp>
        <p:nvSpPr>
          <p:cNvPr id="16" name="Teardrop 15">
            <a:extLst>
              <a:ext uri="{FF2B5EF4-FFF2-40B4-BE49-F238E27FC236}">
                <a16:creationId xmlns:a16="http://schemas.microsoft.com/office/drawing/2014/main" id="{A698FE32-263A-4C23-98C5-92C5D5282017}"/>
              </a:ext>
            </a:extLst>
          </p:cNvPr>
          <p:cNvSpPr/>
          <p:nvPr/>
        </p:nvSpPr>
        <p:spPr>
          <a:xfrm>
            <a:off x="9801232" y="1800773"/>
            <a:ext cx="859998" cy="694135"/>
          </a:xfrm>
          <a:prstGeom prst="teardrop">
            <a:avLst/>
          </a:prstGeom>
          <a:solidFill>
            <a:srgbClr val="F7943D"/>
          </a:solidFill>
          <a:ln w="12700" cap="flat" cmpd="sng" algn="ctr">
            <a:solidFill>
              <a:srgbClr val="F7943D"/>
            </a:solidFill>
            <a:prstDash val="solid"/>
            <a:miter lim="800000"/>
          </a:ln>
          <a:effectLst/>
        </p:spPr>
        <p:txBody>
          <a:bodyPr lIns="121054" tIns="60528" rIns="121054" bIns="60528" rtlCol="0" anchor="ctr"/>
          <a:lstStyle/>
          <a:p>
            <a:pPr algn="ctr" defTabSz="1210392" eaLnBrk="1" fontAlgn="auto" hangingPunct="1">
              <a:spcBef>
                <a:spcPts val="0"/>
              </a:spcBef>
              <a:spcAft>
                <a:spcPts val="0"/>
              </a:spcAft>
              <a:defRPr/>
            </a:pPr>
            <a:r>
              <a:rPr lang="en-US" sz="4300" b="1" dirty="0">
                <a:solidFill>
                  <a:srgbClr val="000000"/>
                </a:solidFill>
                <a:latin typeface="Arial"/>
                <a:cs typeface="Arial"/>
                <a:sym typeface="Arial"/>
              </a:rPr>
              <a:t>4</a:t>
            </a:r>
          </a:p>
        </p:txBody>
      </p:sp>
      <p:sp>
        <p:nvSpPr>
          <p:cNvPr id="17" name="Teardrop 16">
            <a:extLst>
              <a:ext uri="{FF2B5EF4-FFF2-40B4-BE49-F238E27FC236}">
                <a16:creationId xmlns:a16="http://schemas.microsoft.com/office/drawing/2014/main" id="{F9B34073-1811-46FB-9B98-2476C0BA42C4}"/>
              </a:ext>
            </a:extLst>
          </p:cNvPr>
          <p:cNvSpPr/>
          <p:nvPr/>
        </p:nvSpPr>
        <p:spPr>
          <a:xfrm>
            <a:off x="9776434" y="4225004"/>
            <a:ext cx="859998" cy="694135"/>
          </a:xfrm>
          <a:prstGeom prst="teardrop">
            <a:avLst/>
          </a:prstGeom>
          <a:solidFill>
            <a:srgbClr val="F7943D"/>
          </a:solidFill>
          <a:ln w="12700" cap="flat" cmpd="sng" algn="ctr">
            <a:solidFill>
              <a:srgbClr val="F7943D"/>
            </a:solidFill>
            <a:prstDash val="solid"/>
            <a:miter lim="800000"/>
          </a:ln>
          <a:effectLst/>
        </p:spPr>
        <p:txBody>
          <a:bodyPr lIns="121054" tIns="60528" rIns="121054" bIns="60528" rtlCol="0" anchor="ctr"/>
          <a:lstStyle/>
          <a:p>
            <a:pPr algn="ctr" defTabSz="1210392" eaLnBrk="1" fontAlgn="auto" hangingPunct="1">
              <a:spcBef>
                <a:spcPts val="0"/>
              </a:spcBef>
              <a:spcAft>
                <a:spcPts val="0"/>
              </a:spcAft>
              <a:defRPr/>
            </a:pPr>
            <a:r>
              <a:rPr lang="en-US" sz="4300" b="1" dirty="0">
                <a:solidFill>
                  <a:srgbClr val="000000"/>
                </a:solidFill>
                <a:latin typeface="Arial"/>
                <a:cs typeface="Arial"/>
                <a:sym typeface="Arial"/>
              </a:rPr>
              <a:t>5</a:t>
            </a:r>
          </a:p>
        </p:txBody>
      </p:sp>
      <p:sp>
        <p:nvSpPr>
          <p:cNvPr id="19" name="TextBox 18">
            <a:extLst>
              <a:ext uri="{FF2B5EF4-FFF2-40B4-BE49-F238E27FC236}">
                <a16:creationId xmlns:a16="http://schemas.microsoft.com/office/drawing/2014/main" id="{B00D7749-942C-2426-5D86-A1F65D78BE51}"/>
              </a:ext>
            </a:extLst>
          </p:cNvPr>
          <p:cNvSpPr txBox="1"/>
          <p:nvPr/>
        </p:nvSpPr>
        <p:spPr>
          <a:xfrm>
            <a:off x="7172538" y="7443369"/>
            <a:ext cx="8794841" cy="1025921"/>
          </a:xfrm>
          <a:prstGeom prst="rect">
            <a:avLst/>
          </a:prstGeom>
          <a:noFill/>
        </p:spPr>
        <p:txBody>
          <a:bodyPr wrap="square" lIns="121054" tIns="60528" rIns="121054" bIns="60528" rtlCol="0">
            <a:spAutoFit/>
          </a:bodyPr>
          <a:lstStyle/>
          <a:p>
            <a:pPr algn="ctr" defTabSz="1210392" eaLnBrk="1" fontAlgn="auto" hangingPunct="1">
              <a:spcBef>
                <a:spcPts val="0"/>
              </a:spcBef>
              <a:spcAft>
                <a:spcPts val="0"/>
              </a:spcAft>
            </a:pPr>
            <a:r>
              <a:rPr lang="en-US" sz="5900" b="1" dirty="0">
                <a:solidFill>
                  <a:srgbClr val="00B050"/>
                </a:solidFill>
                <a:latin typeface="Times New Roman" panose="02020603050405020304" pitchFamily="18" charset="0"/>
                <a:cs typeface="Times New Roman" panose="02020603050405020304" pitchFamily="18" charset="0"/>
              </a:rPr>
              <a:t>LUYỆN ĐỌC NHÓM</a:t>
            </a:r>
          </a:p>
        </p:txBody>
      </p:sp>
    </p:spTree>
    <p:extLst>
      <p:ext uri="{BB962C8B-B14F-4D97-AF65-F5344CB8AC3E}">
        <p14:creationId xmlns:p14="http://schemas.microsoft.com/office/powerpoint/2010/main" val="1970583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par>
                                <p:cTn id="21" presetID="1" presetClass="emph" presetSubtype="2" fill="hold" nodeType="withEffect">
                                  <p:stCondLst>
                                    <p:cond delay="0"/>
                                  </p:stCondLst>
                                  <p:childTnLst>
                                    <p:animClr clrSpc="rgb" dir="cw">
                                      <p:cBhvr>
                                        <p:cTn id="22" dur="2000" fill="hold"/>
                                        <p:tgtEl>
                                          <p:spTgt spid="19">
                                            <p:txEl>
                                              <p:pRg st="0" end="0"/>
                                            </p:txEl>
                                          </p:spTgt>
                                        </p:tgtEl>
                                        <p:attrNameLst>
                                          <p:attrName>fillcolor</p:attrName>
                                        </p:attrNameLst>
                                      </p:cBhvr>
                                      <p:to>
                                        <a:schemeClr val="accent2"/>
                                      </p:to>
                                    </p:animClr>
                                    <p:set>
                                      <p:cBhvr>
                                        <p:cTn id="23" dur="2000" fill="hold"/>
                                        <p:tgtEl>
                                          <p:spTgt spid="19">
                                            <p:txEl>
                                              <p:pRg st="0" end="0"/>
                                            </p:txEl>
                                          </p:spTgt>
                                        </p:tgtEl>
                                        <p:attrNameLst>
                                          <p:attrName>fill.type</p:attrName>
                                        </p:attrNameLst>
                                      </p:cBhvr>
                                      <p:to>
                                        <p:strVal val="solid"/>
                                      </p:to>
                                    </p:set>
                                    <p:set>
                                      <p:cBhvr>
                                        <p:cTn id="24" dur="2000" fill="hold"/>
                                        <p:tgtEl>
                                          <p:spTgt spid="19">
                                            <p:txEl>
                                              <p:pRg st="0" end="0"/>
                                            </p:txEl>
                                          </p:spTgt>
                                        </p:tgtEl>
                                        <p:attrNameLst>
                                          <p:attrName>fill.on</p:attrName>
                                        </p:attrNameLst>
                                      </p:cBhvr>
                                      <p:to>
                                        <p:strVal val="true"/>
                                      </p:to>
                                    </p:set>
                                  </p:childTnLst>
                                </p:cTn>
                              </p:par>
                              <p:par>
                                <p:cTn id="25" presetID="8" presetClass="emph" presetSubtype="0" fill="hold" grpId="1" nodeType="withEffect">
                                  <p:stCondLst>
                                    <p:cond delay="0"/>
                                  </p:stCondLst>
                                  <p:childTnLst>
                                    <p:animRot by="21600000">
                                      <p:cBhvr>
                                        <p:cTn id="26" dur="2000" fill="hold"/>
                                        <p:tgtEl>
                                          <p:spTgt spid="19">
                                            <p:txEl>
                                              <p:pRg st="0" end="0"/>
                                            </p:txEl>
                                          </p:spTgt>
                                        </p:tgtEl>
                                        <p:attrNameLst>
                                          <p:attrName>r</p:attrName>
                                        </p:attrNameLst>
                                      </p:cBhvr>
                                    </p:animRot>
                                  </p:childTnLst>
                                </p:cTn>
                              </p:par>
                              <p:par>
                                <p:cTn id="27" presetID="7" presetClass="emph" presetSubtype="2" fill="hold" nodeType="withEffect">
                                  <p:stCondLst>
                                    <p:cond delay="0"/>
                                  </p:stCondLst>
                                  <p:childTnLst>
                                    <p:animClr clrSpc="rgb" dir="cw">
                                      <p:cBhvr>
                                        <p:cTn id="28" dur="2000" fill="hold"/>
                                        <p:tgtEl>
                                          <p:spTgt spid="19"/>
                                        </p:tgtEl>
                                        <p:attrNameLst>
                                          <p:attrName>stroke.color</p:attrName>
                                        </p:attrNameLst>
                                      </p:cBhvr>
                                      <p:to>
                                        <a:schemeClr val="accent2"/>
                                      </p:to>
                                    </p:animClr>
                                    <p:set>
                                      <p:cBhvr>
                                        <p:cTn id="29" dur="2000" fill="hold"/>
                                        <p:tgtEl>
                                          <p:spTgt spid="19"/>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2883076" y="2651867"/>
            <a:ext cx="11726454" cy="1217343"/>
          </a:xfrm>
          <a:prstGeom prst="rect">
            <a:avLst/>
          </a:prstGeom>
          <a:noFill/>
        </p:spPr>
        <p:txBody>
          <a:bodyPr wrap="square" lIns="121070" tIns="60536" rIns="121070" bIns="60536" rtlCol="0">
            <a:spAutoFit/>
          </a:bodyPr>
          <a:lstStyle/>
          <a:p>
            <a:pPr algn="ctr" defTabSz="1210554" eaLnBrk="1" fontAlgn="auto" hangingPunct="1">
              <a:spcBef>
                <a:spcPts val="0"/>
              </a:spcBef>
              <a:spcAft>
                <a:spcPts val="0"/>
              </a:spcAft>
            </a:pPr>
            <a:r>
              <a:rPr lang="en-US" sz="7100" b="1" dirty="0">
                <a:solidFill>
                  <a:srgbClr val="00B050"/>
                </a:solidFill>
                <a:latin typeface="Times New Roman" panose="02020603050405020304" pitchFamily="18" charset="0"/>
                <a:cs typeface="Times New Roman" panose="02020603050405020304" pitchFamily="18" charset="0"/>
              </a:rPr>
              <a:t>T H I    Đ Ọ C   N H Ó M</a:t>
            </a:r>
          </a:p>
        </p:txBody>
      </p:sp>
    </p:spTree>
    <p:extLst>
      <p:ext uri="{BB962C8B-B14F-4D97-AF65-F5344CB8AC3E}">
        <p14:creationId xmlns:p14="http://schemas.microsoft.com/office/powerpoint/2010/main" val="6240649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par>
                                <p:cTn id="11" presetID="34" presetClass="emph" presetSubtype="0" fill="hold" grpId="3"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6"/>
                                        </p:tgtEl>
                                        <p:attrNameLst>
                                          <p:attrName>ppt_x</p:attrName>
                                          <p:attrName>ppt_y</p:attrName>
                                        </p:attrNameLst>
                                      </p:cBhvr>
                                    </p:animMotion>
                                    <p:animRot by="1500000">
                                      <p:cBhvr>
                                        <p:cTn id="13" dur="125" fill="hold">
                                          <p:stCondLst>
                                            <p:cond delay="0"/>
                                          </p:stCondLst>
                                        </p:cTn>
                                        <p:tgtEl>
                                          <p:spTgt spid="36"/>
                                        </p:tgtEl>
                                        <p:attrNameLst>
                                          <p:attrName>r</p:attrName>
                                        </p:attrNameLst>
                                      </p:cBhvr>
                                    </p:animRot>
                                    <p:animRot by="-1500000">
                                      <p:cBhvr>
                                        <p:cTn id="14" dur="125" fill="hold">
                                          <p:stCondLst>
                                            <p:cond delay="125"/>
                                          </p:stCondLst>
                                        </p:cTn>
                                        <p:tgtEl>
                                          <p:spTgt spid="36"/>
                                        </p:tgtEl>
                                        <p:attrNameLst>
                                          <p:attrName>r</p:attrName>
                                        </p:attrNameLst>
                                      </p:cBhvr>
                                    </p:animRot>
                                    <p:animRot by="-1500000">
                                      <p:cBhvr>
                                        <p:cTn id="15" dur="125" fill="hold">
                                          <p:stCondLst>
                                            <p:cond delay="250"/>
                                          </p:stCondLst>
                                        </p:cTn>
                                        <p:tgtEl>
                                          <p:spTgt spid="36"/>
                                        </p:tgtEl>
                                        <p:attrNameLst>
                                          <p:attrName>r</p:attrName>
                                        </p:attrNameLst>
                                      </p:cBhvr>
                                    </p:animRot>
                                    <p:animRot by="1500000">
                                      <p:cBhvr>
                                        <p:cTn id="16" dur="125" fill="hold">
                                          <p:stCondLst>
                                            <p:cond delay="375"/>
                                          </p:stCondLst>
                                        </p:cTn>
                                        <p:tgtEl>
                                          <p:spTgt spid="36"/>
                                        </p:tgtEl>
                                        <p:attrNameLst>
                                          <p:attrName>r</p:attrName>
                                        </p:attrNameLst>
                                      </p:cBhvr>
                                    </p:animRot>
                                  </p:childTnLst>
                                </p:cTn>
                              </p:par>
                              <p:par>
                                <p:cTn id="17" presetID="6" presetClass="emph" presetSubtype="0" fill="hold" grpId="2" nodeType="withEffect">
                                  <p:stCondLst>
                                    <p:cond delay="0"/>
                                  </p:stCondLst>
                                  <p:iterate type="lt">
                                    <p:tmPct val="0"/>
                                  </p:iterate>
                                  <p:childTnLst>
                                    <p:animScale>
                                      <p:cBhvr>
                                        <p:cTn id="18" dur="2000" fill="hold"/>
                                        <p:tgtEl>
                                          <p:spTgt spid="36"/>
                                        </p:tgtEl>
                                      </p:cBhvr>
                                      <p:by x="150000" y="150000"/>
                                    </p:animScale>
                                  </p:childTnLst>
                                </p:cTn>
                              </p:par>
                              <p:par>
                                <p:cTn id="19" presetID="8" presetClass="emph" presetSubtype="0" fill="hold" grpId="1" nodeType="withEffect">
                                  <p:stCondLst>
                                    <p:cond delay="0"/>
                                  </p:stCondLst>
                                  <p:iterate type="lt">
                                    <p:tmPct val="0"/>
                                  </p:iterate>
                                  <p:childTnLst>
                                    <p:animRot by="21600000">
                                      <p:cBhvr>
                                        <p:cTn id="20" dur="2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6" grpId="2"/>
      <p:bldP spid="36"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B00D7749-942C-2426-5D86-A1F65D78BE51}"/>
              </a:ext>
            </a:extLst>
          </p:cNvPr>
          <p:cNvSpPr txBox="1"/>
          <p:nvPr/>
        </p:nvSpPr>
        <p:spPr>
          <a:xfrm>
            <a:off x="1458869" y="3490063"/>
            <a:ext cx="11726454" cy="1217343"/>
          </a:xfrm>
          <a:prstGeom prst="rect">
            <a:avLst/>
          </a:prstGeom>
          <a:noFill/>
        </p:spPr>
        <p:txBody>
          <a:bodyPr wrap="square" lIns="121118" tIns="60560" rIns="121118" bIns="60560" rtlCol="0">
            <a:spAutoFit/>
          </a:bodyPr>
          <a:lstStyle/>
          <a:p>
            <a:pPr algn="ctr" defTabSz="1211041" eaLnBrk="1" fontAlgn="auto" hangingPunct="1">
              <a:spcBef>
                <a:spcPts val="0"/>
              </a:spcBef>
              <a:spcAft>
                <a:spcPts val="0"/>
              </a:spcAft>
            </a:pPr>
            <a:r>
              <a:rPr lang="en-US" sz="7100" b="1" dirty="0">
                <a:solidFill>
                  <a:srgbClr val="00B050"/>
                </a:solidFill>
                <a:latin typeface="Times New Roman" panose="02020603050405020304" pitchFamily="18" charset="0"/>
                <a:cs typeface="Times New Roman" panose="02020603050405020304" pitchFamily="18" charset="0"/>
              </a:rPr>
              <a:t>ĐỌC ĐỒNG THANH</a:t>
            </a:r>
          </a:p>
        </p:txBody>
      </p:sp>
    </p:spTree>
    <p:extLst>
      <p:ext uri="{BB962C8B-B14F-4D97-AF65-F5344CB8AC3E}">
        <p14:creationId xmlns:p14="http://schemas.microsoft.com/office/powerpoint/2010/main" val="42883419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cTn>
                              </p:par>
                              <p:par>
                                <p:cTn id="21" presetID="32" presetClass="emph" presetSubtype="0" fill="hold" grpId="1" nodeType="withEffect">
                                  <p:stCondLst>
                                    <p:cond delay="0"/>
                                  </p:stCondLst>
                                  <p:childTnLst>
                                    <p:animRot by="120000">
                                      <p:cBhvr>
                                        <p:cTn id="22" dur="100" fill="hold">
                                          <p:stCondLst>
                                            <p:cond delay="0"/>
                                          </p:stCondLst>
                                        </p:cTn>
                                        <p:tgtEl>
                                          <p:spTgt spid="36"/>
                                        </p:tgtEl>
                                        <p:attrNameLst>
                                          <p:attrName>r</p:attrName>
                                        </p:attrNameLst>
                                      </p:cBhvr>
                                    </p:animRot>
                                    <p:animRot by="-240000">
                                      <p:cBhvr>
                                        <p:cTn id="23" dur="200" fill="hold">
                                          <p:stCondLst>
                                            <p:cond delay="200"/>
                                          </p:stCondLst>
                                        </p:cTn>
                                        <p:tgtEl>
                                          <p:spTgt spid="36"/>
                                        </p:tgtEl>
                                        <p:attrNameLst>
                                          <p:attrName>r</p:attrName>
                                        </p:attrNameLst>
                                      </p:cBhvr>
                                    </p:animRot>
                                    <p:animRot by="240000">
                                      <p:cBhvr>
                                        <p:cTn id="24" dur="200" fill="hold">
                                          <p:stCondLst>
                                            <p:cond delay="400"/>
                                          </p:stCondLst>
                                        </p:cTn>
                                        <p:tgtEl>
                                          <p:spTgt spid="36"/>
                                        </p:tgtEl>
                                        <p:attrNameLst>
                                          <p:attrName>r</p:attrName>
                                        </p:attrNameLst>
                                      </p:cBhvr>
                                    </p:animRot>
                                    <p:animRot by="-240000">
                                      <p:cBhvr>
                                        <p:cTn id="25" dur="200" fill="hold">
                                          <p:stCondLst>
                                            <p:cond delay="600"/>
                                          </p:stCondLst>
                                        </p:cTn>
                                        <p:tgtEl>
                                          <p:spTgt spid="36"/>
                                        </p:tgtEl>
                                        <p:attrNameLst>
                                          <p:attrName>r</p:attrName>
                                        </p:attrNameLst>
                                      </p:cBhvr>
                                    </p:animRot>
                                    <p:animRot by="120000">
                                      <p:cBhvr>
                                        <p:cTn id="26"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0" y="0"/>
            <a:ext cx="16276638" cy="9144000"/>
            <a:chOff x="0" y="0"/>
            <a:chExt cx="12192000" cy="6858000"/>
          </a:xfrm>
        </p:grpSpPr>
        <p:pic>
          <p:nvPicPr>
            <p:cNvPr id="15" name="图片 14"/>
            <p:cNvPicPr>
              <a:picLocks noChangeAspect="1"/>
            </p:cNvPicPr>
            <p:nvPr/>
          </p:nvPicPr>
          <p:blipFill rotWithShape="1">
            <a:blip r:embed="rId7">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17" name="矩形 16"/>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668" eaLnBrk="1" fontAlgn="auto" hangingPunct="1">
                <a:spcBef>
                  <a:spcPts val="0"/>
                </a:spcBef>
                <a:spcAft>
                  <a:spcPts val="0"/>
                </a:spcAft>
                <a:defRPr/>
              </a:pPr>
              <a:endParaRPr lang="zh-CN" alt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Rectangle 11">
            <a:extLst>
              <a:ext uri="{FF2B5EF4-FFF2-40B4-BE49-F238E27FC236}">
                <a16:creationId xmlns:a16="http://schemas.microsoft.com/office/drawing/2014/main" id="{320EFF06-DAD4-4ED1-B6B0-5F52054FFF36}"/>
              </a:ext>
            </a:extLst>
          </p:cNvPr>
          <p:cNvSpPr/>
          <p:nvPr/>
        </p:nvSpPr>
        <p:spPr>
          <a:xfrm>
            <a:off x="1151327" y="330450"/>
            <a:ext cx="4493889" cy="861775"/>
          </a:xfrm>
          <a:prstGeom prst="rect">
            <a:avLst/>
          </a:prstGeom>
        </p:spPr>
        <p:txBody>
          <a:bodyPr wrap="square" lIns="121280" tIns="60640" rIns="121280" bIns="60640">
            <a:spAutoFit/>
          </a:bodyPr>
          <a:lstStyle/>
          <a:p>
            <a:pPr algn="ctr" defTabSz="1212668" eaLnBrk="1" fontAlgn="auto" hangingPunct="1">
              <a:spcBef>
                <a:spcPts val="0"/>
              </a:spcBef>
              <a:spcAft>
                <a:spcPts val="0"/>
              </a:spcAft>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A59F93D3-FDBA-4E16-A75D-B38EB1167C33}"/>
              </a:ext>
            </a:extLst>
          </p:cNvPr>
          <p:cNvPicPr>
            <a:picLocks noChangeAspect="1"/>
          </p:cNvPicPr>
          <p:nvPr/>
        </p:nvPicPr>
        <p:blipFill>
          <a:blip r:embed="rId8"/>
          <a:stretch>
            <a:fillRect/>
          </a:stretch>
        </p:blipFill>
        <p:spPr>
          <a:xfrm rot="16200000">
            <a:off x="325911" y="281432"/>
            <a:ext cx="861775" cy="862869"/>
          </a:xfrm>
          <a:prstGeom prst="rect">
            <a:avLst/>
          </a:prstGeom>
        </p:spPr>
      </p:pic>
      <p:grpSp>
        <p:nvGrpSpPr>
          <p:cNvPr id="18" name="PA_库_组合 5">
            <a:extLst>
              <a:ext uri="{FF2B5EF4-FFF2-40B4-BE49-F238E27FC236}">
                <a16:creationId xmlns:a16="http://schemas.microsoft.com/office/drawing/2014/main" id="{AF955D67-9B62-4940-B8F4-48EEBD93AD71}"/>
              </a:ext>
            </a:extLst>
          </p:cNvPr>
          <p:cNvGrpSpPr/>
          <p:nvPr>
            <p:custDataLst>
              <p:tags r:id="rId1"/>
            </p:custDataLst>
          </p:nvPr>
        </p:nvGrpSpPr>
        <p:grpSpPr>
          <a:xfrm>
            <a:off x="577498" y="1864531"/>
            <a:ext cx="784775" cy="895588"/>
            <a:chOff x="1836100" y="2332000"/>
            <a:chExt cx="1572829" cy="820060"/>
          </a:xfrm>
        </p:grpSpPr>
        <p:sp>
          <p:nvSpPr>
            <p:cNvPr id="20" name="任意多边形 10">
              <a:extLst>
                <a:ext uri="{FF2B5EF4-FFF2-40B4-BE49-F238E27FC236}">
                  <a16:creationId xmlns:a16="http://schemas.microsoft.com/office/drawing/2014/main" id="{8A917BB2-2EFD-4897-9ACB-1959781303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11">
              <a:extLst>
                <a:ext uri="{FF2B5EF4-FFF2-40B4-BE49-F238E27FC236}">
                  <a16:creationId xmlns:a16="http://schemas.microsoft.com/office/drawing/2014/main" id="{D963268E-F046-420F-9143-1CC88E8DA1B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文本框 12">
              <a:extLst>
                <a:ext uri="{FF2B5EF4-FFF2-40B4-BE49-F238E27FC236}">
                  <a16:creationId xmlns:a16="http://schemas.microsoft.com/office/drawing/2014/main" id="{3807F0BA-7B52-4C1F-BD4D-91C5B4B25EE8}"/>
                </a:ext>
              </a:extLst>
            </p:cNvPr>
            <p:cNvSpPr txBox="1"/>
            <p:nvPr/>
          </p:nvSpPr>
          <p:spPr>
            <a:xfrm>
              <a:off x="2222349" y="2332000"/>
              <a:ext cx="756776" cy="736256"/>
            </a:xfrm>
            <a:prstGeom prst="rect">
              <a:avLst/>
            </a:prstGeom>
            <a:noFill/>
            <a:ln>
              <a:noFill/>
            </a:ln>
          </p:spPr>
          <p:txBody>
            <a:bodyPr wrap="square" rtlCol="0">
              <a:spAutoFit/>
            </a:bodyPr>
            <a:lstStyle/>
            <a:p>
              <a:pPr algn="ctr" defTabSz="1212668" eaLnBrk="1" fontAlgn="auto" hangingPunct="1">
                <a:lnSpc>
                  <a:spcPct val="125000"/>
                </a:lnSpc>
                <a:spcBef>
                  <a:spcPts val="0"/>
                </a:spcBef>
                <a:spcAft>
                  <a:spcPts val="0"/>
                </a:spcAft>
                <a:defRPr/>
              </a:pPr>
              <a:r>
                <a:rPr lang="en-US" altLang="zh-CN" sz="37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4" name="Rectangle 23">
            <a:extLst>
              <a:ext uri="{FF2B5EF4-FFF2-40B4-BE49-F238E27FC236}">
                <a16:creationId xmlns:a16="http://schemas.microsoft.com/office/drawing/2014/main" id="{206BA273-B07E-4533-B948-24D1C5B73953}"/>
              </a:ext>
            </a:extLst>
          </p:cNvPr>
          <p:cNvSpPr/>
          <p:nvPr/>
        </p:nvSpPr>
        <p:spPr>
          <a:xfrm>
            <a:off x="1840366" y="1592158"/>
            <a:ext cx="10795408" cy="2400756"/>
          </a:xfrm>
          <a:prstGeom prst="rect">
            <a:avLst/>
          </a:prstGeom>
        </p:spPr>
        <p:txBody>
          <a:bodyPr wrap="square" lIns="121280" tIns="60640" rIns="121280" bIns="60640">
            <a:spAutoFit/>
          </a:bodyPr>
          <a:lstStyle/>
          <a:p>
            <a:pPr algn="just" defTabSz="1212668" eaLnBrk="1" fontAlgn="auto" hangingPunct="1">
              <a:spcBef>
                <a:spcPts val="0"/>
              </a:spcBef>
              <a:spcAft>
                <a:spcPts val="0"/>
              </a:spcAft>
              <a:defRPr/>
            </a:pPr>
            <a:r>
              <a:rPr lang="vi-V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chị muốn nói gì với em của mình qua 2 dòng thơ "Màu khăn đỏ dắt em/Bước qua thời thơ dại"? Chọn câu trả lời hoặc nêu ý kiến khác của em</a:t>
            </a:r>
            <a:endParaRPr lang="en-US" altLang="zh-CN" sz="3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PA_库_组合 5">
            <a:extLst>
              <a:ext uri="{FF2B5EF4-FFF2-40B4-BE49-F238E27FC236}">
                <a16:creationId xmlns:a16="http://schemas.microsoft.com/office/drawing/2014/main" id="{4138C35B-3DFC-4261-9E48-0DF6427B2EBA}"/>
              </a:ext>
            </a:extLst>
          </p:cNvPr>
          <p:cNvGrpSpPr/>
          <p:nvPr>
            <p:custDataLst>
              <p:tags r:id="rId2"/>
            </p:custDataLst>
          </p:nvPr>
        </p:nvGrpSpPr>
        <p:grpSpPr>
          <a:xfrm>
            <a:off x="617912" y="3523383"/>
            <a:ext cx="784775" cy="895588"/>
            <a:chOff x="1836100" y="2332000"/>
            <a:chExt cx="1572829" cy="820060"/>
          </a:xfrm>
        </p:grpSpPr>
        <p:sp>
          <p:nvSpPr>
            <p:cNvPr id="26" name="任意多边形 10">
              <a:extLst>
                <a:ext uri="{FF2B5EF4-FFF2-40B4-BE49-F238E27FC236}">
                  <a16:creationId xmlns:a16="http://schemas.microsoft.com/office/drawing/2014/main" id="{C816C71D-5565-47CD-95DD-52C5541860B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任意多边形 11">
              <a:extLst>
                <a:ext uri="{FF2B5EF4-FFF2-40B4-BE49-F238E27FC236}">
                  <a16:creationId xmlns:a16="http://schemas.microsoft.com/office/drawing/2014/main" id="{4283F3D7-B157-4344-8A18-CBDC2F26A902}"/>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文本框 12">
              <a:extLst>
                <a:ext uri="{FF2B5EF4-FFF2-40B4-BE49-F238E27FC236}">
                  <a16:creationId xmlns:a16="http://schemas.microsoft.com/office/drawing/2014/main" id="{173C7EBF-EE59-4E00-BD2F-012139CDA592}"/>
                </a:ext>
              </a:extLst>
            </p:cNvPr>
            <p:cNvSpPr txBox="1"/>
            <p:nvPr/>
          </p:nvSpPr>
          <p:spPr>
            <a:xfrm>
              <a:off x="2222349" y="2332000"/>
              <a:ext cx="756776" cy="736256"/>
            </a:xfrm>
            <a:prstGeom prst="rect">
              <a:avLst/>
            </a:prstGeom>
            <a:noFill/>
            <a:ln>
              <a:noFill/>
            </a:ln>
          </p:spPr>
          <p:txBody>
            <a:bodyPr wrap="square" rtlCol="0">
              <a:spAutoFit/>
            </a:bodyPr>
            <a:lstStyle/>
            <a:p>
              <a:pPr algn="ctr" defTabSz="1212668" eaLnBrk="1" fontAlgn="auto" hangingPunct="1">
                <a:lnSpc>
                  <a:spcPct val="125000"/>
                </a:lnSpc>
                <a:spcBef>
                  <a:spcPts val="0"/>
                </a:spcBef>
                <a:spcAft>
                  <a:spcPts val="0"/>
                </a:spcAft>
                <a:defRPr/>
              </a:pPr>
              <a:r>
                <a:rPr lang="en-US" altLang="zh-CN" sz="37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9" name="Rectangle 28">
            <a:extLst>
              <a:ext uri="{FF2B5EF4-FFF2-40B4-BE49-F238E27FC236}">
                <a16:creationId xmlns:a16="http://schemas.microsoft.com/office/drawing/2014/main" id="{7F332A78-68DF-4A6E-A353-2987DDFA0B49}"/>
              </a:ext>
            </a:extLst>
          </p:cNvPr>
          <p:cNvSpPr/>
          <p:nvPr/>
        </p:nvSpPr>
        <p:spPr>
          <a:xfrm>
            <a:off x="1840428" y="3499293"/>
            <a:ext cx="13033647" cy="1272143"/>
          </a:xfrm>
          <a:prstGeom prst="rect">
            <a:avLst/>
          </a:prstGeom>
        </p:spPr>
        <p:txBody>
          <a:bodyPr wrap="square" lIns="121280" tIns="60640" rIns="121280" bIns="60640">
            <a:spAutoFit/>
          </a:bodyPr>
          <a:lstStyle/>
          <a:p>
            <a:pPr algn="just" defTabSz="1212668" eaLnBrk="1" fontAlgn="auto" hangingPunct="1">
              <a:spcBef>
                <a:spcPts val="0"/>
              </a:spcBef>
              <a:spcAft>
                <a:spcPts val="0"/>
              </a:spcAft>
              <a:defRPr/>
            </a:pPr>
            <a:r>
              <a:rPr lang="vi-V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 tiết nào cho thấy chiếc khăn quàng đỏ gắn bó thân thương với người đội viên?</a:t>
            </a:r>
            <a:endParaRPr lang="en-US" altLang="zh-CN" sz="3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PA_库_组合 5">
            <a:extLst>
              <a:ext uri="{FF2B5EF4-FFF2-40B4-BE49-F238E27FC236}">
                <a16:creationId xmlns:a16="http://schemas.microsoft.com/office/drawing/2014/main" id="{DDD162D4-F836-4635-84ED-55677FBC3E52}"/>
              </a:ext>
            </a:extLst>
          </p:cNvPr>
          <p:cNvGrpSpPr/>
          <p:nvPr>
            <p:custDataLst>
              <p:tags r:id="rId3"/>
            </p:custDataLst>
          </p:nvPr>
        </p:nvGrpSpPr>
        <p:grpSpPr>
          <a:xfrm>
            <a:off x="689259" y="4903459"/>
            <a:ext cx="784775" cy="895588"/>
            <a:chOff x="1836100" y="2332000"/>
            <a:chExt cx="1572829" cy="820060"/>
          </a:xfrm>
        </p:grpSpPr>
        <p:sp>
          <p:nvSpPr>
            <p:cNvPr id="31" name="任意多边形 10">
              <a:extLst>
                <a:ext uri="{FF2B5EF4-FFF2-40B4-BE49-F238E27FC236}">
                  <a16:creationId xmlns:a16="http://schemas.microsoft.com/office/drawing/2014/main" id="{8439F104-1BB9-4CC7-B9F6-06F5F43ABCA1}"/>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D02151E4-019B-441F-856B-DE4B535F4D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AE8FA472-D004-415A-AD43-D92D8F031519}"/>
                </a:ext>
              </a:extLst>
            </p:cNvPr>
            <p:cNvSpPr txBox="1"/>
            <p:nvPr/>
          </p:nvSpPr>
          <p:spPr>
            <a:xfrm>
              <a:off x="2222349" y="2332000"/>
              <a:ext cx="756776" cy="736256"/>
            </a:xfrm>
            <a:prstGeom prst="rect">
              <a:avLst/>
            </a:prstGeom>
            <a:noFill/>
            <a:ln>
              <a:noFill/>
            </a:ln>
          </p:spPr>
          <p:txBody>
            <a:bodyPr wrap="square" rtlCol="0">
              <a:spAutoFit/>
            </a:bodyPr>
            <a:lstStyle/>
            <a:p>
              <a:pPr algn="ctr" defTabSz="1212668" eaLnBrk="1" fontAlgn="auto" hangingPunct="1">
                <a:lnSpc>
                  <a:spcPct val="125000"/>
                </a:lnSpc>
                <a:spcBef>
                  <a:spcPts val="0"/>
                </a:spcBef>
                <a:spcAft>
                  <a:spcPts val="0"/>
                </a:spcAft>
                <a:defRPr/>
              </a:pPr>
              <a:r>
                <a:rPr lang="en-US" altLang="zh-CN" sz="37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4" name="Rectangle 33">
            <a:extLst>
              <a:ext uri="{FF2B5EF4-FFF2-40B4-BE49-F238E27FC236}">
                <a16:creationId xmlns:a16="http://schemas.microsoft.com/office/drawing/2014/main" id="{238AB3E8-5777-42C4-91E5-A83AD5EDC0FC}"/>
              </a:ext>
            </a:extLst>
          </p:cNvPr>
          <p:cNvSpPr/>
          <p:nvPr/>
        </p:nvSpPr>
        <p:spPr>
          <a:xfrm>
            <a:off x="1753260" y="4771559"/>
            <a:ext cx="13627137" cy="1272143"/>
          </a:xfrm>
          <a:prstGeom prst="rect">
            <a:avLst/>
          </a:prstGeom>
        </p:spPr>
        <p:txBody>
          <a:bodyPr wrap="square" lIns="121280" tIns="60640" rIns="121280" bIns="60640">
            <a:spAutoFit/>
          </a:bodyPr>
          <a:lstStyle/>
          <a:p>
            <a:pPr algn="just" defTabSz="1212668" eaLnBrk="1" fontAlgn="auto" hangingPunct="1">
              <a:spcBef>
                <a:spcPts val="0"/>
              </a:spcBef>
              <a:spcAft>
                <a:spcPts val="0"/>
              </a:spcAft>
              <a:defRPr/>
            </a:pPr>
            <a:r>
              <a:rPr lang="vi-V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chị đã chia sẻ với em niềm vui, ước mơ của người đội viên qua những hình ảnh nào?</a:t>
            </a:r>
            <a:endParaRPr lang="en-US" altLang="zh-CN" sz="3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5" name="PA_库_组合 5">
            <a:extLst>
              <a:ext uri="{FF2B5EF4-FFF2-40B4-BE49-F238E27FC236}">
                <a16:creationId xmlns:a16="http://schemas.microsoft.com/office/drawing/2014/main" id="{B4D84E1D-27A5-4683-954F-31096D0669B8}"/>
              </a:ext>
            </a:extLst>
          </p:cNvPr>
          <p:cNvGrpSpPr/>
          <p:nvPr>
            <p:custDataLst>
              <p:tags r:id="rId4"/>
            </p:custDataLst>
          </p:nvPr>
        </p:nvGrpSpPr>
        <p:grpSpPr>
          <a:xfrm>
            <a:off x="833895" y="6630287"/>
            <a:ext cx="784775" cy="895588"/>
            <a:chOff x="1836100" y="2332000"/>
            <a:chExt cx="1572829" cy="820060"/>
          </a:xfrm>
        </p:grpSpPr>
        <p:sp>
          <p:nvSpPr>
            <p:cNvPr id="36" name="任意多边形 10">
              <a:extLst>
                <a:ext uri="{FF2B5EF4-FFF2-40B4-BE49-F238E27FC236}">
                  <a16:creationId xmlns:a16="http://schemas.microsoft.com/office/drawing/2014/main" id="{E01CE7C2-3D91-41CE-8C17-7C0495945B6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任意多边形 11">
              <a:extLst>
                <a:ext uri="{FF2B5EF4-FFF2-40B4-BE49-F238E27FC236}">
                  <a16:creationId xmlns:a16="http://schemas.microsoft.com/office/drawing/2014/main" id="{FDE2F991-9201-433D-978B-80A549FA6C0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defTabSz="1212668" eaLnBrk="1" fontAlgn="auto" hangingPunct="1">
                <a:spcBef>
                  <a:spcPts val="0"/>
                </a:spcBef>
                <a:spcAft>
                  <a:spcPts val="0"/>
                </a:spcAft>
                <a:defRPr/>
              </a:pPr>
              <a:endParaRPr lang="zh-CN" altLang="en-US" sz="3700" kern="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文本框 12">
              <a:extLst>
                <a:ext uri="{FF2B5EF4-FFF2-40B4-BE49-F238E27FC236}">
                  <a16:creationId xmlns:a16="http://schemas.microsoft.com/office/drawing/2014/main" id="{A94E5C43-3526-4D66-BB5B-51EB87935DB5}"/>
                </a:ext>
              </a:extLst>
            </p:cNvPr>
            <p:cNvSpPr txBox="1"/>
            <p:nvPr/>
          </p:nvSpPr>
          <p:spPr>
            <a:xfrm>
              <a:off x="2222349" y="2332000"/>
              <a:ext cx="756776" cy="736256"/>
            </a:xfrm>
            <a:prstGeom prst="rect">
              <a:avLst/>
            </a:prstGeom>
            <a:noFill/>
            <a:ln>
              <a:noFill/>
            </a:ln>
          </p:spPr>
          <p:txBody>
            <a:bodyPr wrap="square" rtlCol="0">
              <a:spAutoFit/>
            </a:bodyPr>
            <a:lstStyle/>
            <a:p>
              <a:pPr algn="ctr" defTabSz="1212668" eaLnBrk="1" fontAlgn="auto" hangingPunct="1">
                <a:lnSpc>
                  <a:spcPct val="125000"/>
                </a:lnSpc>
                <a:spcBef>
                  <a:spcPts val="0"/>
                </a:spcBef>
                <a:spcAft>
                  <a:spcPts val="0"/>
                </a:spcAft>
                <a:defRPr/>
              </a:pPr>
              <a:r>
                <a:rPr lang="en-US" altLang="zh-CN" sz="3700" b="1" kern="0" dirty="0">
                  <a:solidFill>
                    <a:srgbClr val="F59C1F"/>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9" name="Rectangle 38">
            <a:extLst>
              <a:ext uri="{FF2B5EF4-FFF2-40B4-BE49-F238E27FC236}">
                <a16:creationId xmlns:a16="http://schemas.microsoft.com/office/drawing/2014/main" id="{F6BAC05F-1476-4C07-B5B3-68F57210B71F}"/>
              </a:ext>
            </a:extLst>
          </p:cNvPr>
          <p:cNvSpPr/>
          <p:nvPr/>
        </p:nvSpPr>
        <p:spPr>
          <a:xfrm>
            <a:off x="1753323" y="6325262"/>
            <a:ext cx="13787953" cy="1272143"/>
          </a:xfrm>
          <a:prstGeom prst="rect">
            <a:avLst/>
          </a:prstGeom>
        </p:spPr>
        <p:txBody>
          <a:bodyPr wrap="square" lIns="121280" tIns="60640" rIns="121280" bIns="60640">
            <a:spAutoFit/>
          </a:bodyPr>
          <a:lstStyle/>
          <a:p>
            <a:pPr algn="just" defTabSz="1212668" eaLnBrk="1" fontAlgn="auto" hangingPunct="1">
              <a:spcBef>
                <a:spcPts val="0"/>
              </a:spcBef>
              <a:spcAft>
                <a:spcPts val="0"/>
              </a:spcAft>
              <a:defRPr/>
            </a:pPr>
            <a:r>
              <a:rPr lang="vi-VN" sz="37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bạn nhỏ cảm nhận được điều gì qua lời nhắn nhủ của chị ở khổ thơ cuối?</a:t>
            </a:r>
            <a:endParaRPr lang="vi-VN" altLang="zh-CN" sz="37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Group 39">
            <a:extLst>
              <a:ext uri="{FF2B5EF4-FFF2-40B4-BE49-F238E27FC236}">
                <a16:creationId xmlns:a16="http://schemas.microsoft.com/office/drawing/2014/main" id="{FD6A1643-D6A7-4A02-A5D3-5B3A7410D7AB}"/>
              </a:ext>
            </a:extLst>
          </p:cNvPr>
          <p:cNvGrpSpPr/>
          <p:nvPr/>
        </p:nvGrpSpPr>
        <p:grpSpPr>
          <a:xfrm>
            <a:off x="12336187" y="-597892"/>
            <a:ext cx="3796982" cy="3410000"/>
            <a:chOff x="7656473" y="831396"/>
            <a:chExt cx="3689350" cy="3269584"/>
          </a:xfrm>
        </p:grpSpPr>
        <p:pic>
          <p:nvPicPr>
            <p:cNvPr id="41" name="图片 2" descr="2">
              <a:extLst>
                <a:ext uri="{FF2B5EF4-FFF2-40B4-BE49-F238E27FC236}">
                  <a16:creationId xmlns:a16="http://schemas.microsoft.com/office/drawing/2014/main" id="{E8A9DD5C-9874-4A1E-8316-2D01897C576F}"/>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42" name="Rounded Rectangle 53">
              <a:extLst>
                <a:ext uri="{FF2B5EF4-FFF2-40B4-BE49-F238E27FC236}">
                  <a16:creationId xmlns:a16="http://schemas.microsoft.com/office/drawing/2014/main" id="{EEB3D26B-CDCC-41ED-A232-337597F5117C}"/>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defTabSz="1212668" eaLnBrk="1" fontAlgn="auto" hangingPunct="1">
                <a:spcBef>
                  <a:spcPts val="0"/>
                </a:spcBef>
                <a:spcAft>
                  <a:spcPts val="0"/>
                </a:spcAft>
                <a:defRPr/>
              </a:pPr>
              <a:r>
                <a:rPr lang="en-US" sz="37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7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7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7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7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7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38934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750"/>
                                        <p:tgtEl>
                                          <p:spTgt spid="24"/>
                                        </p:tgtEl>
                                      </p:cBhvr>
                                    </p:animEffect>
                                    <p:anim calcmode="lin" valueType="num">
                                      <p:cBhvr>
                                        <p:cTn id="11" dur="750" fill="hold"/>
                                        <p:tgtEl>
                                          <p:spTgt spid="24"/>
                                        </p:tgtEl>
                                        <p:attrNameLst>
                                          <p:attrName>ppt_x</p:attrName>
                                        </p:attrNameLst>
                                      </p:cBhvr>
                                      <p:tavLst>
                                        <p:tav tm="0">
                                          <p:val>
                                            <p:strVal val="#ppt_x"/>
                                          </p:val>
                                        </p:tav>
                                        <p:tav tm="100000">
                                          <p:val>
                                            <p:strVal val="#ppt_x"/>
                                          </p:val>
                                        </p:tav>
                                      </p:tavLst>
                                    </p:anim>
                                    <p:anim calcmode="lin" valueType="num">
                                      <p:cBhvr>
                                        <p:cTn id="12" dur="750" fill="hold"/>
                                        <p:tgtEl>
                                          <p:spTgt spid="24"/>
                                        </p:tgtEl>
                                        <p:attrNameLst>
                                          <p:attrName>ppt_y</p:attrName>
                                        </p:attrNameLst>
                                      </p:cBhvr>
                                      <p:tavLst>
                                        <p:tav tm="0">
                                          <p:val>
                                            <p:strVal val="#ppt_y+.1"/>
                                          </p:val>
                                        </p:tav>
                                        <p:tav tm="100000">
                                          <p:val>
                                            <p:strVal val="#ppt_y"/>
                                          </p:val>
                                        </p:tav>
                                      </p:tavLst>
                                    </p:anim>
                                  </p:childTnLst>
                                </p:cTn>
                              </p:par>
                              <p:par>
                                <p:cTn id="13" presetID="2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750"/>
                                        <p:tgtEl>
                                          <p:spTgt spid="2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750"/>
                                        <p:tgtEl>
                                          <p:spTgt spid="29"/>
                                        </p:tgtEl>
                                      </p:cBhvr>
                                    </p:animEffect>
                                    <p:anim calcmode="lin" valueType="num">
                                      <p:cBhvr>
                                        <p:cTn id="19" dur="750" fill="hold"/>
                                        <p:tgtEl>
                                          <p:spTgt spid="29"/>
                                        </p:tgtEl>
                                        <p:attrNameLst>
                                          <p:attrName>ppt_x</p:attrName>
                                        </p:attrNameLst>
                                      </p:cBhvr>
                                      <p:tavLst>
                                        <p:tav tm="0">
                                          <p:val>
                                            <p:strVal val="#ppt_x"/>
                                          </p:val>
                                        </p:tav>
                                        <p:tav tm="100000">
                                          <p:val>
                                            <p:strVal val="#ppt_x"/>
                                          </p:val>
                                        </p:tav>
                                      </p:tavLst>
                                    </p:anim>
                                    <p:anim calcmode="lin" valueType="num">
                                      <p:cBhvr>
                                        <p:cTn id="20" dur="750" fill="hold"/>
                                        <p:tgtEl>
                                          <p:spTgt spid="29"/>
                                        </p:tgtEl>
                                        <p:attrNameLst>
                                          <p:attrName>ppt_y</p:attrName>
                                        </p:attrNameLst>
                                      </p:cBhvr>
                                      <p:tavLst>
                                        <p:tav tm="0">
                                          <p:val>
                                            <p:strVal val="#ppt_y+.1"/>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750"/>
                                        <p:tgtEl>
                                          <p:spTgt spid="30"/>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750"/>
                                        <p:tgtEl>
                                          <p:spTgt spid="34"/>
                                        </p:tgtEl>
                                      </p:cBhvr>
                                    </p:animEffect>
                                    <p:anim calcmode="lin" valueType="num">
                                      <p:cBhvr>
                                        <p:cTn id="27" dur="750" fill="hold"/>
                                        <p:tgtEl>
                                          <p:spTgt spid="34"/>
                                        </p:tgtEl>
                                        <p:attrNameLst>
                                          <p:attrName>ppt_x</p:attrName>
                                        </p:attrNameLst>
                                      </p:cBhvr>
                                      <p:tavLst>
                                        <p:tav tm="0">
                                          <p:val>
                                            <p:strVal val="#ppt_x"/>
                                          </p:val>
                                        </p:tav>
                                        <p:tav tm="100000">
                                          <p:val>
                                            <p:strVal val="#ppt_x"/>
                                          </p:val>
                                        </p:tav>
                                      </p:tavLst>
                                    </p:anim>
                                    <p:anim calcmode="lin" valueType="num">
                                      <p:cBhvr>
                                        <p:cTn id="28" dur="750" fill="hold"/>
                                        <p:tgtEl>
                                          <p:spTgt spid="34"/>
                                        </p:tgtEl>
                                        <p:attrNameLst>
                                          <p:attrName>ppt_y</p:attrName>
                                        </p:attrNameLst>
                                      </p:cBhvr>
                                      <p:tavLst>
                                        <p:tav tm="0">
                                          <p:val>
                                            <p:strVal val="#ppt_y+.1"/>
                                          </p:val>
                                        </p:tav>
                                        <p:tav tm="100000">
                                          <p:val>
                                            <p:strVal val="#ppt_y"/>
                                          </p:val>
                                        </p:tav>
                                      </p:tavLst>
                                    </p:anim>
                                  </p:childTnLst>
                                </p:cTn>
                              </p:par>
                              <p:par>
                                <p:cTn id="29" presetID="22" presetClass="entr" presetSubtype="8"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750"/>
                                        <p:tgtEl>
                                          <p:spTgt spid="35"/>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750"/>
                                        <p:tgtEl>
                                          <p:spTgt spid="39"/>
                                        </p:tgtEl>
                                      </p:cBhvr>
                                    </p:animEffect>
                                    <p:anim calcmode="lin" valueType="num">
                                      <p:cBhvr>
                                        <p:cTn id="35" dur="750" fill="hold"/>
                                        <p:tgtEl>
                                          <p:spTgt spid="39"/>
                                        </p:tgtEl>
                                        <p:attrNameLst>
                                          <p:attrName>ppt_x</p:attrName>
                                        </p:attrNameLst>
                                      </p:cBhvr>
                                      <p:tavLst>
                                        <p:tav tm="0">
                                          <p:val>
                                            <p:strVal val="#ppt_x"/>
                                          </p:val>
                                        </p:tav>
                                        <p:tav tm="100000">
                                          <p:val>
                                            <p:strVal val="#ppt_x"/>
                                          </p:val>
                                        </p:tav>
                                      </p:tavLst>
                                    </p:anim>
                                    <p:anim calcmode="lin" valueType="num">
                                      <p:cBhvr>
                                        <p:cTn id="36" dur="750" fill="hold"/>
                                        <p:tgtEl>
                                          <p:spTgt spid="39"/>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4" grpId="0"/>
      <p:bldP spid="3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2511" y="-162098"/>
            <a:ext cx="7075655" cy="1261026"/>
            <a:chOff x="4564176" y="-107150"/>
            <a:chExt cx="6956267" cy="1262631"/>
          </a:xfrm>
        </p:grpSpPr>
        <p:grpSp>
          <p:nvGrpSpPr>
            <p:cNvPr id="15" name="Group 14"/>
            <p:cNvGrpSpPr/>
            <p:nvPr/>
          </p:nvGrpSpPr>
          <p:grpSpPr>
            <a:xfrm>
              <a:off x="4564176" y="-107150"/>
              <a:ext cx="6956267" cy="1262631"/>
              <a:chOff x="4564176" y="-107150"/>
              <a:chExt cx="6956267" cy="1262631"/>
            </a:xfrm>
          </p:grpSpPr>
          <p:sp>
            <p:nvSpPr>
              <p:cNvPr id="17" name="TextBox 16"/>
              <p:cNvSpPr txBox="1"/>
              <p:nvPr/>
            </p:nvSpPr>
            <p:spPr>
              <a:xfrm>
                <a:off x="4564176" y="-107150"/>
                <a:ext cx="6956267" cy="647154"/>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16289" y="569962"/>
                <a:ext cx="1956391" cy="585519"/>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13343" y="1129235"/>
              <a:ext cx="2241045" cy="6491"/>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461919" y="2745519"/>
            <a:ext cx="0" cy="5022824"/>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6157" y="1894735"/>
            <a:ext cx="2283993" cy="699096"/>
            <a:chOff x="1277644" y="1442589"/>
            <a:chExt cx="2283993" cy="699983"/>
          </a:xfrm>
        </p:grpSpPr>
        <p:sp>
          <p:nvSpPr>
            <p:cNvPr id="28" name="Rectangle 27"/>
            <p:cNvSpPr/>
            <p:nvPr/>
          </p:nvSpPr>
          <p:spPr>
            <a:xfrm>
              <a:off x="1277644" y="1442589"/>
              <a:ext cx="2283993" cy="645077"/>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3482"/>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73404" y="1910489"/>
            <a:ext cx="2857191" cy="684515"/>
            <a:chOff x="1044381" y="1442589"/>
            <a:chExt cx="2857191" cy="685384"/>
          </a:xfrm>
        </p:grpSpPr>
        <p:sp>
          <p:nvSpPr>
            <p:cNvPr id="31" name="Rectangle 30"/>
            <p:cNvSpPr/>
            <p:nvPr/>
          </p:nvSpPr>
          <p:spPr>
            <a:xfrm>
              <a:off x="1044381" y="1442589"/>
              <a:ext cx="2750524" cy="64507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3482"/>
              <a:r>
                <a:rPr lang="en-US" sz="3700" b="1" dirty="0" err="1">
                  <a:ln w="11430"/>
                  <a:solidFill>
                    <a:srgbClr val="0000FF"/>
                  </a:solidFill>
                  <a:latin typeface="Times New Roman" panose="02020603050405020304" pitchFamily="18" charset="0"/>
                  <a:cs typeface="Times New Roman" panose="02020603050405020304" pitchFamily="18" charset="0"/>
                </a:rPr>
                <a:t>Tìm</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hiểu</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bài</a:t>
              </a:r>
              <a:endParaRPr lang="en-US" sz="3700" b="1" dirty="0">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690645" y="2745574"/>
            <a:ext cx="8863635" cy="5697799"/>
          </a:xfrm>
          <a:prstGeom prst="rect">
            <a:avLst/>
          </a:prstGeom>
        </p:spPr>
        <p:txBody>
          <a:bodyPr wrap="square" lIns="121360" tIns="60681" rIns="121360" bIns="60681">
            <a:spAutoFit/>
          </a:bodyPr>
          <a:lstStyle/>
          <a:p>
            <a:pPr algn="just" defTabSz="1213482"/>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Câu 1: Theo em chị muốn nói gì qua 2 câu thơ sau:</a:t>
            </a:r>
          </a:p>
          <a:p>
            <a:pPr algn="just" defTabSz="1213482"/>
            <a:r>
              <a:rPr lang="en-US" sz="3700" b="1" dirty="0">
                <a:solidFill>
                  <a:srgbClr val="0070C0"/>
                </a:solidFill>
                <a:latin typeface="Times New Roman" panose="02020603050405020304" pitchFamily="18" charset="0"/>
                <a:cs typeface="Times New Roman" panose="02020603050405020304" pitchFamily="18" charset="0"/>
              </a:rPr>
              <a:t>                 </a:t>
            </a:r>
            <a:r>
              <a:rPr lang="vi-VN" sz="3700" b="1" dirty="0">
                <a:solidFill>
                  <a:srgbClr val="0070C0"/>
                </a:solidFill>
                <a:latin typeface="Times New Roman" panose="02020603050405020304" pitchFamily="18" charset="0"/>
                <a:cs typeface="Times New Roman" panose="02020603050405020304" pitchFamily="18" charset="0"/>
              </a:rPr>
              <a:t>Màu khăn đỏ dắt em</a:t>
            </a:r>
          </a:p>
          <a:p>
            <a:pPr algn="just" defTabSz="1213482"/>
            <a:r>
              <a:rPr lang="en-US" sz="3700" b="1" dirty="0">
                <a:solidFill>
                  <a:srgbClr val="0070C0"/>
                </a:solidFill>
                <a:latin typeface="Times New Roman" panose="02020603050405020304" pitchFamily="18" charset="0"/>
                <a:cs typeface="Times New Roman" panose="02020603050405020304" pitchFamily="18" charset="0"/>
              </a:rPr>
              <a:t>                 </a:t>
            </a:r>
            <a:r>
              <a:rPr lang="vi-VN" sz="3700" b="1" dirty="0">
                <a:solidFill>
                  <a:srgbClr val="0070C0"/>
                </a:solidFill>
                <a:latin typeface="Times New Roman" panose="02020603050405020304" pitchFamily="18" charset="0"/>
                <a:cs typeface="Times New Roman" panose="02020603050405020304" pitchFamily="18" charset="0"/>
              </a:rPr>
              <a:t>Bước qua thời thơ dại.</a:t>
            </a:r>
          </a:p>
          <a:p>
            <a:pPr algn="just" defTabSz="1213482">
              <a:lnSpc>
                <a:spcPct val="120000"/>
              </a:lnSpc>
              <a:spcBef>
                <a:spcPts val="1200"/>
              </a:spcBef>
            </a:pPr>
            <a:r>
              <a:rPr lang="vi-VN" sz="3600" b="1" dirty="0">
                <a:solidFill>
                  <a:srgbClr val="FF0000"/>
                </a:solidFill>
                <a:latin typeface="Times New Roman" panose="02020603050405020304" pitchFamily="18" charset="0"/>
                <a:cs typeface="Times New Roman" panose="02020603050405020304" pitchFamily="18" charset="0"/>
              </a:rPr>
              <a:t>a. Đeo khăn quàng đỏ sẽ giúp em khôn lớn</a:t>
            </a:r>
          </a:p>
          <a:p>
            <a:pPr algn="just" defTabSz="1213482">
              <a:lnSpc>
                <a:spcPct val="120000"/>
              </a:lnSpc>
            </a:pPr>
            <a:r>
              <a:rPr lang="vi-VN" sz="3600" b="1" dirty="0">
                <a:solidFill>
                  <a:srgbClr val="FF0000"/>
                </a:solidFill>
                <a:latin typeface="Times New Roman" panose="02020603050405020304" pitchFamily="18" charset="0"/>
                <a:cs typeface="Times New Roman" panose="02020603050405020304" pitchFamily="18" charset="0"/>
              </a:rPr>
              <a:t>b. Em trưởng thành hơn khi được kết nạp vào đội.</a:t>
            </a:r>
          </a:p>
          <a:p>
            <a:pPr algn="just" defTabSz="1213482">
              <a:lnSpc>
                <a:spcPct val="120000"/>
              </a:lnSpc>
            </a:pPr>
            <a:r>
              <a:rPr lang="vi-VN" sz="3600" b="1" dirty="0">
                <a:solidFill>
                  <a:srgbClr val="FF0000"/>
                </a:solidFill>
                <a:latin typeface="Times New Roman" panose="02020603050405020304" pitchFamily="18" charset="0"/>
                <a:cs typeface="Times New Roman" panose="02020603050405020304" pitchFamily="18" charset="0"/>
              </a:rPr>
              <a:t>c. Nêu ý kiến khác của em.</a:t>
            </a:r>
          </a:p>
          <a:p>
            <a:pPr algn="just" defTabSz="1213482"/>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594519" y="2843436"/>
            <a:ext cx="1904999" cy="676253"/>
          </a:xfrm>
          <a:prstGeom prst="rect">
            <a:avLst/>
          </a:prstGeom>
        </p:spPr>
        <p:txBody>
          <a:bodyPr wrap="square" lIns="121360" tIns="60681" rIns="121360" bIns="60681">
            <a:spAutoFit/>
          </a:bodyPr>
          <a:lstStyle/>
          <a:p>
            <a:pPr algn="just" defTabSz="1213482"/>
            <a:r>
              <a:rPr lang="en-US" sz="36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0000CC"/>
                </a:solidFill>
                <a:latin typeface="Times New Roman" panose="02020603050405020304" pitchFamily="18" charset="0"/>
                <a:cs typeface="Times New Roman" panose="02020603050405020304" pitchFamily="18" charset="0"/>
              </a:rPr>
              <a:t>ắt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em</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347122" y="2864900"/>
            <a:ext cx="2514600" cy="676253"/>
          </a:xfrm>
          <a:prstGeom prst="rect">
            <a:avLst/>
          </a:prstGeom>
        </p:spPr>
        <p:txBody>
          <a:bodyPr wrap="square" lIns="121360" tIns="60681" rIns="121360" bIns="60681">
            <a:spAutoFit/>
          </a:bodyPr>
          <a:lstStyle/>
          <a:p>
            <a:pPr algn="just" defTabSz="1213482"/>
            <a:r>
              <a:rPr lang="en-US" sz="3600" b="1" i="1" dirty="0" err="1">
                <a:solidFill>
                  <a:srgbClr val="0000FF"/>
                </a:solidFill>
                <a:latin typeface="Times New Roman" panose="02020603050405020304" pitchFamily="18" charset="0"/>
                <a:cs typeface="Times New Roman" panose="02020603050405020304" pitchFamily="18" charset="0"/>
              </a:rPr>
              <a:t>thắm</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ãi</a:t>
            </a:r>
            <a:r>
              <a:rPr lang="en-US" sz="3600" b="1" i="1" dirty="0">
                <a:solidFill>
                  <a:srgbClr val="0000FF"/>
                </a:solidFill>
                <a:latin typeface="Times New Roman" panose="02020603050405020304" pitchFamily="18" charset="0"/>
                <a:cs typeface="Times New Roman" panose="02020603050405020304" pitchFamily="18" charset="0"/>
              </a:rPr>
              <a:t>,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556921" y="2873692"/>
            <a:ext cx="1904999" cy="676253"/>
          </a:xfrm>
          <a:prstGeom prst="rect">
            <a:avLst/>
          </a:prstGeom>
        </p:spPr>
        <p:txBody>
          <a:bodyPr wrap="square" lIns="121360" tIns="60681" rIns="121360" bIns="60681">
            <a:spAutoFit/>
          </a:bodyPr>
          <a:lstStyle/>
          <a:p>
            <a:pPr algn="just" defTabSz="1213482"/>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ời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ợi</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94521" y="3678176"/>
            <a:ext cx="2857550" cy="676253"/>
          </a:xfrm>
          <a:prstGeom prst="rect">
            <a:avLst/>
          </a:prstGeom>
        </p:spPr>
        <p:txBody>
          <a:bodyPr wrap="square" lIns="121360" tIns="60681" rIns="121360" bIns="60681">
            <a:spAutoFit/>
          </a:bodyPr>
          <a:lstStyle/>
          <a:p>
            <a:pPr algn="just" defTabSz="1213482"/>
            <a:r>
              <a:rPr lang="en-US" sz="3600" b="1" i="1" dirty="0" err="1">
                <a:solidFill>
                  <a:srgbClr val="0000CC"/>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ênh</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mông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452069" y="3678176"/>
            <a:ext cx="1904999" cy="676253"/>
          </a:xfrm>
          <a:prstGeom prst="rect">
            <a:avLst/>
          </a:prstGeom>
        </p:spPr>
        <p:txBody>
          <a:bodyPr wrap="square" lIns="121360" tIns="60681" rIns="121360" bIns="60681">
            <a:spAutoFit/>
          </a:bodyPr>
          <a:lstStyle/>
          <a:p>
            <a:pPr algn="just" defTabSz="1213482"/>
            <a:r>
              <a:rPr lang="en-US" sz="3600" b="1" i="1" dirty="0" err="1">
                <a:solidFill>
                  <a:srgbClr val="0000CC"/>
                </a:solidFill>
                <a:latin typeface="Times New Roman" panose="02020603050405020304" pitchFamily="18" charset="0"/>
                <a:cs typeface="Times New Roman" panose="02020603050405020304" pitchFamily="18" charset="0"/>
              </a:rPr>
              <a:t>bến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a:solidFill>
                  <a:srgbClr val="0000CC"/>
                </a:solidFill>
                <a:latin typeface="Times New Roman" panose="02020603050405020304" pitchFamily="18" charset="0"/>
                <a:cs typeface="Times New Roman" panose="02020603050405020304" pitchFamily="18" charset="0"/>
              </a:rPr>
              <a:t>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 Box 14"/>
          <p:cNvSpPr txBox="1">
            <a:spLocks noChangeArrowheads="1"/>
          </p:cNvSpPr>
          <p:nvPr/>
        </p:nvSpPr>
        <p:spPr bwMode="auto">
          <a:xfrm>
            <a:off x="4688395" y="1183105"/>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2805" tIns="71420" rIns="142805" bIns="7142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3482"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a:t>
            </a:r>
          </a:p>
        </p:txBody>
      </p:sp>
      <p:sp>
        <p:nvSpPr>
          <p:cNvPr id="2" name="Rectangle 1"/>
          <p:cNvSpPr/>
          <p:nvPr/>
        </p:nvSpPr>
        <p:spPr>
          <a:xfrm>
            <a:off x="213519" y="5018901"/>
            <a:ext cx="5695977" cy="2769426"/>
          </a:xfrm>
          <a:prstGeom prst="rect">
            <a:avLst/>
          </a:prstGeom>
        </p:spPr>
        <p:txBody>
          <a:bodyPr wrap="square" lIns="121360" tIns="60681" rIns="121360" bIns="60681">
            <a:spAutoFit/>
          </a:bodyPr>
          <a:lstStyle/>
          <a:p>
            <a:pPr algn="just" defTabSz="1213482"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 đã qua </a:t>
            </a: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tuổi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Đoàn</a:t>
            </a:r>
          </a:p>
          <a:p>
            <a:pPr algn="just" defTabSz="1213482"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hôm nay </a:t>
            </a: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Đội</a:t>
            </a:r>
          </a:p>
          <a:p>
            <a:pPr algn="just" defTabSz="1213482"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 khăn đỏ </a:t>
            </a: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dắt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p>
          <a:p>
            <a:pPr algn="just" defTabSz="1213482" eaLnBrk="1" fontAlgn="auto" hangingPunct="1">
              <a:spcBef>
                <a:spcPts val="0"/>
              </a:spcBef>
              <a:spcAft>
                <a:spcPts val="0"/>
              </a:spcAft>
              <a:defRPr/>
            </a:pP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Bước</a:t>
            </a:r>
            <a:r>
              <a:rPr lang="en-US"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thời thơ dại.</a:t>
            </a:r>
            <a:endPar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44B4CFAB-1744-4EE1-8A50-B5EEA7883034}"/>
              </a:ext>
            </a:extLst>
          </p:cNvPr>
          <p:cNvCxnSpPr>
            <a:cxnSpLocks/>
          </p:cNvCxnSpPr>
          <p:nvPr/>
        </p:nvCxnSpPr>
        <p:spPr>
          <a:xfrm flipH="1">
            <a:off x="2898444" y="52193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44B4CFAB-1744-4EE1-8A50-B5EEA7883034}"/>
              </a:ext>
            </a:extLst>
          </p:cNvPr>
          <p:cNvCxnSpPr>
            <a:cxnSpLocks/>
          </p:cNvCxnSpPr>
          <p:nvPr/>
        </p:nvCxnSpPr>
        <p:spPr>
          <a:xfrm flipH="1">
            <a:off x="5318919" y="52193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44B4CFAB-1744-4EE1-8A50-B5EEA7883034}"/>
              </a:ext>
            </a:extLst>
          </p:cNvPr>
          <p:cNvCxnSpPr>
            <a:cxnSpLocks/>
          </p:cNvCxnSpPr>
          <p:nvPr/>
        </p:nvCxnSpPr>
        <p:spPr>
          <a:xfrm flipH="1">
            <a:off x="3261519" y="5792877"/>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44B4CFAB-1744-4EE1-8A50-B5EEA7883034}"/>
              </a:ext>
            </a:extLst>
          </p:cNvPr>
          <p:cNvCxnSpPr>
            <a:cxnSpLocks/>
          </p:cNvCxnSpPr>
          <p:nvPr/>
        </p:nvCxnSpPr>
        <p:spPr>
          <a:xfrm flipH="1">
            <a:off x="5242719" y="583917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44B4CFAB-1744-4EE1-8A50-B5EEA7883034}"/>
              </a:ext>
            </a:extLst>
          </p:cNvPr>
          <p:cNvCxnSpPr>
            <a:cxnSpLocks/>
          </p:cNvCxnSpPr>
          <p:nvPr/>
        </p:nvCxnSpPr>
        <p:spPr>
          <a:xfrm flipH="1">
            <a:off x="3413919" y="65147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4B4CFAB-1744-4EE1-8A50-B5EEA7883034}"/>
              </a:ext>
            </a:extLst>
          </p:cNvPr>
          <p:cNvCxnSpPr>
            <a:cxnSpLocks/>
          </p:cNvCxnSpPr>
          <p:nvPr/>
        </p:nvCxnSpPr>
        <p:spPr>
          <a:xfrm flipH="1">
            <a:off x="5166519" y="651476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44B4CFAB-1744-4EE1-8A50-B5EEA7883034}"/>
              </a:ext>
            </a:extLst>
          </p:cNvPr>
          <p:cNvCxnSpPr>
            <a:cxnSpLocks/>
          </p:cNvCxnSpPr>
          <p:nvPr/>
        </p:nvCxnSpPr>
        <p:spPr>
          <a:xfrm flipH="1">
            <a:off x="3642519" y="7067391"/>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4B4CFAB-1744-4EE1-8A50-B5EEA7883034}"/>
              </a:ext>
            </a:extLst>
          </p:cNvPr>
          <p:cNvCxnSpPr>
            <a:cxnSpLocks/>
          </p:cNvCxnSpPr>
          <p:nvPr/>
        </p:nvCxnSpPr>
        <p:spPr>
          <a:xfrm flipH="1">
            <a:off x="5547519" y="708660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44B4CFAB-1744-4EE1-8A50-B5EEA7883034}"/>
              </a:ext>
            </a:extLst>
          </p:cNvPr>
          <p:cNvCxnSpPr>
            <a:cxnSpLocks/>
          </p:cNvCxnSpPr>
          <p:nvPr/>
        </p:nvCxnSpPr>
        <p:spPr>
          <a:xfrm flipH="1">
            <a:off x="5699919" y="7086600"/>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47" name="Oval 46">
            <a:extLst>
              <a:ext uri="{FF2B5EF4-FFF2-40B4-BE49-F238E27FC236}">
                <a16:creationId xmlns:a16="http://schemas.microsoft.com/office/drawing/2014/main" id="{02939FCF-43F6-4B79-B61C-FB1AA81AF93B}"/>
              </a:ext>
            </a:extLst>
          </p:cNvPr>
          <p:cNvSpPr/>
          <p:nvPr/>
        </p:nvSpPr>
        <p:spPr>
          <a:xfrm>
            <a:off x="6606022" y="5856323"/>
            <a:ext cx="648522" cy="571500"/>
          </a:xfrm>
          <a:prstGeom prst="ellipse">
            <a:avLst/>
          </a:prstGeom>
          <a:noFill/>
          <a:ln w="38100" cap="flat" cmpd="sng" algn="ctr">
            <a:solidFill>
              <a:schemeClr val="tx1"/>
            </a:solidFill>
            <a:prstDash val="solid"/>
            <a:miter lim="800000"/>
          </a:ln>
          <a:effectLst/>
        </p:spPr>
        <p:txBody>
          <a:bodyPr lIns="121360" tIns="60681" rIns="121360" bIns="60681" rtlCol="0" anchor="ctr"/>
          <a:lstStyle/>
          <a:p>
            <a:pPr algn="ctr" defTabSz="1213482" eaLnBrk="1" fontAlgn="auto" hangingPunct="1">
              <a:spcBef>
                <a:spcPts val="0"/>
              </a:spcBef>
              <a:spcAft>
                <a:spcPts val="0"/>
              </a:spcAft>
              <a:defRPr/>
            </a:pPr>
            <a:endParaRPr lang="en-US" sz="43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10556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77B0E660-BA51-6D51-3CFA-4B96AB362084}"/>
              </a:ext>
            </a:extLst>
          </p:cNvPr>
          <p:cNvSpPr txBox="1"/>
          <p:nvPr/>
        </p:nvSpPr>
        <p:spPr>
          <a:xfrm>
            <a:off x="1857661" y="1883701"/>
            <a:ext cx="12392440" cy="2092880"/>
          </a:xfrm>
          <a:prstGeom prst="rect">
            <a:avLst/>
          </a:prstGeom>
          <a:noFill/>
        </p:spPr>
        <p:txBody>
          <a:bodyPr wrap="square" lIns="120205" tIns="60104" rIns="120205" bIns="60104" rtlCol="0">
            <a:spAutoFit/>
          </a:bodyPr>
          <a:lstStyle/>
          <a:p>
            <a:pPr algn="ctr" defTabSz="1201819" eaLnBrk="1" fontAlgn="auto" hangingPunct="1">
              <a:spcBef>
                <a:spcPts val="0"/>
              </a:spcBef>
              <a:spcAft>
                <a:spcPts val="0"/>
              </a:spcAft>
            </a:pPr>
            <a:r>
              <a:rPr lang="en-US" sz="12800" b="1" dirty="0">
                <a:solidFill>
                  <a:srgbClr val="00B050"/>
                </a:solidFill>
                <a:latin typeface="UTM Cookies" panose="02040603050506020204" pitchFamily="18" charset="0"/>
              </a:rPr>
              <a:t>KHỞI ĐỘNG</a:t>
            </a:r>
          </a:p>
        </p:txBody>
      </p:sp>
    </p:spTree>
    <p:extLst>
      <p:ext uri="{BB962C8B-B14F-4D97-AF65-F5344CB8AC3E}">
        <p14:creationId xmlns:p14="http://schemas.microsoft.com/office/powerpoint/2010/main" val="179202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80">
                                          <p:stCondLst>
                                            <p:cond delay="0"/>
                                          </p:stCondLst>
                                        </p:cTn>
                                        <p:tgtEl>
                                          <p:spTgt spid="37"/>
                                        </p:tgtEl>
                                      </p:cBhvr>
                                    </p:animEffect>
                                    <p:anim calcmode="lin" valueType="num">
                                      <p:cBhvr>
                                        <p:cTn id="8"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gtEl>
                                      </p:cBhvr>
                                      <p:to x="100000" y="60000"/>
                                    </p:animScale>
                                    <p:animScale>
                                      <p:cBhvr>
                                        <p:cTn id="14" dur="166" decel="50000">
                                          <p:stCondLst>
                                            <p:cond delay="676"/>
                                          </p:stCondLst>
                                        </p:cTn>
                                        <p:tgtEl>
                                          <p:spTgt spid="37"/>
                                        </p:tgtEl>
                                      </p:cBhvr>
                                      <p:to x="100000" y="100000"/>
                                    </p:animScale>
                                    <p:animScale>
                                      <p:cBhvr>
                                        <p:cTn id="15" dur="26">
                                          <p:stCondLst>
                                            <p:cond delay="1312"/>
                                          </p:stCondLst>
                                        </p:cTn>
                                        <p:tgtEl>
                                          <p:spTgt spid="37"/>
                                        </p:tgtEl>
                                      </p:cBhvr>
                                      <p:to x="100000" y="80000"/>
                                    </p:animScale>
                                    <p:animScale>
                                      <p:cBhvr>
                                        <p:cTn id="16" dur="166" decel="50000">
                                          <p:stCondLst>
                                            <p:cond delay="1338"/>
                                          </p:stCondLst>
                                        </p:cTn>
                                        <p:tgtEl>
                                          <p:spTgt spid="37"/>
                                        </p:tgtEl>
                                      </p:cBhvr>
                                      <p:to x="100000" y="100000"/>
                                    </p:animScale>
                                    <p:animScale>
                                      <p:cBhvr>
                                        <p:cTn id="17" dur="26">
                                          <p:stCondLst>
                                            <p:cond delay="1642"/>
                                          </p:stCondLst>
                                        </p:cTn>
                                        <p:tgtEl>
                                          <p:spTgt spid="37"/>
                                        </p:tgtEl>
                                      </p:cBhvr>
                                      <p:to x="100000" y="90000"/>
                                    </p:animScale>
                                    <p:animScale>
                                      <p:cBhvr>
                                        <p:cTn id="18" dur="166" decel="50000">
                                          <p:stCondLst>
                                            <p:cond delay="1668"/>
                                          </p:stCondLst>
                                        </p:cTn>
                                        <p:tgtEl>
                                          <p:spTgt spid="37"/>
                                        </p:tgtEl>
                                      </p:cBhvr>
                                      <p:to x="100000" y="100000"/>
                                    </p:animScale>
                                    <p:animScale>
                                      <p:cBhvr>
                                        <p:cTn id="19" dur="26">
                                          <p:stCondLst>
                                            <p:cond delay="1808"/>
                                          </p:stCondLst>
                                        </p:cTn>
                                        <p:tgtEl>
                                          <p:spTgt spid="37"/>
                                        </p:tgtEl>
                                      </p:cBhvr>
                                      <p:to x="100000" y="95000"/>
                                    </p:animScale>
                                    <p:animScale>
                                      <p:cBhvr>
                                        <p:cTn id="20" dur="166" decel="50000">
                                          <p:stCondLst>
                                            <p:cond delay="1834"/>
                                          </p:stCondLst>
                                        </p:cTn>
                                        <p:tgtEl>
                                          <p:spTgt spid="37"/>
                                        </p:tgtEl>
                                      </p:cBhvr>
                                      <p:to x="100000" y="100000"/>
                                    </p:animScale>
                                  </p:childTnLst>
                                </p:cTn>
                              </p:par>
                              <p:par>
                                <p:cTn id="21" presetID="8" presetClass="emph" presetSubtype="0" fill="hold" grpId="1" nodeType="withEffect">
                                  <p:stCondLst>
                                    <p:cond delay="0"/>
                                  </p:stCondLst>
                                  <p:childTnLst>
                                    <p:animRot by="21600000">
                                      <p:cBhvr>
                                        <p:cTn id="22" dur="2000" fill="hold"/>
                                        <p:tgtEl>
                                          <p:spTgt spid="37"/>
                                        </p:tgtEl>
                                        <p:attrNameLst>
                                          <p:attrName>r</p:attrName>
                                        </p:attrNameLst>
                                      </p:cBhvr>
                                    </p:animRot>
                                  </p:childTnLst>
                                </p:cTn>
                              </p:par>
                              <p:par>
                                <p:cTn id="23" presetID="6" presetClass="emph" presetSubtype="0" fill="hold" grpId="2" nodeType="withEffect">
                                  <p:stCondLst>
                                    <p:cond delay="0"/>
                                  </p:stCondLst>
                                  <p:childTnLst>
                                    <p:animScale>
                                      <p:cBhvr>
                                        <p:cTn id="24" dur="2000" fill="hold"/>
                                        <p:tgtEl>
                                          <p:spTgt spid="3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7"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2511" y="-162098"/>
            <a:ext cx="7075655" cy="1261026"/>
            <a:chOff x="4564176" y="-107150"/>
            <a:chExt cx="6956267" cy="1262631"/>
          </a:xfrm>
        </p:grpSpPr>
        <p:grpSp>
          <p:nvGrpSpPr>
            <p:cNvPr id="15" name="Group 14"/>
            <p:cNvGrpSpPr/>
            <p:nvPr/>
          </p:nvGrpSpPr>
          <p:grpSpPr>
            <a:xfrm>
              <a:off x="4564176" y="-107150"/>
              <a:ext cx="6956267" cy="1262631"/>
              <a:chOff x="4564176" y="-107150"/>
              <a:chExt cx="6956267" cy="1262631"/>
            </a:xfrm>
          </p:grpSpPr>
          <p:sp>
            <p:nvSpPr>
              <p:cNvPr id="17" name="TextBox 16"/>
              <p:cNvSpPr txBox="1"/>
              <p:nvPr/>
            </p:nvSpPr>
            <p:spPr>
              <a:xfrm>
                <a:off x="4564176" y="-107150"/>
                <a:ext cx="6956267" cy="647154"/>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16289" y="569962"/>
                <a:ext cx="1956391" cy="585519"/>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13343" y="1129235"/>
              <a:ext cx="2241045" cy="6491"/>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461919" y="2745519"/>
            <a:ext cx="0" cy="5022824"/>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6149" y="1894735"/>
            <a:ext cx="2283993" cy="699096"/>
            <a:chOff x="1277644" y="1442589"/>
            <a:chExt cx="2283993" cy="699983"/>
          </a:xfrm>
        </p:grpSpPr>
        <p:sp>
          <p:nvSpPr>
            <p:cNvPr id="28" name="Rectangle 27"/>
            <p:cNvSpPr/>
            <p:nvPr/>
          </p:nvSpPr>
          <p:spPr>
            <a:xfrm>
              <a:off x="1277644" y="1442589"/>
              <a:ext cx="2283993" cy="645077"/>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4459"/>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73404" y="1910489"/>
            <a:ext cx="2857191" cy="684515"/>
            <a:chOff x="1044381" y="1442589"/>
            <a:chExt cx="2857191" cy="685384"/>
          </a:xfrm>
        </p:grpSpPr>
        <p:sp>
          <p:nvSpPr>
            <p:cNvPr id="31" name="Rectangle 30"/>
            <p:cNvSpPr/>
            <p:nvPr/>
          </p:nvSpPr>
          <p:spPr>
            <a:xfrm>
              <a:off x="1044381" y="1442589"/>
              <a:ext cx="2750524" cy="64507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4459"/>
              <a:r>
                <a:rPr lang="en-US" sz="3700" b="1" dirty="0" err="1">
                  <a:ln w="11430"/>
                  <a:solidFill>
                    <a:srgbClr val="0000FF"/>
                  </a:solidFill>
                  <a:latin typeface="Times New Roman" panose="02020603050405020304" pitchFamily="18" charset="0"/>
                  <a:cs typeface="Times New Roman" panose="02020603050405020304" pitchFamily="18" charset="0"/>
                </a:rPr>
                <a:t>Tìm</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hiểu</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bài</a:t>
              </a:r>
              <a:endParaRPr lang="en-US" sz="3700" b="1" dirty="0">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Rectangle 24"/>
          <p:cNvSpPr/>
          <p:nvPr/>
        </p:nvSpPr>
        <p:spPr>
          <a:xfrm>
            <a:off x="594519" y="2843436"/>
            <a:ext cx="1904999" cy="676253"/>
          </a:xfrm>
          <a:prstGeom prst="rect">
            <a:avLst/>
          </a:prstGeom>
        </p:spPr>
        <p:txBody>
          <a:bodyPr wrap="square" lIns="121456" tIns="60729" rIns="121456" bIns="60729">
            <a:spAutoFit/>
          </a:bodyPr>
          <a:lstStyle/>
          <a:p>
            <a:pPr algn="just" defTabSz="1214459"/>
            <a:r>
              <a:rPr lang="en-US" sz="36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0000CC"/>
                </a:solidFill>
                <a:latin typeface="Times New Roman" panose="02020603050405020304" pitchFamily="18" charset="0"/>
                <a:cs typeface="Times New Roman" panose="02020603050405020304" pitchFamily="18" charset="0"/>
              </a:rPr>
              <a:t>ắt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em</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347122" y="2864900"/>
            <a:ext cx="2514600" cy="676253"/>
          </a:xfrm>
          <a:prstGeom prst="rect">
            <a:avLst/>
          </a:prstGeom>
        </p:spPr>
        <p:txBody>
          <a:bodyPr wrap="square" lIns="121456" tIns="60729" rIns="121456" bIns="60729">
            <a:spAutoFit/>
          </a:bodyPr>
          <a:lstStyle/>
          <a:p>
            <a:pPr algn="just" defTabSz="1214459"/>
            <a:r>
              <a:rPr lang="en-US" sz="3600" b="1" i="1" dirty="0" err="1">
                <a:solidFill>
                  <a:srgbClr val="0000FF"/>
                </a:solidFill>
                <a:latin typeface="Times New Roman" panose="02020603050405020304" pitchFamily="18" charset="0"/>
                <a:cs typeface="Times New Roman" panose="02020603050405020304" pitchFamily="18" charset="0"/>
              </a:rPr>
              <a:t>thắm</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ãi</a:t>
            </a:r>
            <a:r>
              <a:rPr lang="en-US" sz="3600" b="1" i="1" dirty="0">
                <a:solidFill>
                  <a:srgbClr val="0000FF"/>
                </a:solidFill>
                <a:latin typeface="Times New Roman" panose="02020603050405020304" pitchFamily="18" charset="0"/>
                <a:cs typeface="Times New Roman" panose="02020603050405020304" pitchFamily="18" charset="0"/>
              </a:rPr>
              <a:t>,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556921" y="2873692"/>
            <a:ext cx="1904999" cy="676253"/>
          </a:xfrm>
          <a:prstGeom prst="rect">
            <a:avLst/>
          </a:prstGeom>
        </p:spPr>
        <p:txBody>
          <a:bodyPr wrap="square" lIns="121456" tIns="60729" rIns="121456" bIns="60729">
            <a:spAutoFit/>
          </a:bodyPr>
          <a:lstStyle/>
          <a:p>
            <a:pPr algn="just" defTabSz="1214459"/>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ời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ợi</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94521" y="3678176"/>
            <a:ext cx="2857550" cy="676253"/>
          </a:xfrm>
          <a:prstGeom prst="rect">
            <a:avLst/>
          </a:prstGeom>
        </p:spPr>
        <p:txBody>
          <a:bodyPr wrap="square" lIns="121456" tIns="60729" rIns="121456" bIns="60729">
            <a:spAutoFit/>
          </a:bodyPr>
          <a:lstStyle/>
          <a:p>
            <a:pPr algn="just" defTabSz="1214459"/>
            <a:r>
              <a:rPr lang="en-US" sz="3600" b="1" i="1" dirty="0" err="1">
                <a:solidFill>
                  <a:srgbClr val="0000CC"/>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ênh</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mông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452069" y="3678176"/>
            <a:ext cx="1904999" cy="676253"/>
          </a:xfrm>
          <a:prstGeom prst="rect">
            <a:avLst/>
          </a:prstGeom>
        </p:spPr>
        <p:txBody>
          <a:bodyPr wrap="square" lIns="121456" tIns="60729" rIns="121456" bIns="60729">
            <a:spAutoFit/>
          </a:bodyPr>
          <a:lstStyle/>
          <a:p>
            <a:pPr algn="just" defTabSz="1214459"/>
            <a:r>
              <a:rPr lang="en-US" sz="3600" b="1" i="1" dirty="0" err="1">
                <a:solidFill>
                  <a:srgbClr val="0000CC"/>
                </a:solidFill>
                <a:latin typeface="Times New Roman" panose="02020603050405020304" pitchFamily="18" charset="0"/>
                <a:cs typeface="Times New Roman" panose="02020603050405020304" pitchFamily="18" charset="0"/>
              </a:rPr>
              <a:t>bến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a:solidFill>
                  <a:srgbClr val="0000CC"/>
                </a:solidFill>
                <a:latin typeface="Times New Roman" panose="02020603050405020304" pitchFamily="18" charset="0"/>
                <a:cs typeface="Times New Roman" panose="02020603050405020304" pitchFamily="18" charset="0"/>
              </a:rPr>
              <a:t>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 Box 14"/>
          <p:cNvSpPr txBox="1">
            <a:spLocks noChangeArrowheads="1"/>
          </p:cNvSpPr>
          <p:nvPr/>
        </p:nvSpPr>
        <p:spPr bwMode="auto">
          <a:xfrm>
            <a:off x="4688395" y="1183097"/>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2922" tIns="71480" rIns="142922" bIns="7148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459"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a:t>
            </a:r>
          </a:p>
        </p:txBody>
      </p:sp>
      <p:sp>
        <p:nvSpPr>
          <p:cNvPr id="2" name="Rectangle 1"/>
          <p:cNvSpPr/>
          <p:nvPr/>
        </p:nvSpPr>
        <p:spPr>
          <a:xfrm>
            <a:off x="416132" y="5018902"/>
            <a:ext cx="5628046" cy="2769523"/>
          </a:xfrm>
          <a:prstGeom prst="rect">
            <a:avLst/>
          </a:prstGeom>
        </p:spPr>
        <p:txBody>
          <a:bodyPr wrap="square" lIns="121456" tIns="60729" rIns="121456" bIns="60729">
            <a:spAutoFit/>
          </a:bodyPr>
          <a:lstStyle/>
          <a:p>
            <a:pPr algn="just" defTabSz="1214459"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 đã qua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tuổi Đoàn</a:t>
            </a:r>
          </a:p>
          <a:p>
            <a:pPr algn="just" defTabSz="1214459"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hôm nay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Đội</a:t>
            </a:r>
          </a:p>
          <a:p>
            <a:pPr algn="just" defTabSz="1214459"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 khăn đỏ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dắt em</a:t>
            </a:r>
          </a:p>
          <a:p>
            <a:pPr algn="just" defTabSz="1214459" eaLnBrk="1" fontAlgn="auto" hangingPunct="1">
              <a:spcBef>
                <a:spcPts val="0"/>
              </a:spcBef>
              <a:spcAft>
                <a:spcPts val="0"/>
              </a:spcAft>
              <a:defRPr/>
            </a:pPr>
            <a:r>
              <a:rPr lang="vi-VN" sz="4300" b="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Bướcqua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thời thơ dại.</a:t>
            </a:r>
            <a:endPar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44B4CFAB-1744-4EE1-8A50-B5EEA7883034}"/>
              </a:ext>
            </a:extLst>
          </p:cNvPr>
          <p:cNvCxnSpPr>
            <a:cxnSpLocks/>
          </p:cNvCxnSpPr>
          <p:nvPr/>
        </p:nvCxnSpPr>
        <p:spPr>
          <a:xfrm flipH="1">
            <a:off x="3162810" y="504308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44B4CFAB-1744-4EE1-8A50-B5EEA7883034}"/>
              </a:ext>
            </a:extLst>
          </p:cNvPr>
          <p:cNvCxnSpPr>
            <a:cxnSpLocks/>
          </p:cNvCxnSpPr>
          <p:nvPr/>
        </p:nvCxnSpPr>
        <p:spPr>
          <a:xfrm flipH="1">
            <a:off x="5755359" y="5087304"/>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44B4CFAB-1744-4EE1-8A50-B5EEA7883034}"/>
              </a:ext>
            </a:extLst>
          </p:cNvPr>
          <p:cNvCxnSpPr>
            <a:cxnSpLocks/>
          </p:cNvCxnSpPr>
          <p:nvPr/>
        </p:nvCxnSpPr>
        <p:spPr>
          <a:xfrm flipH="1">
            <a:off x="3499082" y="5792877"/>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44B4CFAB-1744-4EE1-8A50-B5EEA7883034}"/>
              </a:ext>
            </a:extLst>
          </p:cNvPr>
          <p:cNvCxnSpPr>
            <a:cxnSpLocks/>
          </p:cNvCxnSpPr>
          <p:nvPr/>
        </p:nvCxnSpPr>
        <p:spPr>
          <a:xfrm flipH="1">
            <a:off x="5572734" y="583917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44B4CFAB-1744-4EE1-8A50-B5EEA7883034}"/>
              </a:ext>
            </a:extLst>
          </p:cNvPr>
          <p:cNvCxnSpPr>
            <a:cxnSpLocks/>
          </p:cNvCxnSpPr>
          <p:nvPr/>
        </p:nvCxnSpPr>
        <p:spPr>
          <a:xfrm flipH="1">
            <a:off x="3709756" y="641101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4B4CFAB-1744-4EE1-8A50-B5EEA7883034}"/>
              </a:ext>
            </a:extLst>
          </p:cNvPr>
          <p:cNvCxnSpPr>
            <a:cxnSpLocks/>
          </p:cNvCxnSpPr>
          <p:nvPr/>
        </p:nvCxnSpPr>
        <p:spPr>
          <a:xfrm flipH="1">
            <a:off x="5614755" y="642782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44B4CFAB-1744-4EE1-8A50-B5EEA7883034}"/>
              </a:ext>
            </a:extLst>
          </p:cNvPr>
          <p:cNvCxnSpPr>
            <a:cxnSpLocks/>
          </p:cNvCxnSpPr>
          <p:nvPr/>
        </p:nvCxnSpPr>
        <p:spPr>
          <a:xfrm flipH="1">
            <a:off x="3736644" y="7067391"/>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4B4CFAB-1744-4EE1-8A50-B5EEA7883034}"/>
              </a:ext>
            </a:extLst>
          </p:cNvPr>
          <p:cNvCxnSpPr>
            <a:cxnSpLocks/>
          </p:cNvCxnSpPr>
          <p:nvPr/>
        </p:nvCxnSpPr>
        <p:spPr>
          <a:xfrm flipH="1">
            <a:off x="5755658"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44B4CFAB-1744-4EE1-8A50-B5EEA7883034}"/>
              </a:ext>
            </a:extLst>
          </p:cNvPr>
          <p:cNvCxnSpPr>
            <a:cxnSpLocks/>
          </p:cNvCxnSpPr>
          <p:nvPr/>
        </p:nvCxnSpPr>
        <p:spPr>
          <a:xfrm flipH="1">
            <a:off x="5938841"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37" name="Rectangle 36"/>
          <p:cNvSpPr/>
          <p:nvPr/>
        </p:nvSpPr>
        <p:spPr>
          <a:xfrm>
            <a:off x="6461920" y="2748204"/>
            <a:ext cx="9660372" cy="2339101"/>
          </a:xfrm>
          <a:prstGeom prst="rect">
            <a:avLst/>
          </a:prstGeom>
        </p:spPr>
        <p:txBody>
          <a:bodyPr wrap="square" lIns="121456" tIns="60729" rIns="121456" bIns="60729">
            <a:spAutoFit/>
          </a:bodyPr>
          <a:lstStyle/>
          <a:p>
            <a:pPr algn="just" defTabSz="1214459" eaLnBrk="1" fontAlgn="auto" hangingPunct="1">
              <a:spcBef>
                <a:spcPts val="0"/>
              </a:spcBef>
              <a:spcAft>
                <a:spcPts val="0"/>
              </a:spcAft>
            </a:pPr>
            <a:r>
              <a:rPr lang="en-US" sz="4800" b="1" dirty="0">
                <a:solidFill>
                  <a:srgbClr val="FF0000"/>
                </a:solidFill>
                <a:latin typeface="Times New Roman" panose="02020603050405020304" pitchFamily="18" charset="0"/>
                <a:cs typeface="Times New Roman" panose="02020603050405020304" pitchFamily="18" charset="0"/>
              </a:rPr>
              <a:t>     </a:t>
            </a:r>
            <a:r>
              <a:rPr lang="vi-VN" sz="4800" b="1" dirty="0">
                <a:solidFill>
                  <a:srgbClr val="FF0000"/>
                </a:solidFill>
                <a:latin typeface="Times New Roman" panose="02020603050405020304" pitchFamily="18" charset="0"/>
                <a:cs typeface="Times New Roman" panose="02020603050405020304" pitchFamily="18" charset="0"/>
              </a:rPr>
              <a:t>Câu 2: Chi tiết nào cho thấy chiếc khăn quàng gắn bó thân thương với nguời đội viên? </a:t>
            </a:r>
            <a:endParaRPr lang="en-US" sz="4800" b="1" dirty="0">
              <a:solidFill>
                <a:srgbClr val="FF0000"/>
              </a:solidFill>
              <a:latin typeface="Times New Roman" panose="02020603050405020304" pitchFamily="18" charset="0"/>
              <a:cs typeface="Times New Roman" panose="02020603050405020304" pitchFamily="18" charset="0"/>
            </a:endParaRPr>
          </a:p>
        </p:txBody>
      </p:sp>
      <p:grpSp>
        <p:nvGrpSpPr>
          <p:cNvPr id="55" name="Group 54">
            <a:extLst>
              <a:ext uri="{FF2B5EF4-FFF2-40B4-BE49-F238E27FC236}">
                <a16:creationId xmlns:a16="http://schemas.microsoft.com/office/drawing/2014/main" id="{6A35AB93-CCF1-431F-BE46-F0313F97947F}"/>
              </a:ext>
            </a:extLst>
          </p:cNvPr>
          <p:cNvGrpSpPr/>
          <p:nvPr/>
        </p:nvGrpSpPr>
        <p:grpSpPr>
          <a:xfrm>
            <a:off x="7014343" y="5189753"/>
            <a:ext cx="7947845" cy="3755275"/>
            <a:chOff x="1156809" y="2036591"/>
            <a:chExt cx="6106621" cy="2816456"/>
          </a:xfrm>
        </p:grpSpPr>
        <p:grpSp>
          <p:nvGrpSpPr>
            <p:cNvPr id="56" name="Group 55">
              <a:extLst>
                <a:ext uri="{FF2B5EF4-FFF2-40B4-BE49-F238E27FC236}">
                  <a16:creationId xmlns:a16="http://schemas.microsoft.com/office/drawing/2014/main" id="{253731F6-CB87-4B4C-8CF4-07911A8A9877}"/>
                </a:ext>
              </a:extLst>
            </p:cNvPr>
            <p:cNvGrpSpPr/>
            <p:nvPr/>
          </p:nvGrpSpPr>
          <p:grpSpPr>
            <a:xfrm>
              <a:off x="1156809" y="2036591"/>
              <a:ext cx="5524766" cy="2816456"/>
              <a:chOff x="722959" y="913453"/>
              <a:chExt cx="5056500" cy="2816456"/>
            </a:xfrm>
          </p:grpSpPr>
          <p:sp>
            <p:nvSpPr>
              <p:cNvPr id="58" name="Rounded Rectangle 18">
                <a:extLst>
                  <a:ext uri="{FF2B5EF4-FFF2-40B4-BE49-F238E27FC236}">
                    <a16:creationId xmlns:a16="http://schemas.microsoft.com/office/drawing/2014/main" id="{7F77A27D-59C1-4F87-A3C2-6C2A7CC1698C}"/>
                  </a:ext>
                </a:extLst>
              </p:cNvPr>
              <p:cNvSpPr/>
              <p:nvPr/>
            </p:nvSpPr>
            <p:spPr>
              <a:xfrm>
                <a:off x="1001578" y="1120261"/>
                <a:ext cx="4777881" cy="2609648"/>
              </a:xfrm>
              <a:prstGeom prst="roundRect">
                <a:avLst>
                  <a:gd name="adj" fmla="val 10868"/>
                </a:avLst>
              </a:prstGeom>
              <a:noFill/>
              <a:ln w="57150" cap="flat" cmpd="sng" algn="ctr">
                <a:solidFill>
                  <a:srgbClr val="00D7D2"/>
                </a:solidFill>
                <a:prstDash val="solid"/>
                <a:miter lim="800000"/>
              </a:ln>
              <a:effectLst/>
            </p:spPr>
            <p:txBody>
              <a:bodyPr rtlCol="0" anchor="ctr"/>
              <a:lstStyle/>
              <a:p>
                <a:pPr algn="ctr" defTabSz="607233" eaLnBrk="1" fontAlgn="auto" hangingPunct="1">
                  <a:spcBef>
                    <a:spcPts val="0"/>
                  </a:spcBef>
                  <a:spcAft>
                    <a:spcPts val="0"/>
                  </a:spcAft>
                  <a:defRPr/>
                </a:pPr>
                <a:endParaRPr lang="en-US"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9" name="Group 58">
                <a:extLst>
                  <a:ext uri="{FF2B5EF4-FFF2-40B4-BE49-F238E27FC236}">
                    <a16:creationId xmlns:a16="http://schemas.microsoft.com/office/drawing/2014/main" id="{ADA3F100-4D59-4F2C-ACC8-1C0E3C87AD3D}"/>
                  </a:ext>
                </a:extLst>
              </p:cNvPr>
              <p:cNvGrpSpPr/>
              <p:nvPr/>
            </p:nvGrpSpPr>
            <p:grpSpPr>
              <a:xfrm>
                <a:off x="722959" y="913453"/>
                <a:ext cx="557239" cy="461665"/>
                <a:chOff x="818495" y="763325"/>
                <a:chExt cx="557239" cy="461665"/>
              </a:xfrm>
            </p:grpSpPr>
            <p:sp>
              <p:nvSpPr>
                <p:cNvPr id="60" name="MH_SubTitle_1">
                  <a:extLst>
                    <a:ext uri="{FF2B5EF4-FFF2-40B4-BE49-F238E27FC236}">
                      <a16:creationId xmlns:a16="http://schemas.microsoft.com/office/drawing/2014/main" id="{1D5BE9E1-A60D-4578-9216-5128130B1B89}"/>
                    </a:ext>
                  </a:extLst>
                </p:cNvPr>
                <p:cNvSpPr>
                  <a:spLocks/>
                </p:cNvSpPr>
                <p:nvPr>
                  <p:custDataLst>
                    <p:tags r:id="rId1"/>
                  </p:custDataLst>
                </p:nvPr>
              </p:nvSpPr>
              <p:spPr bwMode="auto">
                <a:xfrm>
                  <a:off x="818495" y="763325"/>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607233" eaLnBrk="1" fontAlgn="auto" hangingPunct="1">
                    <a:spcBef>
                      <a:spcPts val="0"/>
                    </a:spcBef>
                    <a:spcAft>
                      <a:spcPts val="0"/>
                    </a:spcAft>
                    <a:defRPr/>
                  </a:pPr>
                  <a:endParaRPr lang="zh-CN" altLang="en-US" sz="2100" b="1"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1" name="TextBox 60">
                  <a:extLst>
                    <a:ext uri="{FF2B5EF4-FFF2-40B4-BE49-F238E27FC236}">
                      <a16:creationId xmlns:a16="http://schemas.microsoft.com/office/drawing/2014/main" id="{FBFD0B4C-D5F8-4DC3-AA3C-86BF1D838074}"/>
                    </a:ext>
                  </a:extLst>
                </p:cNvPr>
                <p:cNvSpPr txBox="1"/>
                <p:nvPr/>
              </p:nvSpPr>
              <p:spPr>
                <a:xfrm>
                  <a:off x="914508" y="763325"/>
                  <a:ext cx="307264" cy="438581"/>
                </a:xfrm>
                <a:prstGeom prst="rect">
                  <a:avLst/>
                </a:prstGeom>
                <a:noFill/>
              </p:spPr>
              <p:txBody>
                <a:bodyPr wrap="square" rtlCol="0">
                  <a:spAutoFit/>
                </a:bodyPr>
                <a:lstStyle/>
                <a:p>
                  <a:pPr algn="ctr" defTabSz="607233" eaLnBrk="1" fontAlgn="auto" hangingPunct="1">
                    <a:spcBef>
                      <a:spcPts val="0"/>
                    </a:spcBef>
                    <a:spcAft>
                      <a:spcPts val="0"/>
                    </a:spcAft>
                    <a:defRPr/>
                  </a:pPr>
                  <a:r>
                    <a:rPr lang="en-US" sz="3200" b="1" kern="0" dirty="0">
                      <a:solidFill>
                        <a:srgbClr val="0064D2">
                          <a:lumMod val="75000"/>
                        </a:srgbClr>
                      </a:solidFill>
                      <a:latin typeface="Arial-Rounded" panose="020B0500000000000000" pitchFamily="34" charset="0"/>
                      <a:ea typeface="Arial-Rounded" panose="020B0500000000000000" pitchFamily="34" charset="0"/>
                      <a:cs typeface="Arial-Rounded" panose="020B0500000000000000" pitchFamily="34" charset="0"/>
                    </a:rPr>
                    <a:t>2</a:t>
                  </a:r>
                </a:p>
              </p:txBody>
            </p:sp>
          </p:grpSp>
        </p:grpSp>
        <p:sp>
          <p:nvSpPr>
            <p:cNvPr id="57" name="TextBox 56">
              <a:extLst>
                <a:ext uri="{FF2B5EF4-FFF2-40B4-BE49-F238E27FC236}">
                  <a16:creationId xmlns:a16="http://schemas.microsoft.com/office/drawing/2014/main" id="{4AB89C73-3520-423C-8BAD-858F27C3C409}"/>
                </a:ext>
              </a:extLst>
            </p:cNvPr>
            <p:cNvSpPr txBox="1"/>
            <p:nvPr/>
          </p:nvSpPr>
          <p:spPr>
            <a:xfrm>
              <a:off x="1524545" y="2301190"/>
              <a:ext cx="5738885" cy="2062103"/>
            </a:xfrm>
            <a:prstGeom prst="rect">
              <a:avLst/>
            </a:prstGeom>
            <a:noFill/>
          </p:spPr>
          <p:txBody>
            <a:bodyPr wrap="square" rtlCol="0">
              <a:spAutoFit/>
            </a:bodyPr>
            <a:lstStyle/>
            <a:p>
              <a:pPr defTabSz="1214459" eaLnBrk="1" fontAlgn="auto" hangingPunct="1">
                <a:spcBef>
                  <a:spcPts val="0"/>
                </a:spcBef>
                <a:spcAft>
                  <a:spcPts val="0"/>
                </a:spcAft>
                <a:defRPr/>
              </a:pPr>
              <a:r>
                <a:rPr lang="vi-VN" sz="43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Màu khăn tuổi thiếu niên</a:t>
              </a:r>
            </a:p>
            <a:p>
              <a:pPr defTabSz="1214459" eaLnBrk="1" fontAlgn="auto" hangingPunct="1">
                <a:spcBef>
                  <a:spcPts val="0"/>
                </a:spcBef>
                <a:spcAft>
                  <a:spcPts val="0"/>
                </a:spcAft>
                <a:defRPr/>
              </a:pPr>
              <a:r>
                <a:rPr lang="vi-VN" sz="43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Suốt đời tươi thắm mãi</a:t>
              </a:r>
            </a:p>
            <a:p>
              <a:pPr defTabSz="1214459" eaLnBrk="1" fontAlgn="auto" hangingPunct="1">
                <a:spcBef>
                  <a:spcPts val="0"/>
                </a:spcBef>
                <a:spcAft>
                  <a:spcPts val="0"/>
                </a:spcAft>
                <a:defRPr/>
              </a:pPr>
              <a:r>
                <a:rPr lang="vi-VN" sz="43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 lời ru vời vợi</a:t>
              </a:r>
            </a:p>
            <a:p>
              <a:pPr defTabSz="1214459" eaLnBrk="1" fontAlgn="auto" hangingPunct="1">
                <a:spcBef>
                  <a:spcPts val="0"/>
                </a:spcBef>
                <a:spcAft>
                  <a:spcPts val="0"/>
                </a:spcAft>
                <a:defRPr/>
              </a:pPr>
              <a:r>
                <a:rPr lang="vi-VN" sz="43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Chẳng bao giờ cách xa.</a:t>
              </a:r>
              <a:endParaRPr lang="en-US" sz="43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078093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500" fill="hold"/>
                                        <p:tgtEl>
                                          <p:spTgt spid="55"/>
                                        </p:tgtEl>
                                        <p:attrNameLst>
                                          <p:attrName>ppt_w</p:attrName>
                                        </p:attrNameLst>
                                      </p:cBhvr>
                                      <p:tavLst>
                                        <p:tav tm="0">
                                          <p:val>
                                            <p:fltVal val="0"/>
                                          </p:val>
                                        </p:tav>
                                        <p:tav tm="100000">
                                          <p:val>
                                            <p:strVal val="#ppt_w"/>
                                          </p:val>
                                        </p:tav>
                                      </p:tavLst>
                                    </p:anim>
                                    <p:anim calcmode="lin" valueType="num">
                                      <p:cBhvr>
                                        <p:cTn id="13" dur="500" fill="hold"/>
                                        <p:tgtEl>
                                          <p:spTgt spid="55"/>
                                        </p:tgtEl>
                                        <p:attrNameLst>
                                          <p:attrName>ppt_h</p:attrName>
                                        </p:attrNameLst>
                                      </p:cBhvr>
                                      <p:tavLst>
                                        <p:tav tm="0">
                                          <p:val>
                                            <p:fltVal val="0"/>
                                          </p:val>
                                        </p:tav>
                                        <p:tav tm="100000">
                                          <p:val>
                                            <p:strVal val="#ppt_h"/>
                                          </p:val>
                                        </p:tav>
                                      </p:tavLst>
                                    </p:anim>
                                    <p:animEffect transition="in" filter="fade">
                                      <p:cBhvr>
                                        <p:cTn id="1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42511" y="-162098"/>
            <a:ext cx="7075655" cy="1261026"/>
            <a:chOff x="4564176" y="-107150"/>
            <a:chExt cx="6956267" cy="1262631"/>
          </a:xfrm>
        </p:grpSpPr>
        <p:grpSp>
          <p:nvGrpSpPr>
            <p:cNvPr id="15" name="Group 14"/>
            <p:cNvGrpSpPr/>
            <p:nvPr/>
          </p:nvGrpSpPr>
          <p:grpSpPr>
            <a:xfrm>
              <a:off x="4564176" y="-107150"/>
              <a:ext cx="6956267" cy="1262631"/>
              <a:chOff x="4564176" y="-107150"/>
              <a:chExt cx="6956267" cy="1262631"/>
            </a:xfrm>
          </p:grpSpPr>
          <p:sp>
            <p:nvSpPr>
              <p:cNvPr id="17" name="TextBox 16"/>
              <p:cNvSpPr txBox="1"/>
              <p:nvPr/>
            </p:nvSpPr>
            <p:spPr>
              <a:xfrm>
                <a:off x="4564176" y="-107150"/>
                <a:ext cx="6956267" cy="647154"/>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612003" y="569962"/>
                <a:ext cx="2564962" cy="585519"/>
              </a:xfrm>
              <a:prstGeom prst="rect">
                <a:avLst/>
              </a:prstGeom>
              <a:noFill/>
            </p:spPr>
            <p:txBody>
              <a:bodyPr wrap="none" rtlCol="0">
                <a:spAutoFit/>
              </a:bodyPr>
              <a:lstStyle/>
              <a:p>
                <a:pPr defTabSz="1215598"/>
                <a:r>
                  <a:rPr lang="en-US" sz="3200" b="1" dirty="0">
                    <a:solidFill>
                      <a:srgbClr val="FF0066"/>
                    </a:solidFill>
                    <a:latin typeface="Times New Roman" panose="02020603050405020304" pitchFamily="18" charset="0"/>
                    <a:cs typeface="Times New Roman" panose="02020603050405020304" pitchFamily="18" charset="0"/>
                  </a:rPr>
                  <a:t>TIẾNG VIỆT</a:t>
                </a:r>
              </a:p>
            </p:txBody>
          </p:sp>
        </p:grpSp>
        <p:cxnSp>
          <p:nvCxnSpPr>
            <p:cNvPr id="16" name="Straight Connector 15"/>
            <p:cNvCxnSpPr/>
            <p:nvPr/>
          </p:nvCxnSpPr>
          <p:spPr>
            <a:xfrm>
              <a:off x="6813343" y="1129235"/>
              <a:ext cx="2241045" cy="6491"/>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461919" y="2745519"/>
            <a:ext cx="0" cy="5022824"/>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6140" y="1894735"/>
            <a:ext cx="2283993" cy="699096"/>
            <a:chOff x="1277644" y="1442589"/>
            <a:chExt cx="2283993" cy="699983"/>
          </a:xfrm>
        </p:grpSpPr>
        <p:sp>
          <p:nvSpPr>
            <p:cNvPr id="28" name="Rectangle 27"/>
            <p:cNvSpPr/>
            <p:nvPr/>
          </p:nvSpPr>
          <p:spPr>
            <a:xfrm>
              <a:off x="1277644" y="1442589"/>
              <a:ext cx="2283993" cy="645077"/>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5598"/>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73404" y="1910489"/>
            <a:ext cx="2857191" cy="684515"/>
            <a:chOff x="1044381" y="1442589"/>
            <a:chExt cx="2857191" cy="685384"/>
          </a:xfrm>
        </p:grpSpPr>
        <p:sp>
          <p:nvSpPr>
            <p:cNvPr id="31" name="Rectangle 30"/>
            <p:cNvSpPr/>
            <p:nvPr/>
          </p:nvSpPr>
          <p:spPr>
            <a:xfrm>
              <a:off x="1044381" y="1442589"/>
              <a:ext cx="2750524" cy="64507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5598"/>
              <a:r>
                <a:rPr lang="en-US" sz="3700" b="1" dirty="0" err="1">
                  <a:ln w="11430"/>
                  <a:solidFill>
                    <a:srgbClr val="0000FF"/>
                  </a:solidFill>
                  <a:latin typeface="Times New Roman" panose="02020603050405020304" pitchFamily="18" charset="0"/>
                  <a:cs typeface="Times New Roman" panose="02020603050405020304" pitchFamily="18" charset="0"/>
                </a:rPr>
                <a:t>Tìm</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hiểu</a:t>
              </a:r>
              <a:r>
                <a:rPr lang="en-US" sz="3700" b="1" dirty="0">
                  <a:ln w="11430"/>
                  <a:solidFill>
                    <a:srgbClr val="0000FF"/>
                  </a:solidFill>
                  <a:latin typeface="Times New Roman" panose="02020603050405020304" pitchFamily="18" charset="0"/>
                  <a:cs typeface="Times New Roman" panose="02020603050405020304" pitchFamily="18" charset="0"/>
                </a:rPr>
                <a:t> </a:t>
              </a:r>
              <a:r>
                <a:rPr lang="en-US" sz="3700" b="1" dirty="0" err="1">
                  <a:ln w="11430"/>
                  <a:solidFill>
                    <a:srgbClr val="0000FF"/>
                  </a:solidFill>
                  <a:latin typeface="Times New Roman" panose="02020603050405020304" pitchFamily="18" charset="0"/>
                  <a:cs typeface="Times New Roman" panose="02020603050405020304" pitchFamily="18" charset="0"/>
                </a:rPr>
                <a:t>bài</a:t>
              </a:r>
              <a:endParaRPr lang="en-US" sz="3700" b="1" dirty="0">
                <a:ln w="11430"/>
                <a:solidFill>
                  <a:srgbClr val="0000FF"/>
                </a:solidFill>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Rectangle 24"/>
          <p:cNvSpPr/>
          <p:nvPr/>
        </p:nvSpPr>
        <p:spPr>
          <a:xfrm>
            <a:off x="594519" y="2843436"/>
            <a:ext cx="1904999" cy="676253"/>
          </a:xfrm>
          <a:prstGeom prst="rect">
            <a:avLst/>
          </a:prstGeom>
        </p:spPr>
        <p:txBody>
          <a:bodyPr wrap="square" lIns="121568" tIns="60785" rIns="121568" bIns="60785">
            <a:spAutoFit/>
          </a:bodyPr>
          <a:lstStyle/>
          <a:p>
            <a:pPr algn="just" defTabSz="1215598"/>
            <a:r>
              <a:rPr lang="en-US" sz="36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0000CC"/>
                </a:solidFill>
                <a:latin typeface="Times New Roman" panose="02020603050405020304" pitchFamily="18" charset="0"/>
                <a:cs typeface="Times New Roman" panose="02020603050405020304" pitchFamily="18" charset="0"/>
              </a:rPr>
              <a:t>ắt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em</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347122" y="2864900"/>
            <a:ext cx="2514600" cy="676253"/>
          </a:xfrm>
          <a:prstGeom prst="rect">
            <a:avLst/>
          </a:prstGeom>
        </p:spPr>
        <p:txBody>
          <a:bodyPr wrap="square" lIns="121568" tIns="60785" rIns="121568" bIns="60785">
            <a:spAutoFit/>
          </a:bodyPr>
          <a:lstStyle/>
          <a:p>
            <a:pPr algn="just" defTabSz="1215598"/>
            <a:r>
              <a:rPr lang="en-US" sz="3600" b="1" i="1" dirty="0" err="1">
                <a:solidFill>
                  <a:srgbClr val="0000FF"/>
                </a:solidFill>
                <a:latin typeface="Times New Roman" panose="02020603050405020304" pitchFamily="18" charset="0"/>
                <a:cs typeface="Times New Roman" panose="02020603050405020304" pitchFamily="18" charset="0"/>
              </a:rPr>
              <a:t>thắm</a:t>
            </a:r>
            <a:r>
              <a:rPr lang="en-US" sz="3600" b="1" i="1" dirty="0">
                <a:solidFill>
                  <a:srgbClr val="0000FF"/>
                </a:solidFill>
                <a:latin typeface="Times New Roman" panose="02020603050405020304" pitchFamily="18" charset="0"/>
                <a:cs typeface="Times New Roman" panose="02020603050405020304" pitchFamily="18" charset="0"/>
              </a:rPr>
              <a:t> </a:t>
            </a:r>
            <a:r>
              <a:rPr lang="en-US" sz="3600" b="1" i="1" dirty="0" err="1">
                <a:solidFill>
                  <a:srgbClr val="0000FF"/>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ãi</a:t>
            </a:r>
            <a:r>
              <a:rPr lang="en-US" sz="3600" b="1" i="1" dirty="0">
                <a:solidFill>
                  <a:srgbClr val="0000FF"/>
                </a:solidFill>
                <a:latin typeface="Times New Roman" panose="02020603050405020304" pitchFamily="18" charset="0"/>
                <a:cs typeface="Times New Roman" panose="02020603050405020304" pitchFamily="18" charset="0"/>
              </a:rPr>
              <a:t>, </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556921" y="2873692"/>
            <a:ext cx="1904999" cy="676253"/>
          </a:xfrm>
          <a:prstGeom prst="rect">
            <a:avLst/>
          </a:prstGeom>
        </p:spPr>
        <p:txBody>
          <a:bodyPr wrap="square" lIns="121568" tIns="60785" rIns="121568" bIns="60785">
            <a:spAutoFit/>
          </a:bodyPr>
          <a:lstStyle/>
          <a:p>
            <a:pPr algn="just" defTabSz="1215598"/>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ời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a:t>
            </a:r>
            <a:r>
              <a:rPr lang="en-US" sz="3600" b="1" i="1" dirty="0" err="1">
                <a:solidFill>
                  <a:srgbClr val="0000CC"/>
                </a:solidFill>
                <a:latin typeface="Times New Roman" panose="02020603050405020304" pitchFamily="18" charset="0"/>
                <a:cs typeface="Times New Roman" panose="02020603050405020304" pitchFamily="18" charset="0"/>
              </a:rPr>
              <a:t>ợi</a:t>
            </a:r>
            <a:r>
              <a:rPr lang="en-US" sz="3600" b="1" i="1" dirty="0">
                <a:solidFill>
                  <a:srgbClr val="0000CC"/>
                </a:solidFill>
                <a:latin typeface="Times New Roman" panose="02020603050405020304" pitchFamily="18" charset="0"/>
                <a:cs typeface="Times New Roman" panose="02020603050405020304" pitchFamily="18" charset="0"/>
              </a:rPr>
              <a:t>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594521" y="3678176"/>
            <a:ext cx="2857550" cy="676253"/>
          </a:xfrm>
          <a:prstGeom prst="rect">
            <a:avLst/>
          </a:prstGeom>
        </p:spPr>
        <p:txBody>
          <a:bodyPr wrap="square" lIns="121568" tIns="60785" rIns="121568" bIns="60785">
            <a:spAutoFit/>
          </a:bodyPr>
          <a:lstStyle/>
          <a:p>
            <a:pPr algn="just" defTabSz="1215598"/>
            <a:r>
              <a:rPr lang="en-US" sz="3600" b="1" i="1" dirty="0" err="1">
                <a:solidFill>
                  <a:srgbClr val="0000CC"/>
                </a:solidFill>
                <a:latin typeface="Times New Roman" panose="02020603050405020304" pitchFamily="18" charset="0"/>
                <a:cs typeface="Times New Roman" panose="02020603050405020304" pitchFamily="18" charset="0"/>
              </a:rPr>
              <a:t>m</a:t>
            </a:r>
            <a:r>
              <a:rPr lang="en-US" sz="3600" b="1" i="1" dirty="0" err="1">
                <a:solidFill>
                  <a:srgbClr val="FF0000"/>
                </a:solidFill>
                <a:latin typeface="Times New Roman" panose="02020603050405020304" pitchFamily="18" charset="0"/>
                <a:cs typeface="Times New Roman" panose="02020603050405020304" pitchFamily="18" charset="0"/>
              </a:rPr>
              <a:t>ênh</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mông</a:t>
            </a:r>
            <a:r>
              <a:rPr lang="en-US" sz="3600" b="1" i="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3452069" y="3678176"/>
            <a:ext cx="1904999" cy="676253"/>
          </a:xfrm>
          <a:prstGeom prst="rect">
            <a:avLst/>
          </a:prstGeom>
        </p:spPr>
        <p:txBody>
          <a:bodyPr wrap="square" lIns="121568" tIns="60785" rIns="121568" bIns="60785">
            <a:spAutoFit/>
          </a:bodyPr>
          <a:lstStyle/>
          <a:p>
            <a:pPr algn="just" defTabSz="1215598"/>
            <a:r>
              <a:rPr lang="en-US" sz="3600" b="1" i="1" dirty="0" err="1">
                <a:solidFill>
                  <a:srgbClr val="0000CC"/>
                </a:solidFill>
                <a:latin typeface="Times New Roman" panose="02020603050405020304" pitchFamily="18" charset="0"/>
                <a:cs typeface="Times New Roman" panose="02020603050405020304" pitchFamily="18" charset="0"/>
              </a:rPr>
              <a:t>bến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a:solidFill>
                  <a:srgbClr val="0000CC"/>
                </a:solidFill>
                <a:latin typeface="Times New Roman" panose="02020603050405020304" pitchFamily="18" charset="0"/>
                <a:cs typeface="Times New Roman" panose="02020603050405020304" pitchFamily="18" charset="0"/>
              </a:rPr>
              <a:t>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4" name="Text Box 14"/>
          <p:cNvSpPr txBox="1">
            <a:spLocks noChangeArrowheads="1"/>
          </p:cNvSpPr>
          <p:nvPr/>
        </p:nvSpPr>
        <p:spPr bwMode="auto">
          <a:xfrm>
            <a:off x="4688395" y="1183088"/>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062" tIns="71548" rIns="143062" bIns="7154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5598"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a:t>
            </a:r>
          </a:p>
        </p:txBody>
      </p:sp>
      <p:sp>
        <p:nvSpPr>
          <p:cNvPr id="2" name="Rectangle 1"/>
          <p:cNvSpPr/>
          <p:nvPr/>
        </p:nvSpPr>
        <p:spPr>
          <a:xfrm>
            <a:off x="416132" y="5018893"/>
            <a:ext cx="5493364" cy="3431355"/>
          </a:xfrm>
          <a:prstGeom prst="rect">
            <a:avLst/>
          </a:prstGeom>
        </p:spPr>
        <p:txBody>
          <a:bodyPr wrap="square" lIns="121568" tIns="60785" rIns="121568" bIns="60785">
            <a:spAutoFit/>
          </a:bodyPr>
          <a:lstStyle/>
          <a:p>
            <a:pPr algn="just" defTabSz="121559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 đã qua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tuổi Đoàn</a:t>
            </a:r>
          </a:p>
          <a:p>
            <a:pPr algn="just" defTabSz="121559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hôm nay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Đội</a:t>
            </a:r>
          </a:p>
          <a:p>
            <a:pPr algn="just" defTabSz="121559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 khăn đỏ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dắt em</a:t>
            </a:r>
          </a:p>
          <a:p>
            <a:pPr algn="just" defTabSz="121559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Bước qua thời thơ dại.</a:t>
            </a:r>
            <a:endPar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44B4CFAB-1744-4EE1-8A50-B5EEA7883034}"/>
              </a:ext>
            </a:extLst>
          </p:cNvPr>
          <p:cNvCxnSpPr>
            <a:cxnSpLocks/>
          </p:cNvCxnSpPr>
          <p:nvPr/>
        </p:nvCxnSpPr>
        <p:spPr>
          <a:xfrm flipH="1">
            <a:off x="3162810" y="504308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8" name="Straight Connector 37">
            <a:extLst>
              <a:ext uri="{FF2B5EF4-FFF2-40B4-BE49-F238E27FC236}">
                <a16:creationId xmlns:a16="http://schemas.microsoft.com/office/drawing/2014/main" id="{44B4CFAB-1744-4EE1-8A50-B5EEA7883034}"/>
              </a:ext>
            </a:extLst>
          </p:cNvPr>
          <p:cNvCxnSpPr>
            <a:cxnSpLocks/>
          </p:cNvCxnSpPr>
          <p:nvPr/>
        </p:nvCxnSpPr>
        <p:spPr>
          <a:xfrm flipH="1">
            <a:off x="5755359" y="5087304"/>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44B4CFAB-1744-4EE1-8A50-B5EEA7883034}"/>
              </a:ext>
            </a:extLst>
          </p:cNvPr>
          <p:cNvCxnSpPr>
            <a:cxnSpLocks/>
          </p:cNvCxnSpPr>
          <p:nvPr/>
        </p:nvCxnSpPr>
        <p:spPr>
          <a:xfrm flipH="1">
            <a:off x="3499082" y="5792877"/>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0" name="Straight Connector 39">
            <a:extLst>
              <a:ext uri="{FF2B5EF4-FFF2-40B4-BE49-F238E27FC236}">
                <a16:creationId xmlns:a16="http://schemas.microsoft.com/office/drawing/2014/main" id="{44B4CFAB-1744-4EE1-8A50-B5EEA7883034}"/>
              </a:ext>
            </a:extLst>
          </p:cNvPr>
          <p:cNvCxnSpPr>
            <a:cxnSpLocks/>
          </p:cNvCxnSpPr>
          <p:nvPr/>
        </p:nvCxnSpPr>
        <p:spPr>
          <a:xfrm flipH="1">
            <a:off x="5572734" y="583917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44B4CFAB-1744-4EE1-8A50-B5EEA7883034}"/>
              </a:ext>
            </a:extLst>
          </p:cNvPr>
          <p:cNvCxnSpPr>
            <a:cxnSpLocks/>
          </p:cNvCxnSpPr>
          <p:nvPr/>
        </p:nvCxnSpPr>
        <p:spPr>
          <a:xfrm flipH="1">
            <a:off x="3709756" y="641101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4B4CFAB-1744-4EE1-8A50-B5EEA7883034}"/>
              </a:ext>
            </a:extLst>
          </p:cNvPr>
          <p:cNvCxnSpPr>
            <a:cxnSpLocks/>
          </p:cNvCxnSpPr>
          <p:nvPr/>
        </p:nvCxnSpPr>
        <p:spPr>
          <a:xfrm flipH="1">
            <a:off x="5614755" y="642782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44B4CFAB-1744-4EE1-8A50-B5EEA7883034}"/>
              </a:ext>
            </a:extLst>
          </p:cNvPr>
          <p:cNvCxnSpPr>
            <a:cxnSpLocks/>
          </p:cNvCxnSpPr>
          <p:nvPr/>
        </p:nvCxnSpPr>
        <p:spPr>
          <a:xfrm flipH="1">
            <a:off x="3828680" y="7067391"/>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4B4CFAB-1744-4EE1-8A50-B5EEA7883034}"/>
              </a:ext>
            </a:extLst>
          </p:cNvPr>
          <p:cNvCxnSpPr>
            <a:cxnSpLocks/>
          </p:cNvCxnSpPr>
          <p:nvPr/>
        </p:nvCxnSpPr>
        <p:spPr>
          <a:xfrm flipH="1">
            <a:off x="5755658"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44B4CFAB-1744-4EE1-8A50-B5EEA7883034}"/>
              </a:ext>
            </a:extLst>
          </p:cNvPr>
          <p:cNvCxnSpPr>
            <a:cxnSpLocks/>
          </p:cNvCxnSpPr>
          <p:nvPr/>
        </p:nvCxnSpPr>
        <p:spPr>
          <a:xfrm flipH="1">
            <a:off x="5938841" y="720490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37" name="Rectangle 36"/>
          <p:cNvSpPr/>
          <p:nvPr/>
        </p:nvSpPr>
        <p:spPr>
          <a:xfrm>
            <a:off x="6461957" y="2808156"/>
            <a:ext cx="9639325" cy="2339101"/>
          </a:xfrm>
          <a:prstGeom prst="rect">
            <a:avLst/>
          </a:prstGeom>
        </p:spPr>
        <p:txBody>
          <a:bodyPr wrap="square" lIns="121568" tIns="60785" rIns="121568" bIns="60785">
            <a:spAutoFit/>
          </a:bodyPr>
          <a:lstStyle/>
          <a:p>
            <a:pPr algn="just" defTabSz="1215598" eaLnBrk="1" fontAlgn="auto" hangingPunct="1">
              <a:spcBef>
                <a:spcPts val="0"/>
              </a:spcBef>
              <a:spcAft>
                <a:spcPts val="0"/>
              </a:spcAft>
            </a:pPr>
            <a:r>
              <a:rPr lang="en-US" sz="4800" b="1" dirty="0">
                <a:solidFill>
                  <a:srgbClr val="FF0000"/>
                </a:solidFill>
                <a:latin typeface="Times New Roman" panose="02020603050405020304" pitchFamily="18" charset="0"/>
                <a:cs typeface="Times New Roman" panose="02020603050405020304" pitchFamily="18" charset="0"/>
              </a:rPr>
              <a:t>     </a:t>
            </a:r>
            <a:r>
              <a:rPr lang="vi-VN" sz="4800" b="1" dirty="0">
                <a:solidFill>
                  <a:srgbClr val="FF0000"/>
                </a:solidFill>
                <a:latin typeface="Times New Roman" panose="02020603050405020304" pitchFamily="18" charset="0"/>
                <a:cs typeface="Times New Roman" panose="02020603050405020304" pitchFamily="18" charset="0"/>
              </a:rPr>
              <a:t>Câu 3: Người chị đã chia sẻ với em niềm vui, mơ ước của người đội viên qua hình ảnh nào? </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6186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57">
            <a:extLst>
              <a:ext uri="{FF2B5EF4-FFF2-40B4-BE49-F238E27FC236}">
                <a16:creationId xmlns:a16="http://schemas.microsoft.com/office/drawing/2014/main" id="{D142200F-DBBA-482E-AA3A-51FE95558391}"/>
              </a:ext>
            </a:extLst>
          </p:cNvPr>
          <p:cNvSpPr txBox="1"/>
          <p:nvPr/>
        </p:nvSpPr>
        <p:spPr>
          <a:xfrm>
            <a:off x="2" y="236125"/>
            <a:ext cx="15882438" cy="1600439"/>
          </a:xfrm>
          <a:prstGeom prst="rect">
            <a:avLst/>
          </a:prstGeom>
          <a:noFill/>
        </p:spPr>
        <p:txBody>
          <a:bodyPr wrap="square" lIns="121744" tIns="60873" rIns="121744" bIns="60873" rtlCol="0">
            <a:spAutoFit/>
          </a:bodyPr>
          <a:lstStyle/>
          <a:p>
            <a:pPr algn="ctr" defTabSz="1217393" eaLnBrk="1" fontAlgn="auto" hangingPunct="1">
              <a:spcBef>
                <a:spcPts val="0"/>
              </a:spcBef>
              <a:spcAft>
                <a:spcPts val="0"/>
              </a:spcAft>
              <a:defRPr/>
            </a:pP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chị đã chia sẻ với em niềm vui, ước mơ của người đội viên qua những hình ảnh nào?</a:t>
            </a:r>
          </a:p>
        </p:txBody>
      </p:sp>
      <p:grpSp>
        <p:nvGrpSpPr>
          <p:cNvPr id="68" name="Group 67">
            <a:extLst>
              <a:ext uri="{FF2B5EF4-FFF2-40B4-BE49-F238E27FC236}">
                <a16:creationId xmlns:a16="http://schemas.microsoft.com/office/drawing/2014/main" id="{26B6360D-F09D-4AB1-B914-320977F8CEF8}"/>
              </a:ext>
            </a:extLst>
          </p:cNvPr>
          <p:cNvGrpSpPr/>
          <p:nvPr/>
        </p:nvGrpSpPr>
        <p:grpSpPr>
          <a:xfrm>
            <a:off x="2" y="5765209"/>
            <a:ext cx="15882438" cy="2955523"/>
            <a:chOff x="1198086" y="4331998"/>
            <a:chExt cx="9010213" cy="1392908"/>
          </a:xfrm>
        </p:grpSpPr>
        <p:pic>
          <p:nvPicPr>
            <p:cNvPr id="71" name="Picture 12">
              <a:extLst>
                <a:ext uri="{FF2B5EF4-FFF2-40B4-BE49-F238E27FC236}">
                  <a16:creationId xmlns:a16="http://schemas.microsoft.com/office/drawing/2014/main" id="{FC357EF7-0C4A-48C1-9475-41697AB8ED5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98086" y="4331998"/>
              <a:ext cx="9010213" cy="1392908"/>
            </a:xfrm>
            <a:prstGeom prst="rect">
              <a:avLst/>
            </a:prstGeom>
          </p:spPr>
        </p:pic>
        <p:sp>
          <p:nvSpPr>
            <p:cNvPr id="70" name="TextBox 69">
              <a:extLst>
                <a:ext uri="{FF2B5EF4-FFF2-40B4-BE49-F238E27FC236}">
                  <a16:creationId xmlns:a16="http://schemas.microsoft.com/office/drawing/2014/main" id="{37D8FAF1-9F47-46C0-865F-523864072904}"/>
                </a:ext>
              </a:extLst>
            </p:cNvPr>
            <p:cNvSpPr txBox="1"/>
            <p:nvPr/>
          </p:nvSpPr>
          <p:spPr>
            <a:xfrm>
              <a:off x="1547514" y="4537817"/>
              <a:ext cx="8031992" cy="979101"/>
            </a:xfrm>
            <a:prstGeom prst="rect">
              <a:avLst/>
            </a:prstGeom>
            <a:noFill/>
          </p:spPr>
          <p:txBody>
            <a:bodyPr wrap="square" rtlCol="0">
              <a:spAutoFit/>
            </a:bodyPr>
            <a:lstStyle/>
            <a:p>
              <a:pPr defTabSz="1217393" eaLnBrk="1" fontAlgn="auto" hangingPunct="1">
                <a:spcBef>
                  <a:spcPts val="0"/>
                </a:spcBef>
                <a:spcAft>
                  <a:spcPts val="0"/>
                </a:spcAft>
                <a:defRPr/>
              </a:pPr>
              <a:r>
                <a:rPr lang="vi-VN"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 chị đã chia sẻ với em niềm vui, ước mơ của người đội viên qua những hình ảnh: trời xanh, cánh buồm, mặt biển, dòng sông, nắng trưa, bướm bay, con tàu.</a:t>
              </a:r>
            </a:p>
          </p:txBody>
        </p:sp>
      </p:grpSp>
      <p:grpSp>
        <p:nvGrpSpPr>
          <p:cNvPr id="5" name="Group 4">
            <a:extLst>
              <a:ext uri="{FF2B5EF4-FFF2-40B4-BE49-F238E27FC236}">
                <a16:creationId xmlns:a16="http://schemas.microsoft.com/office/drawing/2014/main" id="{237DCA0F-D37D-4FCC-845E-AE0A67510A17}"/>
              </a:ext>
            </a:extLst>
          </p:cNvPr>
          <p:cNvGrpSpPr/>
          <p:nvPr/>
        </p:nvGrpSpPr>
        <p:grpSpPr>
          <a:xfrm>
            <a:off x="435255" y="1968205"/>
            <a:ext cx="14416550" cy="3346355"/>
            <a:chOff x="854301" y="2211746"/>
            <a:chExt cx="10599416" cy="2609648"/>
          </a:xfrm>
        </p:grpSpPr>
        <p:sp>
          <p:nvSpPr>
            <p:cNvPr id="7" name="Rounded Rectangle 18">
              <a:extLst>
                <a:ext uri="{FF2B5EF4-FFF2-40B4-BE49-F238E27FC236}">
                  <a16:creationId xmlns:a16="http://schemas.microsoft.com/office/drawing/2014/main" id="{A2A4A26A-419A-4FE8-BCA8-4FF732A45AB2}"/>
                </a:ext>
              </a:extLst>
            </p:cNvPr>
            <p:cNvSpPr/>
            <p:nvPr/>
          </p:nvSpPr>
          <p:spPr>
            <a:xfrm>
              <a:off x="854301" y="2211746"/>
              <a:ext cx="10528073"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699" eaLnBrk="1" fontAlgn="auto" hangingPunct="1">
                <a:spcBef>
                  <a:spcPts val="0"/>
                </a:spcBef>
                <a:spcAft>
                  <a:spcPts val="0"/>
                </a:spcAft>
                <a:defRPr/>
              </a:pPr>
              <a:endParaRPr lang="en-US"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8C1ABC2E-A9D6-4C5D-9F25-61E1CBEBCE9F}"/>
                </a:ext>
              </a:extLst>
            </p:cNvPr>
            <p:cNvSpPr txBox="1"/>
            <p:nvPr/>
          </p:nvSpPr>
          <p:spPr>
            <a:xfrm>
              <a:off x="925645" y="2344308"/>
              <a:ext cx="4905375" cy="2136168"/>
            </a:xfrm>
            <a:prstGeom prst="rect">
              <a:avLst/>
            </a:prstGeom>
            <a:noFill/>
          </p:spPr>
          <p:txBody>
            <a:bodyPr wrap="square" rtlCol="0">
              <a:spAutoFit/>
            </a:bodyPr>
            <a:lstStyle/>
            <a:p>
              <a:pPr defTabSz="1217393" eaLnBrk="1" fontAlgn="auto" hangingPunct="1">
                <a:spcBef>
                  <a:spcPts val="0"/>
                </a:spcBef>
                <a:spcAft>
                  <a:spcPts val="0"/>
                </a:spcAft>
                <a:defRPr/>
              </a:pP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Này</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mở</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cửa</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ra</a:t>
              </a:r>
            </a:p>
            <a:p>
              <a:pPr defTabSz="1217393" eaLnBrk="1" fontAlgn="auto" hangingPunct="1">
                <a:spcBef>
                  <a:spcPts val="0"/>
                </a:spcBef>
                <a:spcAft>
                  <a:spcPts val="0"/>
                </a:spcAft>
                <a:defRPr/>
              </a:pP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vẫn</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đợi</a:t>
              </a:r>
              <a:endPar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defTabSz="1217393" eaLnBrk="1" fontAlgn="auto" hangingPunct="1">
                <a:spcBef>
                  <a:spcPts val="0"/>
                </a:spcBef>
                <a:spcAft>
                  <a:spcPts val="0"/>
                </a:spcAft>
                <a:defRPr/>
              </a:pP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buồm</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gọi</a:t>
              </a:r>
              <a:endPar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pPr defTabSz="1217393" eaLnBrk="1" fontAlgn="auto" hangingPunct="1">
                <a:spcBef>
                  <a:spcPts val="0"/>
                </a:spcBef>
                <a:spcAft>
                  <a:spcPts val="0"/>
                </a:spcAft>
                <a:defRPr/>
              </a:pP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dòng</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3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sông</a:t>
              </a:r>
              <a:r>
                <a:rPr lang="en-US"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15BD2B21-939F-4B87-B923-CB7693802124}"/>
                </a:ext>
              </a:extLst>
            </p:cNvPr>
            <p:cNvSpPr txBox="1"/>
            <p:nvPr/>
          </p:nvSpPr>
          <p:spPr>
            <a:xfrm>
              <a:off x="5902363" y="2319888"/>
              <a:ext cx="5551354" cy="2136168"/>
            </a:xfrm>
            <a:prstGeom prst="rect">
              <a:avLst/>
            </a:prstGeom>
            <a:noFill/>
          </p:spPr>
          <p:txBody>
            <a:bodyPr wrap="square" rtlCol="0">
              <a:spAutoFit/>
            </a:bodyPr>
            <a:lstStyle/>
            <a:p>
              <a:pPr defTabSz="1217393" eaLnBrk="1" fontAlgn="auto" hangingPunct="1">
                <a:spcBef>
                  <a:spcPts val="0"/>
                </a:spcBef>
                <a:spcAft>
                  <a:spcPts val="0"/>
                </a:spcAft>
                <a:defRPr/>
              </a:pPr>
              <a:r>
                <a:rPr lang="vi-VN"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vườn trưa mênh mông</a:t>
              </a:r>
            </a:p>
            <a:p>
              <a:pPr defTabSz="1217393" eaLnBrk="1" fontAlgn="auto" hangingPunct="1">
                <a:spcBef>
                  <a:spcPts val="0"/>
                </a:spcBef>
                <a:spcAft>
                  <a:spcPts val="0"/>
                </a:spcAft>
                <a:defRPr/>
              </a:pPr>
              <a:r>
                <a:rPr lang="vi-VN"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Bướm bay như lời hát</a:t>
              </a:r>
            </a:p>
            <a:p>
              <a:pPr defTabSz="1217393" eaLnBrk="1" fontAlgn="auto" hangingPunct="1">
                <a:spcBef>
                  <a:spcPts val="0"/>
                </a:spcBef>
                <a:spcAft>
                  <a:spcPts val="0"/>
                </a:spcAft>
                <a:defRPr/>
              </a:pPr>
              <a:r>
                <a:rPr lang="vi-VN"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Con tàu là đất nước</a:t>
              </a:r>
            </a:p>
            <a:p>
              <a:pPr defTabSz="1217393" eaLnBrk="1" fontAlgn="auto" hangingPunct="1">
                <a:spcBef>
                  <a:spcPts val="0"/>
                </a:spcBef>
                <a:spcAft>
                  <a:spcPts val="0"/>
                </a:spcAft>
                <a:defRPr/>
              </a:pPr>
              <a:r>
                <a:rPr lang="vi-VN" sz="43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Đưa ta tới bến xa.</a:t>
              </a:r>
              <a:endParaRPr lang="en-US" sz="43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11" name="Straight Connector 10">
            <a:extLst>
              <a:ext uri="{FF2B5EF4-FFF2-40B4-BE49-F238E27FC236}">
                <a16:creationId xmlns:a16="http://schemas.microsoft.com/office/drawing/2014/main" id="{14C167DE-C60A-4EB9-9145-62410D8434C1}"/>
              </a:ext>
            </a:extLst>
          </p:cNvPr>
          <p:cNvCxnSpPr/>
          <p:nvPr/>
        </p:nvCxnSpPr>
        <p:spPr>
          <a:xfrm>
            <a:off x="1836384" y="3494975"/>
            <a:ext cx="19310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C167DE-C60A-4EB9-9145-62410D8434C1}"/>
              </a:ext>
            </a:extLst>
          </p:cNvPr>
          <p:cNvCxnSpPr/>
          <p:nvPr/>
        </p:nvCxnSpPr>
        <p:spPr>
          <a:xfrm>
            <a:off x="615942" y="4162096"/>
            <a:ext cx="2814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C167DE-C60A-4EB9-9145-62410D8434C1}"/>
              </a:ext>
            </a:extLst>
          </p:cNvPr>
          <p:cNvCxnSpPr/>
          <p:nvPr/>
        </p:nvCxnSpPr>
        <p:spPr>
          <a:xfrm>
            <a:off x="639645" y="4782424"/>
            <a:ext cx="21623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C167DE-C60A-4EB9-9145-62410D8434C1}"/>
              </a:ext>
            </a:extLst>
          </p:cNvPr>
          <p:cNvCxnSpPr/>
          <p:nvPr/>
        </p:nvCxnSpPr>
        <p:spPr>
          <a:xfrm>
            <a:off x="3599101" y="4818272"/>
            <a:ext cx="2462544" cy="210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C167DE-C60A-4EB9-9145-62410D8434C1}"/>
              </a:ext>
            </a:extLst>
          </p:cNvPr>
          <p:cNvCxnSpPr/>
          <p:nvPr/>
        </p:nvCxnSpPr>
        <p:spPr>
          <a:xfrm>
            <a:off x="7301256" y="2773264"/>
            <a:ext cx="3980137" cy="224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C167DE-C60A-4EB9-9145-62410D8434C1}"/>
              </a:ext>
            </a:extLst>
          </p:cNvPr>
          <p:cNvCxnSpPr/>
          <p:nvPr/>
        </p:nvCxnSpPr>
        <p:spPr>
          <a:xfrm>
            <a:off x="7392234" y="3428992"/>
            <a:ext cx="24158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C167DE-C60A-4EB9-9145-62410D8434C1}"/>
              </a:ext>
            </a:extLst>
          </p:cNvPr>
          <p:cNvCxnSpPr/>
          <p:nvPr/>
        </p:nvCxnSpPr>
        <p:spPr>
          <a:xfrm>
            <a:off x="7468083" y="4014951"/>
            <a:ext cx="18232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5246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80000">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14:bounceEnd="80000">
                                          <p:cBhvr additive="base">
                                            <p:cTn id="7" dur="500" fill="hold"/>
                                            <p:tgtEl>
                                              <p:spTgt spid="58"/>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5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animEffect transition="in" filter="fade">
                                          <p:cBhvr>
                                            <p:cTn id="5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animEffect transition="in" filter="fade">
                                          <p:cBhvr>
                                            <p:cTn id="5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01560" y="-72989"/>
            <a:ext cx="7075655" cy="1116670"/>
            <a:chOff x="4539228" y="210532"/>
            <a:chExt cx="6956264" cy="1118088"/>
          </a:xfrm>
        </p:grpSpPr>
        <p:grpSp>
          <p:nvGrpSpPr>
            <p:cNvPr id="15" name="Group 14"/>
            <p:cNvGrpSpPr/>
            <p:nvPr/>
          </p:nvGrpSpPr>
          <p:grpSpPr>
            <a:xfrm>
              <a:off x="4539228" y="210532"/>
              <a:ext cx="6956264" cy="1118088"/>
              <a:chOff x="4539228" y="210532"/>
              <a:chExt cx="6956264" cy="1118088"/>
            </a:xfrm>
          </p:grpSpPr>
          <p:sp>
            <p:nvSpPr>
              <p:cNvPr id="17" name="TextBox 16"/>
              <p:cNvSpPr txBox="1"/>
              <p:nvPr/>
            </p:nvSpPr>
            <p:spPr>
              <a:xfrm>
                <a:off x="4539228" y="210532"/>
                <a:ext cx="6956264" cy="647152"/>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0" cy="585518"/>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900983"/>
            <a:ext cx="0" cy="5022824"/>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36115" y="1894736"/>
            <a:ext cx="2283993" cy="648360"/>
            <a:chOff x="1277644" y="1442589"/>
            <a:chExt cx="2283993" cy="649183"/>
          </a:xfrm>
        </p:grpSpPr>
        <p:sp>
          <p:nvSpPr>
            <p:cNvPr id="28" name="Rectangle 27"/>
            <p:cNvSpPr/>
            <p:nvPr/>
          </p:nvSpPr>
          <p:spPr>
            <a:xfrm>
              <a:off x="1277644" y="1442589"/>
              <a:ext cx="2283993" cy="645078"/>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8538"/>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73404" y="1910491"/>
            <a:ext cx="2857191" cy="644260"/>
            <a:chOff x="1044381" y="1442589"/>
            <a:chExt cx="2857191" cy="645077"/>
          </a:xfrm>
        </p:grpSpPr>
        <p:sp>
          <p:nvSpPr>
            <p:cNvPr id="31" name="Rectangle 30"/>
            <p:cNvSpPr/>
            <p:nvPr/>
          </p:nvSpPr>
          <p:spPr>
            <a:xfrm>
              <a:off x="1044381" y="1442589"/>
              <a:ext cx="2750524" cy="645077"/>
            </a:xfrm>
            <a:prstGeom prst="rect">
              <a:avLst/>
            </a:prstGeom>
            <a:noFill/>
          </p:spPr>
          <p:txBody>
            <a:bodyPr wrap="none" lIns="51801" tIns="25901" rIns="51801" bIns="25901">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8538"/>
              <a:r>
                <a:rPr lang="en-US" sz="3700" b="1">
                  <a:ln w="11430"/>
                  <a:solidFill>
                    <a:srgbClr val="0000FF"/>
                  </a:solidFill>
                  <a:latin typeface="Times New Roman" panose="02020603050405020304" pitchFamily="18" charset="0"/>
                  <a:cs typeface="Times New Roman" panose="02020603050405020304"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9" y="2745521"/>
            <a:ext cx="9069251" cy="1969771"/>
          </a:xfrm>
          <a:prstGeom prst="rect">
            <a:avLst/>
          </a:prstGeom>
        </p:spPr>
        <p:txBody>
          <a:bodyPr wrap="square" lIns="121856" tIns="60929" rIns="121856" bIns="60929">
            <a:spAutoFit/>
          </a:bodyPr>
          <a:lstStyle/>
          <a:p>
            <a:pPr algn="just" defTabSz="1218538"/>
            <a:r>
              <a:rPr lang="en-US" sz="36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Times New Roman" panose="02020603050405020304" pitchFamily="18" charset="0"/>
                <a:cs typeface="Times New Roman" panose="02020603050405020304" pitchFamily="18" charset="0"/>
              </a:rPr>
              <a:t>Câu 4:  Theo em, bạn nhỏ cảm nhận được điều gì qua lời nhắn nhủ của chị ở khổ thơ cuối?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538133" y="4508367"/>
            <a:ext cx="9448801" cy="4431967"/>
          </a:xfrm>
          <a:prstGeom prst="rect">
            <a:avLst/>
          </a:prstGeom>
        </p:spPr>
        <p:txBody>
          <a:bodyPr wrap="square" lIns="121856" tIns="60929" rIns="121856" bIns="60929">
            <a:spAutoFit/>
          </a:bodyPr>
          <a:lstStyle/>
          <a:p>
            <a:pPr algn="just" defTabSz="1218538">
              <a:lnSpc>
                <a:spcPct val="120000"/>
              </a:lnSpc>
            </a:pPr>
            <a:r>
              <a:rPr lang="en-US" sz="3300" b="1" dirty="0">
                <a:solidFill>
                  <a:srgbClr val="0000CC"/>
                </a:solidFill>
                <a:latin typeface="Times New Roman" panose="02020603050405020304" pitchFamily="18" charset="0"/>
                <a:cs typeface="Times New Roman" panose="02020603050405020304" pitchFamily="18" charset="0"/>
              </a:rPr>
              <a:t>     </a:t>
            </a:r>
            <a:r>
              <a:rPr lang="vi-VN" sz="3300" b="1" dirty="0">
                <a:solidFill>
                  <a:srgbClr val="0000CC"/>
                </a:solidFill>
                <a:latin typeface="Times New Roman" panose="02020603050405020304" pitchFamily="18" charset="0"/>
                <a:cs typeface="Times New Roman" panose="02020603050405020304" pitchFamily="18" charset="0"/>
              </a:rPr>
              <a:t>Người em cảm nhận được niềm vui, niềm xúc động của chị khi em mình được kết nạp vào Đội</a:t>
            </a:r>
            <a:r>
              <a:rPr lang="en-US" sz="3300" b="1" dirty="0">
                <a:solidFill>
                  <a:srgbClr val="0000CC"/>
                </a:solidFill>
                <a:latin typeface="Times New Roman" panose="02020603050405020304" pitchFamily="18" charset="0"/>
                <a:cs typeface="Times New Roman" panose="02020603050405020304" pitchFamily="18" charset="0"/>
              </a:rPr>
              <a:t>:</a:t>
            </a:r>
            <a:endParaRPr lang="vi-VN" sz="3300" b="1" dirty="0">
              <a:solidFill>
                <a:srgbClr val="0000CC"/>
              </a:solidFill>
              <a:latin typeface="Times New Roman" panose="02020603050405020304" pitchFamily="18" charset="0"/>
              <a:cs typeface="Times New Roman" panose="02020603050405020304" pitchFamily="18" charset="0"/>
            </a:endParaRPr>
          </a:p>
          <a:p>
            <a:pPr algn="just" defTabSz="1218538">
              <a:lnSpc>
                <a:spcPct val="120000"/>
              </a:lnSpc>
            </a:pPr>
            <a:r>
              <a:rPr lang="vi-VN" sz="3300" b="1" dirty="0">
                <a:solidFill>
                  <a:srgbClr val="0000CC"/>
                </a:solidFill>
                <a:latin typeface="Times New Roman" panose="02020603050405020304" pitchFamily="18" charset="0"/>
                <a:cs typeface="Times New Roman" panose="02020603050405020304" pitchFamily="18" charset="0"/>
              </a:rPr>
              <a:t> </a:t>
            </a:r>
            <a:r>
              <a:rPr lang="en-US" sz="3300" b="1" dirty="0">
                <a:solidFill>
                  <a:srgbClr val="0000CC"/>
                </a:solidFill>
                <a:latin typeface="Times New Roman" panose="02020603050405020304" pitchFamily="18" charset="0"/>
                <a:cs typeface="Times New Roman" panose="02020603050405020304" pitchFamily="18" charset="0"/>
              </a:rPr>
              <a:t>   </a:t>
            </a:r>
            <a:r>
              <a:rPr lang="vi-VN" sz="3300" b="1" dirty="0">
                <a:solidFill>
                  <a:srgbClr val="0000CC"/>
                </a:solidFill>
                <a:latin typeface="Times New Roman" panose="02020603050405020304" pitchFamily="18" charset="0"/>
                <a:cs typeface="Times New Roman" panose="02020603050405020304" pitchFamily="18" charset="0"/>
              </a:rPr>
              <a:t>Chị muốn nói với em rằng: Em rất giống chị ở những năm trước khi trở thành đội viên. Em đang bước đi trên con đường chị đã đi qua, trong lòng em đang có những khao khát của người đội viên như chị trước đây.</a:t>
            </a:r>
          </a:p>
        </p:txBody>
      </p:sp>
      <p:sp>
        <p:nvSpPr>
          <p:cNvPr id="36" name="Rectangle 35"/>
          <p:cNvSpPr/>
          <p:nvPr/>
        </p:nvSpPr>
        <p:spPr>
          <a:xfrm>
            <a:off x="594519" y="2843436"/>
            <a:ext cx="1904999" cy="676253"/>
          </a:xfrm>
          <a:prstGeom prst="rect">
            <a:avLst/>
          </a:prstGeom>
        </p:spPr>
        <p:txBody>
          <a:bodyPr wrap="square" lIns="121856" tIns="60929" rIns="121856" bIns="60929">
            <a:spAutoFit/>
          </a:bodyPr>
          <a:lstStyle/>
          <a:p>
            <a:pPr algn="just" defTabSz="1218538"/>
            <a:r>
              <a:rPr lang="en-US" sz="3600" b="1" i="1">
                <a:solidFill>
                  <a:srgbClr val="FF0000"/>
                </a:solidFill>
                <a:latin typeface="Times New Roman" panose="02020603050405020304" pitchFamily="18" charset="0"/>
                <a:cs typeface="Times New Roman" panose="02020603050405020304" pitchFamily="18" charset="0"/>
              </a:rPr>
              <a:t>d</a:t>
            </a:r>
            <a:r>
              <a:rPr lang="en-US" sz="3600" b="1" i="1">
                <a:solidFill>
                  <a:srgbClr val="0000CC"/>
                </a:solidFill>
                <a:latin typeface="Times New Roman" panose="02020603050405020304" pitchFamily="18" charset="0"/>
                <a:cs typeface="Times New Roman" panose="02020603050405020304" pitchFamily="18" charset="0"/>
              </a:rPr>
              <a:t>ắt em, </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2347122" y="2864900"/>
            <a:ext cx="2514600" cy="676253"/>
          </a:xfrm>
          <a:prstGeom prst="rect">
            <a:avLst/>
          </a:prstGeom>
        </p:spPr>
        <p:txBody>
          <a:bodyPr wrap="square" lIns="121856" tIns="60929" rIns="121856" bIns="60929">
            <a:spAutoFit/>
          </a:bodyPr>
          <a:lstStyle/>
          <a:p>
            <a:pPr algn="just" defTabSz="1218538"/>
            <a:r>
              <a:rPr lang="en-US" sz="3600" b="1" i="1">
                <a:solidFill>
                  <a:srgbClr val="0000FF"/>
                </a:solidFill>
                <a:latin typeface="Times New Roman" panose="02020603050405020304" pitchFamily="18" charset="0"/>
                <a:cs typeface="Times New Roman" panose="02020603050405020304" pitchFamily="18" charset="0"/>
              </a:rPr>
              <a:t>thắm m</a:t>
            </a:r>
            <a:r>
              <a:rPr lang="en-US" sz="3600" b="1" i="1">
                <a:solidFill>
                  <a:srgbClr val="FF0000"/>
                </a:solidFill>
                <a:latin typeface="Times New Roman" panose="02020603050405020304" pitchFamily="18" charset="0"/>
                <a:cs typeface="Times New Roman" panose="02020603050405020304" pitchFamily="18" charset="0"/>
              </a:rPr>
              <a:t>ãi</a:t>
            </a:r>
            <a:r>
              <a:rPr lang="en-US" sz="3600" b="1" i="1">
                <a:solidFill>
                  <a:srgbClr val="0000FF"/>
                </a:solidFill>
                <a:latin typeface="Times New Roman" panose="02020603050405020304" pitchFamily="18" charset="0"/>
                <a:cs typeface="Times New Roman" panose="02020603050405020304" pitchFamily="18" charset="0"/>
              </a:rPr>
              <a:t>, </a:t>
            </a:r>
            <a:endParaRPr lang="en-US" sz="3600" b="1">
              <a:solidFill>
                <a:srgbClr val="0000FF"/>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4556921" y="2873692"/>
            <a:ext cx="1904999" cy="676253"/>
          </a:xfrm>
          <a:prstGeom prst="rect">
            <a:avLst/>
          </a:prstGeom>
        </p:spPr>
        <p:txBody>
          <a:bodyPr wrap="square" lIns="121856" tIns="60929" rIns="121856" bIns="60929">
            <a:spAutoFit/>
          </a:bodyPr>
          <a:lstStyle/>
          <a:p>
            <a:pPr algn="just" defTabSz="1218538"/>
            <a:r>
              <a:rPr lang="en-US" sz="3600" b="1" i="1">
                <a:solidFill>
                  <a:srgbClr val="FF0000"/>
                </a:solidFill>
                <a:latin typeface="Times New Roman" panose="02020603050405020304" pitchFamily="18" charset="0"/>
                <a:cs typeface="Times New Roman" panose="02020603050405020304" pitchFamily="18" charset="0"/>
              </a:rPr>
              <a:t>v</a:t>
            </a:r>
            <a:r>
              <a:rPr lang="en-US" sz="3600" b="1" i="1">
                <a:solidFill>
                  <a:srgbClr val="0000CC"/>
                </a:solidFill>
                <a:latin typeface="Times New Roman" panose="02020603050405020304" pitchFamily="18" charset="0"/>
                <a:cs typeface="Times New Roman" panose="02020603050405020304" pitchFamily="18" charset="0"/>
              </a:rPr>
              <a:t>ời </a:t>
            </a:r>
            <a:r>
              <a:rPr lang="en-US" sz="3600" b="1" i="1">
                <a:solidFill>
                  <a:srgbClr val="FF0000"/>
                </a:solidFill>
                <a:latin typeface="Times New Roman" panose="02020603050405020304" pitchFamily="18" charset="0"/>
                <a:cs typeface="Times New Roman" panose="02020603050405020304" pitchFamily="18" charset="0"/>
              </a:rPr>
              <a:t>v</a:t>
            </a:r>
            <a:r>
              <a:rPr lang="en-US" sz="3600" b="1" i="1">
                <a:solidFill>
                  <a:srgbClr val="0000CC"/>
                </a:solidFill>
                <a:latin typeface="Times New Roman" panose="02020603050405020304" pitchFamily="18" charset="0"/>
                <a:cs typeface="Times New Roman" panose="02020603050405020304" pitchFamily="18" charset="0"/>
              </a:rPr>
              <a:t>ợi </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594521" y="3678176"/>
            <a:ext cx="2857550" cy="676253"/>
          </a:xfrm>
          <a:prstGeom prst="rect">
            <a:avLst/>
          </a:prstGeom>
        </p:spPr>
        <p:txBody>
          <a:bodyPr wrap="square" lIns="121856" tIns="60929" rIns="121856" bIns="60929">
            <a:spAutoFit/>
          </a:bodyPr>
          <a:lstStyle/>
          <a:p>
            <a:pPr algn="just" defTabSz="1218538"/>
            <a:r>
              <a:rPr lang="en-US" sz="3600" b="1" i="1">
                <a:solidFill>
                  <a:srgbClr val="0000CC"/>
                </a:solidFill>
                <a:latin typeface="Times New Roman" panose="02020603050405020304" pitchFamily="18" charset="0"/>
                <a:cs typeface="Times New Roman" panose="02020603050405020304" pitchFamily="18" charset="0"/>
              </a:rPr>
              <a:t>m</a:t>
            </a:r>
            <a:r>
              <a:rPr lang="en-US" sz="3600" b="1" i="1">
                <a:solidFill>
                  <a:srgbClr val="FF0000"/>
                </a:solidFill>
                <a:latin typeface="Times New Roman" panose="02020603050405020304" pitchFamily="18" charset="0"/>
                <a:cs typeface="Times New Roman" panose="02020603050405020304" pitchFamily="18" charset="0"/>
              </a:rPr>
              <a:t>ênh</a:t>
            </a:r>
            <a:r>
              <a:rPr lang="en-US" sz="3600" b="1" i="1">
                <a:solidFill>
                  <a:srgbClr val="0000CC"/>
                </a:solidFill>
                <a:latin typeface="Times New Roman" panose="02020603050405020304" pitchFamily="18" charset="0"/>
                <a:cs typeface="Times New Roman" panose="02020603050405020304" pitchFamily="18" charset="0"/>
              </a:rPr>
              <a:t> mông,</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3452069" y="3678176"/>
            <a:ext cx="1904999" cy="676253"/>
          </a:xfrm>
          <a:prstGeom prst="rect">
            <a:avLst/>
          </a:prstGeom>
        </p:spPr>
        <p:txBody>
          <a:bodyPr wrap="square" lIns="121856" tIns="60929" rIns="121856" bIns="60929">
            <a:spAutoFit/>
          </a:bodyPr>
          <a:lstStyle/>
          <a:p>
            <a:pPr algn="just" defTabSz="1218538"/>
            <a:r>
              <a:rPr lang="en-US" sz="3600" b="1" i="1" dirty="0" err="1">
                <a:solidFill>
                  <a:srgbClr val="0000CC"/>
                </a:solidFill>
                <a:latin typeface="Times New Roman" panose="02020603050405020304" pitchFamily="18" charset="0"/>
                <a:cs typeface="Times New Roman" panose="02020603050405020304" pitchFamily="18" charset="0"/>
              </a:rPr>
              <a:t>bến</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x</a:t>
            </a:r>
            <a:r>
              <a:rPr lang="en-US" sz="3600" b="1" i="1" dirty="0" err="1">
                <a:solidFill>
                  <a:srgbClr val="0000CC"/>
                </a:solidFill>
                <a:latin typeface="Times New Roman" panose="02020603050405020304" pitchFamily="18" charset="0"/>
                <a:cs typeface="Times New Roman" panose="02020603050405020304" pitchFamily="18" charset="0"/>
              </a:rPr>
              <a:t>a</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44" name="Text Box 14"/>
          <p:cNvSpPr txBox="1">
            <a:spLocks noChangeArrowheads="1"/>
          </p:cNvSpPr>
          <p:nvPr/>
        </p:nvSpPr>
        <p:spPr bwMode="auto">
          <a:xfrm>
            <a:off x="4861719" y="1168982"/>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421" tIns="71716" rIns="143421" bIns="71716">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8538"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a:t>
            </a:r>
          </a:p>
        </p:txBody>
      </p:sp>
      <p:sp>
        <p:nvSpPr>
          <p:cNvPr id="2" name="Rectangle 1"/>
          <p:cNvSpPr/>
          <p:nvPr/>
        </p:nvSpPr>
        <p:spPr>
          <a:xfrm>
            <a:off x="547976" y="4823073"/>
            <a:ext cx="8138319" cy="2749471"/>
          </a:xfrm>
          <a:prstGeom prst="rect">
            <a:avLst/>
          </a:prstGeom>
        </p:spPr>
        <p:txBody>
          <a:bodyPr lIns="121856" tIns="60929" rIns="121856" bIns="60929">
            <a:spAutoFit/>
          </a:bodyPr>
          <a:lstStyle/>
          <a:p>
            <a:pPr algn="just" defTabSz="121853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 đã qua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tuổi Đoàn</a:t>
            </a:r>
          </a:p>
          <a:p>
            <a:pPr algn="just" defTabSz="121853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 hôm nay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 Đội</a:t>
            </a:r>
          </a:p>
          <a:p>
            <a:pPr algn="just" defTabSz="121853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 khăn đỏ </a:t>
            </a:r>
            <a:r>
              <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dắt em</a:t>
            </a:r>
          </a:p>
          <a:p>
            <a:pPr algn="just" defTabSz="1218538" eaLnBrk="1" fontAlgn="auto" hangingPunct="1">
              <a:spcBef>
                <a:spcPts val="0"/>
              </a:spcBef>
              <a:spcAft>
                <a:spcPts val="0"/>
              </a:spcAft>
              <a:defRPr/>
            </a:pPr>
            <a:r>
              <a:rPr lang="vi-VN"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Bước qua thời thơ dại.</a:t>
            </a:r>
            <a:endParaRPr lang="en-US" sz="43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44B4CFAB-1744-4EE1-8A50-B5EEA7883034}"/>
              </a:ext>
            </a:extLst>
          </p:cNvPr>
          <p:cNvCxnSpPr>
            <a:cxnSpLocks/>
          </p:cNvCxnSpPr>
          <p:nvPr/>
        </p:nvCxnSpPr>
        <p:spPr>
          <a:xfrm flipH="1">
            <a:off x="5800428" y="5004584"/>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5" name="Straight Connector 24">
            <a:extLst>
              <a:ext uri="{FF2B5EF4-FFF2-40B4-BE49-F238E27FC236}">
                <a16:creationId xmlns:a16="http://schemas.microsoft.com/office/drawing/2014/main" id="{44B4CFAB-1744-4EE1-8A50-B5EEA7883034}"/>
              </a:ext>
            </a:extLst>
          </p:cNvPr>
          <p:cNvCxnSpPr>
            <a:cxnSpLocks/>
          </p:cNvCxnSpPr>
          <p:nvPr/>
        </p:nvCxnSpPr>
        <p:spPr>
          <a:xfrm flipH="1">
            <a:off x="3683322" y="5572843"/>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3" name="Straight Connector 32">
            <a:extLst>
              <a:ext uri="{FF2B5EF4-FFF2-40B4-BE49-F238E27FC236}">
                <a16:creationId xmlns:a16="http://schemas.microsoft.com/office/drawing/2014/main" id="{44B4CFAB-1744-4EE1-8A50-B5EEA7883034}"/>
              </a:ext>
            </a:extLst>
          </p:cNvPr>
          <p:cNvCxnSpPr>
            <a:cxnSpLocks/>
          </p:cNvCxnSpPr>
          <p:nvPr/>
        </p:nvCxnSpPr>
        <p:spPr>
          <a:xfrm flipH="1">
            <a:off x="5718377" y="5619949"/>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4" name="Straight Connector 33">
            <a:extLst>
              <a:ext uri="{FF2B5EF4-FFF2-40B4-BE49-F238E27FC236}">
                <a16:creationId xmlns:a16="http://schemas.microsoft.com/office/drawing/2014/main" id="{44B4CFAB-1744-4EE1-8A50-B5EEA7883034}"/>
              </a:ext>
            </a:extLst>
          </p:cNvPr>
          <p:cNvCxnSpPr>
            <a:cxnSpLocks/>
          </p:cNvCxnSpPr>
          <p:nvPr/>
        </p:nvCxnSpPr>
        <p:spPr>
          <a:xfrm flipH="1">
            <a:off x="3857502" y="6223784"/>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44B4CFAB-1744-4EE1-8A50-B5EEA7883034}"/>
              </a:ext>
            </a:extLst>
          </p:cNvPr>
          <p:cNvCxnSpPr>
            <a:cxnSpLocks/>
          </p:cNvCxnSpPr>
          <p:nvPr/>
        </p:nvCxnSpPr>
        <p:spPr>
          <a:xfrm flipH="1">
            <a:off x="5736921" y="6235612"/>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3" name="Straight Connector 42">
            <a:extLst>
              <a:ext uri="{FF2B5EF4-FFF2-40B4-BE49-F238E27FC236}">
                <a16:creationId xmlns:a16="http://schemas.microsoft.com/office/drawing/2014/main" id="{44B4CFAB-1744-4EE1-8A50-B5EEA7883034}"/>
              </a:ext>
            </a:extLst>
          </p:cNvPr>
          <p:cNvCxnSpPr>
            <a:cxnSpLocks/>
          </p:cNvCxnSpPr>
          <p:nvPr/>
        </p:nvCxnSpPr>
        <p:spPr>
          <a:xfrm flipH="1">
            <a:off x="3962838" y="687472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5" name="Straight Connector 44">
            <a:extLst>
              <a:ext uri="{FF2B5EF4-FFF2-40B4-BE49-F238E27FC236}">
                <a16:creationId xmlns:a16="http://schemas.microsoft.com/office/drawing/2014/main" id="{44B4CFAB-1744-4EE1-8A50-B5EEA7883034}"/>
              </a:ext>
            </a:extLst>
          </p:cNvPr>
          <p:cNvCxnSpPr>
            <a:cxnSpLocks/>
          </p:cNvCxnSpPr>
          <p:nvPr/>
        </p:nvCxnSpPr>
        <p:spPr>
          <a:xfrm flipH="1">
            <a:off x="5943986" y="6841465"/>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44B4CFAB-1744-4EE1-8A50-B5EEA7883034}"/>
              </a:ext>
            </a:extLst>
          </p:cNvPr>
          <p:cNvCxnSpPr>
            <a:cxnSpLocks/>
          </p:cNvCxnSpPr>
          <p:nvPr/>
        </p:nvCxnSpPr>
        <p:spPr>
          <a:xfrm flipH="1">
            <a:off x="6063937" y="6838708"/>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8" name="Straight Connector 47">
            <a:extLst>
              <a:ext uri="{FF2B5EF4-FFF2-40B4-BE49-F238E27FC236}">
                <a16:creationId xmlns:a16="http://schemas.microsoft.com/office/drawing/2014/main" id="{44B4CFAB-1744-4EE1-8A50-B5EEA7883034}"/>
              </a:ext>
            </a:extLst>
          </p:cNvPr>
          <p:cNvCxnSpPr>
            <a:cxnSpLocks/>
          </p:cNvCxnSpPr>
          <p:nvPr/>
        </p:nvCxnSpPr>
        <p:spPr>
          <a:xfrm flipH="1">
            <a:off x="3332372" y="4921864"/>
            <a:ext cx="210675" cy="57184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grpSp>
        <p:nvGrpSpPr>
          <p:cNvPr id="49" name="Group 48">
            <a:extLst>
              <a:ext uri="{FF2B5EF4-FFF2-40B4-BE49-F238E27FC236}">
                <a16:creationId xmlns:a16="http://schemas.microsoft.com/office/drawing/2014/main" id="{E8D45FB3-666A-492D-8130-2F42ECF5E4DE}"/>
              </a:ext>
            </a:extLst>
          </p:cNvPr>
          <p:cNvGrpSpPr/>
          <p:nvPr/>
        </p:nvGrpSpPr>
        <p:grpSpPr>
          <a:xfrm>
            <a:off x="7433192" y="4507389"/>
            <a:ext cx="8553730" cy="3755275"/>
            <a:chOff x="1156809" y="2036591"/>
            <a:chExt cx="6106620" cy="2816456"/>
          </a:xfrm>
        </p:grpSpPr>
        <p:grpSp>
          <p:nvGrpSpPr>
            <p:cNvPr id="50" name="Group 49">
              <a:extLst>
                <a:ext uri="{FF2B5EF4-FFF2-40B4-BE49-F238E27FC236}">
                  <a16:creationId xmlns:a16="http://schemas.microsoft.com/office/drawing/2014/main" id="{91004B4B-3895-42DB-9EC9-190F2BC886B0}"/>
                </a:ext>
              </a:extLst>
            </p:cNvPr>
            <p:cNvGrpSpPr/>
            <p:nvPr/>
          </p:nvGrpSpPr>
          <p:grpSpPr>
            <a:xfrm>
              <a:off x="1156809" y="2036591"/>
              <a:ext cx="5524766" cy="2816456"/>
              <a:chOff x="722959" y="913453"/>
              <a:chExt cx="5056500" cy="2816456"/>
            </a:xfrm>
          </p:grpSpPr>
          <p:sp>
            <p:nvSpPr>
              <p:cNvPr id="52" name="Rounded Rectangle 18">
                <a:extLst>
                  <a:ext uri="{FF2B5EF4-FFF2-40B4-BE49-F238E27FC236}">
                    <a16:creationId xmlns:a16="http://schemas.microsoft.com/office/drawing/2014/main" id="{0086AC53-9C50-4875-BDD0-7F7340BD1BC8}"/>
                  </a:ext>
                </a:extLst>
              </p:cNvPr>
              <p:cNvSpPr/>
              <p:nvPr/>
            </p:nvSpPr>
            <p:spPr>
              <a:xfrm>
                <a:off x="1001578" y="1120261"/>
                <a:ext cx="4777881"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270" eaLnBrk="1" fontAlgn="auto" hangingPunct="1">
                  <a:spcBef>
                    <a:spcPts val="0"/>
                  </a:spcBef>
                  <a:spcAft>
                    <a:spcPts val="0"/>
                  </a:spcAft>
                  <a:defRPr/>
                </a:pPr>
                <a:endParaRPr lang="en-US"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3" name="Group 52">
                <a:extLst>
                  <a:ext uri="{FF2B5EF4-FFF2-40B4-BE49-F238E27FC236}">
                    <a16:creationId xmlns:a16="http://schemas.microsoft.com/office/drawing/2014/main" id="{47A262AE-A887-4EC9-A7EF-5A959FBC10F7}"/>
                  </a:ext>
                </a:extLst>
              </p:cNvPr>
              <p:cNvGrpSpPr/>
              <p:nvPr/>
            </p:nvGrpSpPr>
            <p:grpSpPr>
              <a:xfrm>
                <a:off x="722959" y="913453"/>
                <a:ext cx="557239" cy="461665"/>
                <a:chOff x="818495" y="763325"/>
                <a:chExt cx="557239" cy="461665"/>
              </a:xfrm>
            </p:grpSpPr>
            <p:sp>
              <p:nvSpPr>
                <p:cNvPr id="54" name="MH_SubTitle_1">
                  <a:extLst>
                    <a:ext uri="{FF2B5EF4-FFF2-40B4-BE49-F238E27FC236}">
                      <a16:creationId xmlns:a16="http://schemas.microsoft.com/office/drawing/2014/main" id="{37B39A1D-AAE5-4FE2-ABE8-46B6FB58D4AA}"/>
                    </a:ext>
                  </a:extLst>
                </p:cNvPr>
                <p:cNvSpPr>
                  <a:spLocks/>
                </p:cNvSpPr>
                <p:nvPr>
                  <p:custDataLst>
                    <p:tags r:id="rId1"/>
                  </p:custDataLst>
                </p:nvPr>
              </p:nvSpPr>
              <p:spPr bwMode="auto">
                <a:xfrm>
                  <a:off x="818495" y="763325"/>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algn="ctr" defTabSz="609270" eaLnBrk="1" fontAlgn="auto" hangingPunct="1">
                    <a:spcBef>
                      <a:spcPts val="0"/>
                    </a:spcBef>
                    <a:spcAft>
                      <a:spcPts val="0"/>
                    </a:spcAft>
                    <a:defRPr/>
                  </a:pPr>
                  <a:endParaRPr lang="zh-CN" altLang="en-US" sz="21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TextBox 54">
                  <a:extLst>
                    <a:ext uri="{FF2B5EF4-FFF2-40B4-BE49-F238E27FC236}">
                      <a16:creationId xmlns:a16="http://schemas.microsoft.com/office/drawing/2014/main" id="{0D13A1C0-F5DF-4D33-9D10-0E8C58E645E6}"/>
                    </a:ext>
                  </a:extLst>
                </p:cNvPr>
                <p:cNvSpPr txBox="1"/>
                <p:nvPr/>
              </p:nvSpPr>
              <p:spPr>
                <a:xfrm>
                  <a:off x="914508" y="763325"/>
                  <a:ext cx="307264" cy="438581"/>
                </a:xfrm>
                <a:prstGeom prst="rect">
                  <a:avLst/>
                </a:prstGeom>
                <a:noFill/>
              </p:spPr>
              <p:txBody>
                <a:bodyPr wrap="square" rtlCol="0">
                  <a:spAutoFit/>
                </a:bodyPr>
                <a:lstStyle/>
                <a:p>
                  <a:pPr algn="ctr" defTabSz="609270" eaLnBrk="1" fontAlgn="auto" hangingPunct="1">
                    <a:spcBef>
                      <a:spcPts val="0"/>
                    </a:spcBef>
                    <a:spcAft>
                      <a:spcPts val="0"/>
                    </a:spcAft>
                    <a:defRPr/>
                  </a:pPr>
                  <a:r>
                    <a:rPr lang="en-US" sz="3200" b="1" dirty="0">
                      <a:solidFill>
                        <a:srgbClr val="0064D2">
                          <a:lumMod val="75000"/>
                        </a:srgbClr>
                      </a:solidFill>
                      <a:latin typeface="Arial-Rounded" panose="020B0500000000000000" pitchFamily="34" charset="0"/>
                      <a:ea typeface="Arial-Rounded" panose="020B0500000000000000" pitchFamily="34" charset="0"/>
                      <a:cs typeface="Arial-Rounded" panose="020B0500000000000000" pitchFamily="34" charset="0"/>
                    </a:rPr>
                    <a:t>5</a:t>
                  </a:r>
                </a:p>
              </p:txBody>
            </p:sp>
          </p:grpSp>
        </p:grpSp>
        <p:sp>
          <p:nvSpPr>
            <p:cNvPr id="51" name="TextBox 50">
              <a:extLst>
                <a:ext uri="{FF2B5EF4-FFF2-40B4-BE49-F238E27FC236}">
                  <a16:creationId xmlns:a16="http://schemas.microsoft.com/office/drawing/2014/main" id="{5D12EAE5-FAB3-4E44-BED5-F181B10F6B44}"/>
                </a:ext>
              </a:extLst>
            </p:cNvPr>
            <p:cNvSpPr txBox="1"/>
            <p:nvPr/>
          </p:nvSpPr>
          <p:spPr>
            <a:xfrm>
              <a:off x="1524545" y="2301190"/>
              <a:ext cx="5738884" cy="2308324"/>
            </a:xfrm>
            <a:prstGeom prst="rect">
              <a:avLst/>
            </a:prstGeom>
            <a:noFill/>
          </p:spPr>
          <p:txBody>
            <a:bodyPr wrap="square" rtlCol="0">
              <a:spAutoFit/>
            </a:bodyPr>
            <a:lstStyle/>
            <a:p>
              <a:pPr defTabSz="1218538" eaLnBrk="1" fontAlgn="auto" hangingPunct="1">
                <a:spcBef>
                  <a:spcPts val="0"/>
                </a:spcBef>
                <a:spcAft>
                  <a:spcPts val="0"/>
                </a:spcAft>
                <a:defRPr/>
              </a:pP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ngày chị đi qua</a:t>
              </a:r>
            </a:p>
            <a:p>
              <a:pPr defTabSz="1218538" eaLnBrk="1" fontAlgn="auto" hangingPunct="1">
                <a:spcBef>
                  <a:spcPts val="0"/>
                </a:spcBef>
                <a:spcAft>
                  <a:spcPts val="0"/>
                </a:spcAft>
                <a:defRPr/>
              </a:pP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ngày em đang tới</a:t>
              </a:r>
            </a:p>
            <a:p>
              <a:pPr defTabSz="1218538" eaLnBrk="1" fontAlgn="auto" hangingPunct="1">
                <a:spcBef>
                  <a:spcPts val="0"/>
                </a:spcBef>
                <a:spcAft>
                  <a:spcPts val="0"/>
                </a:spcAft>
                <a:defRPr/>
              </a:pP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Khao khát lại bắt đầu</a:t>
              </a:r>
            </a:p>
            <a:p>
              <a:pPr defTabSz="1218538" eaLnBrk="1" fontAlgn="auto" hangingPunct="1">
                <a:spcBef>
                  <a:spcPts val="0"/>
                </a:spcBef>
                <a:spcAft>
                  <a:spcPts val="0"/>
                </a:spcAft>
                <a:defRPr/>
              </a:pPr>
              <a:r>
                <a:rPr lang="vi-VN" sz="4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màu khăn đỏ chói.</a:t>
              </a:r>
            </a:p>
          </p:txBody>
        </p:sp>
      </p:grpSp>
    </p:spTree>
    <p:extLst>
      <p:ext uri="{BB962C8B-B14F-4D97-AF65-F5344CB8AC3E}">
        <p14:creationId xmlns:p14="http://schemas.microsoft.com/office/powerpoint/2010/main" val="12654900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ppt_w</p:attrName>
                                        </p:attrNameLst>
                                      </p:cBhvr>
                                      <p:tavLst>
                                        <p:tav tm="0">
                                          <p:val>
                                            <p:fltVal val="0"/>
                                          </p:val>
                                        </p:tav>
                                        <p:tav tm="100000">
                                          <p:val>
                                            <p:strVal val="#ppt_w"/>
                                          </p:val>
                                        </p:tav>
                                      </p:tavLst>
                                    </p:anim>
                                    <p:anim calcmode="lin" valueType="num">
                                      <p:cBhvr>
                                        <p:cTn id="13" dur="1000" fill="hold"/>
                                        <p:tgtEl>
                                          <p:spTgt spid="49"/>
                                        </p:tgtEl>
                                        <p:attrNameLst>
                                          <p:attrName>ppt_h</p:attrName>
                                        </p:attrNameLst>
                                      </p:cBhvr>
                                      <p:tavLst>
                                        <p:tav tm="0">
                                          <p:val>
                                            <p:fltVal val="0"/>
                                          </p:val>
                                        </p:tav>
                                        <p:tav tm="100000">
                                          <p:val>
                                            <p:strVal val="#ppt_h"/>
                                          </p:val>
                                        </p:tav>
                                      </p:tavLst>
                                    </p:anim>
                                    <p:anim calcmode="lin" valueType="num">
                                      <p:cBhvr>
                                        <p:cTn id="14" dur="1000" fill="hold"/>
                                        <p:tgtEl>
                                          <p:spTgt spid="49"/>
                                        </p:tgtEl>
                                        <p:attrNameLst>
                                          <p:attrName>style.rotation</p:attrName>
                                        </p:attrNameLst>
                                      </p:cBhvr>
                                      <p:tavLst>
                                        <p:tav tm="0">
                                          <p:val>
                                            <p:fltVal val="90"/>
                                          </p:val>
                                        </p:tav>
                                        <p:tav tm="100000">
                                          <p:val>
                                            <p:fltVal val="0"/>
                                          </p:val>
                                        </p:tav>
                                      </p:tavLst>
                                    </p:anim>
                                    <p:animEffect transition="in" filter="fade">
                                      <p:cBhvr>
                                        <p:cTn id="15" dur="10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5" y="149721"/>
            <a:ext cx="7013458" cy="1117345"/>
            <a:chOff x="4539228" y="210532"/>
            <a:chExt cx="6895119" cy="1117344"/>
          </a:xfrm>
        </p:grpSpPr>
        <p:grpSp>
          <p:nvGrpSpPr>
            <p:cNvPr id="15" name="Group 14"/>
            <p:cNvGrpSpPr/>
            <p:nvPr/>
          </p:nvGrpSpPr>
          <p:grpSpPr>
            <a:xfrm>
              <a:off x="4539228" y="210532"/>
              <a:ext cx="6895119" cy="1117344"/>
              <a:chOff x="4539228" y="210532"/>
              <a:chExt cx="6895119" cy="1117344"/>
            </a:xfrm>
          </p:grpSpPr>
          <p:sp>
            <p:nvSpPr>
              <p:cNvPr id="17" name="TextBox 16"/>
              <p:cNvSpPr txBox="1"/>
              <p:nvPr/>
            </p:nvSpPr>
            <p:spPr>
              <a:xfrm>
                <a:off x="4539228" y="210532"/>
                <a:ext cx="6895119" cy="646330"/>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1" cy="584774"/>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41243"/>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47227" y="1891337"/>
            <a:ext cx="2262039" cy="649182"/>
            <a:chOff x="1288621" y="1442589"/>
            <a:chExt cx="2262039" cy="649183"/>
          </a:xfrm>
        </p:grpSpPr>
        <p:sp>
          <p:nvSpPr>
            <p:cNvPr id="28" name="Rectangle 27"/>
            <p:cNvSpPr/>
            <p:nvPr/>
          </p:nvSpPr>
          <p:spPr>
            <a:xfrm>
              <a:off x="1288621" y="1442589"/>
              <a:ext cx="2262039" cy="6392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700" b="1">
                  <a:ln w="11430"/>
                  <a:solidFill>
                    <a:srgbClr val="0000FF"/>
                  </a:solidFill>
                  <a:latin typeface="Times New Roman" panose="02020603050405020304" pitchFamily="18" charset="0"/>
                  <a:cs typeface="Times New Roman" panose="02020603050405020304"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86796" y="1907108"/>
            <a:ext cx="2843782" cy="639218"/>
            <a:chOff x="1057751" y="1442589"/>
            <a:chExt cx="2843821" cy="639219"/>
          </a:xfrm>
        </p:grpSpPr>
        <p:sp>
          <p:nvSpPr>
            <p:cNvPr id="31" name="Rectangle 30"/>
            <p:cNvSpPr/>
            <p:nvPr/>
          </p:nvSpPr>
          <p:spPr>
            <a:xfrm>
              <a:off x="1057751" y="1442589"/>
              <a:ext cx="2723741" cy="639219"/>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700" b="1">
                  <a:ln w="11430"/>
                  <a:solidFill>
                    <a:srgbClr val="0000FF"/>
                  </a:solidFill>
                  <a:latin typeface="Times New Roman" panose="02020603050405020304" pitchFamily="18" charset="0"/>
                  <a:cs typeface="Times New Roman" panose="02020603050405020304"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8732231" y="2661861"/>
            <a:ext cx="4138960" cy="7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93" tIns="45047" rIns="90093" bIns="4504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a:solidFill>
                  <a:srgbClr val="FF0000"/>
                </a:solidFill>
                <a:latin typeface="Times New Roman" panose="02020603050405020304" pitchFamily="18" charset="0"/>
                <a:cs typeface="Times New Roman" panose="02020603050405020304" pitchFamily="18" charset="0"/>
              </a:rPr>
              <a:t>NỘI DUNG</a:t>
            </a:r>
          </a:p>
        </p:txBody>
      </p:sp>
      <p:grpSp>
        <p:nvGrpSpPr>
          <p:cNvPr id="2" name="Group 1"/>
          <p:cNvGrpSpPr/>
          <p:nvPr/>
        </p:nvGrpSpPr>
        <p:grpSpPr>
          <a:xfrm>
            <a:off x="7018998" y="3442201"/>
            <a:ext cx="8518715" cy="4918307"/>
            <a:chOff x="6004720" y="3563423"/>
            <a:chExt cx="9525001" cy="4503736"/>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727650" y="4190939"/>
              <a:ext cx="8026489" cy="3128354"/>
            </a:xfrm>
            <a:prstGeom prst="rect">
              <a:avLst/>
            </a:prstGeom>
          </p:spPr>
          <p:txBody>
            <a:bodyPr wrap="square">
              <a:spAutoFit/>
            </a:bodyPr>
            <a:lstStyle/>
            <a:p>
              <a:pPr algn="just"/>
              <a:r>
                <a:rPr lang="vi-VN" sz="3600" b="1" i="1" dirty="0">
                  <a:solidFill>
                    <a:srgbClr val="FF0000"/>
                  </a:solidFill>
                  <a:latin typeface="Times New Roman" panose="02020603050405020304" pitchFamily="18" charset="0"/>
                  <a:cs typeface="Times New Roman" panose="02020603050405020304" pitchFamily="18" charset="0"/>
                </a:rPr>
                <a:t>Bài thơ thể hiện niềm vui, nỗi xúc động, sự đồng cảm của người chị </a:t>
              </a:r>
              <a:r>
                <a:rPr lang="en-US" sz="3600" b="1" i="1" dirty="0" err="1" smtClean="0">
                  <a:solidFill>
                    <a:srgbClr val="FF0000"/>
                  </a:solidFill>
                  <a:latin typeface="Times New Roman" panose="02020603050405020304" pitchFamily="18" charset="0"/>
                  <a:cs typeface="Times New Roman" panose="02020603050405020304" pitchFamily="18" charset="0"/>
                </a:rPr>
                <a:t>biết</a:t>
              </a:r>
              <a:r>
                <a:rPr lang="vi-VN" sz="3600" b="1" i="1" dirty="0" smtClean="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ti</a:t>
              </a:r>
              <a:r>
                <a:rPr lang="en-US" sz="3600" b="1" i="1" dirty="0">
                  <a:solidFill>
                    <a:srgbClr val="FF0000"/>
                  </a:solidFill>
                  <a:latin typeface="Times New Roman" panose="02020603050405020304" pitchFamily="18" charset="0"/>
                  <a:cs typeface="Times New Roman" panose="02020603050405020304" pitchFamily="18" charset="0"/>
                </a:rPr>
                <a:t>n</a:t>
              </a:r>
              <a:r>
                <a:rPr lang="vi-VN" sz="3600" b="1" i="1" dirty="0">
                  <a:solidFill>
                    <a:srgbClr val="FF0000"/>
                  </a:solidFill>
                  <a:latin typeface="Times New Roman" panose="02020603050405020304" pitchFamily="18" charset="0"/>
                  <a:cs typeface="Times New Roman" panose="02020603050405020304" pitchFamily="18" charset="0"/>
                </a:rPr>
                <a:t> em của mình được vào Đội. </a:t>
              </a:r>
              <a:r>
                <a:rPr lang="en-US" sz="3600" b="1" i="1" dirty="0" err="1">
                  <a:solidFill>
                    <a:srgbClr val="FF0000"/>
                  </a:solidFill>
                  <a:latin typeface="Times New Roman" panose="02020603050405020304" pitchFamily="18" charset="0"/>
                  <a:cs typeface="Times New Roman" panose="02020603050405020304" pitchFamily="18" charset="0"/>
                </a:rPr>
                <a:t>Đồng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thời</a:t>
              </a:r>
              <a:r>
                <a:rPr lang="vi-VN" sz="3600" b="1" i="1" dirty="0">
                  <a:solidFill>
                    <a:srgbClr val="FF0000"/>
                  </a:solidFill>
                  <a:latin typeface="Times New Roman" panose="02020603050405020304" pitchFamily="18" charset="0"/>
                  <a:cs typeface="Times New Roman" panose="02020603050405020304" pitchFamily="18" charset="0"/>
                </a:rPr>
                <a:t> cũng nói lên cảm xúc của các bạn nhỏ trước sự kiện quan trọng ở lứa tuổi thiếu niên, nhi đồng</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39" name="Rectangle 38"/>
          <p:cNvSpPr/>
          <p:nvPr/>
        </p:nvSpPr>
        <p:spPr>
          <a:xfrm>
            <a:off x="594519" y="2841242"/>
            <a:ext cx="1904999" cy="646331"/>
          </a:xfrm>
          <a:prstGeom prst="rect">
            <a:avLst/>
          </a:prstGeom>
        </p:spPr>
        <p:txBody>
          <a:bodyPr wrap="square" lIns="90093" tIns="45047" rIns="90093" bIns="45047">
            <a:spAutoFit/>
          </a:bodyPr>
          <a:lstStyle/>
          <a:p>
            <a:pPr algn="just"/>
            <a:r>
              <a:rPr lang="en-US" sz="3600" b="1" i="1">
                <a:solidFill>
                  <a:srgbClr val="FF0000"/>
                </a:solidFill>
                <a:latin typeface="Times New Roman" panose="02020603050405020304" pitchFamily="18" charset="0"/>
                <a:cs typeface="Times New Roman" panose="02020603050405020304" pitchFamily="18" charset="0"/>
              </a:rPr>
              <a:t>d</a:t>
            </a:r>
            <a:r>
              <a:rPr lang="en-US" sz="3600" b="1" i="1">
                <a:solidFill>
                  <a:srgbClr val="0000CC"/>
                </a:solidFill>
                <a:latin typeface="Times New Roman" panose="02020603050405020304" pitchFamily="18" charset="0"/>
                <a:cs typeface="Times New Roman" panose="02020603050405020304" pitchFamily="18" charset="0"/>
              </a:rPr>
              <a:t>ắt em, </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347122" y="2862733"/>
            <a:ext cx="2514600" cy="646331"/>
          </a:xfrm>
          <a:prstGeom prst="rect">
            <a:avLst/>
          </a:prstGeom>
        </p:spPr>
        <p:txBody>
          <a:bodyPr wrap="square" lIns="90093" tIns="45047" rIns="90093" bIns="45047">
            <a:spAutoFit/>
          </a:bodyPr>
          <a:lstStyle/>
          <a:p>
            <a:pPr algn="just"/>
            <a:r>
              <a:rPr lang="en-US" sz="3600" b="1" i="1">
                <a:solidFill>
                  <a:srgbClr val="0000FF"/>
                </a:solidFill>
                <a:latin typeface="Times New Roman" panose="02020603050405020304" pitchFamily="18" charset="0"/>
                <a:cs typeface="Times New Roman" panose="02020603050405020304" pitchFamily="18" charset="0"/>
              </a:rPr>
              <a:t>thắm m</a:t>
            </a:r>
            <a:r>
              <a:rPr lang="en-US" sz="3600" b="1" i="1">
                <a:solidFill>
                  <a:srgbClr val="FF0000"/>
                </a:solidFill>
                <a:latin typeface="Times New Roman" panose="02020603050405020304" pitchFamily="18" charset="0"/>
                <a:cs typeface="Times New Roman" panose="02020603050405020304" pitchFamily="18" charset="0"/>
              </a:rPr>
              <a:t>ãi</a:t>
            </a:r>
            <a:r>
              <a:rPr lang="en-US" sz="3600" b="1" i="1">
                <a:solidFill>
                  <a:srgbClr val="0000FF"/>
                </a:solidFill>
                <a:latin typeface="Times New Roman" panose="02020603050405020304" pitchFamily="18" charset="0"/>
                <a:cs typeface="Times New Roman" panose="02020603050405020304" pitchFamily="18" charset="0"/>
              </a:rPr>
              <a:t>, </a:t>
            </a:r>
            <a:endParaRPr lang="en-US" sz="3600" b="1">
              <a:solidFill>
                <a:srgbClr val="0000FF"/>
              </a:solidFill>
              <a:latin typeface="Times New Roman" panose="02020603050405020304" pitchFamily="18" charset="0"/>
              <a:cs typeface="Times New Roman" panose="02020603050405020304" pitchFamily="18" charset="0"/>
            </a:endParaRPr>
          </a:p>
        </p:txBody>
      </p:sp>
      <p:sp>
        <p:nvSpPr>
          <p:cNvPr id="41" name="Rectangle 40"/>
          <p:cNvSpPr/>
          <p:nvPr/>
        </p:nvSpPr>
        <p:spPr>
          <a:xfrm>
            <a:off x="4556921" y="2871537"/>
            <a:ext cx="1904999" cy="646331"/>
          </a:xfrm>
          <a:prstGeom prst="rect">
            <a:avLst/>
          </a:prstGeom>
        </p:spPr>
        <p:txBody>
          <a:bodyPr wrap="square" lIns="90093" tIns="45047" rIns="90093" bIns="45047">
            <a:spAutoFit/>
          </a:bodyPr>
          <a:lstStyle/>
          <a:p>
            <a:pPr algn="just"/>
            <a:r>
              <a:rPr lang="en-US" sz="3600" b="1" i="1">
                <a:solidFill>
                  <a:srgbClr val="FF0000"/>
                </a:solidFill>
                <a:latin typeface="Times New Roman" panose="02020603050405020304" pitchFamily="18" charset="0"/>
                <a:cs typeface="Times New Roman" panose="02020603050405020304" pitchFamily="18" charset="0"/>
              </a:rPr>
              <a:t>v</a:t>
            </a:r>
            <a:r>
              <a:rPr lang="en-US" sz="3600" b="1" i="1">
                <a:solidFill>
                  <a:srgbClr val="0000CC"/>
                </a:solidFill>
                <a:latin typeface="Times New Roman" panose="02020603050405020304" pitchFamily="18" charset="0"/>
                <a:cs typeface="Times New Roman" panose="02020603050405020304" pitchFamily="18" charset="0"/>
              </a:rPr>
              <a:t>ời </a:t>
            </a:r>
            <a:r>
              <a:rPr lang="en-US" sz="3600" b="1" i="1">
                <a:solidFill>
                  <a:srgbClr val="FF0000"/>
                </a:solidFill>
                <a:latin typeface="Times New Roman" panose="02020603050405020304" pitchFamily="18" charset="0"/>
                <a:cs typeface="Times New Roman" panose="02020603050405020304" pitchFamily="18" charset="0"/>
              </a:rPr>
              <a:t>v</a:t>
            </a:r>
            <a:r>
              <a:rPr lang="en-US" sz="3600" b="1" i="1">
                <a:solidFill>
                  <a:srgbClr val="0000CC"/>
                </a:solidFill>
                <a:latin typeface="Times New Roman" panose="02020603050405020304" pitchFamily="18" charset="0"/>
                <a:cs typeface="Times New Roman" panose="02020603050405020304" pitchFamily="18" charset="0"/>
              </a:rPr>
              <a:t>ợi </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594521" y="3677041"/>
            <a:ext cx="2857550" cy="646331"/>
          </a:xfrm>
          <a:prstGeom prst="rect">
            <a:avLst/>
          </a:prstGeom>
        </p:spPr>
        <p:txBody>
          <a:bodyPr wrap="square" lIns="90093" tIns="45047" rIns="90093" bIns="45047">
            <a:spAutoFit/>
          </a:bodyPr>
          <a:lstStyle/>
          <a:p>
            <a:pPr algn="just"/>
            <a:r>
              <a:rPr lang="en-US" sz="3600" b="1" i="1">
                <a:solidFill>
                  <a:srgbClr val="0000CC"/>
                </a:solidFill>
                <a:latin typeface="Times New Roman" panose="02020603050405020304" pitchFamily="18" charset="0"/>
                <a:cs typeface="Times New Roman" panose="02020603050405020304" pitchFamily="18" charset="0"/>
              </a:rPr>
              <a:t>m</a:t>
            </a:r>
            <a:r>
              <a:rPr lang="en-US" sz="3600" b="1" i="1">
                <a:solidFill>
                  <a:srgbClr val="FF0000"/>
                </a:solidFill>
                <a:latin typeface="Times New Roman" panose="02020603050405020304" pitchFamily="18" charset="0"/>
                <a:cs typeface="Times New Roman" panose="02020603050405020304" pitchFamily="18" charset="0"/>
              </a:rPr>
              <a:t>ênh</a:t>
            </a:r>
            <a:r>
              <a:rPr lang="en-US" sz="3600" b="1" i="1">
                <a:solidFill>
                  <a:srgbClr val="0000CC"/>
                </a:solidFill>
                <a:latin typeface="Times New Roman" panose="02020603050405020304" pitchFamily="18" charset="0"/>
                <a:cs typeface="Times New Roman" panose="02020603050405020304" pitchFamily="18" charset="0"/>
              </a:rPr>
              <a:t> mông,</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3452069" y="3677041"/>
            <a:ext cx="1904999" cy="646331"/>
          </a:xfrm>
          <a:prstGeom prst="rect">
            <a:avLst/>
          </a:prstGeom>
        </p:spPr>
        <p:txBody>
          <a:bodyPr wrap="square" lIns="90093" tIns="45047" rIns="90093" bIns="45047">
            <a:spAutoFit/>
          </a:bodyPr>
          <a:lstStyle/>
          <a:p>
            <a:pPr algn="just"/>
            <a:r>
              <a:rPr lang="en-US" sz="3600" b="1" i="1">
                <a:solidFill>
                  <a:srgbClr val="0000CC"/>
                </a:solidFill>
                <a:latin typeface="Times New Roman" panose="02020603050405020304" pitchFamily="18" charset="0"/>
                <a:cs typeface="Times New Roman" panose="02020603050405020304" pitchFamily="18" charset="0"/>
              </a:rPr>
              <a:t>bến </a:t>
            </a:r>
            <a:r>
              <a:rPr lang="en-US" sz="3600" b="1" i="1">
                <a:solidFill>
                  <a:srgbClr val="FF0000"/>
                </a:solidFill>
                <a:latin typeface="Times New Roman" panose="02020603050405020304" pitchFamily="18" charset="0"/>
                <a:cs typeface="Times New Roman" panose="02020603050405020304" pitchFamily="18" charset="0"/>
              </a:rPr>
              <a:t>x</a:t>
            </a:r>
            <a:r>
              <a:rPr lang="en-US" sz="3600" b="1" i="1">
                <a:solidFill>
                  <a:srgbClr val="0000CC"/>
                </a:solidFill>
                <a:latin typeface="Times New Roman" panose="02020603050405020304" pitchFamily="18" charset="0"/>
                <a:cs typeface="Times New Roman" panose="02020603050405020304" pitchFamily="18" charset="0"/>
              </a:rPr>
              <a:t>a</a:t>
            </a:r>
            <a:endParaRPr lang="en-US" sz="3600" b="1">
              <a:solidFill>
                <a:srgbClr val="0000CC"/>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294486" y="5048221"/>
            <a:ext cx="6156511" cy="1200329"/>
          </a:xfrm>
          <a:prstGeom prst="rect">
            <a:avLst/>
          </a:prstGeom>
        </p:spPr>
        <p:txBody>
          <a:bodyPr wrap="square" lIns="90093" tIns="45047" rIns="90093" bIns="45047">
            <a:spAutoFit/>
          </a:bodyPr>
          <a:lstStyle/>
          <a:p>
            <a:r>
              <a:rPr lang="vi-VN" sz="3600" b="1">
                <a:solidFill>
                  <a:srgbClr val="0000CC"/>
                </a:solidFill>
                <a:latin typeface="Times New Roman" panose="02020603050405020304" pitchFamily="18" charset="0"/>
                <a:cs typeface="Times New Roman" panose="02020603050405020304" pitchFamily="18" charset="0"/>
              </a:rPr>
              <a:t>Nắng vườn trưa</a:t>
            </a:r>
            <a:r>
              <a:rPr lang="vi-VN" sz="3600" b="1">
                <a:solidFill>
                  <a:srgbClr val="FF0000"/>
                </a:solidFill>
                <a:latin typeface="Times New Roman" panose="02020603050405020304" pitchFamily="18" charset="0"/>
                <a:cs typeface="Times New Roman" panose="02020603050405020304" pitchFamily="18" charset="0"/>
              </a:rPr>
              <a:t>/</a:t>
            </a:r>
            <a:r>
              <a:rPr lang="vi-VN" sz="3600" b="1">
                <a:solidFill>
                  <a:srgbClr val="0000CC"/>
                </a:solidFill>
                <a:latin typeface="Times New Roman" panose="02020603050405020304" pitchFamily="18" charset="0"/>
                <a:cs typeface="Times New Roman" panose="02020603050405020304" pitchFamily="18" charset="0"/>
              </a:rPr>
              <a:t> mênh mông</a:t>
            </a:r>
            <a:r>
              <a:rPr lang="en-US" sz="3600" b="1">
                <a:solidFill>
                  <a:srgbClr val="FF0000"/>
                </a:solidFill>
                <a:latin typeface="Times New Roman" panose="02020603050405020304" pitchFamily="18" charset="0"/>
                <a:cs typeface="Times New Roman" panose="02020603050405020304" pitchFamily="18" charset="0"/>
              </a:rPr>
              <a:t>/</a:t>
            </a:r>
            <a:endParaRPr lang="vi-VN" sz="3600" b="1">
              <a:solidFill>
                <a:srgbClr val="FF0000"/>
              </a:solidFill>
              <a:latin typeface="Times New Roman" panose="02020603050405020304" pitchFamily="18" charset="0"/>
              <a:cs typeface="Times New Roman" panose="02020603050405020304" pitchFamily="18" charset="0"/>
            </a:endParaRPr>
          </a:p>
          <a:p>
            <a:r>
              <a:rPr lang="vi-VN" sz="3600" b="1">
                <a:solidFill>
                  <a:srgbClr val="0000CC"/>
                </a:solidFill>
                <a:latin typeface="Times New Roman" panose="02020603050405020304" pitchFamily="18" charset="0"/>
                <a:cs typeface="Times New Roman" panose="02020603050405020304" pitchFamily="18" charset="0"/>
              </a:rPr>
              <a:t>Bướm bay như</a:t>
            </a:r>
            <a:r>
              <a:rPr lang="vi-VN" sz="3600" b="1">
                <a:solidFill>
                  <a:srgbClr val="FF0000"/>
                </a:solidFill>
                <a:latin typeface="Times New Roman" panose="02020603050405020304" pitchFamily="18" charset="0"/>
                <a:cs typeface="Times New Roman" panose="02020603050405020304" pitchFamily="18" charset="0"/>
              </a:rPr>
              <a:t>/</a:t>
            </a:r>
            <a:r>
              <a:rPr lang="vi-VN" sz="3600" b="1">
                <a:solidFill>
                  <a:srgbClr val="0000CC"/>
                </a:solidFill>
                <a:latin typeface="Times New Roman" panose="02020603050405020304" pitchFamily="18" charset="0"/>
                <a:cs typeface="Times New Roman" panose="02020603050405020304" pitchFamily="18" charset="0"/>
              </a:rPr>
              <a:t> lời hát</a:t>
            </a:r>
            <a:r>
              <a:rPr lang="vi-VN" sz="3600" b="1">
                <a:solidFill>
                  <a:srgbClr val="FF0000"/>
                </a:solidFill>
                <a:latin typeface="Times New Roman" panose="02020603050405020304" pitchFamily="18" charset="0"/>
                <a:cs typeface="Times New Roman" panose="02020603050405020304" pitchFamily="18" charset="0"/>
              </a:rPr>
              <a:t>/</a:t>
            </a:r>
          </a:p>
        </p:txBody>
      </p:sp>
      <p:sp>
        <p:nvSpPr>
          <p:cNvPr id="46" name="Text Box 14"/>
          <p:cNvSpPr txBox="1">
            <a:spLocks noChangeArrowheads="1"/>
          </p:cNvSpPr>
          <p:nvPr/>
        </p:nvSpPr>
        <p:spPr bwMode="auto">
          <a:xfrm>
            <a:off x="4937920"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5" y="155180"/>
            <a:ext cx="7075655" cy="1116670"/>
            <a:chOff x="4539228" y="210532"/>
            <a:chExt cx="6956265" cy="1118088"/>
          </a:xfrm>
        </p:grpSpPr>
        <p:grpSp>
          <p:nvGrpSpPr>
            <p:cNvPr id="15" name="Group 14"/>
            <p:cNvGrpSpPr/>
            <p:nvPr/>
          </p:nvGrpSpPr>
          <p:grpSpPr>
            <a:xfrm>
              <a:off x="4539228" y="210532"/>
              <a:ext cx="6956265" cy="1118088"/>
              <a:chOff x="4539228" y="210532"/>
              <a:chExt cx="6956265" cy="1118088"/>
            </a:xfrm>
          </p:grpSpPr>
          <p:sp>
            <p:nvSpPr>
              <p:cNvPr id="17" name="TextBox 16"/>
              <p:cNvSpPr txBox="1"/>
              <p:nvPr/>
            </p:nvSpPr>
            <p:spPr>
              <a:xfrm>
                <a:off x="4539228" y="210532"/>
                <a:ext cx="6956265" cy="647152"/>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1" cy="585518"/>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6742"/>
            <a:ext cx="6781802" cy="672794"/>
            <a:chOff x="1508918" y="1888664"/>
            <a:chExt cx="6172201" cy="1128834"/>
          </a:xfrm>
        </p:grpSpPr>
        <p:sp>
          <p:nvSpPr>
            <p:cNvPr id="10" name="Rectangle 9"/>
            <p:cNvSpPr/>
            <p:nvPr/>
          </p:nvSpPr>
          <p:spPr>
            <a:xfrm>
              <a:off x="1508918" y="1888664"/>
              <a:ext cx="6172201" cy="1084434"/>
            </a:xfrm>
            <a:prstGeom prst="rect">
              <a:avLst/>
            </a:prstGeom>
          </p:spPr>
          <p:txBody>
            <a:bodyPr wrap="square">
              <a:spAutoFit/>
            </a:bodyPr>
            <a:lstStyle/>
            <a:p>
              <a:pPr defTabSz="1220011"/>
              <a:r>
                <a:rPr lang="en-US" sz="3600" b="1">
                  <a:solidFill>
                    <a:srgbClr val="FF0000"/>
                  </a:solidFill>
                  <a:latin typeface="Times New Roman" panose="02020603050405020304" pitchFamily="18" charset="0"/>
                  <a:cs typeface="Times New Roman" panose="02020603050405020304" pitchFamily="18" charset="0"/>
                </a:rPr>
                <a:t>3. Luyện đọc thuộc lòng.</a:t>
              </a:r>
            </a:p>
          </p:txBody>
        </p:sp>
        <p:cxnSp>
          <p:nvCxnSpPr>
            <p:cNvPr id="4" name="Straight Connector 3"/>
            <p:cNvCxnSpPr/>
            <p:nvPr/>
          </p:nvCxnSpPr>
          <p:spPr>
            <a:xfrm>
              <a:off x="1646078" y="3017498"/>
              <a:ext cx="432747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Text Box 14"/>
          <p:cNvSpPr txBox="1">
            <a:spLocks noChangeArrowheads="1"/>
          </p:cNvSpPr>
          <p:nvPr/>
        </p:nvSpPr>
        <p:spPr bwMode="auto">
          <a:xfrm>
            <a:off x="4937920" y="1271112"/>
            <a:ext cx="6858000" cy="636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01" tIns="71801" rIns="143601" bIns="71801">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20011"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a:t>
            </a:r>
          </a:p>
        </p:txBody>
      </p:sp>
      <p:sp>
        <p:nvSpPr>
          <p:cNvPr id="2" name="Rectangle 1"/>
          <p:cNvSpPr/>
          <p:nvPr/>
        </p:nvSpPr>
        <p:spPr>
          <a:xfrm>
            <a:off x="1566551" y="3169443"/>
            <a:ext cx="6266968" cy="5101396"/>
          </a:xfrm>
          <a:prstGeom prst="rect">
            <a:avLst/>
          </a:prstGeom>
        </p:spPr>
        <p:txBody>
          <a:bodyPr wrap="square" lIns="122002" tIns="61001" rIns="122002" bIns="61001">
            <a:spAutoFit/>
          </a:bodyPr>
          <a:lstStyle/>
          <a:p>
            <a:pPr defTabSz="1220011"/>
            <a:r>
              <a:rPr lang="vi-VN" sz="3600" b="1" dirty="0">
                <a:solidFill>
                  <a:srgbClr val="0000FF"/>
                </a:solidFill>
                <a:latin typeface="Times New Roman" panose="02020603050405020304" pitchFamily="18" charset="0"/>
                <a:cs typeface="Times New Roman" panose="02020603050405020304" pitchFamily="18" charset="0"/>
              </a:rPr>
              <a:t>Màu khăn tuổi thiếu niên</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Suốt đời tươi thắm mãi</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Như lời ru vời vợi</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Chẳng bao giờ cách xa</a:t>
            </a:r>
            <a:r>
              <a:rPr lang="en-US" sz="3600" b="1" dirty="0">
                <a:solidFill>
                  <a:srgbClr val="0000FF"/>
                </a:solidFill>
                <a:latin typeface="Times New Roman" panose="02020603050405020304" pitchFamily="18" charset="0"/>
                <a:cs typeface="Times New Roman" panose="02020603050405020304" pitchFamily="18" charset="0"/>
              </a:rPr>
              <a:t>.</a:t>
            </a:r>
          </a:p>
          <a:p>
            <a:pPr defTabSz="1220011"/>
            <a:endParaRPr lang="vi-VN" sz="3600" b="1" dirty="0">
              <a:solidFill>
                <a:srgbClr val="0000FF"/>
              </a:solidFill>
              <a:latin typeface="Times New Roman" panose="02020603050405020304" pitchFamily="18" charset="0"/>
              <a:cs typeface="Times New Roman" panose="02020603050405020304" pitchFamily="18" charset="0"/>
            </a:endParaRPr>
          </a:p>
          <a:p>
            <a:pPr defTabSz="1220011"/>
            <a:r>
              <a:rPr lang="vi-VN" sz="3600" b="1" dirty="0">
                <a:solidFill>
                  <a:srgbClr val="0000FF"/>
                </a:solidFill>
                <a:latin typeface="Times New Roman" panose="02020603050405020304" pitchFamily="18" charset="0"/>
                <a:cs typeface="Times New Roman" panose="02020603050405020304" pitchFamily="18" charset="0"/>
              </a:rPr>
              <a:t>Này em, mở cửa ra</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Một trời xanh vẫn đợi</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Cánh buồm là tiếng gọi</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Mặt biển và dòng sông</a:t>
            </a:r>
            <a:r>
              <a:rPr lang="en-US" sz="3600" b="1" dirty="0">
                <a:solidFill>
                  <a:srgbClr val="0000FF"/>
                </a:solidFill>
                <a:latin typeface="Times New Roman" panose="02020603050405020304" pitchFamily="18" charset="0"/>
                <a:cs typeface="Times New Roman" panose="02020603050405020304" pitchFamily="18" charset="0"/>
              </a:rPr>
              <a:t>.</a:t>
            </a:r>
            <a:endParaRPr lang="vi-VN" sz="3600" b="1" dirty="0">
              <a:solidFill>
                <a:srgbClr val="0000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8497108" y="3149413"/>
            <a:ext cx="6266968" cy="2335683"/>
          </a:xfrm>
          <a:prstGeom prst="rect">
            <a:avLst/>
          </a:prstGeom>
        </p:spPr>
        <p:txBody>
          <a:bodyPr wrap="square" lIns="122002" tIns="61001" rIns="122002" bIns="61001">
            <a:spAutoFit/>
          </a:bodyPr>
          <a:lstStyle/>
          <a:p>
            <a:pPr defTabSz="1220011"/>
            <a:r>
              <a:rPr lang="vi-VN" sz="3600" b="1" dirty="0">
                <a:solidFill>
                  <a:srgbClr val="0000FF"/>
                </a:solidFill>
                <a:latin typeface="Times New Roman" panose="02020603050405020304" pitchFamily="18" charset="0"/>
                <a:cs typeface="Times New Roman" panose="02020603050405020304" pitchFamily="18" charset="0"/>
              </a:rPr>
              <a:t>Nắng vườn trưa mênh mông</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Bướm bay như lời hát</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Con tàu là đất nước</a:t>
            </a:r>
            <a:br>
              <a:rPr lang="vi-VN" sz="3600" b="1" dirty="0">
                <a:solidFill>
                  <a:srgbClr val="0000FF"/>
                </a:solidFill>
                <a:latin typeface="Times New Roman" panose="02020603050405020304" pitchFamily="18" charset="0"/>
                <a:cs typeface="Times New Roman" panose="02020603050405020304" pitchFamily="18" charset="0"/>
              </a:rPr>
            </a:br>
            <a:r>
              <a:rPr lang="vi-VN" sz="3600" b="1" dirty="0">
                <a:solidFill>
                  <a:srgbClr val="0000FF"/>
                </a:solidFill>
                <a:latin typeface="Times New Roman" panose="02020603050405020304" pitchFamily="18" charset="0"/>
                <a:cs typeface="Times New Roman" panose="02020603050405020304" pitchFamily="18" charset="0"/>
              </a:rPr>
              <a:t>Đưa ta tới bến xa</a:t>
            </a:r>
          </a:p>
        </p:txBody>
      </p:sp>
      <p:sp>
        <p:nvSpPr>
          <p:cNvPr id="13" name="Rectangle 12"/>
          <p:cNvSpPr/>
          <p:nvPr/>
        </p:nvSpPr>
        <p:spPr>
          <a:xfrm>
            <a:off x="3375821" y="3801958"/>
            <a:ext cx="3124200" cy="1719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011"/>
            <a:endParaRPr lang="en-US" sz="1700">
              <a:solidFill>
                <a:srgbClr val="FFFFFF"/>
              </a:solidFill>
            </a:endParaRPr>
          </a:p>
        </p:txBody>
      </p:sp>
      <p:sp>
        <p:nvSpPr>
          <p:cNvPr id="26" name="Rectangle 25"/>
          <p:cNvSpPr/>
          <p:nvPr/>
        </p:nvSpPr>
        <p:spPr>
          <a:xfrm>
            <a:off x="3398839" y="6550689"/>
            <a:ext cx="4264559" cy="16906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011"/>
            <a:endParaRPr lang="en-US" sz="1700">
              <a:solidFill>
                <a:srgbClr val="FFFFFF"/>
              </a:solidFill>
            </a:endParaRPr>
          </a:p>
        </p:txBody>
      </p:sp>
      <p:sp>
        <p:nvSpPr>
          <p:cNvPr id="25" name="Rectangle 24"/>
          <p:cNvSpPr/>
          <p:nvPr/>
        </p:nvSpPr>
        <p:spPr>
          <a:xfrm>
            <a:off x="10271919" y="3835503"/>
            <a:ext cx="5358354" cy="1652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2002" tIns="61001" rIns="122002" bIns="61001" rtlCol="0" anchor="ctr"/>
          <a:lstStyle/>
          <a:p>
            <a:pPr algn="ctr" defTabSz="1220011"/>
            <a:endParaRPr lang="en-US" sz="1700">
              <a:solidFill>
                <a:srgbClr val="FFFFFF"/>
              </a:solidFill>
            </a:endParaRPr>
          </a:p>
        </p:txBody>
      </p:sp>
    </p:spTree>
    <p:extLst>
      <p:ext uri="{BB962C8B-B14F-4D97-AF65-F5344CB8AC3E}">
        <p14:creationId xmlns:p14="http://schemas.microsoft.com/office/powerpoint/2010/main" val="10571521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5" y="149721"/>
            <a:ext cx="7013458" cy="1117345"/>
            <a:chOff x="4539228" y="210532"/>
            <a:chExt cx="6895119" cy="1117344"/>
          </a:xfrm>
        </p:grpSpPr>
        <p:grpSp>
          <p:nvGrpSpPr>
            <p:cNvPr id="15" name="Group 14"/>
            <p:cNvGrpSpPr/>
            <p:nvPr/>
          </p:nvGrpSpPr>
          <p:grpSpPr>
            <a:xfrm>
              <a:off x="4539228" y="210532"/>
              <a:ext cx="6895119" cy="1117344"/>
              <a:chOff x="4539228" y="210532"/>
              <a:chExt cx="6895119" cy="1117344"/>
            </a:xfrm>
          </p:grpSpPr>
          <p:sp>
            <p:nvSpPr>
              <p:cNvPr id="17" name="TextBox 16"/>
              <p:cNvSpPr txBox="1"/>
              <p:nvPr/>
            </p:nvSpPr>
            <p:spPr>
              <a:xfrm>
                <a:off x="4539228" y="210532"/>
                <a:ext cx="6895119" cy="646330"/>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1" cy="584774"/>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6" y="2030181"/>
            <a:ext cx="4216805" cy="646331"/>
            <a:chOff x="1508918" y="1888664"/>
            <a:chExt cx="8733709" cy="1083067"/>
          </a:xfrm>
        </p:grpSpPr>
        <p:sp>
          <p:nvSpPr>
            <p:cNvPr id="10" name="Rectangle 9"/>
            <p:cNvSpPr/>
            <p:nvPr/>
          </p:nvSpPr>
          <p:spPr>
            <a:xfrm>
              <a:off x="1508918" y="1888664"/>
              <a:ext cx="8733709" cy="1083067"/>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ĐỌC MỞ RỘNG:</a:t>
              </a:r>
            </a:p>
          </p:txBody>
        </p:sp>
        <p:cxnSp>
          <p:nvCxnSpPr>
            <p:cNvPr id="4" name="Straight Connector 3"/>
            <p:cNvCxnSpPr/>
            <p:nvPr/>
          </p:nvCxnSpPr>
          <p:spPr>
            <a:xfrm>
              <a:off x="1646079" y="2896526"/>
              <a:ext cx="686049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3" y="2667149"/>
            <a:ext cx="13437005" cy="1200329"/>
          </a:xfrm>
          <a:prstGeom prst="rect">
            <a:avLst/>
          </a:prstGeom>
        </p:spPr>
        <p:txBody>
          <a:bodyPr wrap="square" lIns="90093" tIns="45047" rIns="90093" bIns="45047">
            <a:spAutoFit/>
          </a:bodyPr>
          <a:lstStyle/>
          <a:p>
            <a:pPr algn="just"/>
            <a:r>
              <a:rPr lang="en-US" sz="3600" b="1" i="1" dirty="0" err="1">
                <a:solidFill>
                  <a:srgbClr val="0000CC"/>
                </a:solidFill>
                <a:latin typeface="Times New Roman" panose="02020603050405020304" pitchFamily="18" charset="0"/>
                <a:cs typeface="Times New Roman" panose="02020603050405020304" pitchFamily="18" charset="0"/>
              </a:rPr>
              <a:t>Bài</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a:solidFill>
                  <a:srgbClr val="0000CC"/>
                </a:solidFill>
                <a:latin typeface="Times New Roman" panose="02020603050405020304" pitchFamily="18" charset="0"/>
                <a:cs typeface="Times New Roman" panose="02020603050405020304" pitchFamily="18" charset="0"/>
              </a:rPr>
              <a:t>1.</a:t>
            </a:r>
            <a:r>
              <a:rPr lang="vi-VN" sz="3600" b="1" i="1">
                <a:solidFill>
                  <a:srgbClr val="0000CC"/>
                </a:solidFill>
                <a:latin typeface="Times New Roman" panose="02020603050405020304" pitchFamily="18" charset="0"/>
                <a:cs typeface="Times New Roman" panose="02020603050405020304" pitchFamily="18" charset="0"/>
              </a:rPr>
              <a:t> </a:t>
            </a:r>
            <a:r>
              <a:rPr lang="en-US" sz="3600" b="1" i="1">
                <a:solidFill>
                  <a:srgbClr val="0000CC"/>
                </a:solidFill>
                <a:latin typeface="Times New Roman" panose="02020603050405020304" pitchFamily="18" charset="0"/>
                <a:cs typeface="Times New Roman" panose="02020603050405020304" pitchFamily="18" charset="0"/>
              </a:rPr>
              <a:t>Đ</a:t>
            </a:r>
            <a:r>
              <a:rPr lang="vi-VN" sz="3600" b="1" i="1">
                <a:solidFill>
                  <a:srgbClr val="0000CC"/>
                </a:solidFill>
                <a:latin typeface="Times New Roman" panose="02020603050405020304" pitchFamily="18" charset="0"/>
                <a:cs typeface="Times New Roman" panose="02020603050405020304" pitchFamily="18" charset="0"/>
              </a:rPr>
              <a:t>ọc các câu đố về đồ dùng học tập hoặc </a:t>
            </a:r>
            <a:r>
              <a:rPr lang="en-US" sz="3600" b="1" i="1">
                <a:solidFill>
                  <a:srgbClr val="0000CC"/>
                </a:solidFill>
                <a:latin typeface="Times New Roman" panose="02020603050405020304" pitchFamily="18" charset="0"/>
                <a:cs typeface="Times New Roman" panose="02020603050405020304" pitchFamily="18" charset="0"/>
              </a:rPr>
              <a:t>những</a:t>
            </a:r>
            <a:r>
              <a:rPr lang="vi-VN" sz="3600" b="1" i="1">
                <a:solidFill>
                  <a:srgbClr val="0000CC"/>
                </a:solidFill>
                <a:latin typeface="Times New Roman" panose="02020603050405020304" pitchFamily="18" charset="0"/>
                <a:cs typeface="Times New Roman" panose="02020603050405020304" pitchFamily="18" charset="0"/>
              </a:rPr>
              <a:t> đồ vật khác ở trường</a:t>
            </a:r>
            <a:r>
              <a:rPr lang="en-US" sz="3600" b="1" i="1">
                <a:solidFill>
                  <a:srgbClr val="0000CC"/>
                </a:solidFill>
                <a:latin typeface="Times New Roman" panose="02020603050405020304" pitchFamily="18" charset="0"/>
                <a:cs typeface="Times New Roman" panose="02020603050405020304" pitchFamily="18" charset="0"/>
              </a:rPr>
              <a:t>, viết phiếu đọc sách theo mẫu: </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4"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093" tIns="45047" rIns="90093" bIns="45047" numCol="1" anchor="t" anchorCtr="0" compatLnSpc="1"/>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4" y="80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093" tIns="45047" rIns="90093" bIns="45047" numCol="1" anchor="t" anchorCtr="0" compatLnSpc="1"/>
          <a:lstStyle/>
          <a:p>
            <a:endParaRPr lang="en-US"/>
          </a:p>
        </p:txBody>
      </p:sp>
      <p:pic>
        <p:nvPicPr>
          <p:cNvPr id="6" name="Picture 5"/>
          <p:cNvPicPr>
            <a:picLocks noChangeAspect="1"/>
          </p:cNvPicPr>
          <p:nvPr/>
        </p:nvPicPr>
        <p:blipFill>
          <a:blip r:embed="rId2"/>
          <a:stretch>
            <a:fillRect/>
          </a:stretch>
        </p:blipFill>
        <p:spPr>
          <a:xfrm>
            <a:off x="612924" y="3803986"/>
            <a:ext cx="14688343" cy="5190591"/>
          </a:xfrm>
          <a:prstGeom prst="rect">
            <a:avLst/>
          </a:prstGeom>
        </p:spPr>
      </p:pic>
      <p:sp>
        <p:nvSpPr>
          <p:cNvPr id="21" name="Text Box 14"/>
          <p:cNvSpPr txBox="1">
            <a:spLocks noChangeArrowheads="1"/>
          </p:cNvSpPr>
          <p:nvPr/>
        </p:nvSpPr>
        <p:spPr bwMode="auto">
          <a:xfrm>
            <a:off x="4937920"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Tree>
  </p:cSld>
  <p:clrMapOvr>
    <a:masterClrMapping/>
  </p:clrMapOvr>
  <p:transition spd="slow">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412E4925-3950-47D6-9367-F374F1A39ED6}"/>
              </a:ext>
            </a:extLst>
          </p:cNvPr>
          <p:cNvSpPr/>
          <p:nvPr/>
        </p:nvSpPr>
        <p:spPr>
          <a:xfrm>
            <a:off x="899319" y="228600"/>
            <a:ext cx="14325600" cy="4267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6600" dirty="0" err="1" smtClean="0">
                <a:solidFill>
                  <a:srgbClr val="FF0000"/>
                </a:solidFill>
                <a:latin typeface="Times New Roman" panose="02020603050405020304" pitchFamily="18" charset="0"/>
                <a:cs typeface="Times New Roman" panose="02020603050405020304" pitchFamily="18" charset="0"/>
              </a:rPr>
              <a:t>Câu</a:t>
            </a:r>
            <a:r>
              <a:rPr lang="en-US" sz="6600" dirty="0" smtClean="0">
                <a:solidFill>
                  <a:srgbClr val="FF0000"/>
                </a:solidFill>
                <a:latin typeface="Times New Roman" panose="02020603050405020304" pitchFamily="18" charset="0"/>
                <a:cs typeface="Times New Roman" panose="02020603050405020304" pitchFamily="18" charset="0"/>
              </a:rPr>
              <a:t> 1: </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Vừa</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đốt</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ngón</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tay</a:t>
            </a:r>
            <a:endPar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baseline="0" dirty="0" smtClean="0">
                <a:solidFill>
                  <a:srgbClr val="000000"/>
                </a:solidFill>
                <a:latin typeface="Times New Roman" panose="02020603050405020304" pitchFamily="18" charset="0"/>
                <a:cs typeface="Times New Roman" panose="02020603050405020304" pitchFamily="18" charset="0"/>
              </a:rPr>
              <a:t>Day</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đi</a:t>
            </a:r>
            <a:r>
              <a:rPr lang="en-US" sz="4800" dirty="0" smtClean="0">
                <a:solidFill>
                  <a:srgbClr val="000000"/>
                </a:solidFill>
                <a:latin typeface="Times New Roman" panose="02020603050405020304" pitchFamily="18" charset="0"/>
                <a:cs typeface="Times New Roman" panose="02020603050405020304" pitchFamily="18" charset="0"/>
              </a:rPr>
              <a:t>, day </a:t>
            </a:r>
            <a:r>
              <a:rPr lang="en-US" sz="4800" dirty="0" err="1" smtClean="0">
                <a:solidFill>
                  <a:srgbClr val="000000"/>
                </a:solidFill>
                <a:latin typeface="Times New Roman" panose="02020603050405020304" pitchFamily="18" charset="0"/>
                <a:cs typeface="Times New Roman" panose="02020603050405020304" pitchFamily="18" charset="0"/>
              </a:rPr>
              <a:t>lai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mất</a:t>
            </a:r>
            <a:r>
              <a:rPr lang="en-US" sz="4800" dirty="0" smtClean="0">
                <a:solidFill>
                  <a:srgbClr val="000000"/>
                </a:solidFill>
                <a:latin typeface="Times New Roman" panose="02020603050405020304" pitchFamily="18" charset="0"/>
                <a:cs typeface="Times New Roman" panose="02020603050405020304" pitchFamily="18" charset="0"/>
              </a:rPr>
              <a:t> bay </a:t>
            </a:r>
            <a:r>
              <a:rPr lang="en-US" sz="4800" dirty="0" err="1" smtClean="0">
                <a:solidFill>
                  <a:srgbClr val="000000"/>
                </a:solidFill>
                <a:latin typeface="Times New Roman" panose="02020603050405020304" pitchFamily="18" charset="0"/>
                <a:cs typeface="Times New Roman" panose="02020603050405020304" pitchFamily="18" charset="0"/>
              </a:rPr>
              <a:t>hình</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thù</a:t>
            </a:r>
            <a:r>
              <a:rPr lang="en-US" sz="4800" dirty="0" smtClean="0">
                <a:solidFill>
                  <a:srgbClr val="000000"/>
                </a:solidFill>
                <a:latin typeface="Times New Roman" panose="02020603050405020304" pitchFamily="18"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19" y="4648200"/>
            <a:ext cx="13086717" cy="3538561"/>
          </a:xfrm>
          <a:prstGeom prst="rect">
            <a:avLst/>
          </a:prstGeom>
        </p:spPr>
      </p:pic>
      <p:sp>
        <p:nvSpPr>
          <p:cNvPr id="8" name="TextBox 7">
            <a:extLst>
              <a:ext uri="{FF2B5EF4-FFF2-40B4-BE49-F238E27FC236}">
                <a16:creationId xmlns:a16="http://schemas.microsoft.com/office/drawing/2014/main" id="{CCEFAD26-3A77-451D-A001-71B9B70B7547}"/>
              </a:ext>
            </a:extLst>
          </p:cNvPr>
          <p:cNvSpPr txBox="1"/>
          <p:nvPr/>
        </p:nvSpPr>
        <p:spPr>
          <a:xfrm>
            <a:off x="4023519" y="5808808"/>
            <a:ext cx="9379413" cy="1217343"/>
          </a:xfrm>
          <a:prstGeom prst="rect">
            <a:avLst/>
          </a:prstGeom>
          <a:noFill/>
        </p:spPr>
        <p:txBody>
          <a:bodyPr wrap="square" lIns="122002" tIns="61001" rIns="122002" bIns="61001" rtlCol="0">
            <a:spAutoFit/>
          </a:bodyPr>
          <a:lstStyle/>
          <a:p>
            <a:pPr algn="ctr" defTabSz="1219982" eaLnBrk="1" fontAlgn="auto" hangingPunct="1">
              <a:spcBef>
                <a:spcPts val="0"/>
              </a:spcBef>
              <a:spcAft>
                <a:spcPts val="0"/>
              </a:spcAft>
            </a:pPr>
            <a:r>
              <a:rPr lang="en-US" sz="7100" dirty="0" err="1" smtClean="0">
                <a:solidFill>
                  <a:srgbClr val="FF00FF"/>
                </a:solidFill>
                <a:latin typeface="Times New Roman" panose="02020603050405020304" pitchFamily="18" charset="0"/>
                <a:cs typeface="Times New Roman" panose="02020603050405020304" pitchFamily="18" charset="0"/>
              </a:rPr>
              <a:t>Cái</a:t>
            </a:r>
            <a:r>
              <a:rPr lang="en-US" sz="7100" dirty="0" smtClean="0">
                <a:solidFill>
                  <a:srgbClr val="FF00FF"/>
                </a:solidFill>
                <a:latin typeface="Times New Roman" panose="02020603050405020304" pitchFamily="18" charset="0"/>
                <a:cs typeface="Times New Roman" panose="02020603050405020304" pitchFamily="18" charset="0"/>
              </a:rPr>
              <a:t> </a:t>
            </a:r>
            <a:r>
              <a:rPr lang="en-US" sz="7100" dirty="0" err="1" smtClean="0">
                <a:solidFill>
                  <a:srgbClr val="FF00FF"/>
                </a:solidFill>
                <a:latin typeface="Times New Roman" panose="02020603050405020304" pitchFamily="18" charset="0"/>
                <a:cs typeface="Times New Roman" panose="02020603050405020304" pitchFamily="18" charset="0"/>
              </a:rPr>
              <a:t>cục</a:t>
            </a:r>
            <a:r>
              <a:rPr lang="en-US" sz="7100" dirty="0" smtClean="0">
                <a:solidFill>
                  <a:srgbClr val="FF00FF"/>
                </a:solidFill>
                <a:latin typeface="Times New Roman" panose="02020603050405020304" pitchFamily="18" charset="0"/>
                <a:cs typeface="Times New Roman" panose="02020603050405020304" pitchFamily="18" charset="0"/>
              </a:rPr>
              <a:t> </a:t>
            </a:r>
            <a:r>
              <a:rPr lang="en-US" sz="7100" dirty="0" err="1" smtClean="0">
                <a:solidFill>
                  <a:srgbClr val="FF00FF"/>
                </a:solidFill>
                <a:latin typeface="Times New Roman" panose="02020603050405020304" pitchFamily="18" charset="0"/>
                <a:cs typeface="Times New Roman" panose="02020603050405020304" pitchFamily="18" charset="0"/>
              </a:rPr>
              <a:t>tẩy</a:t>
            </a:r>
            <a:endParaRPr lang="en-US" sz="7100" dirty="0">
              <a:solidFill>
                <a:srgbClr val="FF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656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4" presetClass="entr" presetSubtype="10" fill="hold" grpId="0" nodeType="after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1500"/>
                            </p:stCondLst>
                            <p:childTnLst>
                              <p:par>
                                <p:cTn id="1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7" dur="500" accel="50000" decel="50000" autoRev="1" fill="hold">
                                          <p:stCondLst>
                                            <p:cond delay="0"/>
                                          </p:stCondLst>
                                        </p:cTn>
                                        <p:tgtEl>
                                          <p:spTgt spid="8"/>
                                        </p:tgtEl>
                                        <p:attrNameLst>
                                          <p:attrName>ppt_x</p:attrName>
                                          <p:attrName>ppt_y</p:attrName>
                                        </p:attrNameLst>
                                      </p:cBhvr>
                                    </p:animMotion>
                                    <p:animRot by="1500000">
                                      <p:cBhvr>
                                        <p:cTn id="18" dur="250" fill="hold">
                                          <p:stCondLst>
                                            <p:cond delay="0"/>
                                          </p:stCondLst>
                                        </p:cTn>
                                        <p:tgtEl>
                                          <p:spTgt spid="8"/>
                                        </p:tgtEl>
                                        <p:attrNameLst>
                                          <p:attrName>r</p:attrName>
                                        </p:attrNameLst>
                                      </p:cBhvr>
                                    </p:animRot>
                                    <p:animRot by="-1500000">
                                      <p:cBhvr>
                                        <p:cTn id="19" dur="250" fill="hold">
                                          <p:stCondLst>
                                            <p:cond delay="250"/>
                                          </p:stCondLst>
                                        </p:cTn>
                                        <p:tgtEl>
                                          <p:spTgt spid="8"/>
                                        </p:tgtEl>
                                        <p:attrNameLst>
                                          <p:attrName>r</p:attrName>
                                        </p:attrNameLst>
                                      </p:cBhvr>
                                    </p:animRot>
                                    <p:animRot by="-1500000">
                                      <p:cBhvr>
                                        <p:cTn id="20" dur="250" fill="hold">
                                          <p:stCondLst>
                                            <p:cond delay="500"/>
                                          </p:stCondLst>
                                        </p:cTn>
                                        <p:tgtEl>
                                          <p:spTgt spid="8"/>
                                        </p:tgtEl>
                                        <p:attrNameLst>
                                          <p:attrName>r</p:attrName>
                                        </p:attrNameLst>
                                      </p:cBhvr>
                                    </p:animRot>
                                    <p:animRot by="1500000">
                                      <p:cBhvr>
                                        <p:cTn id="21"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412E4925-3950-47D6-9367-F374F1A39ED6}"/>
              </a:ext>
            </a:extLst>
          </p:cNvPr>
          <p:cNvSpPr/>
          <p:nvPr/>
        </p:nvSpPr>
        <p:spPr>
          <a:xfrm>
            <a:off x="899319" y="228600"/>
            <a:ext cx="14325600" cy="4267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6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2: </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Trong</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đông</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chị</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đông</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em</a:t>
            </a:r>
            <a:endPar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err="1" smtClean="0">
                <a:solidFill>
                  <a:srgbClr val="000000"/>
                </a:solidFill>
                <a:latin typeface="Times New Roman" panose="02020603050405020304" pitchFamily="18" charset="0"/>
                <a:cs typeface="Times New Roman" panose="02020603050405020304" pitchFamily="18" charset="0"/>
              </a:rPr>
              <a:t>Kẻ</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vẽ</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ghi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chép</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đều</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tay</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quen</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làm</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19" y="4648200"/>
            <a:ext cx="13086717" cy="3538561"/>
          </a:xfrm>
          <a:prstGeom prst="rect">
            <a:avLst/>
          </a:prstGeom>
        </p:spPr>
      </p:pic>
      <p:sp>
        <p:nvSpPr>
          <p:cNvPr id="8" name="TextBox 7">
            <a:extLst>
              <a:ext uri="{FF2B5EF4-FFF2-40B4-BE49-F238E27FC236}">
                <a16:creationId xmlns:a16="http://schemas.microsoft.com/office/drawing/2014/main" id="{CCEFAD26-3A77-451D-A001-71B9B70B7547}"/>
              </a:ext>
            </a:extLst>
          </p:cNvPr>
          <p:cNvSpPr txBox="1"/>
          <p:nvPr/>
        </p:nvSpPr>
        <p:spPr>
          <a:xfrm>
            <a:off x="4023519" y="5808808"/>
            <a:ext cx="9379413" cy="1217343"/>
          </a:xfrm>
          <a:prstGeom prst="rect">
            <a:avLst/>
          </a:prstGeom>
          <a:noFill/>
        </p:spPr>
        <p:txBody>
          <a:bodyPr wrap="square" lIns="122002" tIns="61001" rIns="122002" bIns="61001" rtlCol="0">
            <a:spAutoFit/>
          </a:bodyPr>
          <a:lstStyle/>
          <a:p>
            <a:pPr marL="0" marR="0" lvl="0" indent="0" algn="ctr" defTabSz="1219982" rtl="0" eaLnBrk="1" fontAlgn="auto" latinLnBrk="0" hangingPunct="1">
              <a:lnSpc>
                <a:spcPct val="100000"/>
              </a:lnSpc>
              <a:spcBef>
                <a:spcPts val="0"/>
              </a:spcBef>
              <a:spcAft>
                <a:spcPts val="0"/>
              </a:spcAft>
              <a:buClrTx/>
              <a:buSzTx/>
              <a:buFontTx/>
              <a:buNone/>
              <a:tabLst/>
              <a:defRPr/>
            </a:pPr>
            <a:r>
              <a:rPr lang="en-US" sz="7100" dirty="0" err="1" smtClean="0">
                <a:solidFill>
                  <a:srgbClr val="FF0000"/>
                </a:solidFill>
                <a:latin typeface="Times New Roman" panose="02020603050405020304" pitchFamily="18" charset="0"/>
                <a:cs typeface="Times New Roman" panose="02020603050405020304" pitchFamily="18" charset="0"/>
              </a:rPr>
              <a:t>Hộp</a:t>
            </a:r>
            <a:r>
              <a:rPr lang="en-US" sz="7100" dirty="0" smtClean="0">
                <a:solidFill>
                  <a:srgbClr val="FF0000"/>
                </a:solidFill>
                <a:latin typeface="Times New Roman" panose="02020603050405020304" pitchFamily="18" charset="0"/>
                <a:cs typeface="Times New Roman" panose="02020603050405020304" pitchFamily="18" charset="0"/>
              </a:rPr>
              <a:t> </a:t>
            </a:r>
            <a:r>
              <a:rPr lang="en-US" sz="7100" dirty="0" err="1" smtClean="0">
                <a:solidFill>
                  <a:srgbClr val="FF0000"/>
                </a:solidFill>
                <a:latin typeface="Times New Roman" panose="02020603050405020304" pitchFamily="18" charset="0"/>
                <a:cs typeface="Times New Roman" panose="02020603050405020304" pitchFamily="18" charset="0"/>
              </a:rPr>
              <a:t>bút</a:t>
            </a:r>
            <a:endParaRPr kumimoji="0" lang="en-US" sz="71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008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4" presetClass="entr" presetSubtype="10" fill="hold" grpId="0" nodeType="after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1500"/>
                            </p:stCondLst>
                            <p:childTnLst>
                              <p:par>
                                <p:cTn id="1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7" dur="500" accel="50000" decel="50000" autoRev="1" fill="hold">
                                          <p:stCondLst>
                                            <p:cond delay="0"/>
                                          </p:stCondLst>
                                        </p:cTn>
                                        <p:tgtEl>
                                          <p:spTgt spid="8"/>
                                        </p:tgtEl>
                                        <p:attrNameLst>
                                          <p:attrName>ppt_x</p:attrName>
                                          <p:attrName>ppt_y</p:attrName>
                                        </p:attrNameLst>
                                      </p:cBhvr>
                                    </p:animMotion>
                                    <p:animRot by="1500000">
                                      <p:cBhvr>
                                        <p:cTn id="18" dur="250" fill="hold">
                                          <p:stCondLst>
                                            <p:cond delay="0"/>
                                          </p:stCondLst>
                                        </p:cTn>
                                        <p:tgtEl>
                                          <p:spTgt spid="8"/>
                                        </p:tgtEl>
                                        <p:attrNameLst>
                                          <p:attrName>r</p:attrName>
                                        </p:attrNameLst>
                                      </p:cBhvr>
                                    </p:animRot>
                                    <p:animRot by="-1500000">
                                      <p:cBhvr>
                                        <p:cTn id="19" dur="250" fill="hold">
                                          <p:stCondLst>
                                            <p:cond delay="250"/>
                                          </p:stCondLst>
                                        </p:cTn>
                                        <p:tgtEl>
                                          <p:spTgt spid="8"/>
                                        </p:tgtEl>
                                        <p:attrNameLst>
                                          <p:attrName>r</p:attrName>
                                        </p:attrNameLst>
                                      </p:cBhvr>
                                    </p:animRot>
                                    <p:animRot by="-1500000">
                                      <p:cBhvr>
                                        <p:cTn id="20" dur="250" fill="hold">
                                          <p:stCondLst>
                                            <p:cond delay="500"/>
                                          </p:stCondLst>
                                        </p:cTn>
                                        <p:tgtEl>
                                          <p:spTgt spid="8"/>
                                        </p:tgtEl>
                                        <p:attrNameLst>
                                          <p:attrName>r</p:attrName>
                                        </p:attrNameLst>
                                      </p:cBhvr>
                                    </p:animRot>
                                    <p:animRot by="1500000">
                                      <p:cBhvr>
                                        <p:cTn id="21"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412E4925-3950-47D6-9367-F374F1A39ED6}"/>
              </a:ext>
            </a:extLst>
          </p:cNvPr>
          <p:cNvSpPr/>
          <p:nvPr/>
        </p:nvSpPr>
        <p:spPr>
          <a:xfrm>
            <a:off x="899319" y="228600"/>
            <a:ext cx="14325600" cy="4267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6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3: </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Miệng</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ngậm</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chặt</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vểnh</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lên</a:t>
            </a:r>
            <a:endPar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Cầm</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bóp</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miệng</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mở</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19" y="4648200"/>
            <a:ext cx="13086717" cy="3538561"/>
          </a:xfrm>
          <a:prstGeom prst="rect">
            <a:avLst/>
          </a:prstGeom>
        </p:spPr>
      </p:pic>
      <p:sp>
        <p:nvSpPr>
          <p:cNvPr id="8" name="TextBox 7">
            <a:extLst>
              <a:ext uri="{FF2B5EF4-FFF2-40B4-BE49-F238E27FC236}">
                <a16:creationId xmlns:a16="http://schemas.microsoft.com/office/drawing/2014/main" id="{CCEFAD26-3A77-451D-A001-71B9B70B7547}"/>
              </a:ext>
            </a:extLst>
          </p:cNvPr>
          <p:cNvSpPr txBox="1"/>
          <p:nvPr/>
        </p:nvSpPr>
        <p:spPr>
          <a:xfrm>
            <a:off x="4023519" y="5808808"/>
            <a:ext cx="9379413" cy="1217343"/>
          </a:xfrm>
          <a:prstGeom prst="rect">
            <a:avLst/>
          </a:prstGeom>
          <a:noFill/>
        </p:spPr>
        <p:txBody>
          <a:bodyPr wrap="square" lIns="122002" tIns="61001" rIns="122002" bIns="61001" rtlCol="0">
            <a:spAutoFit/>
          </a:bodyPr>
          <a:lstStyle/>
          <a:p>
            <a:pPr marL="0" marR="0" lvl="0" indent="0" algn="ctr" defTabSz="1219982" rtl="0" eaLnBrk="1" fontAlgn="auto" latinLnBrk="0" hangingPunct="1">
              <a:lnSpc>
                <a:spcPct val="100000"/>
              </a:lnSpc>
              <a:spcBef>
                <a:spcPts val="0"/>
              </a:spcBef>
              <a:spcAft>
                <a:spcPts val="0"/>
              </a:spcAft>
              <a:buClrTx/>
              <a:buSzTx/>
              <a:buFontTx/>
              <a:buNone/>
              <a:tabLst/>
              <a:defRPr/>
            </a:pPr>
            <a:r>
              <a:rPr lang="en-US" sz="7100" dirty="0" err="1" smtClean="0">
                <a:solidFill>
                  <a:srgbClr val="FF0000"/>
                </a:solidFill>
                <a:latin typeface="Times New Roman" panose="02020603050405020304" pitchFamily="18" charset="0"/>
                <a:cs typeface="Times New Roman" panose="02020603050405020304" pitchFamily="18" charset="0"/>
              </a:rPr>
              <a:t>Cái</a:t>
            </a:r>
            <a:r>
              <a:rPr lang="en-US" sz="7100" dirty="0" smtClean="0">
                <a:solidFill>
                  <a:srgbClr val="FF0000"/>
                </a:solidFill>
                <a:latin typeface="Times New Roman" panose="02020603050405020304" pitchFamily="18" charset="0"/>
                <a:cs typeface="Times New Roman" panose="02020603050405020304" pitchFamily="18" charset="0"/>
              </a:rPr>
              <a:t> </a:t>
            </a:r>
            <a:r>
              <a:rPr lang="en-US" sz="7100" dirty="0" err="1" smtClean="0">
                <a:solidFill>
                  <a:srgbClr val="FF0000"/>
                </a:solidFill>
                <a:latin typeface="Times New Roman" panose="02020603050405020304" pitchFamily="18" charset="0"/>
                <a:cs typeface="Times New Roman" panose="02020603050405020304" pitchFamily="18" charset="0"/>
              </a:rPr>
              <a:t>kẹp</a:t>
            </a:r>
            <a:r>
              <a:rPr lang="en-US" sz="7100" dirty="0" smtClean="0">
                <a:solidFill>
                  <a:srgbClr val="FF0000"/>
                </a:solidFill>
                <a:latin typeface="Times New Roman" panose="02020603050405020304" pitchFamily="18" charset="0"/>
                <a:cs typeface="Times New Roman" panose="02020603050405020304" pitchFamily="18" charset="0"/>
              </a:rPr>
              <a:t> </a:t>
            </a:r>
            <a:r>
              <a:rPr lang="en-US" sz="7100" dirty="0" err="1" smtClean="0">
                <a:solidFill>
                  <a:srgbClr val="FF0000"/>
                </a:solidFill>
                <a:latin typeface="Times New Roman" panose="02020603050405020304" pitchFamily="18" charset="0"/>
                <a:cs typeface="Times New Roman" panose="02020603050405020304" pitchFamily="18" charset="0"/>
              </a:rPr>
              <a:t>sách</a:t>
            </a:r>
            <a:endParaRPr kumimoji="0" lang="en-US" sz="7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4689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4" presetClass="entr" presetSubtype="10" fill="hold" grpId="0" nodeType="after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1500"/>
                            </p:stCondLst>
                            <p:childTnLst>
                              <p:par>
                                <p:cTn id="1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7" dur="500" accel="50000" decel="50000" autoRev="1" fill="hold">
                                          <p:stCondLst>
                                            <p:cond delay="0"/>
                                          </p:stCondLst>
                                        </p:cTn>
                                        <p:tgtEl>
                                          <p:spTgt spid="8"/>
                                        </p:tgtEl>
                                        <p:attrNameLst>
                                          <p:attrName>ppt_x</p:attrName>
                                          <p:attrName>ppt_y</p:attrName>
                                        </p:attrNameLst>
                                      </p:cBhvr>
                                    </p:animMotion>
                                    <p:animRot by="1500000">
                                      <p:cBhvr>
                                        <p:cTn id="18" dur="250" fill="hold">
                                          <p:stCondLst>
                                            <p:cond delay="0"/>
                                          </p:stCondLst>
                                        </p:cTn>
                                        <p:tgtEl>
                                          <p:spTgt spid="8"/>
                                        </p:tgtEl>
                                        <p:attrNameLst>
                                          <p:attrName>r</p:attrName>
                                        </p:attrNameLst>
                                      </p:cBhvr>
                                    </p:animRot>
                                    <p:animRot by="-1500000">
                                      <p:cBhvr>
                                        <p:cTn id="19" dur="250" fill="hold">
                                          <p:stCondLst>
                                            <p:cond delay="250"/>
                                          </p:stCondLst>
                                        </p:cTn>
                                        <p:tgtEl>
                                          <p:spTgt spid="8"/>
                                        </p:tgtEl>
                                        <p:attrNameLst>
                                          <p:attrName>r</p:attrName>
                                        </p:attrNameLst>
                                      </p:cBhvr>
                                    </p:animRot>
                                    <p:animRot by="-1500000">
                                      <p:cBhvr>
                                        <p:cTn id="20" dur="250" fill="hold">
                                          <p:stCondLst>
                                            <p:cond delay="500"/>
                                          </p:stCondLst>
                                        </p:cTn>
                                        <p:tgtEl>
                                          <p:spTgt spid="8"/>
                                        </p:tgtEl>
                                        <p:attrNameLst>
                                          <p:attrName>r</p:attrName>
                                        </p:attrNameLst>
                                      </p:cBhvr>
                                    </p:animRot>
                                    <p:animRot by="1500000">
                                      <p:cBhvr>
                                        <p:cTn id="21"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ăn quàng thắm mãi vai em - Mhtt 2019-20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149573"/>
            <a:ext cx="15392399" cy="8649779"/>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hought Bubble: Cloud 4">
            <a:extLst>
              <a:ext uri="{FF2B5EF4-FFF2-40B4-BE49-F238E27FC236}">
                <a16:creationId xmlns:a16="http://schemas.microsoft.com/office/drawing/2014/main" id="{412E4925-3950-47D6-9367-F374F1A39ED6}"/>
              </a:ext>
            </a:extLst>
          </p:cNvPr>
          <p:cNvSpPr/>
          <p:nvPr/>
        </p:nvSpPr>
        <p:spPr>
          <a:xfrm>
            <a:off x="365919" y="228600"/>
            <a:ext cx="15240000" cy="4267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6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4: </a:t>
            </a:r>
            <a:endPar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sợi</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mỏng</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manh</a:t>
            </a:r>
            <a:endPar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err="1" smtClean="0">
                <a:solidFill>
                  <a:srgbClr val="000000"/>
                </a:solidFill>
                <a:latin typeface="Times New Roman" panose="02020603050405020304" pitchFamily="18" charset="0"/>
                <a:cs typeface="Times New Roman" panose="02020603050405020304" pitchFamily="18" charset="0"/>
              </a:rPr>
              <a:t>Thế</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mà</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cõng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vác</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bao</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anh</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ngại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gì</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smtClean="0">
                <a:solidFill>
                  <a:srgbClr val="000000"/>
                </a:solidFill>
                <a:latin typeface="Times New Roman" panose="02020603050405020304" pitchFamily="18" charset="0"/>
                <a:cs typeface="Times New Roman" panose="02020603050405020304" pitchFamily="18" charset="0"/>
              </a:rPr>
              <a:t>Theo </a:t>
            </a:r>
            <a:r>
              <a:rPr lang="en-US" sz="4800" dirty="0" err="1" smtClean="0">
                <a:solidFill>
                  <a:srgbClr val="000000"/>
                </a:solidFill>
                <a:latin typeface="Times New Roman" panose="02020603050405020304" pitchFamily="18" charset="0"/>
                <a:cs typeface="Times New Roman" panose="02020603050405020304" pitchFamily="18" charset="0"/>
              </a:rPr>
              <a:t>tôi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thẳng</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lối</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mà</a:t>
            </a:r>
            <a:r>
              <a:rPr lang="en-US" sz="4800" dirty="0" smtClean="0">
                <a:solidFill>
                  <a:srgbClr val="000000"/>
                </a:solidFill>
                <a:latin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cs typeface="Times New Roman" panose="02020603050405020304" pitchFamily="18" charset="0"/>
              </a:rPr>
              <a:t>đi</a:t>
            </a:r>
            <a:endParaRPr lang="en-US" sz="4800" dirty="0" smtClean="0">
              <a:solidFill>
                <a:srgbClr val="000000"/>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hàng</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lần</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lượt</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học</a:t>
            </a:r>
            <a:r>
              <a:rPr kumimoji="0" lang="en-US" sz="4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endPar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cái</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sz="4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719" y="4648200"/>
            <a:ext cx="13086717" cy="3538561"/>
          </a:xfrm>
          <a:prstGeom prst="rect">
            <a:avLst/>
          </a:prstGeom>
        </p:spPr>
      </p:pic>
      <p:sp>
        <p:nvSpPr>
          <p:cNvPr id="8" name="TextBox 7">
            <a:extLst>
              <a:ext uri="{FF2B5EF4-FFF2-40B4-BE49-F238E27FC236}">
                <a16:creationId xmlns:a16="http://schemas.microsoft.com/office/drawing/2014/main" id="{CCEFAD26-3A77-451D-A001-71B9B70B7547}"/>
              </a:ext>
            </a:extLst>
          </p:cNvPr>
          <p:cNvSpPr txBox="1"/>
          <p:nvPr/>
        </p:nvSpPr>
        <p:spPr>
          <a:xfrm>
            <a:off x="4023519" y="5808808"/>
            <a:ext cx="9379413" cy="1217343"/>
          </a:xfrm>
          <a:prstGeom prst="rect">
            <a:avLst/>
          </a:prstGeom>
          <a:noFill/>
        </p:spPr>
        <p:txBody>
          <a:bodyPr wrap="square" lIns="122002" tIns="61001" rIns="122002" bIns="61001" rtlCol="0">
            <a:spAutoFit/>
          </a:bodyPr>
          <a:lstStyle/>
          <a:p>
            <a:pPr marL="0" marR="0" lvl="0" indent="0" algn="ctr" defTabSz="1219982" rtl="0" eaLnBrk="1" fontAlgn="auto" latinLnBrk="0" hangingPunct="1">
              <a:lnSpc>
                <a:spcPct val="100000"/>
              </a:lnSpc>
              <a:spcBef>
                <a:spcPts val="0"/>
              </a:spcBef>
              <a:spcAft>
                <a:spcPts val="0"/>
              </a:spcAft>
              <a:buClrTx/>
              <a:buSzTx/>
              <a:buFontTx/>
              <a:buNone/>
              <a:tabLst/>
              <a:defRPr/>
            </a:pPr>
            <a:r>
              <a:rPr lang="en-US" sz="7100" dirty="0" err="1" smtClean="0">
                <a:solidFill>
                  <a:srgbClr val="FF0000"/>
                </a:solidFill>
                <a:latin typeface="Times New Roman" panose="02020603050405020304" pitchFamily="18" charset="0"/>
                <a:cs typeface="Times New Roman" panose="02020603050405020304" pitchFamily="18" charset="0"/>
              </a:rPr>
              <a:t>Là</a:t>
            </a:r>
            <a:r>
              <a:rPr lang="en-US" sz="7100" dirty="0" smtClean="0">
                <a:solidFill>
                  <a:srgbClr val="FF0000"/>
                </a:solidFill>
                <a:latin typeface="Times New Roman" panose="02020603050405020304" pitchFamily="18" charset="0"/>
                <a:cs typeface="Times New Roman" panose="02020603050405020304" pitchFamily="18" charset="0"/>
              </a:rPr>
              <a:t> </a:t>
            </a:r>
            <a:r>
              <a:rPr lang="en-US" sz="7100" dirty="0" err="1" smtClean="0">
                <a:solidFill>
                  <a:srgbClr val="FF0000"/>
                </a:solidFill>
                <a:latin typeface="Times New Roman" panose="02020603050405020304" pitchFamily="18" charset="0"/>
                <a:cs typeface="Times New Roman" panose="02020603050405020304" pitchFamily="18" charset="0"/>
              </a:rPr>
              <a:t>dòng</a:t>
            </a:r>
            <a:r>
              <a:rPr lang="en-US" sz="7100" dirty="0" smtClean="0">
                <a:solidFill>
                  <a:srgbClr val="FF0000"/>
                </a:solidFill>
                <a:latin typeface="Times New Roman" panose="02020603050405020304" pitchFamily="18" charset="0"/>
                <a:cs typeface="Times New Roman" panose="02020603050405020304" pitchFamily="18" charset="0"/>
              </a:rPr>
              <a:t> </a:t>
            </a:r>
            <a:r>
              <a:rPr lang="en-US" sz="7100" dirty="0" err="1" smtClean="0">
                <a:solidFill>
                  <a:srgbClr val="FF0000"/>
                </a:solidFill>
                <a:latin typeface="Times New Roman" panose="02020603050405020304" pitchFamily="18" charset="0"/>
                <a:cs typeface="Times New Roman" panose="02020603050405020304" pitchFamily="18" charset="0"/>
              </a:rPr>
              <a:t>kẻ</a:t>
            </a:r>
            <a:r>
              <a:rPr lang="en-US" sz="7100" dirty="0" smtClean="0">
                <a:solidFill>
                  <a:srgbClr val="FF0000"/>
                </a:solidFill>
                <a:latin typeface="Times New Roman" panose="02020603050405020304" pitchFamily="18" charset="0"/>
                <a:cs typeface="Times New Roman" panose="02020603050405020304" pitchFamily="18" charset="0"/>
              </a:rPr>
              <a:t> </a:t>
            </a:r>
            <a:r>
              <a:rPr lang="en-US" sz="7100" dirty="0" err="1" smtClean="0">
                <a:solidFill>
                  <a:srgbClr val="FF0000"/>
                </a:solidFill>
                <a:latin typeface="Times New Roman" panose="02020603050405020304" pitchFamily="18" charset="0"/>
                <a:cs typeface="Times New Roman" panose="02020603050405020304" pitchFamily="18" charset="0"/>
              </a:rPr>
              <a:t>trên</a:t>
            </a:r>
            <a:r>
              <a:rPr lang="en-US" sz="7100" dirty="0" smtClean="0">
                <a:solidFill>
                  <a:srgbClr val="FF0000"/>
                </a:solidFill>
                <a:latin typeface="Times New Roman" panose="02020603050405020304" pitchFamily="18" charset="0"/>
                <a:cs typeface="Times New Roman" panose="02020603050405020304" pitchFamily="18" charset="0"/>
              </a:rPr>
              <a:t> </a:t>
            </a:r>
            <a:r>
              <a:rPr lang="en-US" sz="7100" dirty="0" err="1" smtClean="0">
                <a:solidFill>
                  <a:srgbClr val="FF0000"/>
                </a:solidFill>
                <a:latin typeface="Times New Roman" panose="02020603050405020304" pitchFamily="18" charset="0"/>
                <a:cs typeface="Times New Roman" panose="02020603050405020304" pitchFamily="18" charset="0"/>
              </a:rPr>
              <a:t>giấy</a:t>
            </a:r>
            <a:endParaRPr kumimoji="0" lang="en-US" sz="71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5821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14" presetClass="entr" presetSubtype="10" fill="hold" grpId="0" nodeType="after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par>
                          <p:cTn id="15" fill="hold">
                            <p:stCondLst>
                              <p:cond delay="1500"/>
                            </p:stCondLst>
                            <p:childTnLst>
                              <p:par>
                                <p:cTn id="16"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7" dur="500" accel="50000" decel="50000" autoRev="1" fill="hold">
                                          <p:stCondLst>
                                            <p:cond delay="0"/>
                                          </p:stCondLst>
                                        </p:cTn>
                                        <p:tgtEl>
                                          <p:spTgt spid="8"/>
                                        </p:tgtEl>
                                        <p:attrNameLst>
                                          <p:attrName>ppt_x</p:attrName>
                                          <p:attrName>ppt_y</p:attrName>
                                        </p:attrNameLst>
                                      </p:cBhvr>
                                    </p:animMotion>
                                    <p:animRot by="1500000">
                                      <p:cBhvr>
                                        <p:cTn id="18" dur="250" fill="hold">
                                          <p:stCondLst>
                                            <p:cond delay="0"/>
                                          </p:stCondLst>
                                        </p:cTn>
                                        <p:tgtEl>
                                          <p:spTgt spid="8"/>
                                        </p:tgtEl>
                                        <p:attrNameLst>
                                          <p:attrName>r</p:attrName>
                                        </p:attrNameLst>
                                      </p:cBhvr>
                                    </p:animRot>
                                    <p:animRot by="-1500000">
                                      <p:cBhvr>
                                        <p:cTn id="19" dur="250" fill="hold">
                                          <p:stCondLst>
                                            <p:cond delay="250"/>
                                          </p:stCondLst>
                                        </p:cTn>
                                        <p:tgtEl>
                                          <p:spTgt spid="8"/>
                                        </p:tgtEl>
                                        <p:attrNameLst>
                                          <p:attrName>r</p:attrName>
                                        </p:attrNameLst>
                                      </p:cBhvr>
                                    </p:animRot>
                                    <p:animRot by="-1500000">
                                      <p:cBhvr>
                                        <p:cTn id="20" dur="250" fill="hold">
                                          <p:stCondLst>
                                            <p:cond delay="500"/>
                                          </p:stCondLst>
                                        </p:cTn>
                                        <p:tgtEl>
                                          <p:spTgt spid="8"/>
                                        </p:tgtEl>
                                        <p:attrNameLst>
                                          <p:attrName>r</p:attrName>
                                        </p:attrNameLst>
                                      </p:cBhvr>
                                    </p:animRot>
                                    <p:animRot by="1500000">
                                      <p:cBhvr>
                                        <p:cTn id="21" dur="250" fill="hold">
                                          <p:stCondLst>
                                            <p:cond delay="75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5" y="149721"/>
            <a:ext cx="7013458" cy="1117345"/>
            <a:chOff x="4539228" y="210532"/>
            <a:chExt cx="6895119" cy="1117344"/>
          </a:xfrm>
        </p:grpSpPr>
        <p:grpSp>
          <p:nvGrpSpPr>
            <p:cNvPr id="15" name="Group 14"/>
            <p:cNvGrpSpPr/>
            <p:nvPr/>
          </p:nvGrpSpPr>
          <p:grpSpPr>
            <a:xfrm>
              <a:off x="4539228" y="210532"/>
              <a:ext cx="6895119" cy="1117344"/>
              <a:chOff x="4539228" y="210532"/>
              <a:chExt cx="6895119" cy="1117344"/>
            </a:xfrm>
          </p:grpSpPr>
          <p:sp>
            <p:nvSpPr>
              <p:cNvPr id="17" name="TextBox 16"/>
              <p:cNvSpPr txBox="1"/>
              <p:nvPr/>
            </p:nvSpPr>
            <p:spPr>
              <a:xfrm>
                <a:off x="4539228" y="210532"/>
                <a:ext cx="6895119" cy="646330"/>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1" cy="584774"/>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2" name="Rectangle 21"/>
          <p:cNvSpPr/>
          <p:nvPr/>
        </p:nvSpPr>
        <p:spPr>
          <a:xfrm>
            <a:off x="1406914" y="2590801"/>
            <a:ext cx="14122804" cy="646331"/>
          </a:xfrm>
          <a:prstGeom prst="rect">
            <a:avLst/>
          </a:prstGeom>
        </p:spPr>
        <p:txBody>
          <a:bodyPr wrap="square" lIns="90093" tIns="45047" rIns="90093" bIns="45047">
            <a:spAutoFit/>
          </a:bodyPr>
          <a:lstStyle/>
          <a:p>
            <a:pPr algn="just"/>
            <a:r>
              <a:rPr lang="en-US" sz="3600" b="1" i="1" dirty="0" err="1">
                <a:solidFill>
                  <a:srgbClr val="0000CC"/>
                </a:solidFill>
                <a:latin typeface="Times New Roman" panose="02020603050405020304" pitchFamily="18" charset="0"/>
                <a:cs typeface="Times New Roman" panose="02020603050405020304" pitchFamily="18" charset="0"/>
              </a:rPr>
              <a:t>Bài</a:t>
            </a:r>
            <a:r>
              <a:rPr lang="en-US" sz="3600" b="1" i="1" dirty="0">
                <a:solidFill>
                  <a:srgbClr val="0000CC"/>
                </a:solidFill>
                <a:latin typeface="Times New Roman" panose="02020603050405020304" pitchFamily="18" charset="0"/>
                <a:cs typeface="Times New Roman" panose="02020603050405020304" pitchFamily="18" charset="0"/>
              </a:rPr>
              <a:t> 2</a:t>
            </a:r>
            <a:r>
              <a:rPr lang="en-US" sz="3600" b="1" i="1">
                <a:solidFill>
                  <a:srgbClr val="0000CC"/>
                </a:solidFill>
                <a:latin typeface="Times New Roman" panose="02020603050405020304" pitchFamily="18" charset="0"/>
                <a:cs typeface="Times New Roman" panose="02020603050405020304" pitchFamily="18" charset="0"/>
              </a:rPr>
              <a:t>. </a:t>
            </a:r>
            <a:r>
              <a:rPr lang="vi-VN" sz="3600" b="1" i="1">
                <a:solidFill>
                  <a:srgbClr val="0000CC"/>
                </a:solidFill>
                <a:latin typeface="Times New Roman" panose="02020603050405020304" pitchFamily="18" charset="0"/>
                <a:cs typeface="Times New Roman" panose="02020603050405020304" pitchFamily="18" charset="0"/>
              </a:rPr>
              <a:t>Chia sẻ với bạn bè câu đố em tìm được và cùng bạn giải câu đố đó.</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4"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093" tIns="45047" rIns="90093" bIns="45047" numCol="1" anchor="t" anchorCtr="0" compatLnSpc="1"/>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4" y="80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0093" tIns="45047" rIns="90093" bIns="45047" numCol="1" anchor="t" anchorCtr="0" compatLnSpc="1"/>
          <a:lstStyle/>
          <a:p>
            <a:endParaRPr lang="en-US"/>
          </a:p>
        </p:txBody>
      </p:sp>
      <p:grpSp>
        <p:nvGrpSpPr>
          <p:cNvPr id="20" name="Group 19"/>
          <p:cNvGrpSpPr/>
          <p:nvPr/>
        </p:nvGrpSpPr>
        <p:grpSpPr>
          <a:xfrm>
            <a:off x="1406916" y="2030181"/>
            <a:ext cx="4216805" cy="646331"/>
            <a:chOff x="1508918" y="1888664"/>
            <a:chExt cx="8733709" cy="1083067"/>
          </a:xfrm>
        </p:grpSpPr>
        <p:sp>
          <p:nvSpPr>
            <p:cNvPr id="21" name="Rectangle 20"/>
            <p:cNvSpPr/>
            <p:nvPr/>
          </p:nvSpPr>
          <p:spPr>
            <a:xfrm>
              <a:off x="1508918" y="1888664"/>
              <a:ext cx="8733709" cy="1083067"/>
            </a:xfrm>
            <a:prstGeom prst="rect">
              <a:avLst/>
            </a:prstGeom>
          </p:spPr>
          <p:txBody>
            <a:bodyPr wrap="square">
              <a:spAutoFit/>
            </a:bodyPr>
            <a:lstStyle/>
            <a:p>
              <a:r>
                <a:rPr lang="en-US" sz="3600" b="1" dirty="0">
                  <a:solidFill>
                    <a:srgbClr val="FF0000"/>
                  </a:solidFill>
                  <a:latin typeface="Times New Roman" panose="02020603050405020304" pitchFamily="18" charset="0"/>
                  <a:cs typeface="Times New Roman" panose="02020603050405020304" pitchFamily="18" charset="0"/>
                </a:rPr>
                <a:t>ĐỌC MỞ RỘNG:</a:t>
              </a:r>
            </a:p>
          </p:txBody>
        </p:sp>
        <p:cxnSp>
          <p:nvCxnSpPr>
            <p:cNvPr id="23" name="Straight Connector 22"/>
            <p:cNvCxnSpPr/>
            <p:nvPr/>
          </p:nvCxnSpPr>
          <p:spPr>
            <a:xfrm>
              <a:off x="1646079" y="2896526"/>
              <a:ext cx="701831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5" name="Picture 4"/>
          <p:cNvPicPr>
            <a:picLocks noChangeAspect="1"/>
          </p:cNvPicPr>
          <p:nvPr/>
        </p:nvPicPr>
        <p:blipFill>
          <a:blip r:embed="rId2"/>
          <a:stretch>
            <a:fillRect/>
          </a:stretch>
        </p:blipFill>
        <p:spPr>
          <a:xfrm>
            <a:off x="1661318" y="3277966"/>
            <a:ext cx="13487400" cy="5561383"/>
          </a:xfrm>
          <a:prstGeom prst="rect">
            <a:avLst/>
          </a:prstGeom>
        </p:spPr>
      </p:pic>
      <p:sp>
        <p:nvSpPr>
          <p:cNvPr id="24" name="Text Box 14"/>
          <p:cNvSpPr txBox="1">
            <a:spLocks noChangeArrowheads="1"/>
          </p:cNvSpPr>
          <p:nvPr/>
        </p:nvSpPr>
        <p:spPr bwMode="auto">
          <a:xfrm>
            <a:off x="4937920"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Tree>
  </p:cSld>
  <p:clrMapOvr>
    <a:masterClrMapping/>
  </p:clrMapOvr>
  <p:transition spd="slow">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148B58CC-9503-4673-B6F1-EA37546D9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76638" cy="9144000"/>
          </a:xfrm>
          <a:prstGeom prst="rect">
            <a:avLst/>
          </a:prstGeom>
        </p:spPr>
      </p:pic>
      <p:pic>
        <p:nvPicPr>
          <p:cNvPr id="5" name="Picture 4" descr="A white plate with a black background&#10;&#10;Description automatically generated with low confidence">
            <a:extLst>
              <a:ext uri="{FF2B5EF4-FFF2-40B4-BE49-F238E27FC236}">
                <a16:creationId xmlns:a16="http://schemas.microsoft.com/office/drawing/2014/main" id="{B6D62958-DCF0-46CC-9D67-239336BCC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936" y="1808482"/>
            <a:ext cx="13086717" cy="5824561"/>
          </a:xfrm>
          <a:prstGeom prst="rect">
            <a:avLst/>
          </a:prstGeom>
        </p:spPr>
      </p:pic>
      <p:sp>
        <p:nvSpPr>
          <p:cNvPr id="6" name="TextBox 5">
            <a:extLst>
              <a:ext uri="{FF2B5EF4-FFF2-40B4-BE49-F238E27FC236}">
                <a16:creationId xmlns:a16="http://schemas.microsoft.com/office/drawing/2014/main" id="{CCEFAD26-3A77-451D-A001-71B9B70B7547}"/>
              </a:ext>
            </a:extLst>
          </p:cNvPr>
          <p:cNvSpPr txBox="1"/>
          <p:nvPr/>
        </p:nvSpPr>
        <p:spPr>
          <a:xfrm>
            <a:off x="3340705" y="4145850"/>
            <a:ext cx="9379413" cy="1217343"/>
          </a:xfrm>
          <a:prstGeom prst="rect">
            <a:avLst/>
          </a:prstGeom>
          <a:noFill/>
        </p:spPr>
        <p:txBody>
          <a:bodyPr wrap="square" lIns="122002" tIns="61001" rIns="122002" bIns="61001" rtlCol="0">
            <a:spAutoFit/>
          </a:bodyPr>
          <a:lstStyle/>
          <a:p>
            <a:pPr algn="just" defTabSz="1219982" eaLnBrk="1" fontAlgn="auto" hangingPunct="1">
              <a:spcBef>
                <a:spcPts val="0"/>
              </a:spcBef>
              <a:spcAft>
                <a:spcPts val="0"/>
              </a:spcAft>
            </a:pPr>
            <a:r>
              <a:rPr lang="en-US" sz="7100" dirty="0">
                <a:solidFill>
                  <a:srgbClr val="FF00FF"/>
                </a:solidFill>
                <a:latin typeface="Times New Roman" panose="02020603050405020304" pitchFamily="18" charset="0"/>
                <a:cs typeface="Times New Roman" panose="02020603050405020304" pitchFamily="18" charset="0"/>
              </a:rPr>
              <a:t>CỦNG CỐ - DẶN DÒ</a:t>
            </a:r>
          </a:p>
        </p:txBody>
      </p:sp>
    </p:spTree>
    <p:extLst>
      <p:ext uri="{BB962C8B-B14F-4D97-AF65-F5344CB8AC3E}">
        <p14:creationId xmlns:p14="http://schemas.microsoft.com/office/powerpoint/2010/main" val="158016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par>
                          <p:cTn id="15" fill="hold">
                            <p:stCondLst>
                              <p:cond delay="1500"/>
                            </p:stCondLst>
                            <p:childTnLst>
                              <p:par>
                                <p:cTn id="16" presetID="14" presetClass="entr" presetSubtype="10" fill="hold" grpId="0" nodeType="afterEffect">
                                  <p:stCondLst>
                                    <p:cond delay="0"/>
                                  </p:stCondLst>
                                  <p:iterate type="lt">
                                    <p:tmPct val="0"/>
                                  </p:iterate>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2000"/>
                            </p:stCondLst>
                            <p:childTnLst>
                              <p:par>
                                <p:cTn id="20"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21" dur="500" accel="50000" decel="50000" autoRev="1" fill="hold">
                                          <p:stCondLst>
                                            <p:cond delay="0"/>
                                          </p:stCondLst>
                                        </p:cTn>
                                        <p:tgtEl>
                                          <p:spTgt spid="6"/>
                                        </p:tgtEl>
                                        <p:attrNameLst>
                                          <p:attrName>ppt_x</p:attrName>
                                          <p:attrName>ppt_y</p:attrName>
                                        </p:attrNameLst>
                                      </p:cBhvr>
                                    </p:animMotion>
                                    <p:animRot by="1500000">
                                      <p:cBhvr>
                                        <p:cTn id="22" dur="250" fill="hold">
                                          <p:stCondLst>
                                            <p:cond delay="0"/>
                                          </p:stCondLst>
                                        </p:cTn>
                                        <p:tgtEl>
                                          <p:spTgt spid="6"/>
                                        </p:tgtEl>
                                        <p:attrNameLst>
                                          <p:attrName>r</p:attrName>
                                        </p:attrNameLst>
                                      </p:cBhvr>
                                    </p:animRot>
                                    <p:animRot by="-1500000">
                                      <p:cBhvr>
                                        <p:cTn id="23" dur="250" fill="hold">
                                          <p:stCondLst>
                                            <p:cond delay="250"/>
                                          </p:stCondLst>
                                        </p:cTn>
                                        <p:tgtEl>
                                          <p:spTgt spid="6"/>
                                        </p:tgtEl>
                                        <p:attrNameLst>
                                          <p:attrName>r</p:attrName>
                                        </p:attrNameLst>
                                      </p:cBhvr>
                                    </p:animRot>
                                    <p:animRot by="-1500000">
                                      <p:cBhvr>
                                        <p:cTn id="24" dur="250" fill="hold">
                                          <p:stCondLst>
                                            <p:cond delay="500"/>
                                          </p:stCondLst>
                                        </p:cTn>
                                        <p:tgtEl>
                                          <p:spTgt spid="6"/>
                                        </p:tgtEl>
                                        <p:attrNameLst>
                                          <p:attrName>r</p:attrName>
                                        </p:attrNameLst>
                                      </p:cBhvr>
                                    </p:animRot>
                                    <p:animRot by="1500000">
                                      <p:cBhvr>
                                        <p:cTn id="25" dur="250" fill="hold">
                                          <p:stCondLst>
                                            <p:cond delay="75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53" y="394242"/>
            <a:ext cx="14901335" cy="874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8219" y="4115381"/>
            <a:ext cx="9208509" cy="1124111"/>
          </a:xfrm>
          <a:prstGeom prst="rect">
            <a:avLst/>
          </a:prstGeom>
        </p:spPr>
        <p:txBody>
          <a:bodyPr wrap="none" fromWordArt="1">
            <a:prstTxWarp prst="textPlain">
              <a:avLst>
                <a:gd name="adj" fmla="val 50000"/>
              </a:avLst>
            </a:prstTxWarp>
          </a:bodyPr>
          <a:lstStyle/>
          <a:p>
            <a:pPr algn="ctr" defTabSz="913159">
              <a:defRPr/>
            </a:pPr>
            <a:r>
              <a:rPr lang="en-US" sz="569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HẸN GẶP LẠI  </a:t>
            </a:r>
            <a:r>
              <a:rPr lang="en-US" sz="569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CÁC EM</a:t>
            </a:r>
            <a:endParaRPr lang="vi-VN" sz="569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25833100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ài 16: Ngày em vào Đội trang 70, 71 SGK Tiếng Việt 3 tập 1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919" y="2209800"/>
            <a:ext cx="12192000" cy="6781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259525" y="61886"/>
            <a:ext cx="7075655" cy="1205034"/>
            <a:chOff x="5170769" y="122843"/>
            <a:chExt cx="6956263" cy="1205035"/>
          </a:xfrm>
        </p:grpSpPr>
        <p:sp>
          <p:nvSpPr>
            <p:cNvPr id="6" name="TextBox 5"/>
            <p:cNvSpPr txBox="1"/>
            <p:nvPr/>
          </p:nvSpPr>
          <p:spPr>
            <a:xfrm>
              <a:off x="5170769" y="122843"/>
              <a:ext cx="6956263" cy="646332"/>
            </a:xfrm>
            <a:prstGeom prst="rect">
              <a:avLst/>
            </a:prstGeom>
            <a:noFill/>
          </p:spPr>
          <p:txBody>
            <a:bodyPr wrap="none" rtlCol="0">
              <a:spAutoFit/>
            </a:bodyPr>
            <a:lstStyle/>
            <a:p>
              <a:pPr algn="ctr"/>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smtClean="0">
                  <a:solidFill>
                    <a:srgbClr val="0000CC"/>
                  </a:solidFill>
                  <a:latin typeface="Times New Roman" panose="02020603050405020304" pitchFamily="18" charset="0"/>
                  <a:cs typeface="Times New Roman" panose="02020603050405020304" pitchFamily="18" charset="0"/>
                </a:rPr>
                <a:t>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smtClean="0">
                  <a:solidFill>
                    <a:srgbClr val="0000CC"/>
                  </a:solidFill>
                  <a:latin typeface="Times New Roman" panose="02020603050405020304" pitchFamily="18" charset="0"/>
                  <a:cs typeface="Times New Roman" panose="02020603050405020304" pitchFamily="18" charset="0"/>
                </a:rPr>
                <a:t>2024</a:t>
              </a:r>
              <a:endParaRPr lang="en-US" sz="3600" dirty="0">
                <a:solidFill>
                  <a:srgbClr val="0000CC"/>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651116" y="743103"/>
              <a:ext cx="1956390" cy="584775"/>
            </a:xfrm>
            <a:prstGeom prst="rect">
              <a:avLst/>
            </a:prstGeom>
            <a:noFill/>
          </p:spPr>
          <p:txBody>
            <a:bodyPr wrap="none" rtlCol="0">
              <a:spAutoFit/>
            </a:bodyPr>
            <a:lstStyle/>
            <a:p>
              <a:pPr algn="ctr"/>
              <a:r>
                <a:rPr lang="en-US" sz="3200" b="1" dirty="0" err="1" smtClean="0">
                  <a:solidFill>
                    <a:srgbClr val="FF0066"/>
                  </a:solidFill>
                  <a:latin typeface="Times New Roman" panose="02020603050405020304" pitchFamily="18" charset="0"/>
                  <a:cs typeface="Times New Roman" panose="02020603050405020304" pitchFamily="18" charset="0"/>
                </a:rPr>
                <a:t>Tiếng</a:t>
              </a:r>
              <a:r>
                <a:rPr lang="en-US" sz="3200" b="1" dirty="0" smtClean="0">
                  <a:solidFill>
                    <a:srgbClr val="FF0066"/>
                  </a:solidFill>
                  <a:latin typeface="Times New Roman" panose="02020603050405020304" pitchFamily="18" charset="0"/>
                  <a:cs typeface="Times New Roman" panose="02020603050405020304" pitchFamily="18" charset="0"/>
                </a:rPr>
                <a:t> </a:t>
              </a:r>
              <a:r>
                <a:rPr lang="en-US" sz="3200" b="1" dirty="0" err="1" smtClean="0">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sp>
        <p:nvSpPr>
          <p:cNvPr id="8" name="Text Box 14"/>
          <p:cNvSpPr txBox="1">
            <a:spLocks noChangeArrowheads="1"/>
          </p:cNvSpPr>
          <p:nvPr/>
        </p:nvSpPr>
        <p:spPr bwMode="auto">
          <a:xfrm>
            <a:off x="4633118"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anose="02020603050405020304"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anose="02020603050405020304" pitchFamily="18" charset="0"/>
              </a:rPr>
              <a:t> 16: </a:t>
            </a: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NGÀY EM VÀO ĐỘI (T1,2)</a:t>
            </a:r>
          </a:p>
        </p:txBody>
      </p:sp>
    </p:spTree>
    <p:extLst>
      <p:ext uri="{BB962C8B-B14F-4D97-AF65-F5344CB8AC3E}">
        <p14:creationId xmlns:p14="http://schemas.microsoft.com/office/powerpoint/2010/main" val="30184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ài 16: Ngày em vào Đội trang 70, 71 SGK Tiếng Việt 3 tập 1 Kết nối tri  thức với cuộc sống | Tiếng Việt 3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920" y="1978943"/>
            <a:ext cx="8534400" cy="63246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259525" y="61886"/>
            <a:ext cx="7075655" cy="1205034"/>
            <a:chOff x="5170769" y="122843"/>
            <a:chExt cx="6956264" cy="1205035"/>
          </a:xfrm>
        </p:grpSpPr>
        <p:grpSp>
          <p:nvGrpSpPr>
            <p:cNvPr id="4" name="Group 3"/>
            <p:cNvGrpSpPr/>
            <p:nvPr/>
          </p:nvGrpSpPr>
          <p:grpSpPr>
            <a:xfrm>
              <a:off x="5170769" y="122843"/>
              <a:ext cx="6956264" cy="1205035"/>
              <a:chOff x="5170769" y="122843"/>
              <a:chExt cx="6956264" cy="1205035"/>
            </a:xfrm>
          </p:grpSpPr>
          <p:sp>
            <p:nvSpPr>
              <p:cNvPr id="6" name="TextBox 5"/>
              <p:cNvSpPr txBox="1"/>
              <p:nvPr/>
            </p:nvSpPr>
            <p:spPr>
              <a:xfrm>
                <a:off x="5170769" y="122843"/>
                <a:ext cx="6956264" cy="646332"/>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7" name="TextBox 6"/>
              <p:cNvSpPr txBox="1"/>
              <p:nvPr/>
            </p:nvSpPr>
            <p:spPr>
              <a:xfrm>
                <a:off x="6955401" y="743103"/>
                <a:ext cx="1956390" cy="584775"/>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5" name="Straight Connector 4"/>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p:cNvSpPr txBox="1">
            <a:spLocks noChangeArrowheads="1"/>
          </p:cNvSpPr>
          <p:nvPr/>
        </p:nvSpPr>
        <p:spPr bwMode="auto">
          <a:xfrm>
            <a:off x="4633118"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dirty="0">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
        <p:nvSpPr>
          <p:cNvPr id="9" name="TextBox 8"/>
          <p:cNvSpPr txBox="1"/>
          <p:nvPr/>
        </p:nvSpPr>
        <p:spPr>
          <a:xfrm>
            <a:off x="1356520" y="2602085"/>
            <a:ext cx="5586873" cy="2862323"/>
          </a:xfrm>
          <a:prstGeom prst="rect">
            <a:avLst/>
          </a:prstGeom>
          <a:noFill/>
        </p:spPr>
        <p:txBody>
          <a:bodyPr wrap="square" lIns="90093" tIns="45047" rIns="90093" bIns="45047" rtlCol="0">
            <a:spAutoFit/>
          </a:bodyPr>
          <a:lstStyle/>
          <a:p>
            <a:pPr algn="just"/>
            <a:r>
              <a:rPr lang="en-US" sz="3600" b="1" dirty="0" err="1">
                <a:solidFill>
                  <a:srgbClr val="0000CC"/>
                </a:solidFill>
                <a:latin typeface="Times New Roman" panose="02020603050405020304" pitchFamily="18" charset="0"/>
                <a:cs typeface="Times New Roman" panose="02020603050405020304" pitchFamily="18" charset="0"/>
              </a:rPr>
              <a:t>Cùng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trao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đổi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câu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hỏi</a:t>
            </a:r>
            <a:r>
              <a:rPr lang="en-US" sz="3600" b="1" dirty="0">
                <a:solidFill>
                  <a:srgbClr val="0000CC"/>
                </a:solidFill>
                <a:latin typeface="Times New Roman" panose="02020603050405020304" pitchFamily="18" charset="0"/>
                <a:cs typeface="Times New Roman" panose="02020603050405020304" pitchFamily="18" charset="0"/>
              </a:rPr>
              <a:t>: Theo </a:t>
            </a:r>
            <a:r>
              <a:rPr lang="en-US" sz="3600" b="1" dirty="0" err="1">
                <a:solidFill>
                  <a:srgbClr val="0000CC"/>
                </a:solidFill>
                <a:latin typeface="Times New Roman" panose="02020603050405020304" pitchFamily="18" charset="0"/>
                <a:cs typeface="Times New Roman" panose="02020603050405020304" pitchFamily="18" charset="0"/>
              </a:rPr>
              <a:t>em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bạn</a:t>
            </a:r>
            <a:r>
              <a:rPr lang="en-US" sz="3600" b="1" dirty="0">
                <a:solidFill>
                  <a:srgbClr val="0000CC"/>
                </a:solidFill>
                <a:latin typeface="Times New Roman" panose="02020603050405020304" pitchFamily="18" charset="0"/>
                <a:cs typeface="Times New Roman" panose="02020603050405020304" pitchFamily="18" charset="0"/>
              </a:rPr>
              <a:t> HS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như</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thế</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kết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đội</a:t>
            </a:r>
            <a:r>
              <a:rPr lang="en-US" sz="36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465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6276638" cy="9144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8" name="矩形 27"/>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1819" eaLnBrk="1" fontAlgn="auto" hangingPunct="1">
                <a:spcBef>
                  <a:spcPts val="0"/>
                </a:spcBef>
                <a:spcAft>
                  <a:spcPts val="0"/>
                </a:spcAft>
                <a:defRPr/>
              </a:pPr>
              <a:endParaRPr lang="zh-CN" altLang="en-US">
                <a:solidFill>
                  <a:prstClr val="white"/>
                </a:solidFill>
              </a:endParaRPr>
            </a:p>
          </p:txBody>
        </p:sp>
      </p:grpSp>
      <p:sp>
        <p:nvSpPr>
          <p:cNvPr id="18" name="Rectangle 17">
            <a:extLst>
              <a:ext uri="{FF2B5EF4-FFF2-40B4-BE49-F238E27FC236}">
                <a16:creationId xmlns:a16="http://schemas.microsoft.com/office/drawing/2014/main" id="{967F63D3-C83D-491F-B3A3-2A3C5B44DB1D}"/>
              </a:ext>
            </a:extLst>
          </p:cNvPr>
          <p:cNvSpPr/>
          <p:nvPr/>
        </p:nvSpPr>
        <p:spPr>
          <a:xfrm>
            <a:off x="4355833" y="519171"/>
            <a:ext cx="2557788" cy="779700"/>
          </a:xfrm>
          <a:prstGeom prst="rect">
            <a:avLst/>
          </a:prstGeom>
        </p:spPr>
        <p:txBody>
          <a:bodyPr wrap="none" lIns="120205" tIns="60104" rIns="120205" bIns="60104">
            <a:spAutoFit/>
          </a:bodyPr>
          <a:lstStyle/>
          <a:p>
            <a:pPr algn="ctr" defTabSz="1201819" eaLnBrk="1" fontAlgn="auto" hangingPunct="1">
              <a:spcBef>
                <a:spcPts val="0"/>
              </a:spcBef>
              <a:spcAft>
                <a:spcPts val="0"/>
              </a:spcAft>
              <a:defRPr/>
            </a:pPr>
            <a:r>
              <a:rPr lang="en-US" altLang="zh-CN" sz="4300" b="1" kern="0" dirty="0" err="1">
                <a:solidFill>
                  <a:srgbClr val="FFFF00"/>
                </a:solidFill>
                <a:latin typeface="Arial"/>
                <a:ea typeface="inpin heiti" charset="-122"/>
                <a:cs typeface="Times New Roman" panose="02020603050405020304" pitchFamily="18" charset="0"/>
                <a:sym typeface="Arial"/>
              </a:rPr>
              <a:t>Đọc</a:t>
            </a:r>
            <a:r>
              <a:rPr lang="en-US" altLang="zh-CN" sz="4300" b="1" kern="0" dirty="0">
                <a:solidFill>
                  <a:srgbClr val="FFFF00"/>
                </a:solidFill>
                <a:latin typeface="Arial"/>
                <a:ea typeface="inpin heiti" charset="-122"/>
                <a:cs typeface="Times New Roman" panose="02020603050405020304" pitchFamily="18" charset="0"/>
                <a:sym typeface="Arial"/>
              </a:rPr>
              <a:t> </a:t>
            </a:r>
            <a:r>
              <a:rPr lang="en-US" altLang="zh-CN" sz="4300" b="1" kern="0" dirty="0" err="1">
                <a:solidFill>
                  <a:srgbClr val="FFFF00"/>
                </a:solidFill>
                <a:latin typeface="Arial"/>
                <a:ea typeface="inpin heiti" charset="-122"/>
                <a:cs typeface="Times New Roman" panose="02020603050405020304" pitchFamily="18" charset="0"/>
                <a:sym typeface="Arial"/>
              </a:rPr>
              <a:t>mẫu</a:t>
            </a:r>
            <a:endParaRPr lang="zh-CN" altLang="en-US" sz="4300" b="1" kern="0" dirty="0">
              <a:solidFill>
                <a:srgbClr val="FFFF00"/>
              </a:solidFill>
              <a:latin typeface="Arial"/>
              <a:ea typeface="inpin heiti" charset="-122"/>
              <a:cs typeface="Times New Roman" panose="02020603050405020304" pitchFamily="18" charset="0"/>
              <a:sym typeface="Arial"/>
            </a:endParaRPr>
          </a:p>
        </p:txBody>
      </p:sp>
      <p:pic>
        <p:nvPicPr>
          <p:cNvPr id="29" name="图片 2">
            <a:extLst>
              <a:ext uri="{FF2B5EF4-FFF2-40B4-BE49-F238E27FC236}">
                <a16:creationId xmlns:a16="http://schemas.microsoft.com/office/drawing/2014/main" id="{217E9B81-AE32-434D-BA0B-A2A5A13A0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6083" y="4638607"/>
            <a:ext cx="6376119" cy="1559176"/>
          </a:xfrm>
          <a:prstGeom prst="rect">
            <a:avLst/>
          </a:prstGeom>
        </p:spPr>
      </p:pic>
      <p:pic>
        <p:nvPicPr>
          <p:cNvPr id="30" name="Picture 29" descr="A close-up of a toy&#10;&#10;Description automatically generated with medium confidence">
            <a:extLst>
              <a:ext uri="{FF2B5EF4-FFF2-40B4-BE49-F238E27FC236}">
                <a16:creationId xmlns:a16="http://schemas.microsoft.com/office/drawing/2014/main" id="{76051555-3A56-4015-9FE2-51246FA62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911" y="1820677"/>
            <a:ext cx="2598460" cy="2995415"/>
          </a:xfrm>
          <a:prstGeom prst="rect">
            <a:avLst/>
          </a:prstGeom>
        </p:spPr>
      </p:pic>
      <p:sp>
        <p:nvSpPr>
          <p:cNvPr id="31" name="TextBox 28">
            <a:extLst>
              <a:ext uri="{FF2B5EF4-FFF2-40B4-BE49-F238E27FC236}">
                <a16:creationId xmlns:a16="http://schemas.microsoft.com/office/drawing/2014/main" id="{79C1B098-FEAB-44F3-B6EF-91F47535B4E4}"/>
              </a:ext>
            </a:extLst>
          </p:cNvPr>
          <p:cNvSpPr txBox="1"/>
          <p:nvPr/>
        </p:nvSpPr>
        <p:spPr>
          <a:xfrm>
            <a:off x="5864536" y="7078753"/>
            <a:ext cx="4963133" cy="1311831"/>
          </a:xfrm>
          <a:prstGeom prst="cloud">
            <a:avLst/>
          </a:prstGeom>
          <a:solidFill>
            <a:srgbClr val="EC9DAE"/>
          </a:solidFill>
        </p:spPr>
        <p:txBody>
          <a:bodyPr wrap="square" lIns="120205" tIns="60104" rIns="120205" bIns="60104" rtlCol="0">
            <a:spAutoFit/>
          </a:bodyPr>
          <a:lstStyle/>
          <a:p>
            <a:pPr algn="ctr" defTabSz="1201819" eaLnBrk="1" fontAlgn="auto" hangingPunct="1">
              <a:spcBef>
                <a:spcPts val="0"/>
              </a:spcBef>
              <a:spcAft>
                <a:spcPts val="0"/>
              </a:spcAft>
              <a:defRPr/>
            </a:pPr>
            <a:r>
              <a:rPr lang="en-US" altLang="zh-CN" sz="4800" b="1">
                <a:solidFill>
                  <a:prstClr val="black"/>
                </a:solidFill>
                <a:latin typeface="Arial"/>
                <a:ea typeface="inpin heiti" charset="-122"/>
                <a:cs typeface="Times New Roman" panose="02020603050405020304" pitchFamily="18" charset="0"/>
                <a:sym typeface="Arial"/>
              </a:rPr>
              <a:t>MẮT DÕI</a:t>
            </a:r>
            <a:endParaRPr lang="zh-CN" altLang="en-US" sz="4800" b="1" dirty="0">
              <a:solidFill>
                <a:prstClr val="black"/>
              </a:solidFill>
              <a:latin typeface="Arial"/>
              <a:ea typeface="inpin heiti" charset="-122"/>
              <a:cs typeface="Times New Roman" panose="02020603050405020304" pitchFamily="18" charset="0"/>
              <a:sym typeface="Arial"/>
            </a:endParaRPr>
          </a:p>
        </p:txBody>
      </p:sp>
      <p:sp>
        <p:nvSpPr>
          <p:cNvPr id="33" name="TextBox 28">
            <a:extLst>
              <a:ext uri="{FF2B5EF4-FFF2-40B4-BE49-F238E27FC236}">
                <a16:creationId xmlns:a16="http://schemas.microsoft.com/office/drawing/2014/main" id="{A4E5C8F8-8D20-4767-9B9A-B4B3CD366D92}"/>
              </a:ext>
            </a:extLst>
          </p:cNvPr>
          <p:cNvSpPr txBox="1"/>
          <p:nvPr/>
        </p:nvSpPr>
        <p:spPr>
          <a:xfrm>
            <a:off x="10700155" y="2935671"/>
            <a:ext cx="4888430" cy="1311831"/>
          </a:xfrm>
          <a:prstGeom prst="cloud">
            <a:avLst/>
          </a:prstGeom>
          <a:solidFill>
            <a:srgbClr val="FFC000">
              <a:lumMod val="60000"/>
              <a:lumOff val="40000"/>
            </a:srgbClr>
          </a:solidFill>
        </p:spPr>
        <p:txBody>
          <a:bodyPr wrap="square" lIns="120205" tIns="60104" rIns="120205" bIns="60104" rtlCol="0">
            <a:spAutoFit/>
          </a:bodyPr>
          <a:lstStyle/>
          <a:p>
            <a:pPr algn="ctr" defTabSz="1201819" eaLnBrk="1" fontAlgn="auto" hangingPunct="1">
              <a:spcBef>
                <a:spcPts val="0"/>
              </a:spcBef>
              <a:spcAft>
                <a:spcPts val="0"/>
              </a:spcAft>
              <a:defRPr/>
            </a:pPr>
            <a:r>
              <a:rPr lang="en-US" altLang="zh-CN" sz="4800" b="1" kern="0" dirty="0">
                <a:solidFill>
                  <a:prstClr val="black"/>
                </a:solidFill>
                <a:latin typeface="Arial"/>
                <a:ea typeface="inpin heiti" charset="-122"/>
                <a:cs typeface="Times New Roman" panose="02020603050405020304" pitchFamily="18" charset="0"/>
                <a:sym typeface="Arial"/>
              </a:rPr>
              <a:t>TAI NGHE</a:t>
            </a:r>
            <a:endParaRPr lang="zh-CN" altLang="en-US" sz="4800" b="1" kern="0" dirty="0">
              <a:solidFill>
                <a:prstClr val="black"/>
              </a:solidFill>
              <a:latin typeface="Arial"/>
              <a:ea typeface="inpin heiti" charset="-122"/>
              <a:cs typeface="Times New Roman" panose="02020603050405020304" pitchFamily="18" charset="0"/>
              <a:sym typeface="Arial"/>
            </a:endParaRPr>
          </a:p>
        </p:txBody>
      </p:sp>
      <p:sp>
        <p:nvSpPr>
          <p:cNvPr id="34" name="TextBox 28">
            <a:extLst>
              <a:ext uri="{FF2B5EF4-FFF2-40B4-BE49-F238E27FC236}">
                <a16:creationId xmlns:a16="http://schemas.microsoft.com/office/drawing/2014/main" id="{08759AF1-6E05-4C6E-AE76-063DBB02670D}"/>
              </a:ext>
            </a:extLst>
          </p:cNvPr>
          <p:cNvSpPr txBox="1"/>
          <p:nvPr/>
        </p:nvSpPr>
        <p:spPr>
          <a:xfrm>
            <a:off x="1194710" y="3152431"/>
            <a:ext cx="3938478" cy="1311831"/>
          </a:xfrm>
          <a:prstGeom prst="cloud">
            <a:avLst/>
          </a:prstGeom>
          <a:solidFill>
            <a:srgbClr val="ED7D31">
              <a:lumMod val="60000"/>
              <a:lumOff val="40000"/>
            </a:srgbClr>
          </a:solidFill>
        </p:spPr>
        <p:txBody>
          <a:bodyPr wrap="square" lIns="120205" tIns="60104" rIns="120205" bIns="60104" rtlCol="0">
            <a:spAutoFit/>
          </a:bodyPr>
          <a:lstStyle/>
          <a:p>
            <a:pPr algn="ctr" defTabSz="1201819" eaLnBrk="1" fontAlgn="auto" hangingPunct="1">
              <a:spcBef>
                <a:spcPts val="0"/>
              </a:spcBef>
              <a:spcAft>
                <a:spcPts val="0"/>
              </a:spcAft>
              <a:defRPr/>
            </a:pPr>
            <a:r>
              <a:rPr lang="en-US" altLang="zh-CN" sz="4800" b="1" kern="0">
                <a:solidFill>
                  <a:prstClr val="black"/>
                </a:solidFill>
                <a:latin typeface="Arial"/>
                <a:ea typeface="inpin heiti" charset="-122"/>
                <a:cs typeface="Times New Roman" panose="02020603050405020304" pitchFamily="18" charset="0"/>
                <a:sym typeface="Arial"/>
              </a:rPr>
              <a:t>TAY DÒ</a:t>
            </a:r>
            <a:endParaRPr lang="zh-CN" altLang="en-US" sz="4800" b="1" kern="0" dirty="0">
              <a:solidFill>
                <a:prstClr val="black"/>
              </a:solidFill>
              <a:latin typeface="Arial"/>
              <a:ea typeface="inpin heiti" charset="-122"/>
              <a:cs typeface="Times New Roman" panose="02020603050405020304" pitchFamily="18" charset="0"/>
              <a:sym typeface="Arial"/>
            </a:endParaRPr>
          </a:p>
        </p:txBody>
      </p:sp>
      <p:pic>
        <p:nvPicPr>
          <p:cNvPr id="35" name="Picture 4" descr="Check out Arrow icon created by 4B Icons | Graphic design posters, Mini  drawings, Desktop wallpaper art">
            <a:extLst>
              <a:ext uri="{FF2B5EF4-FFF2-40B4-BE49-F238E27FC236}">
                <a16:creationId xmlns:a16="http://schemas.microsoft.com/office/drawing/2014/main" id="{7769C0AF-00DA-4CBF-B266-A310F290AD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7585115" y="6014011"/>
            <a:ext cx="1158353" cy="115688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eck out Arrow icon created by 4B Icons | Graphic design posters, Mini  drawings, Desktop wallpaper art">
            <a:extLst>
              <a:ext uri="{FF2B5EF4-FFF2-40B4-BE49-F238E27FC236}">
                <a16:creationId xmlns:a16="http://schemas.microsoft.com/office/drawing/2014/main" id="{646F3B86-332B-4F8A-AAAF-398DE38223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9634291" y="3246369"/>
            <a:ext cx="1156884" cy="115835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9C46E108-D023-4DF1-BF99-1F63A04A0F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5368991" y="3229172"/>
            <a:ext cx="1156884" cy="1158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3AE8CE94-DA8A-427C-8D9D-DEA1642F08B1}"/>
              </a:ext>
            </a:extLst>
          </p:cNvPr>
          <p:cNvPicPr>
            <a:picLocks noChangeAspect="1"/>
          </p:cNvPicPr>
          <p:nvPr/>
        </p:nvPicPr>
        <p:blipFill>
          <a:blip r:embed="rId7">
            <a:clrChange>
              <a:clrFrom>
                <a:srgbClr val="F3FFD5"/>
              </a:clrFrom>
              <a:clrTo>
                <a:srgbClr val="F3FFD5">
                  <a:alpha val="0"/>
                </a:srgbClr>
              </a:clrTo>
            </a:clrChange>
            <a:extLst>
              <a:ext uri="{BEBA8EAE-BF5A-486C-A8C5-ECC9F3942E4B}">
                <a14:imgProps xmlns:a14="http://schemas.microsoft.com/office/drawing/2010/main">
                  <a14:imgLayer r:embed="rId8">
                    <a14:imgEffect>
                      <a14:backgroundRemoval t="9375" b="88542" l="2326" r="98837"/>
                    </a14:imgEffect>
                  </a14:imgLayer>
                </a14:imgProps>
              </a:ext>
            </a:extLst>
          </a:blip>
          <a:stretch>
            <a:fillRect/>
          </a:stretch>
        </p:blipFill>
        <p:spPr>
          <a:xfrm>
            <a:off x="3520048" y="519171"/>
            <a:ext cx="835786" cy="931788"/>
          </a:xfrm>
          <a:prstGeom prst="rect">
            <a:avLst/>
          </a:prstGeom>
        </p:spPr>
      </p:pic>
    </p:spTree>
    <p:extLst>
      <p:ext uri="{BB962C8B-B14F-4D97-AF65-F5344CB8AC3E}">
        <p14:creationId xmlns:p14="http://schemas.microsoft.com/office/powerpoint/2010/main" val="3091030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900" decel="100000" fill="hold"/>
                                        <p:tgtEl>
                                          <p:spTgt spid="2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strVal val="#ppt_w*0.70"/>
                                          </p:val>
                                        </p:tav>
                                        <p:tav tm="100000">
                                          <p:val>
                                            <p:strVal val="#ppt_w"/>
                                          </p:val>
                                        </p:tav>
                                      </p:tavLst>
                                    </p:anim>
                                    <p:anim calcmode="lin" valueType="num">
                                      <p:cBhvr>
                                        <p:cTn id="26" dur="500" fill="hold"/>
                                        <p:tgtEl>
                                          <p:spTgt spid="31"/>
                                        </p:tgtEl>
                                        <p:attrNameLst>
                                          <p:attrName>ppt_h</p:attrName>
                                        </p:attrNameLst>
                                      </p:cBhvr>
                                      <p:tavLst>
                                        <p:tav tm="0">
                                          <p:val>
                                            <p:strVal val="#ppt_h"/>
                                          </p:val>
                                        </p:tav>
                                        <p:tav tm="100000">
                                          <p:val>
                                            <p:strVal val="#ppt_h"/>
                                          </p:val>
                                        </p:tav>
                                      </p:tavLst>
                                    </p:anim>
                                    <p:animEffect transition="in" filter="fade">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ppt_w*0.70"/>
                                          </p:val>
                                        </p:tav>
                                        <p:tav tm="100000">
                                          <p:val>
                                            <p:strVal val="#ppt_w"/>
                                          </p:val>
                                        </p:tav>
                                      </p:tavLst>
                                    </p:anim>
                                    <p:anim calcmode="lin" valueType="num">
                                      <p:cBhvr>
                                        <p:cTn id="35" dur="500" fill="hold"/>
                                        <p:tgtEl>
                                          <p:spTgt spid="33"/>
                                        </p:tgtEl>
                                        <p:attrNameLst>
                                          <p:attrName>ppt_h</p:attrName>
                                        </p:attrNameLst>
                                      </p:cBhvr>
                                      <p:tavLst>
                                        <p:tav tm="0">
                                          <p:val>
                                            <p:strVal val="#ppt_h"/>
                                          </p:val>
                                        </p:tav>
                                        <p:tav tm="100000">
                                          <p:val>
                                            <p:strVal val="#ppt_h"/>
                                          </p:val>
                                        </p:tav>
                                      </p:tavLst>
                                    </p:anim>
                                    <p:animEffect transition="in" filter="fade">
                                      <p:cBhvr>
                                        <p:cTn id="36" dur="500"/>
                                        <p:tgtEl>
                                          <p:spTgt spid="33"/>
                                        </p:tgtEl>
                                      </p:cBhvr>
                                    </p:animEffect>
                                  </p:childTnLst>
                                </p:cTn>
                              </p:par>
                              <p:par>
                                <p:cTn id="37" presetID="22" presetClass="entr" presetSubtype="8"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strVal val="#ppt_w*0.70"/>
                                          </p:val>
                                        </p:tav>
                                        <p:tav tm="100000">
                                          <p:val>
                                            <p:strVal val="#ppt_w"/>
                                          </p:val>
                                        </p:tav>
                                      </p:tavLst>
                                    </p:anim>
                                    <p:anim calcmode="lin" valueType="num">
                                      <p:cBhvr>
                                        <p:cTn id="44" dur="500" fill="hold"/>
                                        <p:tgtEl>
                                          <p:spTgt spid="34"/>
                                        </p:tgtEl>
                                        <p:attrNameLst>
                                          <p:attrName>ppt_h</p:attrName>
                                        </p:attrNameLst>
                                      </p:cBhvr>
                                      <p:tavLst>
                                        <p:tav tm="0">
                                          <p:val>
                                            <p:strVal val="#ppt_h"/>
                                          </p:val>
                                        </p:tav>
                                        <p:tav tm="100000">
                                          <p:val>
                                            <p:strVal val="#ppt_h"/>
                                          </p:val>
                                        </p:tav>
                                      </p:tavLst>
                                    </p:anim>
                                    <p:animEffect transition="in" filter="fade">
                                      <p:cBhvr>
                                        <p:cTn id="45" dur="500"/>
                                        <p:tgtEl>
                                          <p:spTgt spid="34"/>
                                        </p:tgtEl>
                                      </p:cBhvr>
                                    </p:animEffect>
                                  </p:childTnLst>
                                </p:cTn>
                              </p:par>
                              <p:par>
                                <p:cTn id="46" presetID="22" presetClass="entr" presetSubtype="2"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right)">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6276638" cy="9144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02142" eaLnBrk="1" fontAlgn="auto" hangingPunct="1">
                <a:spcBef>
                  <a:spcPts val="0"/>
                </a:spcBef>
                <a:spcAft>
                  <a:spcPts val="0"/>
                </a:spcAft>
                <a:defRPr/>
              </a:pPr>
              <a:endParaRPr lang="zh-CN" altLang="en-US">
                <a:solidFill>
                  <a:prstClr val="white"/>
                </a:solidFill>
              </a:endParaRPr>
            </a:p>
          </p:txBody>
        </p:sp>
      </p:grpSp>
      <p:pic>
        <p:nvPicPr>
          <p:cNvPr id="4" name="Picture 3">
            <a:extLst>
              <a:ext uri="{FF2B5EF4-FFF2-40B4-BE49-F238E27FC236}">
                <a16:creationId xmlns:a16="http://schemas.microsoft.com/office/drawing/2014/main" id="{55B7D040-E39F-403C-BE24-D8DAD619B531}"/>
              </a:ext>
            </a:extLst>
          </p:cNvPr>
          <p:cNvPicPr>
            <a:picLocks noChangeAspect="1"/>
          </p:cNvPicPr>
          <p:nvPr/>
        </p:nvPicPr>
        <p:blipFill>
          <a:blip r:embed="rId4"/>
          <a:stretch>
            <a:fillRect/>
          </a:stretch>
        </p:blipFill>
        <p:spPr>
          <a:xfrm>
            <a:off x="3694893" y="0"/>
            <a:ext cx="9522658" cy="1942760"/>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343337" y="1942763"/>
            <a:ext cx="6752262" cy="7509748"/>
          </a:xfrm>
          <a:prstGeom prst="rect">
            <a:avLst/>
          </a:prstGeom>
          <a:noFill/>
        </p:spPr>
        <p:txBody>
          <a:bodyPr wrap="square" lIns="120237" tIns="60120" rIns="120237" bIns="60120" rtlCol="0">
            <a:spAutoFit/>
          </a:bodyPr>
          <a:lstStyle/>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Chị đã qua tuổi Đoàn</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Em hôm nay vào Đội</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Màu khăn đỏ dắt em</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Bước qua thời thơ dại.</a:t>
            </a:r>
            <a:endParaRPr lang="en-US" sz="3200" dirty="0">
              <a:solidFill>
                <a:prstClr val="black"/>
              </a:solidFill>
              <a:latin typeface="+mj-lt"/>
              <a:ea typeface="Arial-Rounded" panose="020B0500000000000000" pitchFamily="34" charset="0"/>
              <a:cs typeface="Arial-Rounded" panose="020B0500000000000000" pitchFamily="34" charset="0"/>
            </a:endParaRPr>
          </a:p>
          <a:p>
            <a:pPr algn="just" defTabSz="1202142" eaLnBrk="1" fontAlgn="auto" hangingPunct="1">
              <a:spcBef>
                <a:spcPts val="0"/>
              </a:spcBef>
              <a:spcAft>
                <a:spcPts val="0"/>
              </a:spcAft>
            </a:pPr>
            <a:endParaRPr lang="vi-VN" sz="3200" dirty="0">
              <a:solidFill>
                <a:prstClr val="black"/>
              </a:solidFill>
              <a:latin typeface="+mj-lt"/>
              <a:ea typeface="Arial-Rounded" panose="020B0500000000000000" pitchFamily="34" charset="0"/>
              <a:cs typeface="Arial-Rounded" panose="020B0500000000000000" pitchFamily="34" charset="0"/>
            </a:endParaRP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Màu khăn tuổi thiếu niên</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Suốt đời tươi thắm mãi</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Như lời ru vời vợi</a:t>
            </a:r>
          </a:p>
          <a:p>
            <a:pPr algn="just"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Chẳng bao giờ cách xa.</a:t>
            </a:r>
            <a:endParaRPr lang="en-US" sz="3200" dirty="0">
              <a:solidFill>
                <a:prstClr val="black"/>
              </a:solidFill>
              <a:latin typeface="+mj-lt"/>
              <a:ea typeface="Arial-Rounded" panose="020B0500000000000000" pitchFamily="34" charset="0"/>
              <a:cs typeface="Arial-Rounded" panose="020B0500000000000000" pitchFamily="34" charset="0"/>
            </a:endParaRPr>
          </a:p>
          <a:p>
            <a:pPr algn="just" defTabSz="1202142" eaLnBrk="1" fontAlgn="auto" hangingPunct="1">
              <a:spcBef>
                <a:spcPts val="0"/>
              </a:spcBef>
              <a:spcAft>
                <a:spcPts val="0"/>
              </a:spcAft>
            </a:pPr>
            <a:endParaRPr lang="en-US" sz="3200" dirty="0">
              <a:solidFill>
                <a:prstClr val="black"/>
              </a:solidFill>
              <a:latin typeface="+mj-lt"/>
              <a:ea typeface="Arial-Rounded" panose="020B0500000000000000" pitchFamily="34" charset="0"/>
              <a:cs typeface="Arial-Rounded" panose="020B0500000000000000" pitchFamily="34" charset="0"/>
            </a:endParaRPr>
          </a:p>
          <a:p>
            <a:pPr algn="just" defTabSz="1202142" eaLnBrk="1" fontAlgn="auto" hangingPunct="1">
              <a:spcBef>
                <a:spcPts val="0"/>
              </a:spcBef>
              <a:spcAft>
                <a:spcPts val="0"/>
              </a:spcAft>
            </a:pP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Này</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cửa</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ra</a:t>
            </a:r>
          </a:p>
          <a:p>
            <a:pPr algn="just" defTabSz="1202142" eaLnBrk="1" fontAlgn="auto" hangingPunct="1">
              <a:spcBef>
                <a:spcPts val="0"/>
              </a:spcBef>
              <a:spcAft>
                <a:spcPts val="0"/>
              </a:spcAft>
            </a:pP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đợi</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1202142" eaLnBrk="1" fontAlgn="auto" hangingPunct="1">
              <a:spcBef>
                <a:spcPts val="0"/>
              </a:spcBef>
              <a:spcAft>
                <a:spcPts val="0"/>
              </a:spcAft>
            </a:pP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buồm</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gọi</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defTabSz="1202142" eaLnBrk="1" fontAlgn="auto" hangingPunct="1">
              <a:spcBef>
                <a:spcPts val="0"/>
              </a:spcBef>
              <a:spcAft>
                <a:spcPts val="0"/>
              </a:spcAft>
            </a:pP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dòng</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sông</a:t>
            </a:r>
            <a:r>
              <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p>
          <a:p>
            <a:pPr defTabSz="1202142" eaLnBrk="1" fontAlgn="auto" hangingPunct="1">
              <a:spcBef>
                <a:spcPts val="0"/>
              </a:spcBef>
              <a:spcAft>
                <a:spcPts val="0"/>
              </a:spcAft>
            </a:pPr>
            <a:endPar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9693318-ABD9-4919-8935-F21318FBDEFC}"/>
              </a:ext>
            </a:extLst>
          </p:cNvPr>
          <p:cNvSpPr txBox="1"/>
          <p:nvPr/>
        </p:nvSpPr>
        <p:spPr>
          <a:xfrm>
            <a:off x="10601638" y="1649540"/>
            <a:ext cx="5823985" cy="5047536"/>
          </a:xfrm>
          <a:prstGeom prst="rect">
            <a:avLst/>
          </a:prstGeom>
          <a:noFill/>
        </p:spPr>
        <p:txBody>
          <a:bodyPr wrap="square" lIns="120237" tIns="60120" rIns="120237" bIns="60120" rtlCol="0">
            <a:spAutoFit/>
          </a:bodyPr>
          <a:lstStyle/>
          <a:p>
            <a:pPr defTabSz="1202142" eaLnBrk="1" fontAlgn="auto" hangingPunct="1">
              <a:spcBef>
                <a:spcPts val="0"/>
              </a:spcBef>
              <a:spcAft>
                <a:spcPts val="0"/>
              </a:spcAft>
            </a:pPr>
            <a:r>
              <a:rPr lang="vi-VN" sz="3200" dirty="0">
                <a:solidFill>
                  <a:srgbClr val="000000"/>
                </a:solidFill>
                <a:latin typeface="+mj-lt"/>
                <a:ea typeface="Arial-Rounded" panose="020B0500000000000000" pitchFamily="34" charset="0"/>
                <a:cs typeface="Arial-Rounded" panose="020B0500000000000000" pitchFamily="34" charset="0"/>
              </a:rPr>
              <a:t>Nắng vườn trưa mênh mông</a:t>
            </a:r>
          </a:p>
          <a:p>
            <a:pPr defTabSz="1202142" eaLnBrk="1" fontAlgn="auto" hangingPunct="1">
              <a:spcBef>
                <a:spcPts val="0"/>
              </a:spcBef>
              <a:spcAft>
                <a:spcPts val="0"/>
              </a:spcAft>
            </a:pPr>
            <a:r>
              <a:rPr lang="vi-VN" sz="3200" dirty="0">
                <a:solidFill>
                  <a:srgbClr val="000000"/>
                </a:solidFill>
                <a:latin typeface="+mj-lt"/>
                <a:ea typeface="Arial-Rounded" panose="020B0500000000000000" pitchFamily="34" charset="0"/>
                <a:cs typeface="Arial-Rounded" panose="020B0500000000000000" pitchFamily="34" charset="0"/>
              </a:rPr>
              <a:t>Bướm bay như lời hát</a:t>
            </a:r>
          </a:p>
          <a:p>
            <a:pPr defTabSz="1202142" eaLnBrk="1" fontAlgn="auto" hangingPunct="1">
              <a:spcBef>
                <a:spcPts val="0"/>
              </a:spcBef>
              <a:spcAft>
                <a:spcPts val="0"/>
              </a:spcAft>
            </a:pPr>
            <a:r>
              <a:rPr lang="vi-VN" sz="3200" dirty="0">
                <a:solidFill>
                  <a:srgbClr val="000000"/>
                </a:solidFill>
                <a:latin typeface="+mj-lt"/>
                <a:ea typeface="Arial-Rounded" panose="020B0500000000000000" pitchFamily="34" charset="0"/>
                <a:cs typeface="Arial-Rounded" panose="020B0500000000000000" pitchFamily="34" charset="0"/>
              </a:rPr>
              <a:t>Con tàu là đất nước</a:t>
            </a:r>
          </a:p>
          <a:p>
            <a:pPr defTabSz="1202142" eaLnBrk="1" fontAlgn="auto" hangingPunct="1">
              <a:spcBef>
                <a:spcPts val="0"/>
              </a:spcBef>
              <a:spcAft>
                <a:spcPts val="0"/>
              </a:spcAft>
            </a:pPr>
            <a:r>
              <a:rPr lang="vi-VN" sz="3200" dirty="0">
                <a:solidFill>
                  <a:srgbClr val="000000"/>
                </a:solidFill>
                <a:latin typeface="+mj-lt"/>
                <a:ea typeface="Arial-Rounded" panose="020B0500000000000000" pitchFamily="34" charset="0"/>
                <a:cs typeface="Arial-Rounded" panose="020B0500000000000000" pitchFamily="34" charset="0"/>
              </a:rPr>
              <a:t>Đưa ta tới bến xa.</a:t>
            </a:r>
            <a:endParaRPr lang="en-US" sz="3200" dirty="0">
              <a:solidFill>
                <a:prstClr val="black"/>
              </a:solidFill>
              <a:latin typeface="+mj-lt"/>
              <a:ea typeface="Arial-Rounded" panose="020B0500000000000000" pitchFamily="34" charset="0"/>
              <a:cs typeface="Arial-Rounded" panose="020B0500000000000000" pitchFamily="34" charset="0"/>
            </a:endParaRPr>
          </a:p>
          <a:p>
            <a:pPr defTabSz="1202142" eaLnBrk="1" fontAlgn="auto" hangingPunct="1">
              <a:spcBef>
                <a:spcPts val="0"/>
              </a:spcBef>
              <a:spcAft>
                <a:spcPts val="0"/>
              </a:spcAft>
            </a:pPr>
            <a:endParaRPr lang="en-US" sz="3200" dirty="0">
              <a:solidFill>
                <a:prstClr val="black"/>
              </a:solidFill>
              <a:latin typeface="+mj-lt"/>
              <a:ea typeface="Arial-Rounded" panose="020B0500000000000000" pitchFamily="34" charset="0"/>
              <a:cs typeface="Arial-Rounded" panose="020B0500000000000000" pitchFamily="34" charset="0"/>
            </a:endParaRPr>
          </a:p>
          <a:p>
            <a:pPr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Những ngày chị đi qua</a:t>
            </a:r>
          </a:p>
          <a:p>
            <a:pPr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Những ngày em đang tới</a:t>
            </a:r>
          </a:p>
          <a:p>
            <a:pPr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Khao khát lại bắt đầu</a:t>
            </a:r>
          </a:p>
          <a:p>
            <a:pPr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Từ màu khăn đỏ chói.</a:t>
            </a:r>
          </a:p>
          <a:p>
            <a:pPr algn="r" defTabSz="1202142" eaLnBrk="1" fontAlgn="auto" hangingPunct="1">
              <a:spcBef>
                <a:spcPts val="0"/>
              </a:spcBef>
              <a:spcAft>
                <a:spcPts val="0"/>
              </a:spcAft>
            </a:pPr>
            <a:r>
              <a:rPr lang="vi-VN" sz="3200" dirty="0">
                <a:solidFill>
                  <a:prstClr val="black"/>
                </a:solidFill>
                <a:latin typeface="+mj-lt"/>
                <a:ea typeface="Arial-Rounded" panose="020B0500000000000000" pitchFamily="34"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993F2635-A994-44CC-A9F3-DF96844BF286}"/>
              </a:ext>
            </a:extLst>
          </p:cNvPr>
          <p:cNvPicPr>
            <a:picLocks noChangeAspect="1"/>
          </p:cNvPicPr>
          <p:nvPr/>
        </p:nvPicPr>
        <p:blipFill>
          <a:blip r:embed="rId5"/>
          <a:stretch>
            <a:fillRect/>
          </a:stretch>
        </p:blipFill>
        <p:spPr>
          <a:xfrm>
            <a:off x="5184944" y="1985043"/>
            <a:ext cx="5321808" cy="5029540"/>
          </a:xfrm>
          <a:prstGeom prst="rect">
            <a:avLst/>
          </a:prstGeom>
        </p:spPr>
      </p:pic>
      <p:sp>
        <p:nvSpPr>
          <p:cNvPr id="9" name="Wave 27">
            <a:extLst>
              <a:ext uri="{FF2B5EF4-FFF2-40B4-BE49-F238E27FC236}">
                <a16:creationId xmlns:a16="http://schemas.microsoft.com/office/drawing/2014/main" id="{DB8B1574-7ADC-C659-873F-9C2C9CB303E1}"/>
              </a:ext>
            </a:extLst>
          </p:cNvPr>
          <p:cNvSpPr/>
          <p:nvPr/>
        </p:nvSpPr>
        <p:spPr>
          <a:xfrm>
            <a:off x="343484" y="1"/>
            <a:ext cx="2624345" cy="1251779"/>
          </a:xfrm>
          <a:custGeom>
            <a:avLst/>
            <a:gdLst>
              <a:gd name="connsiteX0" fmla="*/ 211876 w 1728192"/>
              <a:gd name="connsiteY0" fmla="*/ 82387 h 659092"/>
              <a:gd name="connsiteX1" fmla="*/ 1728192 w 1728192"/>
              <a:gd name="connsiteY1" fmla="*/ 82387 h 659092"/>
              <a:gd name="connsiteX2" fmla="*/ 1516316 w 1728192"/>
              <a:gd name="connsiteY2" fmla="*/ 576706 h 659092"/>
              <a:gd name="connsiteX3" fmla="*/ 0 w 1728192"/>
              <a:gd name="connsiteY3" fmla="*/ 576706 h 659092"/>
              <a:gd name="connsiteX4" fmla="*/ 211876 w 1728192"/>
              <a:gd name="connsiteY4" fmla="*/ 82387 h 659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2" h="659092" fill="none" extrusionOk="0">
                <a:moveTo>
                  <a:pt x="211876" y="82387"/>
                </a:moveTo>
                <a:cubicBezTo>
                  <a:pt x="631267" y="-159489"/>
                  <a:pt x="1132934" y="305737"/>
                  <a:pt x="1728192" y="82387"/>
                </a:cubicBezTo>
                <a:cubicBezTo>
                  <a:pt x="1655641" y="236491"/>
                  <a:pt x="1565267" y="427821"/>
                  <a:pt x="1516316" y="576706"/>
                </a:cubicBezTo>
                <a:cubicBezTo>
                  <a:pt x="1081252" y="809184"/>
                  <a:pt x="486933" y="306899"/>
                  <a:pt x="0" y="576706"/>
                </a:cubicBezTo>
                <a:cubicBezTo>
                  <a:pt x="56983" y="482836"/>
                  <a:pt x="200184" y="228881"/>
                  <a:pt x="211876" y="82387"/>
                </a:cubicBezTo>
                <a:close/>
              </a:path>
              <a:path w="1728192" h="659092" stroke="0" extrusionOk="0">
                <a:moveTo>
                  <a:pt x="211876" y="82387"/>
                </a:moveTo>
                <a:cubicBezTo>
                  <a:pt x="766433" y="-275578"/>
                  <a:pt x="1221325" y="346755"/>
                  <a:pt x="1728192" y="82387"/>
                </a:cubicBezTo>
                <a:cubicBezTo>
                  <a:pt x="1680612" y="309798"/>
                  <a:pt x="1555992" y="462165"/>
                  <a:pt x="1516316" y="576706"/>
                </a:cubicBezTo>
                <a:cubicBezTo>
                  <a:pt x="1057653" y="783410"/>
                  <a:pt x="480988" y="381751"/>
                  <a:pt x="0" y="576706"/>
                </a:cubicBezTo>
                <a:cubicBezTo>
                  <a:pt x="909" y="468629"/>
                  <a:pt x="176562" y="222120"/>
                  <a:pt x="211876" y="82387"/>
                </a:cubicBezTo>
                <a:close/>
              </a:path>
            </a:pathLst>
          </a:custGeom>
          <a:solidFill>
            <a:schemeClr val="bg1"/>
          </a:solidFill>
          <a:ln w="19050">
            <a:solidFill>
              <a:srgbClr val="00B050"/>
            </a:solidFill>
            <a:extLst>
              <a:ext uri="{C807C97D-BFC1-408E-A445-0C87EB9F89A2}">
                <ask:lineSketchStyleProps xmlns="" xmlns:ask="http://schemas.microsoft.com/office/drawing/2018/sketchyshapes" sd="531292918">
                  <a:prstGeom prst="wave">
                    <a:avLst>
                      <a:gd name="adj1" fmla="val 12500"/>
                      <a:gd name="adj2" fmla="val -613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0237" tIns="60120" rIns="120237" bIns="60120" rtlCol="0" anchor="ctr"/>
          <a:lstStyle/>
          <a:p>
            <a:pPr algn="ctr" defTabSz="1202142" eaLnBrk="1" fontAlgn="auto" hangingPunct="1">
              <a:spcBef>
                <a:spcPts val="0"/>
              </a:spcBef>
              <a:spcAft>
                <a:spcPts val="0"/>
              </a:spcAft>
            </a:pPr>
            <a:r>
              <a:rPr lang="en-US" sz="37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37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 </a:t>
            </a:r>
            <a:r>
              <a:rPr lang="en-US" sz="3700" b="1" dirty="0" err="1">
                <a:solidFill>
                  <a:srgbClr val="0070C0"/>
                </a:solidFill>
                <a:latin typeface="Times New Roman" panose="02020603050405020304" pitchFamily="18" charset="0"/>
                <a:ea typeface="AvantGarde" panose="00000400000000000000" pitchFamily="2" charset="0"/>
                <a:cs typeface="Times New Roman" panose="02020603050405020304" pitchFamily="18" charset="0"/>
              </a:rPr>
              <a:t>mẫu</a:t>
            </a:r>
            <a:endParaRPr lang="en-US" sz="3700" b="1" dirty="0">
              <a:solidFill>
                <a:srgbClr val="0070C0"/>
              </a:solidFill>
              <a:latin typeface="Times New Roman" panose="02020603050405020304" pitchFamily="18" charset="0"/>
              <a:ea typeface="AvantGarde"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1874294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776449" y="149721"/>
            <a:ext cx="7013458" cy="1117345"/>
            <a:chOff x="4539228" y="210532"/>
            <a:chExt cx="6895119" cy="1117344"/>
          </a:xfrm>
        </p:grpSpPr>
        <p:grpSp>
          <p:nvGrpSpPr>
            <p:cNvPr id="15" name="Group 14"/>
            <p:cNvGrpSpPr/>
            <p:nvPr/>
          </p:nvGrpSpPr>
          <p:grpSpPr>
            <a:xfrm>
              <a:off x="4539228" y="210532"/>
              <a:ext cx="6895119" cy="1117344"/>
              <a:chOff x="4539228" y="210532"/>
              <a:chExt cx="6895119" cy="1117344"/>
            </a:xfrm>
          </p:grpSpPr>
          <p:sp>
            <p:nvSpPr>
              <p:cNvPr id="17" name="TextBox 16"/>
              <p:cNvSpPr txBox="1"/>
              <p:nvPr/>
            </p:nvSpPr>
            <p:spPr>
              <a:xfrm>
                <a:off x="4539228" y="210532"/>
                <a:ext cx="6895119" cy="646330"/>
              </a:xfrm>
              <a:prstGeom prst="rect">
                <a:avLst/>
              </a:prstGeom>
              <a:noFill/>
            </p:spPr>
            <p:txBody>
              <a:bodyPr wrap="none" rtlCol="0">
                <a:spAutoFit/>
              </a:bodyPr>
              <a:lstStyle/>
              <a:p>
                <a:pPr lvl="0"/>
                <a:r>
                  <a:rPr lang="en-US" sz="3600" dirty="0" err="1">
                    <a:solidFill>
                      <a:srgbClr val="0000CC"/>
                    </a:solidFill>
                    <a:latin typeface="Times New Roman" panose="02020603050405020304" pitchFamily="18" charset="0"/>
                    <a:cs typeface="Times New Roman" panose="02020603050405020304" pitchFamily="18" charset="0"/>
                  </a:rPr>
                  <a:t>Thứ</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err="1" smtClean="0">
                    <a:solidFill>
                      <a:srgbClr val="0000CC"/>
                    </a:solidFill>
                    <a:latin typeface="Times New Roman" panose="02020603050405020304" pitchFamily="18" charset="0"/>
                    <a:cs typeface="Times New Roman" panose="02020603050405020304" pitchFamily="18" charset="0"/>
                  </a:rPr>
                  <a:t>Tư</a:t>
                </a:r>
                <a:r>
                  <a:rPr lang="en-US" sz="3600" dirty="0" smtClean="0">
                    <a:solidFill>
                      <a:srgbClr val="0000CC"/>
                    </a:solidFill>
                    <a:latin typeface="Times New Roman" panose="02020603050405020304" pitchFamily="18" charset="0"/>
                    <a:cs typeface="Times New Roman" panose="02020603050405020304" pitchFamily="18" charset="0"/>
                  </a:rPr>
                  <a:t> </a:t>
                </a:r>
                <a:r>
                  <a:rPr lang="en-US" sz="3600" dirty="0" err="1">
                    <a:solidFill>
                      <a:srgbClr val="0000CC"/>
                    </a:solidFill>
                    <a:latin typeface="Times New Roman" panose="02020603050405020304" pitchFamily="18" charset="0"/>
                    <a:cs typeface="Times New Roman" panose="02020603050405020304" pitchFamily="18" charset="0"/>
                  </a:rPr>
                  <a:t>ngày</a:t>
                </a:r>
                <a:r>
                  <a:rPr lang="en-US" sz="3600" dirty="0">
                    <a:solidFill>
                      <a:srgbClr val="0000CC"/>
                    </a:solidFill>
                    <a:latin typeface="Times New Roman" panose="02020603050405020304" pitchFamily="18" charset="0"/>
                    <a:cs typeface="Times New Roman" panose="02020603050405020304" pitchFamily="18" charset="0"/>
                  </a:rPr>
                  <a:t> 30 </a:t>
                </a:r>
                <a:r>
                  <a:rPr lang="en-US" sz="3600" dirty="0" err="1">
                    <a:solidFill>
                      <a:srgbClr val="0000CC"/>
                    </a:solidFill>
                    <a:latin typeface="Times New Roman" panose="02020603050405020304" pitchFamily="18" charset="0"/>
                    <a:cs typeface="Times New Roman" panose="02020603050405020304" pitchFamily="18" charset="0"/>
                  </a:rPr>
                  <a:t>tháng</a:t>
                </a:r>
                <a:r>
                  <a:rPr lang="en-US" sz="3600" dirty="0">
                    <a:solidFill>
                      <a:srgbClr val="0000CC"/>
                    </a:solidFill>
                    <a:latin typeface="Times New Roman" panose="02020603050405020304" pitchFamily="18" charset="0"/>
                    <a:cs typeface="Times New Roman" panose="02020603050405020304" pitchFamily="18" charset="0"/>
                  </a:rPr>
                  <a:t> 10 </a:t>
                </a:r>
                <a:r>
                  <a:rPr lang="en-US" sz="3600" dirty="0" err="1">
                    <a:solidFill>
                      <a:srgbClr val="0000CC"/>
                    </a:solidFill>
                    <a:latin typeface="Times New Roman" panose="02020603050405020304" pitchFamily="18" charset="0"/>
                    <a:cs typeface="Times New Roman" panose="02020603050405020304" pitchFamily="18" charset="0"/>
                  </a:rPr>
                  <a:t>năm</a:t>
                </a:r>
                <a:r>
                  <a:rPr lang="en-US" sz="3600" dirty="0">
                    <a:solidFill>
                      <a:srgbClr val="0000CC"/>
                    </a:solidFill>
                    <a:latin typeface="Times New Roman" panose="02020603050405020304" pitchFamily="18" charset="0"/>
                    <a:cs typeface="Times New Roman" panose="02020603050405020304" pitchFamily="18" charset="0"/>
                  </a:rPr>
                  <a:t> 2024</a:t>
                </a:r>
              </a:p>
            </p:txBody>
          </p:sp>
          <p:sp>
            <p:nvSpPr>
              <p:cNvPr id="18" name="TextBox 17"/>
              <p:cNvSpPr txBox="1"/>
              <p:nvPr/>
            </p:nvSpPr>
            <p:spPr>
              <a:xfrm>
                <a:off x="6955401" y="743102"/>
                <a:ext cx="1956391" cy="584774"/>
              </a:xfrm>
              <a:prstGeom prst="rect">
                <a:avLst/>
              </a:prstGeom>
              <a:noFill/>
            </p:spPr>
            <p:txBody>
              <a:bodyPr wrap="none" rtlCol="0">
                <a:spAutoFit/>
              </a:bodyPr>
              <a:lstStyle/>
              <a:p>
                <a:pPr lvl="0" algn="ctr"/>
                <a:r>
                  <a:rPr lang="en-US" sz="3200" b="1" dirty="0" err="1">
                    <a:solidFill>
                      <a:srgbClr val="FF0066"/>
                    </a:solidFill>
                    <a:latin typeface="Times New Roman" panose="02020603050405020304" pitchFamily="18" charset="0"/>
                    <a:cs typeface="Times New Roman" panose="02020603050405020304" pitchFamily="18" charset="0"/>
                  </a:rPr>
                  <a:t>Tiếng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Việt</a:t>
                </a:r>
                <a:endParaRPr lang="en-US" sz="3200" b="1" dirty="0">
                  <a:solidFill>
                    <a:srgbClr val="FF0066"/>
                  </a:solidFill>
                  <a:latin typeface="Times New Roman" panose="02020603050405020304" pitchFamily="18" charset="0"/>
                  <a:cs typeface="Times New Roman" panose="02020603050405020304"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127919" y="2828095"/>
            <a:ext cx="14782800" cy="2230021"/>
          </a:xfrm>
          <a:prstGeom prst="rect">
            <a:avLst/>
          </a:prstGeom>
        </p:spPr>
        <p:txBody>
          <a:bodyPr wrap="square" lIns="90093" tIns="45047" rIns="90093" bIns="45047">
            <a:spAutoFit/>
          </a:bodyPr>
          <a:lstStyle/>
          <a:p>
            <a:pPr lvl="0" algn="just" defTabSz="1202627" eaLnBrk="1" fontAlgn="auto" hangingPunct="1">
              <a:spcBef>
                <a:spcPts val="0"/>
              </a:spcBef>
              <a:spcAft>
                <a:spcPts val="0"/>
              </a:spcAft>
            </a:pPr>
            <a:r>
              <a:rPr lang="vi-VN" sz="4000" dirty="0" smtClean="0">
                <a:solidFill>
                  <a:srgbClr val="0000CC"/>
                </a:solidFill>
                <a:latin typeface="Times New Roman" panose="02020603050405020304" pitchFamily="18" charset="0"/>
                <a:ea typeface="Arial-Rounded" panose="020B0500000000000000" pitchFamily="34" charset="0"/>
                <a:cs typeface="Arial-Rounded" panose="020B0500000000000000" pitchFamily="34" charset="0"/>
              </a:rPr>
              <a:t>Đọc </a:t>
            </a:r>
            <a:r>
              <a:rPr lang="vi-VN" sz="4000" dirty="0">
                <a:solidFill>
                  <a:srgbClr val="0000CC"/>
                </a:solidFill>
                <a:latin typeface="Times New Roman" panose="02020603050405020304" pitchFamily="18" charset="0"/>
                <a:ea typeface="Arial-Rounded" panose="020B0500000000000000" pitchFamily="34" charset="0"/>
                <a:cs typeface="Arial-Rounded" panose="020B0500000000000000" pitchFamily="34" charset="0"/>
              </a:rPr>
              <a:t>trôi chảy toàn bài, nghỉ hơi ở chỗ ngắt nhịp thơ và giữa các dòng thơ</a:t>
            </a:r>
            <a:r>
              <a:rPr lang="vi-VN" sz="4000" dirty="0" smtClean="0">
                <a:solidFill>
                  <a:srgbClr val="0000CC"/>
                </a:solidFill>
                <a:latin typeface="Times New Roman" panose="02020603050405020304" pitchFamily="18" charset="0"/>
                <a:ea typeface="Arial-Rounded" panose="020B0500000000000000" pitchFamily="34" charset="0"/>
                <a:cs typeface="Arial-Rounded" panose="020B0500000000000000" pitchFamily="34" charset="0"/>
              </a:rPr>
              <a:t>.</a:t>
            </a:r>
            <a:r>
              <a:rPr lang="vi-VN" sz="5900" dirty="0">
                <a:solidFill>
                  <a:prstClr val="black"/>
                </a:solidFill>
                <a:latin typeface="Times New Roman" panose="02020603050405020304" pitchFamily="18" charset="0"/>
                <a:ea typeface="Arial-Rounded" panose="020B0500000000000000" pitchFamily="34" charset="0"/>
                <a:cs typeface="Arial-Rounded" panose="020B0500000000000000" pitchFamily="34" charset="0"/>
              </a:rPr>
              <a:t> </a:t>
            </a:r>
            <a:r>
              <a:rPr lang="vi-VN" sz="4000" dirty="0">
                <a:solidFill>
                  <a:srgbClr val="0000CC"/>
                </a:solidFill>
                <a:latin typeface="Times New Roman" panose="02020603050405020304" pitchFamily="18" charset="0"/>
                <a:ea typeface="Arial-Rounded" panose="020B0500000000000000" pitchFamily="34" charset="0"/>
                <a:cs typeface="Arial-Rounded" panose="020B0500000000000000" pitchFamily="34" charset="0"/>
              </a:rPr>
              <a:t>Đọc diễn cảm, nhấn giọng ở những từ ngữ biểu hiện cảm xúc. </a:t>
            </a:r>
            <a:endParaRPr lang="en-US" sz="4000" dirty="0">
              <a:solidFill>
                <a:srgbClr val="0000CC"/>
              </a:solidFill>
              <a:latin typeface="等线 Light"/>
              <a:ea typeface="Arial-Rounded" panose="020B0500000000000000" pitchFamily="34" charset="0"/>
              <a:cs typeface="Arial-Rounded" panose="020B0500000000000000" pitchFamily="34" charset="0"/>
            </a:endParaRPr>
          </a:p>
          <a:p>
            <a:pPr marL="601326" lvl="0" indent="-601326" algn="just" defTabSz="1202627" eaLnBrk="1" fontAlgn="auto" hangingPunct="1">
              <a:spcBef>
                <a:spcPts val="0"/>
              </a:spcBef>
              <a:spcAft>
                <a:spcPts val="0"/>
              </a:spcAft>
              <a:buFont typeface="Arial" panose="020B0604020202020204" pitchFamily="34" charset="0"/>
              <a:buChar char="•"/>
            </a:pPr>
            <a:endParaRPr lang="vi-VN" sz="4000" dirty="0">
              <a:solidFill>
                <a:srgbClr val="0000CC"/>
              </a:solidFill>
              <a:latin typeface="Times New Roman" panose="02020603050405020304" pitchFamily="18" charset="0"/>
              <a:ea typeface="Arial-Rounded" panose="020B0500000000000000" pitchFamily="34" charset="0"/>
              <a:cs typeface="Arial-Rounded" panose="020B0500000000000000" pitchFamily="34" charset="0"/>
            </a:endParaRPr>
          </a:p>
        </p:txBody>
      </p:sp>
      <p:sp>
        <p:nvSpPr>
          <p:cNvPr id="3" name="Rectangle 2"/>
          <p:cNvSpPr/>
          <p:nvPr/>
        </p:nvSpPr>
        <p:spPr>
          <a:xfrm>
            <a:off x="1493838" y="5181601"/>
            <a:ext cx="13578681" cy="3600987"/>
          </a:xfrm>
          <a:prstGeom prst="rect">
            <a:avLst/>
          </a:prstGeom>
        </p:spPr>
        <p:txBody>
          <a:bodyPr wrap="square" lIns="90093" tIns="45047" rIns="90093" bIns="45047">
            <a:spAutoFit/>
          </a:bodyPr>
          <a:lstStyle/>
          <a:p>
            <a:pPr>
              <a:lnSpc>
                <a:spcPct val="120000"/>
              </a:lnSpc>
            </a:pP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Khổ</a:t>
            </a:r>
            <a:r>
              <a:rPr lang="en-US" sz="3700" b="1" dirty="0">
                <a:solidFill>
                  <a:srgbClr val="0000CC"/>
                </a:solidFill>
                <a:latin typeface="Times New Roman" panose="02020603050405020304" pitchFamily="18" charset="0"/>
                <a:cs typeface="Times New Roman" panose="02020603050405020304" pitchFamily="18" charset="0"/>
              </a:rPr>
              <a:t> 1: </a:t>
            </a:r>
            <a:r>
              <a:rPr lang="en-US" sz="3700" b="1" dirty="0" err="1">
                <a:solidFill>
                  <a:srgbClr val="0000CC"/>
                </a:solidFill>
                <a:latin typeface="Times New Roman" panose="02020603050405020304" pitchFamily="18" charset="0"/>
                <a:cs typeface="Times New Roman" panose="02020603050405020304" pitchFamily="18" charset="0"/>
              </a:rPr>
              <a:t>Từ</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đầu</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đến</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thơ</a:t>
            </a:r>
            <a:r>
              <a:rPr lang="en-US" sz="3700" b="1" i="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dại</a:t>
            </a:r>
            <a:r>
              <a:rPr lang="en-US" sz="3700" b="1" i="1" dirty="0">
                <a:solidFill>
                  <a:srgbClr val="0000CC"/>
                </a:solidFill>
                <a:latin typeface="Times New Roman" panose="02020603050405020304" pitchFamily="18" charset="0"/>
                <a:cs typeface="Times New Roman" panose="02020603050405020304" pitchFamily="18" charset="0"/>
              </a:rPr>
              <a:t>.</a:t>
            </a:r>
          </a:p>
          <a:p>
            <a:pPr>
              <a:lnSpc>
                <a:spcPct val="120000"/>
              </a:lnSpc>
            </a:pP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Khổ</a:t>
            </a:r>
            <a:r>
              <a:rPr lang="en-US" sz="3700" b="1" dirty="0">
                <a:solidFill>
                  <a:srgbClr val="0000CC"/>
                </a:solidFill>
                <a:latin typeface="Times New Roman" panose="02020603050405020304" pitchFamily="18" charset="0"/>
                <a:cs typeface="Times New Roman" panose="02020603050405020304" pitchFamily="18" charset="0"/>
              </a:rPr>
              <a:t> 2: </a:t>
            </a:r>
            <a:r>
              <a:rPr lang="en-US" sz="3700" b="1" dirty="0" err="1">
                <a:solidFill>
                  <a:srgbClr val="0000CC"/>
                </a:solidFill>
                <a:latin typeface="Times New Roman" panose="02020603050405020304" pitchFamily="18" charset="0"/>
                <a:cs typeface="Times New Roman" panose="02020603050405020304" pitchFamily="18" charset="0"/>
              </a:rPr>
              <a:t>Tiếp</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theo</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cho</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đến</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cách</a:t>
            </a:r>
            <a:r>
              <a:rPr lang="en-US" sz="3700" b="1" i="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xa</a:t>
            </a:r>
            <a:r>
              <a:rPr lang="en-US" sz="3700" b="1" i="1" dirty="0">
                <a:solidFill>
                  <a:srgbClr val="0000CC"/>
                </a:solidFill>
                <a:latin typeface="Times New Roman" panose="02020603050405020304" pitchFamily="18" charset="0"/>
                <a:cs typeface="Times New Roman" panose="02020603050405020304" pitchFamily="18" charset="0"/>
              </a:rPr>
              <a:t>.</a:t>
            </a:r>
          </a:p>
          <a:p>
            <a:pPr>
              <a:lnSpc>
                <a:spcPct val="120000"/>
              </a:lnSpc>
            </a:pP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Khổ</a:t>
            </a:r>
            <a:r>
              <a:rPr lang="en-US" sz="3700" b="1" dirty="0">
                <a:solidFill>
                  <a:srgbClr val="0000CC"/>
                </a:solidFill>
                <a:latin typeface="Times New Roman" panose="02020603050405020304" pitchFamily="18" charset="0"/>
                <a:cs typeface="Times New Roman" panose="02020603050405020304" pitchFamily="18" charset="0"/>
              </a:rPr>
              <a:t> 3: </a:t>
            </a:r>
            <a:r>
              <a:rPr lang="en-US" sz="3700" b="1" dirty="0" err="1">
                <a:solidFill>
                  <a:srgbClr val="0000CC"/>
                </a:solidFill>
                <a:latin typeface="Times New Roman" panose="02020603050405020304" pitchFamily="18" charset="0"/>
                <a:cs typeface="Times New Roman" panose="02020603050405020304" pitchFamily="18" charset="0"/>
              </a:rPr>
              <a:t>Tiếp</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theo</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cho</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dirty="0" err="1">
                <a:solidFill>
                  <a:srgbClr val="0000CC"/>
                </a:solidFill>
                <a:latin typeface="Times New Roman" panose="02020603050405020304" pitchFamily="18" charset="0"/>
                <a:cs typeface="Times New Roman" panose="02020603050405020304" pitchFamily="18" charset="0"/>
              </a:rPr>
              <a:t>đến</a:t>
            </a:r>
            <a:r>
              <a:rPr lang="en-US" sz="3700" b="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dòng</a:t>
            </a:r>
            <a:r>
              <a:rPr lang="en-US" sz="3700" b="1" i="1" dirty="0">
                <a:solidFill>
                  <a:srgbClr val="0000CC"/>
                </a:solidFill>
                <a:latin typeface="Times New Roman" panose="02020603050405020304" pitchFamily="18" charset="0"/>
                <a:cs typeface="Times New Roman" panose="02020603050405020304" pitchFamily="18" charset="0"/>
              </a:rPr>
              <a:t> </a:t>
            </a:r>
            <a:r>
              <a:rPr lang="en-US" sz="3700" b="1" i="1" dirty="0" err="1">
                <a:solidFill>
                  <a:srgbClr val="0000CC"/>
                </a:solidFill>
                <a:latin typeface="Times New Roman" panose="02020603050405020304" pitchFamily="18" charset="0"/>
                <a:cs typeface="Times New Roman" panose="02020603050405020304" pitchFamily="18" charset="0"/>
              </a:rPr>
              <a:t>sông</a:t>
            </a:r>
            <a:r>
              <a:rPr lang="en-US" sz="3700" b="1" i="1" dirty="0">
                <a:solidFill>
                  <a:srgbClr val="0000CC"/>
                </a:solidFill>
                <a:latin typeface="Times New Roman" panose="02020603050405020304" pitchFamily="18" charset="0"/>
                <a:cs typeface="Times New Roman" panose="02020603050405020304" pitchFamily="18" charset="0"/>
              </a:rPr>
              <a:t>.</a:t>
            </a:r>
          </a:p>
          <a:p>
            <a:pPr>
              <a:lnSpc>
                <a:spcPct val="120000"/>
              </a:lnSpc>
            </a:pPr>
            <a:r>
              <a:rPr lang="en-US" sz="3700" b="1" dirty="0" smtClean="0">
                <a:solidFill>
                  <a:srgbClr val="0000CC"/>
                </a:solidFill>
                <a:latin typeface="Times New Roman" panose="02020603050405020304" pitchFamily="18" charset="0"/>
                <a:cs typeface="Times New Roman" panose="02020603050405020304" pitchFamily="18" charset="0"/>
              </a:rPr>
              <a:t>+ </a:t>
            </a:r>
            <a:r>
              <a:rPr lang="en-US" sz="3700" b="1" dirty="0" err="1" smtClean="0">
                <a:solidFill>
                  <a:srgbClr val="0000CC"/>
                </a:solidFill>
                <a:latin typeface="Times New Roman" panose="02020603050405020304" pitchFamily="18" charset="0"/>
                <a:cs typeface="Times New Roman" panose="02020603050405020304" pitchFamily="18" charset="0"/>
              </a:rPr>
              <a:t>Khổ</a:t>
            </a:r>
            <a:r>
              <a:rPr lang="en-US" sz="3700" b="1" dirty="0" smtClean="0">
                <a:solidFill>
                  <a:srgbClr val="0000CC"/>
                </a:solidFill>
                <a:latin typeface="Times New Roman" panose="02020603050405020304" pitchFamily="18" charset="0"/>
                <a:cs typeface="Times New Roman" panose="02020603050405020304" pitchFamily="18" charset="0"/>
              </a:rPr>
              <a:t> 4: </a:t>
            </a:r>
            <a:r>
              <a:rPr lang="en-US" sz="3700" b="1" dirty="0" err="1" smtClean="0">
                <a:solidFill>
                  <a:srgbClr val="0000CC"/>
                </a:solidFill>
                <a:latin typeface="Times New Roman" panose="02020603050405020304" pitchFamily="18" charset="0"/>
                <a:cs typeface="Times New Roman" panose="02020603050405020304" pitchFamily="18" charset="0"/>
              </a:rPr>
              <a:t>Tiếp</a:t>
            </a:r>
            <a:r>
              <a:rPr lang="en-US" sz="3700" b="1" dirty="0" smtClean="0">
                <a:solidFill>
                  <a:srgbClr val="0000CC"/>
                </a:solidFill>
                <a:latin typeface="Times New Roman" panose="02020603050405020304" pitchFamily="18" charset="0"/>
                <a:cs typeface="Times New Roman" panose="02020603050405020304" pitchFamily="18" charset="0"/>
              </a:rPr>
              <a:t> </a:t>
            </a:r>
            <a:r>
              <a:rPr lang="en-US" sz="3700" b="1" dirty="0" err="1" smtClean="0">
                <a:solidFill>
                  <a:srgbClr val="0000CC"/>
                </a:solidFill>
                <a:latin typeface="Times New Roman" panose="02020603050405020304" pitchFamily="18" charset="0"/>
                <a:cs typeface="Times New Roman" panose="02020603050405020304" pitchFamily="18" charset="0"/>
              </a:rPr>
              <a:t>theo</a:t>
            </a:r>
            <a:r>
              <a:rPr lang="en-US" sz="3700" b="1" dirty="0" smtClean="0">
                <a:solidFill>
                  <a:srgbClr val="0000CC"/>
                </a:solidFill>
                <a:latin typeface="Times New Roman" panose="02020603050405020304" pitchFamily="18" charset="0"/>
                <a:cs typeface="Times New Roman" panose="02020603050405020304" pitchFamily="18" charset="0"/>
              </a:rPr>
              <a:t> </a:t>
            </a:r>
            <a:r>
              <a:rPr lang="en-US" sz="3700" b="1" dirty="0" err="1" smtClean="0">
                <a:solidFill>
                  <a:srgbClr val="0000CC"/>
                </a:solidFill>
                <a:latin typeface="Times New Roman" panose="02020603050405020304" pitchFamily="18" charset="0"/>
                <a:cs typeface="Times New Roman" panose="02020603050405020304" pitchFamily="18" charset="0"/>
              </a:rPr>
              <a:t>cho</a:t>
            </a:r>
            <a:r>
              <a:rPr lang="en-US" sz="3700" b="1" dirty="0" smtClean="0">
                <a:solidFill>
                  <a:srgbClr val="0000CC"/>
                </a:solidFill>
                <a:latin typeface="Times New Roman" panose="02020603050405020304" pitchFamily="18" charset="0"/>
                <a:cs typeface="Times New Roman" panose="02020603050405020304" pitchFamily="18" charset="0"/>
              </a:rPr>
              <a:t> </a:t>
            </a:r>
            <a:r>
              <a:rPr lang="en-US" sz="3700" b="1" dirty="0" err="1" smtClean="0">
                <a:solidFill>
                  <a:srgbClr val="0000CC"/>
                </a:solidFill>
                <a:latin typeface="Times New Roman" panose="02020603050405020304" pitchFamily="18" charset="0"/>
                <a:cs typeface="Times New Roman" panose="02020603050405020304" pitchFamily="18" charset="0"/>
              </a:rPr>
              <a:t>đến</a:t>
            </a:r>
            <a:r>
              <a:rPr lang="en-US" sz="3700" b="1" dirty="0" smtClean="0">
                <a:solidFill>
                  <a:srgbClr val="0000CC"/>
                </a:solidFill>
                <a:latin typeface="Times New Roman" panose="02020603050405020304" pitchFamily="18" charset="0"/>
                <a:cs typeface="Times New Roman" panose="02020603050405020304" pitchFamily="18" charset="0"/>
              </a:rPr>
              <a:t> </a:t>
            </a:r>
            <a:r>
              <a:rPr lang="en-US" sz="3700" b="1" i="1" dirty="0" err="1" smtClean="0">
                <a:solidFill>
                  <a:srgbClr val="0000CC"/>
                </a:solidFill>
                <a:latin typeface="Times New Roman" panose="02020603050405020304" pitchFamily="18" charset="0"/>
                <a:cs typeface="Times New Roman" panose="02020603050405020304" pitchFamily="18" charset="0"/>
              </a:rPr>
              <a:t>bến</a:t>
            </a:r>
            <a:r>
              <a:rPr lang="en-US" sz="3700" b="1" i="1" dirty="0" smtClean="0">
                <a:solidFill>
                  <a:srgbClr val="0000CC"/>
                </a:solidFill>
                <a:latin typeface="Times New Roman" panose="02020603050405020304" pitchFamily="18" charset="0"/>
                <a:cs typeface="Times New Roman" panose="02020603050405020304" pitchFamily="18" charset="0"/>
              </a:rPr>
              <a:t> </a:t>
            </a:r>
            <a:r>
              <a:rPr lang="en-US" sz="3700" b="1" i="1" dirty="0" err="1" smtClean="0">
                <a:solidFill>
                  <a:srgbClr val="0000CC"/>
                </a:solidFill>
                <a:latin typeface="Times New Roman" panose="02020603050405020304" pitchFamily="18" charset="0"/>
                <a:cs typeface="Times New Roman" panose="02020603050405020304" pitchFamily="18" charset="0"/>
              </a:rPr>
              <a:t>xa</a:t>
            </a:r>
            <a:r>
              <a:rPr lang="en-US" sz="3700" b="1" i="1" dirty="0" smtClean="0">
                <a:solidFill>
                  <a:srgbClr val="0000CC"/>
                </a:solidFill>
                <a:latin typeface="Times New Roman" panose="02020603050405020304" pitchFamily="18" charset="0"/>
                <a:cs typeface="Times New Roman" panose="02020603050405020304" pitchFamily="18" charset="0"/>
              </a:rPr>
              <a:t>.</a:t>
            </a:r>
          </a:p>
          <a:p>
            <a:pPr>
              <a:lnSpc>
                <a:spcPct val="120000"/>
              </a:lnSpc>
            </a:pPr>
            <a:r>
              <a:rPr lang="en-US" sz="3700" b="1" dirty="0" smtClean="0">
                <a:solidFill>
                  <a:srgbClr val="0000CC"/>
                </a:solidFill>
                <a:latin typeface="Times New Roman" panose="02020603050405020304" pitchFamily="18" charset="0"/>
                <a:cs typeface="Times New Roman" panose="02020603050405020304" pitchFamily="18" charset="0"/>
              </a:rPr>
              <a:t>+ </a:t>
            </a:r>
            <a:r>
              <a:rPr lang="en-US" sz="3700" b="1" dirty="0" err="1" smtClean="0">
                <a:solidFill>
                  <a:srgbClr val="0000CC"/>
                </a:solidFill>
                <a:latin typeface="Times New Roman" panose="02020603050405020304" pitchFamily="18" charset="0"/>
                <a:cs typeface="Times New Roman" panose="02020603050405020304" pitchFamily="18" charset="0"/>
              </a:rPr>
              <a:t>Khổ</a:t>
            </a:r>
            <a:r>
              <a:rPr lang="en-US" sz="3700" b="1" dirty="0" smtClean="0">
                <a:solidFill>
                  <a:srgbClr val="0000CC"/>
                </a:solidFill>
                <a:latin typeface="Times New Roman" panose="02020603050405020304" pitchFamily="18" charset="0"/>
                <a:cs typeface="Times New Roman" panose="02020603050405020304" pitchFamily="18" charset="0"/>
              </a:rPr>
              <a:t> 5: </a:t>
            </a:r>
            <a:r>
              <a:rPr lang="en-US" sz="3700" b="1" dirty="0" err="1" smtClean="0">
                <a:solidFill>
                  <a:srgbClr val="0000CC"/>
                </a:solidFill>
                <a:latin typeface="Times New Roman" panose="02020603050405020304" pitchFamily="18" charset="0"/>
                <a:cs typeface="Times New Roman" panose="02020603050405020304" pitchFamily="18" charset="0"/>
              </a:rPr>
              <a:t>Còn</a:t>
            </a:r>
            <a:r>
              <a:rPr lang="en-US" sz="3700" b="1" dirty="0" smtClean="0">
                <a:solidFill>
                  <a:srgbClr val="0000CC"/>
                </a:solidFill>
                <a:latin typeface="Times New Roman" panose="02020603050405020304" pitchFamily="18" charset="0"/>
                <a:cs typeface="Times New Roman" panose="02020603050405020304" pitchFamily="18" charset="0"/>
              </a:rPr>
              <a:t> </a:t>
            </a:r>
            <a:r>
              <a:rPr lang="en-US" sz="3700" b="1" dirty="0" err="1" smtClean="0">
                <a:solidFill>
                  <a:srgbClr val="0000CC"/>
                </a:solidFill>
                <a:latin typeface="Times New Roman" panose="02020603050405020304" pitchFamily="18" charset="0"/>
                <a:cs typeface="Times New Roman" panose="02020603050405020304" pitchFamily="18" charset="0"/>
              </a:rPr>
              <a:t>lại</a:t>
            </a:r>
            <a:r>
              <a:rPr lang="en-US" sz="3700" b="1" dirty="0" smtClean="0">
                <a:solidFill>
                  <a:srgbClr val="0000CC"/>
                </a:solidFill>
                <a:latin typeface="Times New Roman" panose="02020603050405020304" pitchFamily="18" charset="0"/>
                <a:cs typeface="Times New Roman" panose="02020603050405020304" pitchFamily="18" charset="0"/>
              </a:rPr>
              <a:t>.</a:t>
            </a:r>
            <a:endParaRPr lang="en-US" sz="3700" b="1" dirty="0">
              <a:solidFill>
                <a:srgbClr val="0000CC"/>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1509067" y="1981048"/>
            <a:ext cx="4191001" cy="661720"/>
            <a:chOff x="1508919" y="1888664"/>
            <a:chExt cx="3733800" cy="661720"/>
          </a:xfrm>
        </p:grpSpPr>
        <p:sp>
          <p:nvSpPr>
            <p:cNvPr id="20" name="Rectangle 19"/>
            <p:cNvSpPr/>
            <p:nvPr/>
          </p:nvSpPr>
          <p:spPr>
            <a:xfrm>
              <a:off x="1508919" y="1888664"/>
              <a:ext cx="3733800" cy="661720"/>
            </a:xfrm>
            <a:prstGeom prst="rect">
              <a:avLst/>
            </a:prstGeom>
          </p:spPr>
          <p:txBody>
            <a:bodyPr wrap="square">
              <a:spAutoFit/>
            </a:bodyPr>
            <a:lstStyle/>
            <a:p>
              <a:r>
                <a:rPr lang="en-US" sz="3700" b="1">
                  <a:solidFill>
                    <a:srgbClr val="FF0066"/>
                  </a:solidFill>
                  <a:latin typeface="Times New Roman" panose="02020603050405020304" pitchFamily="18" charset="0"/>
                  <a:cs typeface="Times New Roman" panose="02020603050405020304"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9067" y="4343251"/>
            <a:ext cx="4191001" cy="661720"/>
            <a:chOff x="1508919" y="1888664"/>
            <a:chExt cx="3733800" cy="661720"/>
          </a:xfrm>
        </p:grpSpPr>
        <p:sp>
          <p:nvSpPr>
            <p:cNvPr id="23" name="Rectangle 22"/>
            <p:cNvSpPr/>
            <p:nvPr/>
          </p:nvSpPr>
          <p:spPr>
            <a:xfrm>
              <a:off x="1508919" y="1888664"/>
              <a:ext cx="3733800" cy="661720"/>
            </a:xfrm>
            <a:prstGeom prst="rect">
              <a:avLst/>
            </a:prstGeom>
          </p:spPr>
          <p:txBody>
            <a:bodyPr wrap="square">
              <a:spAutoFit/>
            </a:bodyPr>
            <a:lstStyle/>
            <a:p>
              <a:r>
                <a:rPr lang="en-US" sz="3700" b="1">
                  <a:solidFill>
                    <a:srgbClr val="FF0066"/>
                  </a:solidFill>
                  <a:latin typeface="Times New Roman" panose="02020603050405020304" pitchFamily="18" charset="0"/>
                  <a:cs typeface="Times New Roman" panose="02020603050405020304"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 Box 14"/>
          <p:cNvSpPr txBox="1">
            <a:spLocks noChangeArrowheads="1"/>
          </p:cNvSpPr>
          <p:nvPr/>
        </p:nvSpPr>
        <p:spPr bwMode="auto">
          <a:xfrm>
            <a:off x="4633118" y="1267066"/>
            <a:ext cx="6858000" cy="63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1498" tIns="70787" rIns="141498" bIns="7078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3200" b="1">
                <a:solidFill>
                  <a:srgbClr val="0000CC"/>
                </a:solidFill>
                <a:effectLst>
                  <a:outerShdw blurRad="38100" dist="38100" dir="2700000" algn="tl">
                    <a:srgbClr val="000000">
                      <a:alpha val="43137"/>
                    </a:srgbClr>
                  </a:outerShdw>
                </a:effectLst>
                <a:latin typeface="Times New Roman" panose="02020603050405020304" pitchFamily="18" charset="0"/>
              </a:rPr>
              <a:t>BÀI 16: NGÀY EM VÀO ĐỘI (T1,2)</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6276638" cy="9144000"/>
            <a:chOff x="0" y="0"/>
            <a:chExt cx="12192000" cy="6858000"/>
          </a:xfrm>
        </p:grpSpPr>
        <p:pic>
          <p:nvPicPr>
            <p:cNvPr id="39" name="图片 38"/>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6"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grpSp>
      <p:pic>
        <p:nvPicPr>
          <p:cNvPr id="4" name="Picture 3">
            <a:extLst>
              <a:ext uri="{FF2B5EF4-FFF2-40B4-BE49-F238E27FC236}">
                <a16:creationId xmlns:a16="http://schemas.microsoft.com/office/drawing/2014/main" id="{55B7D040-E39F-403C-BE24-D8DAD619B531}"/>
              </a:ext>
            </a:extLst>
          </p:cNvPr>
          <p:cNvPicPr>
            <a:picLocks noChangeAspect="1"/>
          </p:cNvPicPr>
          <p:nvPr/>
        </p:nvPicPr>
        <p:blipFill>
          <a:blip r:embed="rId4"/>
          <a:stretch>
            <a:fillRect/>
          </a:stretch>
        </p:blipFill>
        <p:spPr>
          <a:xfrm>
            <a:off x="3694893" y="0"/>
            <a:ext cx="9522658" cy="1942760"/>
          </a:xfrm>
          <a:prstGeom prst="rect">
            <a:avLst/>
          </a:prstGeom>
        </p:spPr>
      </p:pic>
      <p:sp>
        <p:nvSpPr>
          <p:cNvPr id="5" name="TextBox 4">
            <a:extLst>
              <a:ext uri="{FF2B5EF4-FFF2-40B4-BE49-F238E27FC236}">
                <a16:creationId xmlns:a16="http://schemas.microsoft.com/office/drawing/2014/main" id="{54F8AC4B-50F5-4638-89D1-F4677BEC0713}"/>
              </a:ext>
            </a:extLst>
          </p:cNvPr>
          <p:cNvSpPr txBox="1"/>
          <p:nvPr/>
        </p:nvSpPr>
        <p:spPr>
          <a:xfrm>
            <a:off x="903985" y="1828463"/>
            <a:ext cx="6752262" cy="7509748"/>
          </a:xfrm>
          <a:prstGeom prst="rect">
            <a:avLst/>
          </a:prstGeom>
          <a:noFill/>
        </p:spPr>
        <p:txBody>
          <a:bodyPr wrap="square" lIns="120398" tIns="60200" rIns="120398" bIns="60200" rtlCol="0">
            <a:spAutoFit/>
          </a:bodyPr>
          <a:lstStyle/>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 đã qua tuổi Đoàn</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hôm nay vào Đội</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 khăn đỏ dắt em</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 qua thời thơ dại.</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Màu khăn tuổi thiếu niên</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 đời tươi thắm mãi</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 lời ru vời vợi</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bao giờ cách xa.</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buồm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120375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19693318-ABD9-4919-8935-F21318FBDEFC}"/>
              </a:ext>
            </a:extLst>
          </p:cNvPr>
          <p:cNvSpPr txBox="1"/>
          <p:nvPr/>
        </p:nvSpPr>
        <p:spPr>
          <a:xfrm>
            <a:off x="10632678" y="1669800"/>
            <a:ext cx="5810391" cy="5047536"/>
          </a:xfrm>
          <a:prstGeom prst="rect">
            <a:avLst/>
          </a:prstGeom>
          <a:noFill/>
        </p:spPr>
        <p:txBody>
          <a:bodyPr wrap="square" lIns="120398" tIns="60200" rIns="120398" bIns="60200" rtlCol="0">
            <a:spAutoFit/>
          </a:bodyPr>
          <a:lstStyle/>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vườn trưa mênh mông</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Bướm bay như lời hát</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Con tàu là đất nước</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Đưa ta tới bến xa.</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ngày chị đi qua</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ngày em đang tới</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Khao khát lại bắt đầu</a:t>
            </a:r>
          </a:p>
          <a:p>
            <a:pPr marL="0" marR="0" lvl="0" indent="0" algn="l"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màu khăn đỏ chói.</a:t>
            </a:r>
          </a:p>
          <a:p>
            <a:pPr marL="0" marR="0" lvl="0" indent="0" algn="r" defTabSz="120375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 Quỳnh)</a:t>
            </a:r>
          </a:p>
        </p:txBody>
      </p:sp>
      <p:pic>
        <p:nvPicPr>
          <p:cNvPr id="12" name="Picture 11">
            <a:extLst>
              <a:ext uri="{FF2B5EF4-FFF2-40B4-BE49-F238E27FC236}">
                <a16:creationId xmlns:a16="http://schemas.microsoft.com/office/drawing/2014/main" id="{993F2635-A994-44CC-A9F3-DF96844BF286}"/>
              </a:ext>
            </a:extLst>
          </p:cNvPr>
          <p:cNvPicPr>
            <a:picLocks noChangeAspect="1"/>
          </p:cNvPicPr>
          <p:nvPr/>
        </p:nvPicPr>
        <p:blipFill>
          <a:blip r:embed="rId5"/>
          <a:stretch>
            <a:fillRect/>
          </a:stretch>
        </p:blipFill>
        <p:spPr>
          <a:xfrm>
            <a:off x="5892559" y="1405467"/>
            <a:ext cx="4571391" cy="5029540"/>
          </a:xfrm>
          <a:prstGeom prst="rect">
            <a:avLst/>
          </a:prstGeom>
        </p:spPr>
      </p:pic>
      <p:sp>
        <p:nvSpPr>
          <p:cNvPr id="13" name="Teardrop 12">
            <a:extLst>
              <a:ext uri="{FF2B5EF4-FFF2-40B4-BE49-F238E27FC236}">
                <a16:creationId xmlns:a16="http://schemas.microsoft.com/office/drawing/2014/main" id="{2A7C5F89-6188-41E1-B0E0-616FCD6EC6D1}"/>
              </a:ext>
            </a:extLst>
          </p:cNvPr>
          <p:cNvSpPr/>
          <p:nvPr/>
        </p:nvSpPr>
        <p:spPr>
          <a:xfrm>
            <a:off x="43987" y="1985128"/>
            <a:ext cx="859998" cy="694135"/>
          </a:xfrm>
          <a:prstGeom prst="teardrop">
            <a:avLst/>
          </a:prstGeom>
          <a:solidFill>
            <a:srgbClr val="F7943D"/>
          </a:solidFill>
          <a:ln w="12700" cap="flat" cmpd="sng" algn="ctr">
            <a:solidFill>
              <a:srgbClr val="F7943D"/>
            </a:solidFill>
            <a:prstDash val="solid"/>
            <a:miter lim="800000"/>
          </a:ln>
          <a:effectLst/>
        </p:spPr>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14" name="Teardrop 13">
            <a:extLst>
              <a:ext uri="{FF2B5EF4-FFF2-40B4-BE49-F238E27FC236}">
                <a16:creationId xmlns:a16="http://schemas.microsoft.com/office/drawing/2014/main" id="{F7852454-D44A-4E74-B2AD-C59A617B5B00}"/>
              </a:ext>
            </a:extLst>
          </p:cNvPr>
          <p:cNvSpPr/>
          <p:nvPr/>
        </p:nvSpPr>
        <p:spPr>
          <a:xfrm>
            <a:off x="43987" y="4499852"/>
            <a:ext cx="859998" cy="694135"/>
          </a:xfrm>
          <a:prstGeom prst="teardrop">
            <a:avLst/>
          </a:prstGeom>
          <a:solidFill>
            <a:srgbClr val="F7943D"/>
          </a:solidFill>
          <a:ln w="12700" cap="flat" cmpd="sng" algn="ctr">
            <a:solidFill>
              <a:srgbClr val="F7943D"/>
            </a:solidFill>
            <a:prstDash val="solid"/>
            <a:miter lim="800000"/>
          </a:ln>
          <a:effectLst/>
        </p:spPr>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15" name="Teardrop 14">
            <a:extLst>
              <a:ext uri="{FF2B5EF4-FFF2-40B4-BE49-F238E27FC236}">
                <a16:creationId xmlns:a16="http://schemas.microsoft.com/office/drawing/2014/main" id="{4533DE77-9C01-4928-89C8-893A9DDFE3DB}"/>
              </a:ext>
            </a:extLst>
          </p:cNvPr>
          <p:cNvSpPr/>
          <p:nvPr/>
        </p:nvSpPr>
        <p:spPr>
          <a:xfrm>
            <a:off x="43987" y="6812025"/>
            <a:ext cx="859998" cy="694135"/>
          </a:xfrm>
          <a:prstGeom prst="teardrop">
            <a:avLst/>
          </a:prstGeom>
          <a:solidFill>
            <a:srgbClr val="F7943D"/>
          </a:solidFill>
          <a:ln w="12700" cap="flat" cmpd="sng" algn="ctr">
            <a:solidFill>
              <a:srgbClr val="F7943D"/>
            </a:solidFill>
            <a:prstDash val="solid"/>
            <a:miter lim="800000"/>
          </a:ln>
          <a:effectLst/>
        </p:spPr>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16" name="Teardrop 15">
            <a:extLst>
              <a:ext uri="{FF2B5EF4-FFF2-40B4-BE49-F238E27FC236}">
                <a16:creationId xmlns:a16="http://schemas.microsoft.com/office/drawing/2014/main" id="{A698FE32-263A-4C23-98C5-92C5D5282017}"/>
              </a:ext>
            </a:extLst>
          </p:cNvPr>
          <p:cNvSpPr/>
          <p:nvPr/>
        </p:nvSpPr>
        <p:spPr>
          <a:xfrm>
            <a:off x="9801232" y="1800827"/>
            <a:ext cx="859998" cy="694135"/>
          </a:xfrm>
          <a:prstGeom prst="teardrop">
            <a:avLst/>
          </a:prstGeom>
          <a:solidFill>
            <a:srgbClr val="F7943D"/>
          </a:solidFill>
          <a:ln w="12700" cap="flat" cmpd="sng" algn="ctr">
            <a:solidFill>
              <a:srgbClr val="F7943D"/>
            </a:solidFill>
            <a:prstDash val="solid"/>
            <a:miter lim="800000"/>
          </a:ln>
          <a:effectLst/>
        </p:spPr>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17" name="Teardrop 16">
            <a:extLst>
              <a:ext uri="{FF2B5EF4-FFF2-40B4-BE49-F238E27FC236}">
                <a16:creationId xmlns:a16="http://schemas.microsoft.com/office/drawing/2014/main" id="{F9B34073-1811-46FB-9B98-2476C0BA42C4}"/>
              </a:ext>
            </a:extLst>
          </p:cNvPr>
          <p:cNvSpPr/>
          <p:nvPr/>
        </p:nvSpPr>
        <p:spPr>
          <a:xfrm>
            <a:off x="9776434" y="4225004"/>
            <a:ext cx="859998" cy="694135"/>
          </a:xfrm>
          <a:prstGeom prst="teardrop">
            <a:avLst/>
          </a:prstGeom>
          <a:solidFill>
            <a:srgbClr val="F7943D"/>
          </a:solidFill>
          <a:ln w="12700" cap="flat" cmpd="sng" algn="ctr">
            <a:solidFill>
              <a:srgbClr val="F7943D"/>
            </a:solidFill>
            <a:prstDash val="solid"/>
            <a:miter lim="800000"/>
          </a:ln>
          <a:effectLst/>
        </p:spPr>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0000"/>
                </a:solidFill>
                <a:effectLst/>
                <a:uLnTx/>
                <a:uFillTx/>
                <a:latin typeface="Arial"/>
                <a:ea typeface="+mn-ea"/>
                <a:cs typeface="Arial"/>
                <a:sym typeface="Arial"/>
              </a:rPr>
              <a:t>5</a:t>
            </a:r>
          </a:p>
        </p:txBody>
      </p:sp>
      <p:sp>
        <p:nvSpPr>
          <p:cNvPr id="18" name="Rectangle: Rounded Corners 11">
            <a:extLst>
              <a:ext uri="{FF2B5EF4-FFF2-40B4-BE49-F238E27FC236}">
                <a16:creationId xmlns:a16="http://schemas.microsoft.com/office/drawing/2014/main" id="{52F11B66-DF7A-4BF3-A4F2-514DBBDF3ABC}"/>
              </a:ext>
            </a:extLst>
          </p:cNvPr>
          <p:cNvSpPr/>
          <p:nvPr/>
        </p:nvSpPr>
        <p:spPr>
          <a:xfrm>
            <a:off x="6919119" y="8138724"/>
            <a:ext cx="9357522" cy="851589"/>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lIns="120398" tIns="60200" rIns="120398" bIns="60200" rtlCol="0" anchor="ctr"/>
          <a:lstStyle/>
          <a:p>
            <a:pPr marL="0" marR="0" lvl="0" indent="0" algn="ctr" defTabSz="1203757"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khổ</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5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p>
        </p:txBody>
      </p:sp>
    </p:spTree>
    <p:extLst>
      <p:ext uri="{BB962C8B-B14F-4D97-AF65-F5344CB8AC3E}">
        <p14:creationId xmlns:p14="http://schemas.microsoft.com/office/powerpoint/2010/main" val="1496177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8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123</TotalTime>
  <Words>1781</Words>
  <Application>Microsoft Office PowerPoint</Application>
  <PresentationFormat>Custom</PresentationFormat>
  <Paragraphs>296</Paragraphs>
  <Slides>33</Slides>
  <Notes>10</Notes>
  <HiddenSlides>0</HiddenSlides>
  <MMClips>1</MMClips>
  <ScaleCrop>false</ScaleCrop>
  <HeadingPairs>
    <vt:vector size="6" baseType="variant">
      <vt:variant>
        <vt:lpstr>Fonts Used</vt:lpstr>
      </vt:variant>
      <vt:variant>
        <vt:i4>11</vt:i4>
      </vt:variant>
      <vt:variant>
        <vt:lpstr>Theme</vt:lpstr>
      </vt:variant>
      <vt:variant>
        <vt:i4>26</vt:i4>
      </vt:variant>
      <vt:variant>
        <vt:lpstr>Slide Titles</vt:lpstr>
      </vt:variant>
      <vt:variant>
        <vt:i4>33</vt:i4>
      </vt:variant>
    </vt:vector>
  </HeadingPairs>
  <TitlesOfParts>
    <vt:vector size="70" baseType="lpstr">
      <vt:lpstr>宋体</vt:lpstr>
      <vt:lpstr>Arial</vt:lpstr>
      <vt:lpstr>Arial-Rounded</vt:lpstr>
      <vt:lpstr>AvantGarde</vt:lpstr>
      <vt:lpstr>Calibri</vt:lpstr>
      <vt:lpstr>等线</vt:lpstr>
      <vt:lpstr>等线 Light</vt:lpstr>
      <vt:lpstr>Impact</vt:lpstr>
      <vt:lpstr>inpin heiti</vt:lpstr>
      <vt:lpstr>Times New Roman</vt:lpstr>
      <vt:lpstr>UTM Cookies</vt:lpstr>
      <vt:lpstr>Default Design</vt:lpstr>
      <vt:lpstr>1_Office 主题​​</vt:lpstr>
      <vt:lpstr>1_Default Design</vt:lpstr>
      <vt:lpstr>2_Default Design</vt:lpstr>
      <vt:lpstr>1_​​</vt:lpstr>
      <vt:lpstr>3_​​</vt:lpstr>
      <vt:lpstr>3_Default Design</vt:lpstr>
      <vt:lpstr>9_​​</vt:lpstr>
      <vt:lpstr>4_​​</vt:lpstr>
      <vt:lpstr>5_​​</vt:lpstr>
      <vt:lpstr>6_​​</vt:lpstr>
      <vt:lpstr>10_​​</vt:lpstr>
      <vt:lpstr>2_Office 主题​​</vt:lpstr>
      <vt:lpstr>3_Office 主题​​</vt:lpstr>
      <vt:lpstr>11_​​</vt:lpstr>
      <vt:lpstr>4_Default Design</vt:lpstr>
      <vt:lpstr>5_Default Design</vt:lpstr>
      <vt:lpstr>6_Default Design</vt:lpstr>
      <vt:lpstr>7_​​</vt:lpstr>
      <vt:lpstr>7_Default Design</vt:lpstr>
      <vt:lpstr>8_Default Design</vt:lpstr>
      <vt:lpstr>Office Theme</vt:lpstr>
      <vt:lpstr>1_Office Theme</vt:lpstr>
      <vt:lpstr>8_​​</vt:lpstr>
      <vt:lpstr>10_Default Design</vt:lpstr>
      <vt:lpstr>11_Default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1021</cp:revision>
  <dcterms:created xsi:type="dcterms:W3CDTF">2008-09-09T22:52:00Z</dcterms:created>
  <dcterms:modified xsi:type="dcterms:W3CDTF">2024-10-30T13:20:14Z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EAAF227D67D2492EA166810EC6A234B9</vt:lpwstr>
  </property>
  <property fmtid="{D5CDD505-2E9C-101B-9397-08002B2CF9AE}" pid="3" name="KSOProductBuildVer">
    <vt:lpwstr>1033-11.2.0.11341</vt:lpwstr>
  </property>
</Properties>
</file>