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 id="2147483731" r:id="rId2"/>
    <p:sldMasterId id="2147483744" r:id="rId3"/>
    <p:sldMasterId id="2147483758" r:id="rId4"/>
  </p:sldMasterIdLst>
  <p:notesMasterIdLst>
    <p:notesMasterId r:id="rId12"/>
  </p:notesMasterIdLst>
  <p:sldIdLst>
    <p:sldId id="258" r:id="rId5"/>
    <p:sldId id="394" r:id="rId6"/>
    <p:sldId id="374" r:id="rId7"/>
    <p:sldId id="375" r:id="rId8"/>
    <p:sldId id="395" r:id="rId9"/>
    <p:sldId id="396" r:id="rId10"/>
    <p:sldId id="358" r:id="rId11"/>
  </p:sldIdLst>
  <p:sldSz cx="12192000" cy="6858000"/>
  <p:notesSz cx="6858000" cy="9144000"/>
  <p:embeddedFontLst>
    <p:embeddedFont>
      <p:font typeface="KaiTi" charset="-122"/>
      <p:regular r:id="rId13"/>
    </p:embeddedFont>
    <p:embeddedFont>
      <p:font typeface="Nunito Black" charset="0"/>
      <p:bold r:id="rId14"/>
      <p:boldItalic r:id="rId15"/>
    </p:embeddedFont>
    <p:embeddedFont>
      <p:font typeface="宋体" pitchFamily="2" charset="-122"/>
      <p:regular r:id="rId16"/>
    </p:embeddedFont>
    <p:embeddedFont>
      <p:font typeface="Baloo 2 ExtraBold" charset="0"/>
      <p:bold r:id="rId17"/>
    </p:embeddedFont>
    <p:embeddedFont>
      <p:font typeface="Calibri" pitchFamily="34" charset="0"/>
      <p:regular r:id="rId18"/>
      <p:bold r:id="rId19"/>
      <p:italic r:id="rId20"/>
      <p:boldItalic r:id="rId21"/>
    </p:embeddedFont>
    <p:embeddedFont>
      <p:font typeface="Sigmar One" charset="0"/>
      <p:regular r:id="rId22"/>
    </p:embeddedFont>
    <p:embeddedFont>
      <p:font typeface="Great Vibes" charset="0"/>
      <p:regular r:id="rId23"/>
    </p:embeddedFont>
    <p:embeddedFont>
      <p:font typeface="微软雅黑" pitchFamily="34" charset="-122"/>
      <p:regular r:id="rId24"/>
      <p:bold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CC"/>
    <a:srgbClr val="FF0000"/>
    <a:srgbClr val="99FF66"/>
    <a:srgbClr val="FFCCCC"/>
    <a:srgbClr val="FF5D10"/>
    <a:srgbClr val="FFFF99"/>
    <a:srgbClr val="B0D9DB"/>
    <a:srgbClr val="F1B98B"/>
    <a:srgbClr val="FFA1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70" d="100"/>
          <a:sy n="70" d="100"/>
        </p:scale>
        <p:origin x="-576"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85C10-81E3-456E-B9A9-8F123501EA6D}" type="datetimeFigureOut">
              <a:rPr lang="en-US" smtClean="0"/>
              <a:t>8/21/2022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AE016-5394-49CF-B7FD-EC0D2FE42E27}" type="slidenum">
              <a:rPr lang="en-US" smtClean="0"/>
              <a:t>‹#›</a:t>
            </a:fld>
            <a:endParaRPr lang="en-US"/>
          </a:p>
        </p:txBody>
      </p:sp>
    </p:spTree>
    <p:extLst>
      <p:ext uri="{BB962C8B-B14F-4D97-AF65-F5344CB8AC3E}">
        <p14:creationId xmlns:p14="http://schemas.microsoft.com/office/powerpoint/2010/main" val="343415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2022/8/21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63022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1194702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5" name="页脚占位符 4">
            <a:extLst>
              <a:ext uri="{FF2B5EF4-FFF2-40B4-BE49-F238E27FC236}">
                <a16:creationId xmlns:a16="http://schemas.microsoft.com/office/drawing/2014/main" xmlns=""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xmlns=""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62310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2022/8/21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xmlns=""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5" name="页脚占位符 4">
            <a:extLst>
              <a:ext uri="{FF2B5EF4-FFF2-40B4-BE49-F238E27FC236}">
                <a16:creationId xmlns:a16="http://schemas.microsoft.com/office/drawing/2014/main" xmlns=""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xmlns=""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65799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xmlns=""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xmlns=""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6" name="页脚占位符 5">
            <a:extLst>
              <a:ext uri="{FF2B5EF4-FFF2-40B4-BE49-F238E27FC236}">
                <a16:creationId xmlns:a16="http://schemas.microsoft.com/office/drawing/2014/main" xmlns=""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xmlns=""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963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8" name="页脚占位符 7">
            <a:extLst>
              <a:ext uri="{FF2B5EF4-FFF2-40B4-BE49-F238E27FC236}">
                <a16:creationId xmlns:a16="http://schemas.microsoft.com/office/drawing/2014/main" xmlns=""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xmlns=""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926920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8" name="页脚占位符 7">
            <a:extLst>
              <a:ext uri="{FF2B5EF4-FFF2-40B4-BE49-F238E27FC236}">
                <a16:creationId xmlns:a16="http://schemas.microsoft.com/office/drawing/2014/main" xmlns=""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xmlns=""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556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xmlns=""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4" name="页脚占位符 3">
            <a:extLst>
              <a:ext uri="{FF2B5EF4-FFF2-40B4-BE49-F238E27FC236}">
                <a16:creationId xmlns:a16="http://schemas.microsoft.com/office/drawing/2014/main" xmlns=""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xmlns=""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355411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3" name="页脚占位符 2">
            <a:extLst>
              <a:ext uri="{FF2B5EF4-FFF2-40B4-BE49-F238E27FC236}">
                <a16:creationId xmlns:a16="http://schemas.microsoft.com/office/drawing/2014/main" xmlns=""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xmlns=""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45294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xmlns=""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6" name="页脚占位符 5">
            <a:extLst>
              <a:ext uri="{FF2B5EF4-FFF2-40B4-BE49-F238E27FC236}">
                <a16:creationId xmlns:a16="http://schemas.microsoft.com/office/drawing/2014/main" xmlns=""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xmlns=""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09228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6" name="页脚占位符 5">
            <a:extLst>
              <a:ext uri="{FF2B5EF4-FFF2-40B4-BE49-F238E27FC236}">
                <a16:creationId xmlns:a16="http://schemas.microsoft.com/office/drawing/2014/main" xmlns=""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xmlns=""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9705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5" name="页脚占位符 4">
            <a:extLst>
              <a:ext uri="{FF2B5EF4-FFF2-40B4-BE49-F238E27FC236}">
                <a16:creationId xmlns:a16="http://schemas.microsoft.com/office/drawing/2014/main" xmlns=""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xmlns=""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722749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5" name="页脚占位符 4">
            <a:extLst>
              <a:ext uri="{FF2B5EF4-FFF2-40B4-BE49-F238E27FC236}">
                <a16:creationId xmlns:a16="http://schemas.microsoft.com/office/drawing/2014/main" xmlns=""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xmlns=""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1766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533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79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41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705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7667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621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3023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766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034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03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679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2022/8/21</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2022/8/21</a:t>
            </a:fld>
            <a:endParaRPr lang="zh-CN" altLang="en-US" dirty="0"/>
          </a:p>
        </p:txBody>
      </p:sp>
      <p:sp>
        <p:nvSpPr>
          <p:cNvPr id="5" name="页脚占位符 4">
            <a:extLst>
              <a:ext uri="{FF2B5EF4-FFF2-40B4-BE49-F238E27FC236}">
                <a16:creationId xmlns:a16="http://schemas.microsoft.com/office/drawing/2014/main" xmlns=""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xmlns=""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9414738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43985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svg"/><Relationship Id="rId18" Type="http://schemas.openxmlformats.org/officeDocument/2006/relationships/image" Target="../media/image21.png"/><Relationship Id="rId3" Type="http://schemas.openxmlformats.org/officeDocument/2006/relationships/image" Target="../media/image15.sv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9.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15.png"/><Relationship Id="rId11" Type="http://schemas.openxmlformats.org/officeDocument/2006/relationships/image" Target="../media/image23.svg"/><Relationship Id="rId24" Type="http://schemas.openxmlformats.org/officeDocument/2006/relationships/image" Target="../media/image24.pn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10" Type="http://schemas.openxmlformats.org/officeDocument/2006/relationships/image" Target="../media/image17.png"/><Relationship Id="rId19" Type="http://schemas.openxmlformats.org/officeDocument/2006/relationships/image" Target="../media/image31.sv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 Id="rId22"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60.svg"/><Relationship Id="rId5" Type="http://schemas.openxmlformats.org/officeDocument/2006/relationships/image" Target="../media/image2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60.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60.svg"/></Relationships>
</file>

<file path=ppt/slides/_rels/slide7.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DB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8724628" y="-1675184"/>
            <a:ext cx="4533090" cy="47219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287" y="-365103"/>
            <a:ext cx="2954657" cy="3794103"/>
          </a:xfrm>
          <a:prstGeom prst="rect">
            <a:avLst/>
          </a:prstGeom>
        </p:spPr>
      </p:pic>
      <p:sp>
        <p:nvSpPr>
          <p:cNvPr id="4" name="TextBox 4"/>
          <p:cNvSpPr txBox="1"/>
          <p:nvPr/>
        </p:nvSpPr>
        <p:spPr>
          <a:xfrm>
            <a:off x="1192435" y="2134929"/>
            <a:ext cx="9187320" cy="1342675"/>
          </a:xfrm>
          <a:prstGeom prst="rect">
            <a:avLst/>
          </a:prstGeom>
        </p:spPr>
        <p:txBody>
          <a:bodyPr wrap="square" lIns="0" tIns="0" rIns="0" bIns="0" rtlCol="0" anchor="t">
            <a:spAutoFit/>
          </a:bodyPr>
          <a:lstStyle/>
          <a:p>
            <a:pPr algn="ctr" defTabSz="609630">
              <a:lnSpc>
                <a:spcPts val="12249"/>
              </a:lnSpc>
            </a:pPr>
            <a:r>
              <a:rPr lang="en-US" sz="4400">
                <a:solidFill>
                  <a:srgbClr val="1F497D">
                    <a:lumMod val="50000"/>
                  </a:srgbClr>
                </a:solidFill>
                <a:latin typeface="Nunito Black" pitchFamily="2" charset="0"/>
              </a:rPr>
              <a:t>Tuần 9: ÔN TẬP GIỮA HỌC KÌ I</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5338" y="3803144"/>
            <a:ext cx="4658407" cy="41285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24172" y="270225"/>
            <a:ext cx="2103917" cy="19509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85900" y="4478363"/>
            <a:ext cx="3127433" cy="195606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00000">
            <a:off x="9623002" y="4169664"/>
            <a:ext cx="2736342" cy="27432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8534400" y="4385311"/>
            <a:ext cx="3657600" cy="1746504"/>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802935">
            <a:off x="8562927" y="3803414"/>
            <a:ext cx="1377755" cy="673378"/>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124172" y="398061"/>
            <a:ext cx="2297810" cy="199909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07465" y="473710"/>
            <a:ext cx="2355604" cy="2223101"/>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91832">
            <a:off x="1188565" y="3563555"/>
            <a:ext cx="1193404" cy="2070983"/>
          </a:xfrm>
          <a:prstGeom prst="rect">
            <a:avLst/>
          </a:prstGeom>
        </p:spPr>
      </p:pic>
      <p:sp>
        <p:nvSpPr>
          <p:cNvPr id="15" name="TextBox 15"/>
          <p:cNvSpPr txBox="1"/>
          <p:nvPr/>
        </p:nvSpPr>
        <p:spPr>
          <a:xfrm>
            <a:off x="1936604" y="597425"/>
            <a:ext cx="7315200" cy="982961"/>
          </a:xfrm>
          <a:prstGeom prst="rect">
            <a:avLst/>
          </a:prstGeom>
        </p:spPr>
        <p:txBody>
          <a:bodyPr wrap="square" lIns="0" tIns="0" rIns="0" bIns="0" rtlCol="0" anchor="t">
            <a:spAutoFit/>
          </a:bodyPr>
          <a:lstStyle/>
          <a:p>
            <a:pPr algn="ctr" defTabSz="609630">
              <a:lnSpc>
                <a:spcPts val="3920"/>
              </a:lnSpc>
            </a:pPr>
            <a:r>
              <a:rPr lang="en-US" sz="2800" spc="241">
                <a:solidFill>
                  <a:prstClr val="black"/>
                </a:solidFill>
                <a:latin typeface="Nunito Black" pitchFamily="2" charset="0"/>
              </a:rPr>
              <a:t>Thứ … ngày … tháng … năm 2022</a:t>
            </a:r>
          </a:p>
          <a:p>
            <a:pPr algn="ctr" defTabSz="609630">
              <a:lnSpc>
                <a:spcPts val="3920"/>
              </a:lnSpc>
            </a:pPr>
            <a:r>
              <a:rPr lang="en-US" sz="2800" spc="241">
                <a:solidFill>
                  <a:prstClr val="black"/>
                </a:solidFill>
                <a:latin typeface="Nunito Black" pitchFamily="2" charset="0"/>
              </a:rPr>
              <a:t>Tiếng Việt</a:t>
            </a:r>
          </a:p>
        </p:txBody>
      </p:sp>
      <p:pic>
        <p:nvPicPr>
          <p:cNvPr id="17" name="Picture 2">
            <a:extLst>
              <a:ext uri="{FF2B5EF4-FFF2-40B4-BE49-F238E27FC236}">
                <a16:creationId xmlns:a16="http://schemas.microsoft.com/office/drawing/2014/main" xmlns="" id="{43A80170-5832-3FBD-D181-20EC79AB8BF6}"/>
              </a:ext>
            </a:extLst>
          </p:cNvPr>
          <p:cNvPicPr>
            <a:picLocks noChangeAspect="1"/>
          </p:cNvPicPr>
          <p:nvPr/>
        </p:nvPicPr>
        <p:blipFill>
          <a:blip r:embed="rId24"/>
          <a:srcRect/>
          <a:stretch>
            <a:fillRect/>
          </a:stretch>
        </p:blipFill>
        <p:spPr>
          <a:xfrm rot="21393371">
            <a:off x="3409792" y="5302254"/>
            <a:ext cx="5626195" cy="15190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217DE4E-D3F6-9C6A-4046-D8566E397F4E}"/>
              </a:ext>
            </a:extLst>
          </p:cNvPr>
          <p:cNvSpPr txBox="1"/>
          <p:nvPr/>
        </p:nvSpPr>
        <p:spPr>
          <a:xfrm>
            <a:off x="3908905" y="2803968"/>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kern="1200" err="1">
                <a:solidFill>
                  <a:srgbClr val="FF0000"/>
                </a:solidFill>
                <a:latin typeface="Sigmar One" panose="00000500000000000000" pitchFamily="2" charset="0"/>
                <a:ea typeface="+mj-ea"/>
                <a:cs typeface="+mj-cs"/>
              </a:rPr>
              <a:t>Tiết</a:t>
            </a:r>
            <a:r>
              <a:rPr lang="en-US" sz="6600" kern="1200">
                <a:solidFill>
                  <a:srgbClr val="FF0000"/>
                </a:solidFill>
                <a:latin typeface="Sigmar One" panose="00000500000000000000" pitchFamily="2" charset="0"/>
                <a:ea typeface="+mj-ea"/>
                <a:cs typeface="+mj-cs"/>
              </a:rPr>
              <a:t> 5</a:t>
            </a:r>
            <a:endParaRPr lang="en-US" sz="6600" dirty="0">
              <a:solidFill>
                <a:srgbClr val="FF0000"/>
              </a:solidFill>
              <a:latin typeface="Sigmar One" panose="00000500000000000000" pitchFamily="2" charset="0"/>
              <a:ea typeface="+mj-ea"/>
              <a:cs typeface="+mj-cs"/>
            </a:endParaRPr>
          </a:p>
        </p:txBody>
      </p:sp>
      <p:pic>
        <p:nvPicPr>
          <p:cNvPr id="5" name="Picture 4">
            <a:extLst>
              <a:ext uri="{FF2B5EF4-FFF2-40B4-BE49-F238E27FC236}">
                <a16:creationId xmlns:a16="http://schemas.microsoft.com/office/drawing/2014/main" xmlns="" id="{B66A9798-7C82-4D41-15AC-7ACEF0987C9C}"/>
              </a:ext>
            </a:extLst>
          </p:cNvPr>
          <p:cNvPicPr>
            <a:picLocks noChangeAspect="1"/>
          </p:cNvPicPr>
          <p:nvPr/>
        </p:nvPicPr>
        <p:blipFill rotWithShape="1">
          <a:blip r:embed="rId2"/>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Tree>
    <p:extLst>
      <p:ext uri="{BB962C8B-B14F-4D97-AF65-F5344CB8AC3E}">
        <p14:creationId xmlns:p14="http://schemas.microsoft.com/office/powerpoint/2010/main" val="116136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241DB4E-23D8-D5E8-B704-4747652DC7C8}"/>
              </a:ext>
            </a:extLst>
          </p:cNvPr>
          <p:cNvGrpSpPr/>
          <p:nvPr/>
        </p:nvGrpSpPr>
        <p:grpSpPr>
          <a:xfrm>
            <a:off x="0" y="150319"/>
            <a:ext cx="11268221" cy="1121664"/>
            <a:chOff x="0" y="150319"/>
            <a:chExt cx="11268221" cy="1121664"/>
          </a:xfrm>
        </p:grpSpPr>
        <p:pic>
          <p:nvPicPr>
            <p:cNvPr id="5" name="Picture 5">
              <a:extLst>
                <a:ext uri="{FF2B5EF4-FFF2-40B4-BE49-F238E27FC236}">
                  <a16:creationId xmlns:a16="http://schemas.microsoft.com/office/drawing/2014/main" xmlns="" id="{D12F9754-8BD5-7F3A-2BDD-BDC9FA5CC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50319"/>
              <a:ext cx="11074624" cy="1121664"/>
            </a:xfrm>
            <a:prstGeom prst="rect">
              <a:avLst/>
            </a:prstGeom>
          </p:spPr>
        </p:pic>
        <p:sp>
          <p:nvSpPr>
            <p:cNvPr id="7" name="TextBox 6">
              <a:extLst>
                <a:ext uri="{FF2B5EF4-FFF2-40B4-BE49-F238E27FC236}">
                  <a16:creationId xmlns:a16="http://schemas.microsoft.com/office/drawing/2014/main" xmlns="" id="{091E6D02-F76F-4ECC-9F90-05CB956B77E8}"/>
                </a:ext>
              </a:extLst>
            </p:cNvPr>
            <p:cNvSpPr txBox="1"/>
            <p:nvPr/>
          </p:nvSpPr>
          <p:spPr>
            <a:xfrm>
              <a:off x="193597" y="464929"/>
              <a:ext cx="11074624" cy="492443"/>
            </a:xfrm>
            <a:prstGeom prst="rect">
              <a:avLst/>
            </a:prstGeom>
            <a:noFill/>
          </p:spPr>
          <p:txBody>
            <a:bodyPr wrap="square">
              <a:spAutoFit/>
            </a:bodyPr>
            <a:lstStyle/>
            <a:p>
              <a:pPr algn="l"/>
              <a:r>
                <a:rPr lang="vi-VN" sz="2600" b="1" i="0">
                  <a:solidFill>
                    <a:srgbClr val="2888E1"/>
                  </a:solidFill>
                  <a:effectLst/>
                  <a:latin typeface="Nunito Black" pitchFamily="2" charset="0"/>
                </a:rPr>
                <a:t>Câu 1</a:t>
              </a:r>
              <a:r>
                <a:rPr lang="en-US" sz="2600" b="1" i="0">
                  <a:solidFill>
                    <a:srgbClr val="00B0F0"/>
                  </a:solidFill>
                  <a:effectLst/>
                  <a:latin typeface="Nunito Black" pitchFamily="2" charset="0"/>
                </a:rPr>
                <a:t>:</a:t>
              </a:r>
              <a:r>
                <a:rPr lang="en-US" sz="2600" b="1" i="0">
                  <a:solidFill>
                    <a:srgbClr val="000000"/>
                  </a:solidFill>
                  <a:effectLst/>
                  <a:latin typeface="Nunito Black" pitchFamily="2" charset="0"/>
                </a:rPr>
                <a:t> </a:t>
              </a:r>
              <a:r>
                <a:rPr lang="vi-VN" sz="2600" b="1" i="0">
                  <a:solidFill>
                    <a:srgbClr val="000000"/>
                  </a:solidFill>
                  <a:effectLst/>
                  <a:latin typeface="Nunito Black" pitchFamily="2" charset="0"/>
                </a:rPr>
                <a:t>Nói về ngôi trường của em hoặc ngôi trường mà em mơ ước.</a:t>
              </a:r>
              <a:endParaRPr lang="vi-VN" sz="2600" b="0" i="0">
                <a:solidFill>
                  <a:srgbClr val="000000"/>
                </a:solidFill>
                <a:effectLst/>
                <a:latin typeface="Nunito Black" pitchFamily="2" charset="0"/>
              </a:endParaRPr>
            </a:p>
          </p:txBody>
        </p:sp>
      </p:grpSp>
      <p:pic>
        <p:nvPicPr>
          <p:cNvPr id="1026" name="Picture 2">
            <a:extLst>
              <a:ext uri="{FF2B5EF4-FFF2-40B4-BE49-F238E27FC236}">
                <a16:creationId xmlns:a16="http://schemas.microsoft.com/office/drawing/2014/main" xmlns="" id="{FA9D85B8-A945-0815-62C4-405EDF374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221" y="1096776"/>
            <a:ext cx="8469653" cy="4664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Bong bóng Ý nghĩ: Hình đám mây 7">
            <a:extLst>
              <a:ext uri="{FF2B5EF4-FFF2-40B4-BE49-F238E27FC236}">
                <a16:creationId xmlns:a16="http://schemas.microsoft.com/office/drawing/2014/main" xmlns="" id="{4D9A3FEE-17E5-AE01-AA0B-5BA05B4EBE2F}"/>
              </a:ext>
            </a:extLst>
          </p:cNvPr>
          <p:cNvSpPr/>
          <p:nvPr/>
        </p:nvSpPr>
        <p:spPr>
          <a:xfrm>
            <a:off x="2867464" y="5194932"/>
            <a:ext cx="6457071" cy="1596850"/>
          </a:xfrm>
          <a:prstGeom prst="cloud">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enSans"/>
              <a:ea typeface="+mn-ea"/>
              <a:cs typeface="+mn-cs"/>
            </a:endParaRPr>
          </a:p>
          <a:p>
            <a:pPr lvl="0" algn="ctr"/>
            <a:r>
              <a:rPr lang="en-US" sz="2800" b="1">
                <a:solidFill>
                  <a:srgbClr val="002060"/>
                </a:solidFill>
              </a:rPr>
              <a:t>Em dựa vào các gợi ý để hoàn thành bài tập.</a:t>
            </a:r>
            <a:r>
              <a:rPr lang="en-US" b="1" dirty="0">
                <a:solidFill>
                  <a:schemeClr val="tx1"/>
                </a:solidFill>
                <a:latin typeface="Baloo 2 ExtraBold" panose="020B0604020202020204" charset="0"/>
                <a:cs typeface="Baloo 2 ExtraBold" panose="020B0604020202020204" charset="0"/>
              </a:rPr>
              <a:t/>
            </a:r>
            <a:br>
              <a:rPr lang="en-US" b="1" dirty="0">
                <a:solidFill>
                  <a:schemeClr val="tx1"/>
                </a:solidFill>
                <a:latin typeface="Baloo 2 ExtraBold" panose="020B0604020202020204" charset="0"/>
                <a:cs typeface="Baloo 2 ExtraBold" panose="020B0604020202020204" charset="0"/>
              </a:rPr>
            </a:br>
            <a:r>
              <a:rPr lang="en-US" dirty="0"/>
              <a:t/>
            </a:r>
            <a:br>
              <a:rPr lang="en-US" dirty="0"/>
            </a:b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8698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0322EAA-BB5B-B2A0-7B9F-55314A0D8E7C}"/>
              </a:ext>
            </a:extLst>
          </p:cNvPr>
          <p:cNvSpPr txBox="1"/>
          <p:nvPr/>
        </p:nvSpPr>
        <p:spPr>
          <a:xfrm>
            <a:off x="348342" y="1487797"/>
            <a:ext cx="7257144" cy="3915966"/>
          </a:xfrm>
          <a:custGeom>
            <a:avLst/>
            <a:gdLst>
              <a:gd name="connsiteX0" fmla="*/ 0 w 7257144"/>
              <a:gd name="connsiteY0" fmla="*/ 652674 h 3915966"/>
              <a:gd name="connsiteX1" fmla="*/ 652674 w 7257144"/>
              <a:gd name="connsiteY1" fmla="*/ 0 h 3915966"/>
              <a:gd name="connsiteX2" fmla="*/ 1373503 w 7257144"/>
              <a:gd name="connsiteY2" fmla="*/ 0 h 3915966"/>
              <a:gd name="connsiteX3" fmla="*/ 2094331 w 7257144"/>
              <a:gd name="connsiteY3" fmla="*/ 0 h 3915966"/>
              <a:gd name="connsiteX4" fmla="*/ 2636606 w 7257144"/>
              <a:gd name="connsiteY4" fmla="*/ 0 h 3915966"/>
              <a:gd name="connsiteX5" fmla="*/ 3297917 w 7257144"/>
              <a:gd name="connsiteY5" fmla="*/ 0 h 3915966"/>
              <a:gd name="connsiteX6" fmla="*/ 3780673 w 7257144"/>
              <a:gd name="connsiteY6" fmla="*/ 0 h 3915966"/>
              <a:gd name="connsiteX7" fmla="*/ 4263430 w 7257144"/>
              <a:gd name="connsiteY7" fmla="*/ 0 h 3915966"/>
              <a:gd name="connsiteX8" fmla="*/ 4924741 w 7257144"/>
              <a:gd name="connsiteY8" fmla="*/ 0 h 3915966"/>
              <a:gd name="connsiteX9" fmla="*/ 5407498 w 7257144"/>
              <a:gd name="connsiteY9" fmla="*/ 0 h 3915966"/>
              <a:gd name="connsiteX10" fmla="*/ 6009290 w 7257144"/>
              <a:gd name="connsiteY10" fmla="*/ 0 h 3915966"/>
              <a:gd name="connsiteX11" fmla="*/ 6604470 w 7257144"/>
              <a:gd name="connsiteY11" fmla="*/ 0 h 3915966"/>
              <a:gd name="connsiteX12" fmla="*/ 7257144 w 7257144"/>
              <a:gd name="connsiteY12" fmla="*/ 652674 h 3915966"/>
              <a:gd name="connsiteX13" fmla="*/ 7257144 w 7257144"/>
              <a:gd name="connsiteY13" fmla="*/ 1357541 h 3915966"/>
              <a:gd name="connsiteX14" fmla="*/ 7257144 w 7257144"/>
              <a:gd name="connsiteY14" fmla="*/ 1984089 h 3915966"/>
              <a:gd name="connsiteX15" fmla="*/ 7257144 w 7257144"/>
              <a:gd name="connsiteY15" fmla="*/ 2662850 h 3915966"/>
              <a:gd name="connsiteX16" fmla="*/ 7257144 w 7257144"/>
              <a:gd name="connsiteY16" fmla="*/ 3263292 h 3915966"/>
              <a:gd name="connsiteX17" fmla="*/ 6604470 w 7257144"/>
              <a:gd name="connsiteY17" fmla="*/ 3915966 h 3915966"/>
              <a:gd name="connsiteX18" fmla="*/ 5883641 w 7257144"/>
              <a:gd name="connsiteY18" fmla="*/ 3915966 h 3915966"/>
              <a:gd name="connsiteX19" fmla="*/ 5162813 w 7257144"/>
              <a:gd name="connsiteY19" fmla="*/ 3915966 h 3915966"/>
              <a:gd name="connsiteX20" fmla="*/ 4561020 w 7257144"/>
              <a:gd name="connsiteY20" fmla="*/ 3915966 h 3915966"/>
              <a:gd name="connsiteX21" fmla="*/ 3840191 w 7257144"/>
              <a:gd name="connsiteY21" fmla="*/ 3915966 h 3915966"/>
              <a:gd name="connsiteX22" fmla="*/ 3357435 w 7257144"/>
              <a:gd name="connsiteY22" fmla="*/ 3915966 h 3915966"/>
              <a:gd name="connsiteX23" fmla="*/ 2696124 w 7257144"/>
              <a:gd name="connsiteY23" fmla="*/ 3915966 h 3915966"/>
              <a:gd name="connsiteX24" fmla="*/ 2094331 w 7257144"/>
              <a:gd name="connsiteY24" fmla="*/ 3915966 h 3915966"/>
              <a:gd name="connsiteX25" fmla="*/ 1373503 w 7257144"/>
              <a:gd name="connsiteY25" fmla="*/ 3915966 h 3915966"/>
              <a:gd name="connsiteX26" fmla="*/ 652674 w 7257144"/>
              <a:gd name="connsiteY26" fmla="*/ 3915966 h 3915966"/>
              <a:gd name="connsiteX27" fmla="*/ 0 w 7257144"/>
              <a:gd name="connsiteY27" fmla="*/ 3263292 h 3915966"/>
              <a:gd name="connsiteX28" fmla="*/ 0 w 7257144"/>
              <a:gd name="connsiteY28" fmla="*/ 2558425 h 3915966"/>
              <a:gd name="connsiteX29" fmla="*/ 0 w 7257144"/>
              <a:gd name="connsiteY29" fmla="*/ 1879664 h 3915966"/>
              <a:gd name="connsiteX30" fmla="*/ 0 w 7257144"/>
              <a:gd name="connsiteY30" fmla="*/ 652674 h 391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57144" h="3915966" fill="none" extrusionOk="0">
                <a:moveTo>
                  <a:pt x="0" y="652674"/>
                </a:moveTo>
                <a:cubicBezTo>
                  <a:pt x="-10234" y="273195"/>
                  <a:pt x="235183" y="26574"/>
                  <a:pt x="652674" y="0"/>
                </a:cubicBezTo>
                <a:cubicBezTo>
                  <a:pt x="931852" y="-19409"/>
                  <a:pt x="1165116" y="23624"/>
                  <a:pt x="1373503" y="0"/>
                </a:cubicBezTo>
                <a:cubicBezTo>
                  <a:pt x="1581890" y="-23624"/>
                  <a:pt x="1883511" y="1814"/>
                  <a:pt x="2094331" y="0"/>
                </a:cubicBezTo>
                <a:cubicBezTo>
                  <a:pt x="2305151" y="-1814"/>
                  <a:pt x="2419586" y="24456"/>
                  <a:pt x="2636606" y="0"/>
                </a:cubicBezTo>
                <a:cubicBezTo>
                  <a:pt x="2853626" y="-24456"/>
                  <a:pt x="3089947" y="12072"/>
                  <a:pt x="3297917" y="0"/>
                </a:cubicBezTo>
                <a:cubicBezTo>
                  <a:pt x="3505887" y="-12072"/>
                  <a:pt x="3650283" y="-1031"/>
                  <a:pt x="3780673" y="0"/>
                </a:cubicBezTo>
                <a:cubicBezTo>
                  <a:pt x="3911063" y="1031"/>
                  <a:pt x="4043993" y="11584"/>
                  <a:pt x="4263430" y="0"/>
                </a:cubicBezTo>
                <a:cubicBezTo>
                  <a:pt x="4482867" y="-11584"/>
                  <a:pt x="4755840" y="21953"/>
                  <a:pt x="4924741" y="0"/>
                </a:cubicBezTo>
                <a:cubicBezTo>
                  <a:pt x="5093642" y="-21953"/>
                  <a:pt x="5254557" y="19345"/>
                  <a:pt x="5407498" y="0"/>
                </a:cubicBezTo>
                <a:cubicBezTo>
                  <a:pt x="5560439" y="-19345"/>
                  <a:pt x="5780262" y="26162"/>
                  <a:pt x="6009290" y="0"/>
                </a:cubicBezTo>
                <a:cubicBezTo>
                  <a:pt x="6238318" y="-26162"/>
                  <a:pt x="6321646" y="-27906"/>
                  <a:pt x="6604470" y="0"/>
                </a:cubicBezTo>
                <a:cubicBezTo>
                  <a:pt x="6955081" y="18057"/>
                  <a:pt x="7236039" y="241419"/>
                  <a:pt x="7257144" y="652674"/>
                </a:cubicBezTo>
                <a:cubicBezTo>
                  <a:pt x="7240396" y="914990"/>
                  <a:pt x="7250167" y="1019955"/>
                  <a:pt x="7257144" y="1357541"/>
                </a:cubicBezTo>
                <a:cubicBezTo>
                  <a:pt x="7264121" y="1695127"/>
                  <a:pt x="7240127" y="1765619"/>
                  <a:pt x="7257144" y="1984089"/>
                </a:cubicBezTo>
                <a:cubicBezTo>
                  <a:pt x="7274161" y="2202559"/>
                  <a:pt x="7225466" y="2472357"/>
                  <a:pt x="7257144" y="2662850"/>
                </a:cubicBezTo>
                <a:cubicBezTo>
                  <a:pt x="7288822" y="2853343"/>
                  <a:pt x="7266766" y="3052550"/>
                  <a:pt x="7257144" y="3263292"/>
                </a:cubicBezTo>
                <a:cubicBezTo>
                  <a:pt x="7202114" y="3608472"/>
                  <a:pt x="7021797" y="3882782"/>
                  <a:pt x="6604470" y="3915966"/>
                </a:cubicBezTo>
                <a:cubicBezTo>
                  <a:pt x="6362823" y="3908929"/>
                  <a:pt x="6180004" y="3919026"/>
                  <a:pt x="5883641" y="3915966"/>
                </a:cubicBezTo>
                <a:cubicBezTo>
                  <a:pt x="5587278" y="3912906"/>
                  <a:pt x="5443666" y="3890812"/>
                  <a:pt x="5162813" y="3915966"/>
                </a:cubicBezTo>
                <a:cubicBezTo>
                  <a:pt x="4881960" y="3941120"/>
                  <a:pt x="4826360" y="3936757"/>
                  <a:pt x="4561020" y="3915966"/>
                </a:cubicBezTo>
                <a:cubicBezTo>
                  <a:pt x="4295680" y="3895175"/>
                  <a:pt x="4117299" y="3897327"/>
                  <a:pt x="3840191" y="3915966"/>
                </a:cubicBezTo>
                <a:cubicBezTo>
                  <a:pt x="3563083" y="3934605"/>
                  <a:pt x="3596657" y="3893708"/>
                  <a:pt x="3357435" y="3915966"/>
                </a:cubicBezTo>
                <a:cubicBezTo>
                  <a:pt x="3118213" y="3938224"/>
                  <a:pt x="2922267" y="3938982"/>
                  <a:pt x="2696124" y="3915966"/>
                </a:cubicBezTo>
                <a:cubicBezTo>
                  <a:pt x="2469981" y="3892950"/>
                  <a:pt x="2355112" y="3911868"/>
                  <a:pt x="2094331" y="3915966"/>
                </a:cubicBezTo>
                <a:cubicBezTo>
                  <a:pt x="1833550" y="3920064"/>
                  <a:pt x="1596474" y="3882479"/>
                  <a:pt x="1373503" y="3915966"/>
                </a:cubicBezTo>
                <a:cubicBezTo>
                  <a:pt x="1150532" y="3949453"/>
                  <a:pt x="880630" y="3921831"/>
                  <a:pt x="652674" y="3915966"/>
                </a:cubicBezTo>
                <a:cubicBezTo>
                  <a:pt x="276244" y="3957408"/>
                  <a:pt x="10900" y="3624670"/>
                  <a:pt x="0" y="3263292"/>
                </a:cubicBezTo>
                <a:cubicBezTo>
                  <a:pt x="-16272" y="3088923"/>
                  <a:pt x="-12380" y="2864246"/>
                  <a:pt x="0" y="2558425"/>
                </a:cubicBezTo>
                <a:cubicBezTo>
                  <a:pt x="12380" y="2252604"/>
                  <a:pt x="-6690" y="2084671"/>
                  <a:pt x="0" y="1879664"/>
                </a:cubicBezTo>
                <a:cubicBezTo>
                  <a:pt x="6690" y="1674657"/>
                  <a:pt x="2602" y="1027885"/>
                  <a:pt x="0" y="652674"/>
                </a:cubicBezTo>
                <a:close/>
              </a:path>
              <a:path w="7257144" h="3915966" stroke="0" extrusionOk="0">
                <a:moveTo>
                  <a:pt x="0" y="652674"/>
                </a:moveTo>
                <a:cubicBezTo>
                  <a:pt x="-20749" y="213358"/>
                  <a:pt x="290306" y="-8884"/>
                  <a:pt x="652674" y="0"/>
                </a:cubicBezTo>
                <a:cubicBezTo>
                  <a:pt x="951825" y="-4258"/>
                  <a:pt x="1102743" y="-9410"/>
                  <a:pt x="1254467" y="0"/>
                </a:cubicBezTo>
                <a:cubicBezTo>
                  <a:pt x="1406191" y="9410"/>
                  <a:pt x="1706188" y="-19880"/>
                  <a:pt x="1856259" y="0"/>
                </a:cubicBezTo>
                <a:cubicBezTo>
                  <a:pt x="2006330" y="19880"/>
                  <a:pt x="2314495" y="20991"/>
                  <a:pt x="2517570" y="0"/>
                </a:cubicBezTo>
                <a:cubicBezTo>
                  <a:pt x="2720645" y="-20991"/>
                  <a:pt x="2768420" y="17111"/>
                  <a:pt x="3000327" y="0"/>
                </a:cubicBezTo>
                <a:cubicBezTo>
                  <a:pt x="3232234" y="-17111"/>
                  <a:pt x="3429212" y="2644"/>
                  <a:pt x="3542602" y="0"/>
                </a:cubicBezTo>
                <a:cubicBezTo>
                  <a:pt x="3655992" y="-2644"/>
                  <a:pt x="3827991" y="-14710"/>
                  <a:pt x="4025358" y="0"/>
                </a:cubicBezTo>
                <a:cubicBezTo>
                  <a:pt x="4222725" y="14710"/>
                  <a:pt x="4320402" y="-8641"/>
                  <a:pt x="4508115" y="0"/>
                </a:cubicBezTo>
                <a:cubicBezTo>
                  <a:pt x="4695828" y="8641"/>
                  <a:pt x="4941062" y="-10639"/>
                  <a:pt x="5050390" y="0"/>
                </a:cubicBezTo>
                <a:cubicBezTo>
                  <a:pt x="5159718" y="10639"/>
                  <a:pt x="5551294" y="9231"/>
                  <a:pt x="5771219" y="0"/>
                </a:cubicBezTo>
                <a:cubicBezTo>
                  <a:pt x="5991144" y="-9231"/>
                  <a:pt x="6350925" y="-20866"/>
                  <a:pt x="6604470" y="0"/>
                </a:cubicBezTo>
                <a:cubicBezTo>
                  <a:pt x="6945571" y="2598"/>
                  <a:pt x="7327382" y="319742"/>
                  <a:pt x="7257144" y="652674"/>
                </a:cubicBezTo>
                <a:cubicBezTo>
                  <a:pt x="7265831" y="892386"/>
                  <a:pt x="7270200" y="979874"/>
                  <a:pt x="7257144" y="1279222"/>
                </a:cubicBezTo>
                <a:cubicBezTo>
                  <a:pt x="7244088" y="1578570"/>
                  <a:pt x="7249665" y="1711795"/>
                  <a:pt x="7257144" y="1984089"/>
                </a:cubicBezTo>
                <a:cubicBezTo>
                  <a:pt x="7264623" y="2256383"/>
                  <a:pt x="7269380" y="2455330"/>
                  <a:pt x="7257144" y="2584531"/>
                </a:cubicBezTo>
                <a:cubicBezTo>
                  <a:pt x="7244908" y="2713732"/>
                  <a:pt x="7265018" y="3016386"/>
                  <a:pt x="7257144" y="3263292"/>
                </a:cubicBezTo>
                <a:cubicBezTo>
                  <a:pt x="7215577" y="3641096"/>
                  <a:pt x="6940721" y="3971975"/>
                  <a:pt x="6604470" y="3915966"/>
                </a:cubicBezTo>
                <a:cubicBezTo>
                  <a:pt x="6369241" y="3892878"/>
                  <a:pt x="6235523" y="3918562"/>
                  <a:pt x="6121713" y="3915966"/>
                </a:cubicBezTo>
                <a:cubicBezTo>
                  <a:pt x="6007903" y="3913370"/>
                  <a:pt x="5713567" y="3885572"/>
                  <a:pt x="5400885" y="3915966"/>
                </a:cubicBezTo>
                <a:cubicBezTo>
                  <a:pt x="5088203" y="3946360"/>
                  <a:pt x="4985814" y="3912694"/>
                  <a:pt x="4680056" y="3915966"/>
                </a:cubicBezTo>
                <a:cubicBezTo>
                  <a:pt x="4374298" y="3919238"/>
                  <a:pt x="4297584" y="3945813"/>
                  <a:pt x="3959227" y="3915966"/>
                </a:cubicBezTo>
                <a:cubicBezTo>
                  <a:pt x="3620870" y="3886119"/>
                  <a:pt x="3492547" y="3895527"/>
                  <a:pt x="3357435" y="3915966"/>
                </a:cubicBezTo>
                <a:cubicBezTo>
                  <a:pt x="3222323" y="3936405"/>
                  <a:pt x="3009529" y="3930010"/>
                  <a:pt x="2815160" y="3915966"/>
                </a:cubicBezTo>
                <a:cubicBezTo>
                  <a:pt x="2620792" y="3901922"/>
                  <a:pt x="2484829" y="3919666"/>
                  <a:pt x="2213367" y="3915966"/>
                </a:cubicBezTo>
                <a:cubicBezTo>
                  <a:pt x="1941905" y="3912266"/>
                  <a:pt x="1905189" y="3893927"/>
                  <a:pt x="1730610" y="3915966"/>
                </a:cubicBezTo>
                <a:cubicBezTo>
                  <a:pt x="1556031" y="3938005"/>
                  <a:pt x="950264" y="3944739"/>
                  <a:pt x="652674" y="3915966"/>
                </a:cubicBezTo>
                <a:cubicBezTo>
                  <a:pt x="247678" y="3944205"/>
                  <a:pt x="-56128" y="3569526"/>
                  <a:pt x="0" y="3263292"/>
                </a:cubicBezTo>
                <a:cubicBezTo>
                  <a:pt x="23157" y="3124700"/>
                  <a:pt x="12768" y="2814543"/>
                  <a:pt x="0" y="2662850"/>
                </a:cubicBezTo>
                <a:cubicBezTo>
                  <a:pt x="-12768" y="2511157"/>
                  <a:pt x="16366" y="2278301"/>
                  <a:pt x="0" y="2062408"/>
                </a:cubicBezTo>
                <a:cubicBezTo>
                  <a:pt x="-16366" y="1846515"/>
                  <a:pt x="-8899" y="1549455"/>
                  <a:pt x="0" y="1409753"/>
                </a:cubicBezTo>
                <a:cubicBezTo>
                  <a:pt x="8899" y="1270051"/>
                  <a:pt x="-63" y="882939"/>
                  <a:pt x="0" y="652674"/>
                </a:cubicBezTo>
                <a:close/>
              </a:path>
            </a:pathLst>
          </a:custGeom>
          <a:solidFill>
            <a:schemeClr val="accent6">
              <a:lumMod val="20000"/>
              <a:lumOff val="80000"/>
            </a:schemeClr>
          </a:solidFill>
          <a:ln w="38100">
            <a:solidFill>
              <a:srgbClr val="00B050"/>
            </a:solidFill>
            <a:prstDash val="sysDash"/>
            <a:extLst>
              <a:ext uri="{C807C97D-BFC1-408E-A445-0C87EB9F89A2}">
                <ask:lineSketchStyleProps xmlns:ask="http://schemas.microsoft.com/office/drawing/2018/sketchyshapes" xmlns="" sd="1715687224">
                  <a:prstGeom prst="roundRect">
                    <a:avLst/>
                  </a:prstGeom>
                  <ask:type>
                    <ask:lineSketchFreehand/>
                  </ask:type>
                </ask:lineSketchStyleProps>
              </a:ext>
            </a:extLst>
          </a:ln>
        </p:spPr>
        <p:txBody>
          <a:bodyPr wrap="square">
            <a:spAutoFit/>
          </a:bodyPr>
          <a:lstStyle/>
          <a:p>
            <a:pPr algn="just"/>
            <a:r>
              <a:rPr lang="en-US" sz="3200" b="0" i="0">
                <a:solidFill>
                  <a:srgbClr val="002060"/>
                </a:solidFill>
                <a:effectLst/>
                <a:latin typeface="OpenSans"/>
              </a:rPr>
              <a:t>	</a:t>
            </a:r>
            <a:r>
              <a:rPr lang="vi-VN" sz="3200" b="0" i="0">
                <a:solidFill>
                  <a:srgbClr val="002060"/>
                </a:solidFill>
                <a:effectLst/>
                <a:latin typeface="OpenSans"/>
              </a:rPr>
              <a:t>Trường em được sơn bởi một màu vàng tươi. Sân trường rộng lớn, có rất nhiều cây xanh. Vườn trường có nhiều loại hoa đủ các màu sắc. Trong mỗi phòng học, bàn ghế được sắp xếp ngay ngắn. Thầy cô trong trường luôn dịu dàng, nhiệt tình với chúng em.</a:t>
            </a:r>
            <a:endParaRPr lang="en-US" sz="3200">
              <a:solidFill>
                <a:srgbClr val="002060"/>
              </a:solidFill>
            </a:endParaRPr>
          </a:p>
        </p:txBody>
      </p:sp>
      <p:pic>
        <p:nvPicPr>
          <p:cNvPr id="2" name="Picture 1">
            <a:extLst>
              <a:ext uri="{FF2B5EF4-FFF2-40B4-BE49-F238E27FC236}">
                <a16:creationId xmlns:a16="http://schemas.microsoft.com/office/drawing/2014/main" xmlns="" id="{0F15F0EF-27F9-5AFC-DAEE-E232BC7D18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750" y1="40156" x2="56563" y2="47500"/>
                        <a14:foregroundMark x1="47656" y1="40156" x2="50781" y2="47500"/>
                      </a14:backgroundRemoval>
                    </a14:imgEffect>
                  </a14:imgLayer>
                </a14:imgProps>
              </a:ext>
            </a:extLst>
          </a:blip>
          <a:stretch>
            <a:fillRect/>
          </a:stretch>
        </p:blipFill>
        <p:spPr>
          <a:xfrm>
            <a:off x="7245641" y="831082"/>
            <a:ext cx="4946359" cy="5195835"/>
          </a:xfrm>
          <a:prstGeom prst="rect">
            <a:avLst/>
          </a:prstGeom>
        </p:spPr>
      </p:pic>
      <p:grpSp>
        <p:nvGrpSpPr>
          <p:cNvPr id="8" name="Group 7">
            <a:extLst>
              <a:ext uri="{FF2B5EF4-FFF2-40B4-BE49-F238E27FC236}">
                <a16:creationId xmlns:a16="http://schemas.microsoft.com/office/drawing/2014/main" xmlns="" id="{900993FC-C66A-8719-1621-8BDED4C07D32}"/>
              </a:ext>
            </a:extLst>
          </p:cNvPr>
          <p:cNvGrpSpPr/>
          <p:nvPr/>
        </p:nvGrpSpPr>
        <p:grpSpPr>
          <a:xfrm>
            <a:off x="159657" y="270250"/>
            <a:ext cx="11268221" cy="1121664"/>
            <a:chOff x="0" y="150319"/>
            <a:chExt cx="11268221" cy="1121664"/>
          </a:xfrm>
        </p:grpSpPr>
        <p:pic>
          <p:nvPicPr>
            <p:cNvPr id="10" name="Picture 5">
              <a:extLst>
                <a:ext uri="{FF2B5EF4-FFF2-40B4-BE49-F238E27FC236}">
                  <a16:creationId xmlns:a16="http://schemas.microsoft.com/office/drawing/2014/main" xmlns="" id="{A2CAFE09-3763-155A-C03D-D9363B66A3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50319"/>
              <a:ext cx="11074624" cy="1121664"/>
            </a:xfrm>
            <a:prstGeom prst="rect">
              <a:avLst/>
            </a:prstGeom>
          </p:spPr>
        </p:pic>
        <p:sp>
          <p:nvSpPr>
            <p:cNvPr id="11" name="TextBox 10">
              <a:extLst>
                <a:ext uri="{FF2B5EF4-FFF2-40B4-BE49-F238E27FC236}">
                  <a16:creationId xmlns:a16="http://schemas.microsoft.com/office/drawing/2014/main" xmlns="" id="{50ECA367-3128-0D28-811A-F9997634DC36}"/>
                </a:ext>
              </a:extLst>
            </p:cNvPr>
            <p:cNvSpPr txBox="1"/>
            <p:nvPr/>
          </p:nvSpPr>
          <p:spPr>
            <a:xfrm>
              <a:off x="193597" y="464929"/>
              <a:ext cx="11074624" cy="492443"/>
            </a:xfrm>
            <a:prstGeom prst="rect">
              <a:avLst/>
            </a:prstGeom>
            <a:noFill/>
          </p:spPr>
          <p:txBody>
            <a:bodyPr wrap="square">
              <a:spAutoFit/>
            </a:bodyPr>
            <a:lstStyle/>
            <a:p>
              <a:pPr algn="l"/>
              <a:r>
                <a:rPr lang="vi-VN" sz="2600" b="1" i="0">
                  <a:solidFill>
                    <a:srgbClr val="2888E1"/>
                  </a:solidFill>
                  <a:effectLst/>
                  <a:latin typeface="Nunito Black" pitchFamily="2" charset="0"/>
                </a:rPr>
                <a:t>Câu 1</a:t>
              </a:r>
              <a:r>
                <a:rPr lang="en-US" sz="2600" b="1" i="0">
                  <a:solidFill>
                    <a:srgbClr val="00B0F0"/>
                  </a:solidFill>
                  <a:effectLst/>
                  <a:latin typeface="Nunito Black" pitchFamily="2" charset="0"/>
                </a:rPr>
                <a:t>:</a:t>
              </a:r>
              <a:r>
                <a:rPr lang="en-US" sz="2600" b="1" i="0">
                  <a:solidFill>
                    <a:srgbClr val="000000"/>
                  </a:solidFill>
                  <a:effectLst/>
                  <a:latin typeface="Nunito Black" pitchFamily="2" charset="0"/>
                </a:rPr>
                <a:t> </a:t>
              </a:r>
              <a:r>
                <a:rPr lang="vi-VN" sz="2600" b="1" i="0">
                  <a:solidFill>
                    <a:srgbClr val="000000"/>
                  </a:solidFill>
                  <a:effectLst/>
                  <a:latin typeface="Nunito Black" pitchFamily="2" charset="0"/>
                </a:rPr>
                <a:t>Nói về ngôi trường của em hoặc ngôi trường mà em mơ ước.</a:t>
              </a:r>
              <a:endParaRPr lang="vi-VN" sz="2600" b="0" i="0">
                <a:solidFill>
                  <a:srgbClr val="000000"/>
                </a:solidFill>
                <a:effectLst/>
                <a:latin typeface="Nunito Black" pitchFamily="2" charset="0"/>
              </a:endParaRPr>
            </a:p>
          </p:txBody>
        </p:sp>
      </p:grpSp>
    </p:spTree>
    <p:extLst>
      <p:ext uri="{BB962C8B-B14F-4D97-AF65-F5344CB8AC3E}">
        <p14:creationId xmlns:p14="http://schemas.microsoft.com/office/powerpoint/2010/main" val="28757483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0322EAA-BB5B-B2A0-7B9F-55314A0D8E7C}"/>
              </a:ext>
            </a:extLst>
          </p:cNvPr>
          <p:cNvSpPr txBox="1"/>
          <p:nvPr/>
        </p:nvSpPr>
        <p:spPr>
          <a:xfrm>
            <a:off x="2061027" y="1075133"/>
            <a:ext cx="8186058" cy="695265"/>
          </a:xfrm>
          <a:custGeom>
            <a:avLst/>
            <a:gdLst>
              <a:gd name="connsiteX0" fmla="*/ 8186058 w 8186058"/>
              <a:gd name="connsiteY0" fmla="*/ 43454 h 695265"/>
              <a:gd name="connsiteX1" fmla="*/ 8142604 w 8186058"/>
              <a:gd name="connsiteY1" fmla="*/ 86908 h 695265"/>
              <a:gd name="connsiteX2" fmla="*/ 8142604 w 8186058"/>
              <a:gd name="connsiteY2" fmla="*/ 43454 h 695265"/>
              <a:gd name="connsiteX3" fmla="*/ 8120877 w 8186058"/>
              <a:gd name="connsiteY3" fmla="*/ 65181 h 695265"/>
              <a:gd name="connsiteX4" fmla="*/ 8099150 w 8186058"/>
              <a:gd name="connsiteY4" fmla="*/ 43454 h 695265"/>
              <a:gd name="connsiteX5" fmla="*/ 8099150 w 8186058"/>
              <a:gd name="connsiteY5" fmla="*/ 86908 h 695265"/>
              <a:gd name="connsiteX6" fmla="*/ 7266728 w 8186058"/>
              <a:gd name="connsiteY6" fmla="*/ 86908 h 695265"/>
              <a:gd name="connsiteX7" fmla="*/ 6675977 w 8186058"/>
              <a:gd name="connsiteY7" fmla="*/ 86908 h 695265"/>
              <a:gd name="connsiteX8" fmla="*/ 5924112 w 8186058"/>
              <a:gd name="connsiteY8" fmla="*/ 86908 h 695265"/>
              <a:gd name="connsiteX9" fmla="*/ 5333361 w 8186058"/>
              <a:gd name="connsiteY9" fmla="*/ 86908 h 695265"/>
              <a:gd name="connsiteX10" fmla="*/ 4823167 w 8186058"/>
              <a:gd name="connsiteY10" fmla="*/ 86908 h 695265"/>
              <a:gd name="connsiteX11" fmla="*/ 4232416 w 8186058"/>
              <a:gd name="connsiteY11" fmla="*/ 86908 h 695265"/>
              <a:gd name="connsiteX12" fmla="*/ 3480551 w 8186058"/>
              <a:gd name="connsiteY12" fmla="*/ 86908 h 695265"/>
              <a:gd name="connsiteX13" fmla="*/ 2809243 w 8186058"/>
              <a:gd name="connsiteY13" fmla="*/ 86908 h 695265"/>
              <a:gd name="connsiteX14" fmla="*/ 2057378 w 8186058"/>
              <a:gd name="connsiteY14" fmla="*/ 86908 h 695265"/>
              <a:gd name="connsiteX15" fmla="*/ 1466627 w 8186058"/>
              <a:gd name="connsiteY15" fmla="*/ 86908 h 695265"/>
              <a:gd name="connsiteX16" fmla="*/ 634205 w 8186058"/>
              <a:gd name="connsiteY16" fmla="*/ 86908 h 695265"/>
              <a:gd name="connsiteX17" fmla="*/ 43454 w 8186058"/>
              <a:gd name="connsiteY17" fmla="*/ 86908 h 695265"/>
              <a:gd name="connsiteX18" fmla="*/ 0 w 8186058"/>
              <a:gd name="connsiteY18" fmla="*/ 130362 h 695265"/>
              <a:gd name="connsiteX19" fmla="*/ 0 w 8186058"/>
              <a:gd name="connsiteY19" fmla="*/ 651811 h 695265"/>
              <a:gd name="connsiteX20" fmla="*/ 43454 w 8186058"/>
              <a:gd name="connsiteY20" fmla="*/ 695265 h 695265"/>
              <a:gd name="connsiteX21" fmla="*/ 86908 w 8186058"/>
              <a:gd name="connsiteY21" fmla="*/ 651811 h 695265"/>
              <a:gd name="connsiteX22" fmla="*/ 86908 w 8186058"/>
              <a:gd name="connsiteY22" fmla="*/ 608357 h 695265"/>
              <a:gd name="connsiteX23" fmla="*/ 919330 w 8186058"/>
              <a:gd name="connsiteY23" fmla="*/ 608357 h 695265"/>
              <a:gd name="connsiteX24" fmla="*/ 1751752 w 8186058"/>
              <a:gd name="connsiteY24" fmla="*/ 608357 h 695265"/>
              <a:gd name="connsiteX25" fmla="*/ 2261946 w 8186058"/>
              <a:gd name="connsiteY25" fmla="*/ 608357 h 695265"/>
              <a:gd name="connsiteX26" fmla="*/ 2691583 w 8186058"/>
              <a:gd name="connsiteY26" fmla="*/ 608357 h 695265"/>
              <a:gd name="connsiteX27" fmla="*/ 3443448 w 8186058"/>
              <a:gd name="connsiteY27" fmla="*/ 608357 h 695265"/>
              <a:gd name="connsiteX28" fmla="*/ 3873085 w 8186058"/>
              <a:gd name="connsiteY28" fmla="*/ 608357 h 695265"/>
              <a:gd name="connsiteX29" fmla="*/ 4463836 w 8186058"/>
              <a:gd name="connsiteY29" fmla="*/ 608357 h 695265"/>
              <a:gd name="connsiteX30" fmla="*/ 4893473 w 8186058"/>
              <a:gd name="connsiteY30" fmla="*/ 608357 h 695265"/>
              <a:gd name="connsiteX31" fmla="*/ 5645338 w 8186058"/>
              <a:gd name="connsiteY31" fmla="*/ 608357 h 695265"/>
              <a:gd name="connsiteX32" fmla="*/ 6397203 w 8186058"/>
              <a:gd name="connsiteY32" fmla="*/ 608357 h 695265"/>
              <a:gd name="connsiteX33" fmla="*/ 6907397 w 8186058"/>
              <a:gd name="connsiteY33" fmla="*/ 608357 h 695265"/>
              <a:gd name="connsiteX34" fmla="*/ 7417591 w 8186058"/>
              <a:gd name="connsiteY34" fmla="*/ 608357 h 695265"/>
              <a:gd name="connsiteX35" fmla="*/ 8142604 w 8186058"/>
              <a:gd name="connsiteY35" fmla="*/ 608357 h 695265"/>
              <a:gd name="connsiteX36" fmla="*/ 8186058 w 8186058"/>
              <a:gd name="connsiteY36" fmla="*/ 564903 h 695265"/>
              <a:gd name="connsiteX37" fmla="*/ 8186058 w 8186058"/>
              <a:gd name="connsiteY37" fmla="*/ 43454 h 695265"/>
              <a:gd name="connsiteX38" fmla="*/ 43454 w 8186058"/>
              <a:gd name="connsiteY38" fmla="*/ 173816 h 695265"/>
              <a:gd name="connsiteX39" fmla="*/ 86908 w 8186058"/>
              <a:gd name="connsiteY39" fmla="*/ 130362 h 695265"/>
              <a:gd name="connsiteX40" fmla="*/ 65181 w 8186058"/>
              <a:gd name="connsiteY40" fmla="*/ 108635 h 695265"/>
              <a:gd name="connsiteX41" fmla="*/ 43454 w 8186058"/>
              <a:gd name="connsiteY41" fmla="*/ 130362 h 695265"/>
              <a:gd name="connsiteX42" fmla="*/ 43454 w 8186058"/>
              <a:gd name="connsiteY42" fmla="*/ 173816 h 695265"/>
              <a:gd name="connsiteX0" fmla="*/ 43454 w 8186058"/>
              <a:gd name="connsiteY0" fmla="*/ 173816 h 695265"/>
              <a:gd name="connsiteX1" fmla="*/ 86908 w 8186058"/>
              <a:gd name="connsiteY1" fmla="*/ 130362 h 695265"/>
              <a:gd name="connsiteX2" fmla="*/ 65181 w 8186058"/>
              <a:gd name="connsiteY2" fmla="*/ 108635 h 695265"/>
              <a:gd name="connsiteX3" fmla="*/ 43454 w 8186058"/>
              <a:gd name="connsiteY3" fmla="*/ 130362 h 695265"/>
              <a:gd name="connsiteX4" fmla="*/ 43454 w 8186058"/>
              <a:gd name="connsiteY4" fmla="*/ 173816 h 695265"/>
              <a:gd name="connsiteX5" fmla="*/ 8142604 w 8186058"/>
              <a:gd name="connsiteY5" fmla="*/ 86908 h 695265"/>
              <a:gd name="connsiteX6" fmla="*/ 8186058 w 8186058"/>
              <a:gd name="connsiteY6" fmla="*/ 43454 h 695265"/>
              <a:gd name="connsiteX7" fmla="*/ 8142604 w 8186058"/>
              <a:gd name="connsiteY7" fmla="*/ 0 h 695265"/>
              <a:gd name="connsiteX8" fmla="*/ 8099150 w 8186058"/>
              <a:gd name="connsiteY8" fmla="*/ 43454 h 695265"/>
              <a:gd name="connsiteX9" fmla="*/ 8120877 w 8186058"/>
              <a:gd name="connsiteY9" fmla="*/ 65181 h 695265"/>
              <a:gd name="connsiteX10" fmla="*/ 8142604 w 8186058"/>
              <a:gd name="connsiteY10" fmla="*/ 43454 h 695265"/>
              <a:gd name="connsiteX11" fmla="*/ 8142604 w 8186058"/>
              <a:gd name="connsiteY11" fmla="*/ 86908 h 695265"/>
              <a:gd name="connsiteX0" fmla="*/ 0 w 8186058"/>
              <a:gd name="connsiteY0" fmla="*/ 130362 h 695265"/>
              <a:gd name="connsiteX1" fmla="*/ 43454 w 8186058"/>
              <a:gd name="connsiteY1" fmla="*/ 86908 h 695265"/>
              <a:gd name="connsiteX2" fmla="*/ 875876 w 8186058"/>
              <a:gd name="connsiteY2" fmla="*/ 86908 h 695265"/>
              <a:gd name="connsiteX3" fmla="*/ 1466627 w 8186058"/>
              <a:gd name="connsiteY3" fmla="*/ 86908 h 695265"/>
              <a:gd name="connsiteX4" fmla="*/ 2218492 w 8186058"/>
              <a:gd name="connsiteY4" fmla="*/ 86908 h 695265"/>
              <a:gd name="connsiteX5" fmla="*/ 3050914 w 8186058"/>
              <a:gd name="connsiteY5" fmla="*/ 86908 h 695265"/>
              <a:gd name="connsiteX6" fmla="*/ 3480551 w 8186058"/>
              <a:gd name="connsiteY6" fmla="*/ 86908 h 695265"/>
              <a:gd name="connsiteX7" fmla="*/ 3990745 w 8186058"/>
              <a:gd name="connsiteY7" fmla="*/ 86908 h 695265"/>
              <a:gd name="connsiteX8" fmla="*/ 4742610 w 8186058"/>
              <a:gd name="connsiteY8" fmla="*/ 86908 h 695265"/>
              <a:gd name="connsiteX9" fmla="*/ 5413918 w 8186058"/>
              <a:gd name="connsiteY9" fmla="*/ 86908 h 695265"/>
              <a:gd name="connsiteX10" fmla="*/ 6085226 w 8186058"/>
              <a:gd name="connsiteY10" fmla="*/ 86908 h 695265"/>
              <a:gd name="connsiteX11" fmla="*/ 6514863 w 8186058"/>
              <a:gd name="connsiteY11" fmla="*/ 86908 h 695265"/>
              <a:gd name="connsiteX12" fmla="*/ 7266728 w 8186058"/>
              <a:gd name="connsiteY12" fmla="*/ 86908 h 695265"/>
              <a:gd name="connsiteX13" fmla="*/ 8099150 w 8186058"/>
              <a:gd name="connsiteY13" fmla="*/ 86908 h 695265"/>
              <a:gd name="connsiteX14" fmla="*/ 8099150 w 8186058"/>
              <a:gd name="connsiteY14" fmla="*/ 43454 h 695265"/>
              <a:gd name="connsiteX15" fmla="*/ 8142604 w 8186058"/>
              <a:gd name="connsiteY15" fmla="*/ 0 h 695265"/>
              <a:gd name="connsiteX16" fmla="*/ 8186058 w 8186058"/>
              <a:gd name="connsiteY16" fmla="*/ 43454 h 695265"/>
              <a:gd name="connsiteX17" fmla="*/ 8186058 w 8186058"/>
              <a:gd name="connsiteY17" fmla="*/ 564903 h 695265"/>
              <a:gd name="connsiteX18" fmla="*/ 8142604 w 8186058"/>
              <a:gd name="connsiteY18" fmla="*/ 608357 h 695265"/>
              <a:gd name="connsiteX19" fmla="*/ 7712967 w 8186058"/>
              <a:gd name="connsiteY19" fmla="*/ 608357 h 695265"/>
              <a:gd name="connsiteX20" fmla="*/ 6880545 w 8186058"/>
              <a:gd name="connsiteY20" fmla="*/ 608357 h 695265"/>
              <a:gd name="connsiteX21" fmla="*/ 6209237 w 8186058"/>
              <a:gd name="connsiteY21" fmla="*/ 608357 h 695265"/>
              <a:gd name="connsiteX22" fmla="*/ 5618486 w 8186058"/>
              <a:gd name="connsiteY22" fmla="*/ 608357 h 695265"/>
              <a:gd name="connsiteX23" fmla="*/ 5027735 w 8186058"/>
              <a:gd name="connsiteY23" fmla="*/ 608357 h 695265"/>
              <a:gd name="connsiteX24" fmla="*/ 4356427 w 8186058"/>
              <a:gd name="connsiteY24" fmla="*/ 608357 h 695265"/>
              <a:gd name="connsiteX25" fmla="*/ 3926790 w 8186058"/>
              <a:gd name="connsiteY25" fmla="*/ 608357 h 695265"/>
              <a:gd name="connsiteX26" fmla="*/ 3174925 w 8186058"/>
              <a:gd name="connsiteY26" fmla="*/ 608357 h 695265"/>
              <a:gd name="connsiteX27" fmla="*/ 2342503 w 8186058"/>
              <a:gd name="connsiteY27" fmla="*/ 608357 h 695265"/>
              <a:gd name="connsiteX28" fmla="*/ 1590638 w 8186058"/>
              <a:gd name="connsiteY28" fmla="*/ 608357 h 695265"/>
              <a:gd name="connsiteX29" fmla="*/ 1080444 w 8186058"/>
              <a:gd name="connsiteY29" fmla="*/ 608357 h 695265"/>
              <a:gd name="connsiteX30" fmla="*/ 86908 w 8186058"/>
              <a:gd name="connsiteY30" fmla="*/ 608357 h 695265"/>
              <a:gd name="connsiteX31" fmla="*/ 86908 w 8186058"/>
              <a:gd name="connsiteY31" fmla="*/ 651811 h 695265"/>
              <a:gd name="connsiteX32" fmla="*/ 43454 w 8186058"/>
              <a:gd name="connsiteY32" fmla="*/ 695265 h 695265"/>
              <a:gd name="connsiteX33" fmla="*/ 0 w 8186058"/>
              <a:gd name="connsiteY33" fmla="*/ 651811 h 695265"/>
              <a:gd name="connsiteX34" fmla="*/ 0 w 8186058"/>
              <a:gd name="connsiteY34" fmla="*/ 130362 h 695265"/>
              <a:gd name="connsiteX35" fmla="*/ 8099150 w 8186058"/>
              <a:gd name="connsiteY35" fmla="*/ 86908 h 695265"/>
              <a:gd name="connsiteX36" fmla="*/ 8142604 w 8186058"/>
              <a:gd name="connsiteY36" fmla="*/ 86908 h 695265"/>
              <a:gd name="connsiteX37" fmla="*/ 8186058 w 8186058"/>
              <a:gd name="connsiteY37" fmla="*/ 43454 h 695265"/>
              <a:gd name="connsiteX38" fmla="*/ 8142604 w 8186058"/>
              <a:gd name="connsiteY38" fmla="*/ 86908 h 695265"/>
              <a:gd name="connsiteX39" fmla="*/ 8142604 w 8186058"/>
              <a:gd name="connsiteY39" fmla="*/ 43454 h 695265"/>
              <a:gd name="connsiteX40" fmla="*/ 8120877 w 8186058"/>
              <a:gd name="connsiteY40" fmla="*/ 65181 h 695265"/>
              <a:gd name="connsiteX41" fmla="*/ 8099150 w 8186058"/>
              <a:gd name="connsiteY41" fmla="*/ 43454 h 695265"/>
              <a:gd name="connsiteX42" fmla="*/ 43454 w 8186058"/>
              <a:gd name="connsiteY42" fmla="*/ 173816 h 695265"/>
              <a:gd name="connsiteX43" fmla="*/ 43454 w 8186058"/>
              <a:gd name="connsiteY43" fmla="*/ 130362 h 695265"/>
              <a:gd name="connsiteX44" fmla="*/ 65181 w 8186058"/>
              <a:gd name="connsiteY44" fmla="*/ 108635 h 695265"/>
              <a:gd name="connsiteX45" fmla="*/ 86908 w 8186058"/>
              <a:gd name="connsiteY45" fmla="*/ 130362 h 695265"/>
              <a:gd name="connsiteX46" fmla="*/ 43454 w 8186058"/>
              <a:gd name="connsiteY46" fmla="*/ 173816 h 695265"/>
              <a:gd name="connsiteX47" fmla="*/ 0 w 8186058"/>
              <a:gd name="connsiteY47" fmla="*/ 130362 h 695265"/>
              <a:gd name="connsiteX48" fmla="*/ 86908 w 8186058"/>
              <a:gd name="connsiteY48" fmla="*/ 130362 h 695265"/>
              <a:gd name="connsiteX49" fmla="*/ 86908 w 8186058"/>
              <a:gd name="connsiteY49" fmla="*/ 608357 h 69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86058" h="695265" stroke="0" extrusionOk="0">
                <a:moveTo>
                  <a:pt x="8186058" y="43454"/>
                </a:moveTo>
                <a:cubicBezTo>
                  <a:pt x="8164650" y="64862"/>
                  <a:pt x="8161090" y="72241"/>
                  <a:pt x="8142604" y="86908"/>
                </a:cubicBezTo>
                <a:cubicBezTo>
                  <a:pt x="8142965" y="65589"/>
                  <a:pt x="8142024" y="59464"/>
                  <a:pt x="8142604" y="43454"/>
                </a:cubicBezTo>
                <a:cubicBezTo>
                  <a:pt x="8142281" y="54572"/>
                  <a:pt x="8133501" y="64708"/>
                  <a:pt x="8120877" y="65181"/>
                </a:cubicBezTo>
                <a:cubicBezTo>
                  <a:pt x="8107160" y="63818"/>
                  <a:pt x="8100961" y="54994"/>
                  <a:pt x="8099150" y="43454"/>
                </a:cubicBezTo>
                <a:cubicBezTo>
                  <a:pt x="8100183" y="55649"/>
                  <a:pt x="8099940" y="70033"/>
                  <a:pt x="8099150" y="86908"/>
                </a:cubicBezTo>
                <a:cubicBezTo>
                  <a:pt x="7777161" y="45731"/>
                  <a:pt x="7607960" y="77815"/>
                  <a:pt x="7266728" y="86908"/>
                </a:cubicBezTo>
                <a:cubicBezTo>
                  <a:pt x="6925496" y="96001"/>
                  <a:pt x="6884575" y="70738"/>
                  <a:pt x="6675977" y="86908"/>
                </a:cubicBezTo>
                <a:cubicBezTo>
                  <a:pt x="6467379" y="103078"/>
                  <a:pt x="6245197" y="60944"/>
                  <a:pt x="5924112" y="86908"/>
                </a:cubicBezTo>
                <a:cubicBezTo>
                  <a:pt x="5603027" y="112872"/>
                  <a:pt x="5613893" y="58755"/>
                  <a:pt x="5333361" y="86908"/>
                </a:cubicBezTo>
                <a:cubicBezTo>
                  <a:pt x="5052829" y="115061"/>
                  <a:pt x="4934287" y="112313"/>
                  <a:pt x="4823167" y="86908"/>
                </a:cubicBezTo>
                <a:cubicBezTo>
                  <a:pt x="4712047" y="61503"/>
                  <a:pt x="4358506" y="78835"/>
                  <a:pt x="4232416" y="86908"/>
                </a:cubicBezTo>
                <a:cubicBezTo>
                  <a:pt x="4106326" y="94981"/>
                  <a:pt x="3838040" y="101888"/>
                  <a:pt x="3480551" y="86908"/>
                </a:cubicBezTo>
                <a:cubicBezTo>
                  <a:pt x="3123063" y="71928"/>
                  <a:pt x="3073121" y="90026"/>
                  <a:pt x="2809243" y="86908"/>
                </a:cubicBezTo>
                <a:cubicBezTo>
                  <a:pt x="2545365" y="83790"/>
                  <a:pt x="2273763" y="62918"/>
                  <a:pt x="2057378" y="86908"/>
                </a:cubicBezTo>
                <a:cubicBezTo>
                  <a:pt x="1840994" y="110898"/>
                  <a:pt x="1618122" y="66108"/>
                  <a:pt x="1466627" y="86908"/>
                </a:cubicBezTo>
                <a:cubicBezTo>
                  <a:pt x="1315132" y="107708"/>
                  <a:pt x="843530" y="115253"/>
                  <a:pt x="634205" y="86908"/>
                </a:cubicBezTo>
                <a:cubicBezTo>
                  <a:pt x="424880" y="58563"/>
                  <a:pt x="275538" y="64839"/>
                  <a:pt x="43454" y="86908"/>
                </a:cubicBezTo>
                <a:cubicBezTo>
                  <a:pt x="16478" y="85395"/>
                  <a:pt x="-2208" y="102280"/>
                  <a:pt x="0" y="130362"/>
                </a:cubicBezTo>
                <a:cubicBezTo>
                  <a:pt x="19247" y="355045"/>
                  <a:pt x="-4767" y="489696"/>
                  <a:pt x="0" y="651811"/>
                </a:cubicBezTo>
                <a:cubicBezTo>
                  <a:pt x="2874" y="674468"/>
                  <a:pt x="20569" y="693052"/>
                  <a:pt x="43454" y="695265"/>
                </a:cubicBezTo>
                <a:cubicBezTo>
                  <a:pt x="71328" y="697039"/>
                  <a:pt x="86353" y="674314"/>
                  <a:pt x="86908" y="651811"/>
                </a:cubicBezTo>
                <a:cubicBezTo>
                  <a:pt x="85499" y="642119"/>
                  <a:pt x="88249" y="626146"/>
                  <a:pt x="86908" y="608357"/>
                </a:cubicBezTo>
                <a:cubicBezTo>
                  <a:pt x="315982" y="624616"/>
                  <a:pt x="644936" y="575577"/>
                  <a:pt x="919330" y="608357"/>
                </a:cubicBezTo>
                <a:cubicBezTo>
                  <a:pt x="1193724" y="641137"/>
                  <a:pt x="1430935" y="648291"/>
                  <a:pt x="1751752" y="608357"/>
                </a:cubicBezTo>
                <a:cubicBezTo>
                  <a:pt x="2072569" y="568423"/>
                  <a:pt x="2053756" y="587552"/>
                  <a:pt x="2261946" y="608357"/>
                </a:cubicBezTo>
                <a:cubicBezTo>
                  <a:pt x="2470136" y="629162"/>
                  <a:pt x="2512865" y="589147"/>
                  <a:pt x="2691583" y="608357"/>
                </a:cubicBezTo>
                <a:cubicBezTo>
                  <a:pt x="2870301" y="627567"/>
                  <a:pt x="3128316" y="634199"/>
                  <a:pt x="3443448" y="608357"/>
                </a:cubicBezTo>
                <a:cubicBezTo>
                  <a:pt x="3758580" y="582515"/>
                  <a:pt x="3760571" y="590208"/>
                  <a:pt x="3873085" y="608357"/>
                </a:cubicBezTo>
                <a:cubicBezTo>
                  <a:pt x="3985599" y="626506"/>
                  <a:pt x="4204006" y="585241"/>
                  <a:pt x="4463836" y="608357"/>
                </a:cubicBezTo>
                <a:cubicBezTo>
                  <a:pt x="4723666" y="631473"/>
                  <a:pt x="4786644" y="607906"/>
                  <a:pt x="4893473" y="608357"/>
                </a:cubicBezTo>
                <a:cubicBezTo>
                  <a:pt x="5000302" y="608808"/>
                  <a:pt x="5456343" y="591233"/>
                  <a:pt x="5645338" y="608357"/>
                </a:cubicBezTo>
                <a:cubicBezTo>
                  <a:pt x="5834334" y="625481"/>
                  <a:pt x="6073500" y="607577"/>
                  <a:pt x="6397203" y="608357"/>
                </a:cubicBezTo>
                <a:cubicBezTo>
                  <a:pt x="6720906" y="609137"/>
                  <a:pt x="6687587" y="588194"/>
                  <a:pt x="6907397" y="608357"/>
                </a:cubicBezTo>
                <a:cubicBezTo>
                  <a:pt x="7127207" y="628520"/>
                  <a:pt x="7218789" y="610966"/>
                  <a:pt x="7417591" y="608357"/>
                </a:cubicBezTo>
                <a:cubicBezTo>
                  <a:pt x="7616393" y="605748"/>
                  <a:pt x="7808635" y="620033"/>
                  <a:pt x="8142604" y="608357"/>
                </a:cubicBezTo>
                <a:cubicBezTo>
                  <a:pt x="8171474" y="605734"/>
                  <a:pt x="8185430" y="592043"/>
                  <a:pt x="8186058" y="564903"/>
                </a:cubicBezTo>
                <a:cubicBezTo>
                  <a:pt x="8173860" y="441587"/>
                  <a:pt x="8166665" y="283616"/>
                  <a:pt x="8186058" y="43454"/>
                </a:cubicBezTo>
                <a:close/>
                <a:moveTo>
                  <a:pt x="43454" y="173816"/>
                </a:moveTo>
                <a:cubicBezTo>
                  <a:pt x="71641" y="173073"/>
                  <a:pt x="81462" y="152106"/>
                  <a:pt x="86908" y="130362"/>
                </a:cubicBezTo>
                <a:cubicBezTo>
                  <a:pt x="87991" y="118277"/>
                  <a:pt x="76660" y="108032"/>
                  <a:pt x="65181" y="108635"/>
                </a:cubicBezTo>
                <a:cubicBezTo>
                  <a:pt x="52563" y="109769"/>
                  <a:pt x="42949" y="117147"/>
                  <a:pt x="43454" y="130362"/>
                </a:cubicBezTo>
                <a:cubicBezTo>
                  <a:pt x="41748" y="141248"/>
                  <a:pt x="42802" y="153765"/>
                  <a:pt x="43454" y="173816"/>
                </a:cubicBezTo>
                <a:close/>
              </a:path>
              <a:path w="8186058" h="695265" fill="darkenLess" stroke="0" extrusionOk="0">
                <a:moveTo>
                  <a:pt x="43454" y="173816"/>
                </a:moveTo>
                <a:cubicBezTo>
                  <a:pt x="58420" y="157222"/>
                  <a:pt x="72519" y="141782"/>
                  <a:pt x="86908" y="130362"/>
                </a:cubicBezTo>
                <a:cubicBezTo>
                  <a:pt x="86522" y="118362"/>
                  <a:pt x="79315" y="110391"/>
                  <a:pt x="65181" y="108635"/>
                </a:cubicBezTo>
                <a:cubicBezTo>
                  <a:pt x="51545" y="108180"/>
                  <a:pt x="44516" y="117743"/>
                  <a:pt x="43454" y="130362"/>
                </a:cubicBezTo>
                <a:cubicBezTo>
                  <a:pt x="44018" y="147509"/>
                  <a:pt x="43455" y="163577"/>
                  <a:pt x="43454" y="173816"/>
                </a:cubicBezTo>
                <a:close/>
                <a:moveTo>
                  <a:pt x="8142604" y="86908"/>
                </a:moveTo>
                <a:cubicBezTo>
                  <a:pt x="8167455" y="85636"/>
                  <a:pt x="8185108" y="66936"/>
                  <a:pt x="8186058" y="43454"/>
                </a:cubicBezTo>
                <a:cubicBezTo>
                  <a:pt x="8184198" y="18988"/>
                  <a:pt x="8167431" y="-385"/>
                  <a:pt x="8142604" y="0"/>
                </a:cubicBezTo>
                <a:cubicBezTo>
                  <a:pt x="8119259" y="2020"/>
                  <a:pt x="8101579" y="19194"/>
                  <a:pt x="8099150" y="43454"/>
                </a:cubicBezTo>
                <a:cubicBezTo>
                  <a:pt x="8098879" y="54766"/>
                  <a:pt x="8107857" y="67449"/>
                  <a:pt x="8120877" y="65181"/>
                </a:cubicBezTo>
                <a:cubicBezTo>
                  <a:pt x="8132843" y="65578"/>
                  <a:pt x="8143429" y="53117"/>
                  <a:pt x="8142604" y="43454"/>
                </a:cubicBezTo>
                <a:cubicBezTo>
                  <a:pt x="8142099" y="58590"/>
                  <a:pt x="8143762" y="65786"/>
                  <a:pt x="8142604" y="86908"/>
                </a:cubicBezTo>
                <a:close/>
              </a:path>
              <a:path w="8186058" h="695265" fill="none" extrusionOk="0">
                <a:moveTo>
                  <a:pt x="0" y="130362"/>
                </a:moveTo>
                <a:cubicBezTo>
                  <a:pt x="-655" y="106342"/>
                  <a:pt x="18599" y="89315"/>
                  <a:pt x="43454" y="86908"/>
                </a:cubicBezTo>
                <a:cubicBezTo>
                  <a:pt x="405753" y="60125"/>
                  <a:pt x="561639" y="74659"/>
                  <a:pt x="875876" y="86908"/>
                </a:cubicBezTo>
                <a:cubicBezTo>
                  <a:pt x="1190113" y="99157"/>
                  <a:pt x="1346082" y="111018"/>
                  <a:pt x="1466627" y="86908"/>
                </a:cubicBezTo>
                <a:cubicBezTo>
                  <a:pt x="1587172" y="62798"/>
                  <a:pt x="1886593" y="89075"/>
                  <a:pt x="2218492" y="86908"/>
                </a:cubicBezTo>
                <a:cubicBezTo>
                  <a:pt x="2550391" y="84741"/>
                  <a:pt x="2728203" y="83218"/>
                  <a:pt x="3050914" y="86908"/>
                </a:cubicBezTo>
                <a:cubicBezTo>
                  <a:pt x="3373625" y="90598"/>
                  <a:pt x="3300916" y="84033"/>
                  <a:pt x="3480551" y="86908"/>
                </a:cubicBezTo>
                <a:cubicBezTo>
                  <a:pt x="3660186" y="89783"/>
                  <a:pt x="3851462" y="103725"/>
                  <a:pt x="3990745" y="86908"/>
                </a:cubicBezTo>
                <a:cubicBezTo>
                  <a:pt x="4130028" y="70091"/>
                  <a:pt x="4442496" y="116640"/>
                  <a:pt x="4742610" y="86908"/>
                </a:cubicBezTo>
                <a:cubicBezTo>
                  <a:pt x="5042725" y="57176"/>
                  <a:pt x="5147017" y="77471"/>
                  <a:pt x="5413918" y="86908"/>
                </a:cubicBezTo>
                <a:cubicBezTo>
                  <a:pt x="5680819" y="96345"/>
                  <a:pt x="5921697" y="83845"/>
                  <a:pt x="6085226" y="86908"/>
                </a:cubicBezTo>
                <a:cubicBezTo>
                  <a:pt x="6248755" y="89971"/>
                  <a:pt x="6426592" y="102970"/>
                  <a:pt x="6514863" y="86908"/>
                </a:cubicBezTo>
                <a:cubicBezTo>
                  <a:pt x="6603134" y="70846"/>
                  <a:pt x="7016563" y="72056"/>
                  <a:pt x="7266728" y="86908"/>
                </a:cubicBezTo>
                <a:cubicBezTo>
                  <a:pt x="7516893" y="101760"/>
                  <a:pt x="7873276" y="73119"/>
                  <a:pt x="8099150" y="86908"/>
                </a:cubicBezTo>
                <a:cubicBezTo>
                  <a:pt x="8097928" y="74942"/>
                  <a:pt x="8099892" y="56831"/>
                  <a:pt x="8099150" y="43454"/>
                </a:cubicBezTo>
                <a:cubicBezTo>
                  <a:pt x="8098896" y="13902"/>
                  <a:pt x="8119094" y="481"/>
                  <a:pt x="8142604" y="0"/>
                </a:cubicBezTo>
                <a:cubicBezTo>
                  <a:pt x="8166990" y="2628"/>
                  <a:pt x="8188657" y="22225"/>
                  <a:pt x="8186058" y="43454"/>
                </a:cubicBezTo>
                <a:cubicBezTo>
                  <a:pt x="8205918" y="261564"/>
                  <a:pt x="8190349" y="400715"/>
                  <a:pt x="8186058" y="564903"/>
                </a:cubicBezTo>
                <a:cubicBezTo>
                  <a:pt x="8190843" y="588141"/>
                  <a:pt x="8167125" y="608817"/>
                  <a:pt x="8142604" y="608357"/>
                </a:cubicBezTo>
                <a:cubicBezTo>
                  <a:pt x="8049198" y="598858"/>
                  <a:pt x="7915255" y="605141"/>
                  <a:pt x="7712967" y="608357"/>
                </a:cubicBezTo>
                <a:cubicBezTo>
                  <a:pt x="7510679" y="611573"/>
                  <a:pt x="7286259" y="583503"/>
                  <a:pt x="6880545" y="608357"/>
                </a:cubicBezTo>
                <a:cubicBezTo>
                  <a:pt x="6474831" y="633211"/>
                  <a:pt x="6480988" y="601157"/>
                  <a:pt x="6209237" y="608357"/>
                </a:cubicBezTo>
                <a:cubicBezTo>
                  <a:pt x="5937486" y="615557"/>
                  <a:pt x="5905653" y="633545"/>
                  <a:pt x="5618486" y="608357"/>
                </a:cubicBezTo>
                <a:cubicBezTo>
                  <a:pt x="5331319" y="583169"/>
                  <a:pt x="5284707" y="579496"/>
                  <a:pt x="5027735" y="608357"/>
                </a:cubicBezTo>
                <a:cubicBezTo>
                  <a:pt x="4770763" y="637218"/>
                  <a:pt x="4686265" y="631997"/>
                  <a:pt x="4356427" y="608357"/>
                </a:cubicBezTo>
                <a:cubicBezTo>
                  <a:pt x="4026589" y="584717"/>
                  <a:pt x="4026995" y="597030"/>
                  <a:pt x="3926790" y="608357"/>
                </a:cubicBezTo>
                <a:cubicBezTo>
                  <a:pt x="3826585" y="619684"/>
                  <a:pt x="3454356" y="596892"/>
                  <a:pt x="3174925" y="608357"/>
                </a:cubicBezTo>
                <a:cubicBezTo>
                  <a:pt x="2895495" y="619822"/>
                  <a:pt x="2660801" y="619780"/>
                  <a:pt x="2342503" y="608357"/>
                </a:cubicBezTo>
                <a:cubicBezTo>
                  <a:pt x="2024205" y="596934"/>
                  <a:pt x="1860011" y="604555"/>
                  <a:pt x="1590638" y="608357"/>
                </a:cubicBezTo>
                <a:cubicBezTo>
                  <a:pt x="1321265" y="612159"/>
                  <a:pt x="1238667" y="616104"/>
                  <a:pt x="1080444" y="608357"/>
                </a:cubicBezTo>
                <a:cubicBezTo>
                  <a:pt x="922221" y="600610"/>
                  <a:pt x="459760" y="615143"/>
                  <a:pt x="86908" y="608357"/>
                </a:cubicBezTo>
                <a:cubicBezTo>
                  <a:pt x="88661" y="623727"/>
                  <a:pt x="87092" y="639069"/>
                  <a:pt x="86908" y="651811"/>
                </a:cubicBezTo>
                <a:cubicBezTo>
                  <a:pt x="88737" y="673722"/>
                  <a:pt x="68259" y="691465"/>
                  <a:pt x="43454" y="695265"/>
                </a:cubicBezTo>
                <a:cubicBezTo>
                  <a:pt x="19221" y="690588"/>
                  <a:pt x="-1941" y="677187"/>
                  <a:pt x="0" y="651811"/>
                </a:cubicBezTo>
                <a:cubicBezTo>
                  <a:pt x="-11378" y="457630"/>
                  <a:pt x="19722" y="275522"/>
                  <a:pt x="0" y="130362"/>
                </a:cubicBezTo>
                <a:close/>
                <a:moveTo>
                  <a:pt x="8099150" y="86908"/>
                </a:moveTo>
                <a:cubicBezTo>
                  <a:pt x="8112831" y="85074"/>
                  <a:pt x="8121572" y="87608"/>
                  <a:pt x="8142604" y="86908"/>
                </a:cubicBezTo>
                <a:cubicBezTo>
                  <a:pt x="8168632" y="87204"/>
                  <a:pt x="8182621" y="69486"/>
                  <a:pt x="8186058" y="43454"/>
                </a:cubicBezTo>
                <a:moveTo>
                  <a:pt x="8142604" y="86908"/>
                </a:moveTo>
                <a:cubicBezTo>
                  <a:pt x="8140636" y="70505"/>
                  <a:pt x="8144359" y="55295"/>
                  <a:pt x="8142604" y="43454"/>
                </a:cubicBezTo>
                <a:cubicBezTo>
                  <a:pt x="8140871" y="55437"/>
                  <a:pt x="8130382" y="65278"/>
                  <a:pt x="8120877" y="65181"/>
                </a:cubicBezTo>
                <a:cubicBezTo>
                  <a:pt x="8111568" y="65767"/>
                  <a:pt x="8099484" y="55780"/>
                  <a:pt x="8099150" y="43454"/>
                </a:cubicBezTo>
                <a:moveTo>
                  <a:pt x="43454" y="173816"/>
                </a:moveTo>
                <a:cubicBezTo>
                  <a:pt x="41545" y="156187"/>
                  <a:pt x="41296" y="144822"/>
                  <a:pt x="43454" y="130362"/>
                </a:cubicBezTo>
                <a:cubicBezTo>
                  <a:pt x="43500" y="116112"/>
                  <a:pt x="53938" y="109562"/>
                  <a:pt x="65181" y="108635"/>
                </a:cubicBezTo>
                <a:cubicBezTo>
                  <a:pt x="75154" y="110789"/>
                  <a:pt x="86996" y="119645"/>
                  <a:pt x="86908" y="130362"/>
                </a:cubicBezTo>
                <a:cubicBezTo>
                  <a:pt x="87787" y="153824"/>
                  <a:pt x="68078" y="176605"/>
                  <a:pt x="43454" y="173816"/>
                </a:cubicBezTo>
                <a:cubicBezTo>
                  <a:pt x="20879" y="175152"/>
                  <a:pt x="453" y="151028"/>
                  <a:pt x="0" y="130362"/>
                </a:cubicBezTo>
                <a:moveTo>
                  <a:pt x="86908" y="130362"/>
                </a:moveTo>
                <a:cubicBezTo>
                  <a:pt x="78823" y="324449"/>
                  <a:pt x="86253" y="441429"/>
                  <a:pt x="86908" y="608357"/>
                </a:cubicBezTo>
              </a:path>
            </a:pathLst>
          </a:custGeom>
          <a:noFill/>
          <a:ln w="38100">
            <a:solidFill>
              <a:srgbClr val="00B050"/>
            </a:solidFill>
            <a:prstDash val="sysDash"/>
            <a:extLst>
              <a:ext uri="{C807C97D-BFC1-408E-A445-0C87EB9F89A2}">
                <ask:lineSketchStyleProps xmlns:ask="http://schemas.microsoft.com/office/drawing/2018/sketchyshapes" xmlns="" sd="1715687224">
                  <a:prstGeom prst="horizontalScroll">
                    <a:avLst/>
                  </a:prstGeom>
                  <ask:type>
                    <ask:lineSketchFreehand/>
                  </ask:type>
                </ask:lineSketchStyleProps>
              </a:ext>
            </a:extLst>
          </a:ln>
        </p:spPr>
        <p:txBody>
          <a:bodyPr wrap="square">
            <a:spAutoFit/>
          </a:bodyPr>
          <a:lstStyle/>
          <a:p>
            <a:r>
              <a:rPr lang="vi-VN" sz="2800">
                <a:solidFill>
                  <a:srgbClr val="FF0000"/>
                </a:solidFill>
                <a:latin typeface="Nunito Black" pitchFamily="2" charset="0"/>
              </a:rPr>
              <a:t>Em dựa vào gợi ý sau để hoàn thành bài tập:</a:t>
            </a:r>
          </a:p>
        </p:txBody>
      </p:sp>
      <p:grpSp>
        <p:nvGrpSpPr>
          <p:cNvPr id="25" name="Group 24">
            <a:extLst>
              <a:ext uri="{FF2B5EF4-FFF2-40B4-BE49-F238E27FC236}">
                <a16:creationId xmlns:a16="http://schemas.microsoft.com/office/drawing/2014/main" xmlns="" id="{14421F05-80DD-0BCE-780C-5592BB2FE3A1}"/>
              </a:ext>
            </a:extLst>
          </p:cNvPr>
          <p:cNvGrpSpPr/>
          <p:nvPr/>
        </p:nvGrpSpPr>
        <p:grpSpPr>
          <a:xfrm>
            <a:off x="-40641" y="42201"/>
            <a:ext cx="11564984" cy="1121664"/>
            <a:chOff x="-40641" y="42201"/>
            <a:chExt cx="11564984" cy="1121664"/>
          </a:xfrm>
        </p:grpSpPr>
        <p:pic>
          <p:nvPicPr>
            <p:cNvPr id="5" name="Picture 5">
              <a:extLst>
                <a:ext uri="{FF2B5EF4-FFF2-40B4-BE49-F238E27FC236}">
                  <a16:creationId xmlns:a16="http://schemas.microsoft.com/office/drawing/2014/main" xmlns="" id="{958B13E8-D413-3171-731E-EA2BD36B81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641" y="42201"/>
              <a:ext cx="11564984" cy="1121664"/>
            </a:xfrm>
            <a:prstGeom prst="rect">
              <a:avLst/>
            </a:prstGeom>
          </p:spPr>
        </p:pic>
        <p:sp>
          <p:nvSpPr>
            <p:cNvPr id="9" name="TextBox 8">
              <a:extLst>
                <a:ext uri="{FF2B5EF4-FFF2-40B4-BE49-F238E27FC236}">
                  <a16:creationId xmlns:a16="http://schemas.microsoft.com/office/drawing/2014/main" xmlns="" id="{615C91A9-7842-B577-DB35-ECB43BF19B4C}"/>
                </a:ext>
              </a:extLst>
            </p:cNvPr>
            <p:cNvSpPr txBox="1"/>
            <p:nvPr/>
          </p:nvSpPr>
          <p:spPr>
            <a:xfrm>
              <a:off x="56604" y="384045"/>
              <a:ext cx="11184709" cy="523220"/>
            </a:xfrm>
            <a:prstGeom prst="rect">
              <a:avLst/>
            </a:prstGeom>
            <a:noFill/>
          </p:spPr>
          <p:txBody>
            <a:bodyPr wrap="square">
              <a:spAutoFit/>
            </a:bodyPr>
            <a:lstStyle/>
            <a:p>
              <a:r>
                <a:rPr lang="vi-VN" sz="2800" b="1" i="0">
                  <a:solidFill>
                    <a:srgbClr val="2888E1"/>
                  </a:solidFill>
                  <a:effectLst/>
                  <a:latin typeface="Nunito Black" pitchFamily="2" charset="0"/>
                </a:rPr>
                <a:t>Câu </a:t>
              </a:r>
              <a:r>
                <a:rPr lang="en-US" sz="2800" b="1" i="0">
                  <a:solidFill>
                    <a:srgbClr val="2888E1"/>
                  </a:solidFill>
                  <a:effectLst/>
                  <a:latin typeface="Nunito Black" pitchFamily="2" charset="0"/>
                </a:rPr>
                <a:t>2</a:t>
              </a:r>
              <a:r>
                <a:rPr lang="en-US" sz="2800" b="1" i="0">
                  <a:solidFill>
                    <a:srgbClr val="000000"/>
                  </a:solidFill>
                  <a:effectLst/>
                  <a:latin typeface="Nunito Black" pitchFamily="2" charset="0"/>
                </a:rPr>
                <a:t>: </a:t>
              </a:r>
              <a:r>
                <a:rPr lang="vi-VN" sz="2800" b="1">
                  <a:latin typeface="Nunito Black" pitchFamily="2" charset="0"/>
                </a:rPr>
                <a:t>Viết đoạn văn về một người trong trường mà em yêu quý</a:t>
              </a:r>
              <a:r>
                <a:rPr lang="en-US" sz="2800" b="1">
                  <a:latin typeface="Nunito Black" pitchFamily="2" charset="0"/>
                </a:rPr>
                <a:t>.</a:t>
              </a:r>
              <a:endParaRPr lang="vi-VN" sz="2800" b="1" i="0">
                <a:solidFill>
                  <a:srgbClr val="000000"/>
                </a:solidFill>
                <a:effectLst/>
                <a:latin typeface="Nunito Black" pitchFamily="2" charset="0"/>
              </a:endParaRPr>
            </a:p>
          </p:txBody>
        </p:sp>
      </p:grpSp>
      <p:grpSp>
        <p:nvGrpSpPr>
          <p:cNvPr id="8" name="Group 7">
            <a:extLst>
              <a:ext uri="{FF2B5EF4-FFF2-40B4-BE49-F238E27FC236}">
                <a16:creationId xmlns:a16="http://schemas.microsoft.com/office/drawing/2014/main" xmlns="" id="{FD5547EA-3666-B763-FA6C-79BD0687CA28}"/>
              </a:ext>
            </a:extLst>
          </p:cNvPr>
          <p:cNvGrpSpPr/>
          <p:nvPr/>
        </p:nvGrpSpPr>
        <p:grpSpPr>
          <a:xfrm>
            <a:off x="351244" y="2044232"/>
            <a:ext cx="8127802" cy="653496"/>
            <a:chOff x="2641601" y="4746171"/>
            <a:chExt cx="8127802" cy="653496"/>
          </a:xfrm>
          <a:solidFill>
            <a:srgbClr val="FFFF66"/>
          </a:solidFill>
        </p:grpSpPr>
        <p:sp>
          <p:nvSpPr>
            <p:cNvPr id="2" name="Rectangle: Rounded Corners 1">
              <a:extLst>
                <a:ext uri="{FF2B5EF4-FFF2-40B4-BE49-F238E27FC236}">
                  <a16:creationId xmlns:a16="http://schemas.microsoft.com/office/drawing/2014/main" xmlns="" id="{2E7F06F5-20B7-E879-5653-C8FF92FCAA52}"/>
                </a:ext>
              </a:extLst>
            </p:cNvPr>
            <p:cNvSpPr/>
            <p:nvPr/>
          </p:nvSpPr>
          <p:spPr>
            <a:xfrm>
              <a:off x="2641601" y="4746171"/>
              <a:ext cx="7936414" cy="6534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FEC82E99-4357-F7B2-3406-99F8771C8E66}"/>
                </a:ext>
              </a:extLst>
            </p:cNvPr>
            <p:cNvSpPr txBox="1"/>
            <p:nvPr/>
          </p:nvSpPr>
          <p:spPr>
            <a:xfrm>
              <a:off x="2699460" y="4829484"/>
              <a:ext cx="8069943" cy="523220"/>
            </a:xfrm>
            <a:prstGeom prst="rect">
              <a:avLst/>
            </a:prstGeom>
            <a:noFill/>
          </p:spPr>
          <p:txBody>
            <a:bodyPr wrap="square">
              <a:spAutoFit/>
            </a:bodyPr>
            <a:lstStyle/>
            <a:p>
              <a:r>
                <a:rPr lang="vi-VN" sz="2800">
                  <a:solidFill>
                    <a:srgbClr val="002060"/>
                  </a:solidFill>
                  <a:latin typeface="Nunito Black" pitchFamily="2" charset="0"/>
                </a:rPr>
                <a:t>- Trong trường, người mà em quý nhất là ai?</a:t>
              </a:r>
            </a:p>
          </p:txBody>
        </p:sp>
      </p:grpSp>
      <p:grpSp>
        <p:nvGrpSpPr>
          <p:cNvPr id="11" name="Group 10">
            <a:extLst>
              <a:ext uri="{FF2B5EF4-FFF2-40B4-BE49-F238E27FC236}">
                <a16:creationId xmlns:a16="http://schemas.microsoft.com/office/drawing/2014/main" xmlns="" id="{46873BCD-0F43-51F6-B1C5-C618B09B7D51}"/>
              </a:ext>
            </a:extLst>
          </p:cNvPr>
          <p:cNvGrpSpPr/>
          <p:nvPr/>
        </p:nvGrpSpPr>
        <p:grpSpPr>
          <a:xfrm>
            <a:off x="597986" y="3033464"/>
            <a:ext cx="8186057" cy="783772"/>
            <a:chOff x="2641600" y="4746171"/>
            <a:chExt cx="8186057" cy="783772"/>
          </a:xfrm>
        </p:grpSpPr>
        <p:sp>
          <p:nvSpPr>
            <p:cNvPr id="12" name="Rectangle: Rounded Corners 11">
              <a:extLst>
                <a:ext uri="{FF2B5EF4-FFF2-40B4-BE49-F238E27FC236}">
                  <a16:creationId xmlns:a16="http://schemas.microsoft.com/office/drawing/2014/main" xmlns="" id="{9C14D53A-02A6-0E70-8015-5EC62AC7861E}"/>
                </a:ext>
              </a:extLst>
            </p:cNvPr>
            <p:cNvSpPr/>
            <p:nvPr/>
          </p:nvSpPr>
          <p:spPr>
            <a:xfrm>
              <a:off x="2641600" y="4746171"/>
              <a:ext cx="8186057" cy="7837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xmlns="" id="{A96A11B9-58E1-1112-DC56-19862D6B29AE}"/>
                </a:ext>
              </a:extLst>
            </p:cNvPr>
            <p:cNvSpPr txBox="1"/>
            <p:nvPr/>
          </p:nvSpPr>
          <p:spPr>
            <a:xfrm>
              <a:off x="2699656" y="4876447"/>
              <a:ext cx="8069943" cy="523220"/>
            </a:xfrm>
            <a:prstGeom prst="rect">
              <a:avLst/>
            </a:prstGeom>
            <a:noFill/>
          </p:spPr>
          <p:txBody>
            <a:bodyPr wrap="square">
              <a:spAutoFit/>
            </a:bodyPr>
            <a:lstStyle/>
            <a:p>
              <a:r>
                <a:rPr lang="vi-VN" sz="2800">
                  <a:solidFill>
                    <a:srgbClr val="002060"/>
                  </a:solidFill>
                  <a:latin typeface="Nunito Black" pitchFamily="2" charset="0"/>
                </a:rPr>
                <a:t>- Người đó làm công việc gì trong trường?</a:t>
              </a:r>
            </a:p>
          </p:txBody>
        </p:sp>
      </p:grpSp>
      <p:grpSp>
        <p:nvGrpSpPr>
          <p:cNvPr id="16" name="Group 15">
            <a:extLst>
              <a:ext uri="{FF2B5EF4-FFF2-40B4-BE49-F238E27FC236}">
                <a16:creationId xmlns:a16="http://schemas.microsoft.com/office/drawing/2014/main" xmlns="" id="{5CB5BAD3-6F9A-EEB6-1E4E-79F6958FC77B}"/>
              </a:ext>
            </a:extLst>
          </p:cNvPr>
          <p:cNvGrpSpPr/>
          <p:nvPr/>
        </p:nvGrpSpPr>
        <p:grpSpPr>
          <a:xfrm>
            <a:off x="822955" y="4013863"/>
            <a:ext cx="8186057" cy="783772"/>
            <a:chOff x="2641600" y="4746171"/>
            <a:chExt cx="8186057" cy="783772"/>
          </a:xfrm>
        </p:grpSpPr>
        <p:sp>
          <p:nvSpPr>
            <p:cNvPr id="17" name="Rectangle: Rounded Corners 16">
              <a:extLst>
                <a:ext uri="{FF2B5EF4-FFF2-40B4-BE49-F238E27FC236}">
                  <a16:creationId xmlns:a16="http://schemas.microsoft.com/office/drawing/2014/main" xmlns="" id="{C19BD203-729E-CFC3-AA62-17B5D104CA0A}"/>
                </a:ext>
              </a:extLst>
            </p:cNvPr>
            <p:cNvSpPr/>
            <p:nvPr/>
          </p:nvSpPr>
          <p:spPr>
            <a:xfrm>
              <a:off x="2641600" y="4746171"/>
              <a:ext cx="8186057" cy="78377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76AE22DC-DF5A-09A5-13D2-350D39058957}"/>
                </a:ext>
              </a:extLst>
            </p:cNvPr>
            <p:cNvSpPr txBox="1"/>
            <p:nvPr/>
          </p:nvSpPr>
          <p:spPr>
            <a:xfrm>
              <a:off x="2699656" y="4876447"/>
              <a:ext cx="8069943" cy="523220"/>
            </a:xfrm>
            <a:prstGeom prst="rect">
              <a:avLst/>
            </a:prstGeom>
            <a:noFill/>
          </p:spPr>
          <p:txBody>
            <a:bodyPr wrap="square">
              <a:spAutoFit/>
            </a:bodyPr>
            <a:lstStyle/>
            <a:p>
              <a:r>
                <a:rPr lang="vi-VN" sz="2800">
                  <a:solidFill>
                    <a:srgbClr val="002060"/>
                  </a:solidFill>
                  <a:latin typeface="Nunito Black" pitchFamily="2" charset="0"/>
                </a:rPr>
                <a:t>- Điều mà em ấn tượng nhất ở người đó là gì?</a:t>
              </a:r>
            </a:p>
          </p:txBody>
        </p:sp>
      </p:grpSp>
      <p:grpSp>
        <p:nvGrpSpPr>
          <p:cNvPr id="21" name="Group 20">
            <a:extLst>
              <a:ext uri="{FF2B5EF4-FFF2-40B4-BE49-F238E27FC236}">
                <a16:creationId xmlns:a16="http://schemas.microsoft.com/office/drawing/2014/main" xmlns="" id="{52AE6C9B-CB4A-BC77-BF21-AC87B65848A8}"/>
              </a:ext>
            </a:extLst>
          </p:cNvPr>
          <p:cNvGrpSpPr/>
          <p:nvPr/>
        </p:nvGrpSpPr>
        <p:grpSpPr>
          <a:xfrm>
            <a:off x="2510972" y="5162935"/>
            <a:ext cx="6839128" cy="783772"/>
            <a:chOff x="2641600" y="4746171"/>
            <a:chExt cx="8186057" cy="783772"/>
          </a:xfrm>
        </p:grpSpPr>
        <p:sp>
          <p:nvSpPr>
            <p:cNvPr id="22" name="Rectangle: Rounded Corners 21">
              <a:extLst>
                <a:ext uri="{FF2B5EF4-FFF2-40B4-BE49-F238E27FC236}">
                  <a16:creationId xmlns:a16="http://schemas.microsoft.com/office/drawing/2014/main" xmlns="" id="{E99D1FB1-D596-DC36-1163-F4BFB37D2EF7}"/>
                </a:ext>
              </a:extLst>
            </p:cNvPr>
            <p:cNvSpPr/>
            <p:nvPr/>
          </p:nvSpPr>
          <p:spPr>
            <a:xfrm>
              <a:off x="2641600" y="4746171"/>
              <a:ext cx="8186057" cy="783772"/>
            </a:xfrm>
            <a:prstGeom prst="round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3102697-BDEE-8B39-84B4-0011564DB18D}"/>
                </a:ext>
              </a:extLst>
            </p:cNvPr>
            <p:cNvSpPr txBox="1"/>
            <p:nvPr/>
          </p:nvSpPr>
          <p:spPr>
            <a:xfrm>
              <a:off x="2699656" y="4876447"/>
              <a:ext cx="8069943" cy="523220"/>
            </a:xfrm>
            <a:prstGeom prst="rect">
              <a:avLst/>
            </a:prstGeom>
            <a:noFill/>
          </p:spPr>
          <p:txBody>
            <a:bodyPr wrap="square">
              <a:spAutoFit/>
            </a:bodyPr>
            <a:lstStyle/>
            <a:p>
              <a:r>
                <a:rPr lang="vi-VN" sz="2800">
                  <a:latin typeface="Nunito Black" pitchFamily="2" charset="0"/>
                </a:rPr>
                <a:t>- Điều em muốn nói với người đó?</a:t>
              </a:r>
            </a:p>
          </p:txBody>
        </p:sp>
      </p:grpSp>
      <p:pic>
        <p:nvPicPr>
          <p:cNvPr id="24" name="Picture 23">
            <a:extLst>
              <a:ext uri="{FF2B5EF4-FFF2-40B4-BE49-F238E27FC236}">
                <a16:creationId xmlns:a16="http://schemas.microsoft.com/office/drawing/2014/main" xmlns="" id="{CA89BDE8-0E96-38FA-2064-63E5CD5BFAAE}"/>
              </a:ext>
            </a:extLst>
          </p:cNvPr>
          <p:cNvPicPr>
            <a:picLocks noChangeAspect="1"/>
          </p:cNvPicPr>
          <p:nvPr/>
        </p:nvPicPr>
        <p:blipFill>
          <a:blip r:embed="rId5"/>
          <a:stretch>
            <a:fillRect/>
          </a:stretch>
        </p:blipFill>
        <p:spPr>
          <a:xfrm>
            <a:off x="8784041" y="2127545"/>
            <a:ext cx="3290002" cy="3290002"/>
          </a:xfrm>
          <a:prstGeom prst="rect">
            <a:avLst/>
          </a:prstGeom>
        </p:spPr>
      </p:pic>
    </p:spTree>
    <p:extLst>
      <p:ext uri="{BB962C8B-B14F-4D97-AF65-F5344CB8AC3E}">
        <p14:creationId xmlns:p14="http://schemas.microsoft.com/office/powerpoint/2010/main" val="391843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5FA1EBF-4092-D9F4-3011-044AEE9F9F1B}"/>
              </a:ext>
            </a:extLst>
          </p:cNvPr>
          <p:cNvSpPr txBox="1"/>
          <p:nvPr/>
        </p:nvSpPr>
        <p:spPr>
          <a:xfrm>
            <a:off x="1802898" y="1232654"/>
            <a:ext cx="9608233" cy="4392692"/>
          </a:xfrm>
          <a:prstGeom prst="roundRect">
            <a:avLst/>
          </a:prstGeom>
          <a:noFill/>
          <a:ln w="28575">
            <a:solidFill>
              <a:schemeClr val="tx1"/>
            </a:solidFill>
          </a:ln>
        </p:spPr>
        <p:txBody>
          <a:bodyPr wrap="square">
            <a:spAutoFit/>
          </a:bodyPr>
          <a:lstStyle/>
          <a:p>
            <a:pPr algn="just"/>
            <a:r>
              <a:rPr lang="vi-VN" sz="2800" b="1" i="0">
                <a:solidFill>
                  <a:srgbClr val="FF0000"/>
                </a:solidFill>
                <a:effectLst/>
                <a:latin typeface="Nunito Black" pitchFamily="2" charset="0"/>
              </a:rPr>
              <a:t>Bài tham khảo 1:</a:t>
            </a:r>
            <a:endParaRPr lang="vi-VN" sz="2800" b="0" i="0">
              <a:solidFill>
                <a:srgbClr val="FF0000"/>
              </a:solidFill>
              <a:effectLst/>
              <a:latin typeface="Nunito Black" pitchFamily="2" charset="0"/>
            </a:endParaRPr>
          </a:p>
          <a:p>
            <a:pPr algn="just"/>
            <a:r>
              <a:rPr lang="en-US" sz="2800" b="0" i="0">
                <a:solidFill>
                  <a:srgbClr val="000000"/>
                </a:solidFill>
                <a:effectLst/>
                <a:latin typeface="Great Vibes" pitchFamily="2" charset="0"/>
              </a:rPr>
              <a:t>	</a:t>
            </a:r>
            <a:r>
              <a:rPr lang="vi-VN" sz="2800" b="1" i="0">
                <a:solidFill>
                  <a:srgbClr val="7030A0"/>
                </a:solidFill>
                <a:effectLst/>
                <a:latin typeface="OpenSans"/>
              </a:rPr>
              <a:t>Bác Hoa là người mà em vô cùng yêu quý. Bác Hoa là bác lao công của trường em. Bác có dáng người nhỏ nhắn. Bác Hoa phụ trách việc quét dọn lá cây ở sân trường em. Bác lúc nào cũng rất cẩn thận. Nhờ có bác Hoa mà sân trường em lúc nào cũng sạch đẹp. Bác Hoa rất thân thiện, bác rất quý học sinh chúng em. Mỗi khi chúng em chào bác, bác lại nở một nụ cười thật tươi. Em mong bác Hoa có thật nhiều sức khỏe để có thể làm tốt công việc của mình.</a:t>
            </a:r>
          </a:p>
        </p:txBody>
      </p:sp>
      <p:grpSp>
        <p:nvGrpSpPr>
          <p:cNvPr id="6" name="Group 5">
            <a:extLst>
              <a:ext uri="{FF2B5EF4-FFF2-40B4-BE49-F238E27FC236}">
                <a16:creationId xmlns:a16="http://schemas.microsoft.com/office/drawing/2014/main" xmlns="" id="{1A0B4AE2-D09A-9B0D-7EA3-FF1646A9CD9B}"/>
              </a:ext>
            </a:extLst>
          </p:cNvPr>
          <p:cNvGrpSpPr/>
          <p:nvPr/>
        </p:nvGrpSpPr>
        <p:grpSpPr>
          <a:xfrm>
            <a:off x="-40641" y="42201"/>
            <a:ext cx="11564984" cy="1121664"/>
            <a:chOff x="-40641" y="42201"/>
            <a:chExt cx="11564984" cy="1121664"/>
          </a:xfrm>
        </p:grpSpPr>
        <p:pic>
          <p:nvPicPr>
            <p:cNvPr id="7" name="Picture 5">
              <a:extLst>
                <a:ext uri="{FF2B5EF4-FFF2-40B4-BE49-F238E27FC236}">
                  <a16:creationId xmlns:a16="http://schemas.microsoft.com/office/drawing/2014/main" xmlns="" id="{7F300AC8-DDAA-634D-B767-48F7FEBB4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641" y="42201"/>
              <a:ext cx="11564984" cy="1121664"/>
            </a:xfrm>
            <a:prstGeom prst="rect">
              <a:avLst/>
            </a:prstGeom>
          </p:spPr>
        </p:pic>
        <p:sp>
          <p:nvSpPr>
            <p:cNvPr id="8" name="TextBox 7">
              <a:extLst>
                <a:ext uri="{FF2B5EF4-FFF2-40B4-BE49-F238E27FC236}">
                  <a16:creationId xmlns:a16="http://schemas.microsoft.com/office/drawing/2014/main" xmlns="" id="{F5C3A36A-B055-6719-84B3-3A754D01F7FB}"/>
                </a:ext>
              </a:extLst>
            </p:cNvPr>
            <p:cNvSpPr txBox="1"/>
            <p:nvPr/>
          </p:nvSpPr>
          <p:spPr>
            <a:xfrm>
              <a:off x="56604" y="384045"/>
              <a:ext cx="11184709" cy="523220"/>
            </a:xfrm>
            <a:prstGeom prst="rect">
              <a:avLst/>
            </a:prstGeom>
            <a:noFill/>
          </p:spPr>
          <p:txBody>
            <a:bodyPr wrap="square">
              <a:spAutoFit/>
            </a:bodyPr>
            <a:lstStyle/>
            <a:p>
              <a:r>
                <a:rPr lang="vi-VN" sz="2800" b="1" i="0">
                  <a:solidFill>
                    <a:srgbClr val="2888E1"/>
                  </a:solidFill>
                  <a:effectLst/>
                  <a:latin typeface="Nunito Black" pitchFamily="2" charset="0"/>
                </a:rPr>
                <a:t>Câu </a:t>
              </a:r>
              <a:r>
                <a:rPr lang="en-US" sz="2800" b="1" i="0">
                  <a:solidFill>
                    <a:srgbClr val="2888E1"/>
                  </a:solidFill>
                  <a:effectLst/>
                  <a:latin typeface="Nunito Black" pitchFamily="2" charset="0"/>
                </a:rPr>
                <a:t>2</a:t>
              </a:r>
              <a:r>
                <a:rPr lang="en-US" sz="2800" b="1" i="0">
                  <a:solidFill>
                    <a:srgbClr val="000000"/>
                  </a:solidFill>
                  <a:effectLst/>
                  <a:latin typeface="Nunito Black" pitchFamily="2" charset="0"/>
                </a:rPr>
                <a:t>: </a:t>
              </a:r>
              <a:r>
                <a:rPr lang="vi-VN" sz="2800" b="1">
                  <a:latin typeface="Nunito Black" pitchFamily="2" charset="0"/>
                </a:rPr>
                <a:t>Viết đoạn văn về một người trong trường mà em yêu quý</a:t>
              </a:r>
              <a:r>
                <a:rPr lang="en-US" sz="2800" b="1">
                  <a:latin typeface="Nunito Black" pitchFamily="2" charset="0"/>
                </a:rPr>
                <a:t>.</a:t>
              </a:r>
              <a:endParaRPr lang="vi-VN" sz="2800" b="1" i="0">
                <a:solidFill>
                  <a:srgbClr val="000000"/>
                </a:solidFill>
                <a:effectLst/>
                <a:latin typeface="Nunito Black" pitchFamily="2" charset="0"/>
              </a:endParaRPr>
            </a:p>
          </p:txBody>
        </p:sp>
      </p:grpSp>
      <p:sp>
        <p:nvSpPr>
          <p:cNvPr id="3" name="Rectangle 2">
            <a:extLst>
              <a:ext uri="{FF2B5EF4-FFF2-40B4-BE49-F238E27FC236}">
                <a16:creationId xmlns:a16="http://schemas.microsoft.com/office/drawing/2014/main" xmlns="" id="{DB55F043-E199-F88E-664B-19A0E889F7F9}"/>
              </a:ext>
            </a:extLst>
          </p:cNvPr>
          <p:cNvSpPr/>
          <p:nvPr/>
        </p:nvSpPr>
        <p:spPr>
          <a:xfrm>
            <a:off x="56604" y="4093029"/>
            <a:ext cx="1746294" cy="2722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77BDF8C6-27CA-B6AC-AE68-10AD8FED5D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759857" y="1505709"/>
            <a:ext cx="5939972" cy="5939972"/>
          </a:xfrm>
          <a:prstGeom prst="rect">
            <a:avLst/>
          </a:prstGeom>
        </p:spPr>
      </p:pic>
    </p:spTree>
    <p:extLst>
      <p:ext uri="{BB962C8B-B14F-4D97-AF65-F5344CB8AC3E}">
        <p14:creationId xmlns:p14="http://schemas.microsoft.com/office/powerpoint/2010/main" val="26363960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xmlns=""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w="9525">
                  <a:solidFill>
                    <a:srgbClr val="217875"/>
                  </a:solidFill>
                </a:ln>
                <a:solidFill>
                  <a:srgbClr val="217875"/>
                </a:solidFill>
                <a:effectLst/>
                <a:uLnTx/>
                <a:uFillTx/>
                <a:latin typeface="Sigmar One" panose="00000500000000000000" pitchFamily="2" charset="0"/>
                <a:cs typeface="+mn-ea"/>
                <a:sym typeface="+mn-lt"/>
              </a:rPr>
              <a:t>Hẹn gặp lại các em!</a:t>
            </a:r>
            <a:endParaRPr kumimoji="0" lang="zh-CN" altLang="en-US" sz="9600" b="0" i="0" u="none" strike="noStrike" kern="1200" cap="none" spc="0" normalizeH="0" baseline="0" noProof="0" dirty="0">
              <a:ln w="9525">
                <a:solidFill>
                  <a:srgbClr val="217875"/>
                </a:solidFill>
              </a:ln>
              <a:solidFill>
                <a:srgbClr val="217875"/>
              </a:solidFill>
              <a:effectLst/>
              <a:uLnTx/>
              <a:uFillTx/>
              <a:latin typeface="Sigmar One" panose="00000500000000000000" pitchFamily="2" charset="0"/>
              <a:cs typeface="+mn-ea"/>
              <a:sym typeface="+mn-lt"/>
            </a:endParaRPr>
          </a:p>
        </p:txBody>
      </p:sp>
      <p:sp>
        <p:nvSpPr>
          <p:cNvPr id="10" name="文本框 9">
            <a:extLst>
              <a:ext uri="{FF2B5EF4-FFF2-40B4-BE49-F238E27FC236}">
                <a16:creationId xmlns:a16="http://schemas.microsoft.com/office/drawing/2014/main" xmlns=""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xmlns=""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hlinkClick r:id="rId2">
                  <a:extLst>
                    <a:ext uri="{A12FA001-AC4F-418D-AE19-62706E023703}">
                      <ahyp:hlinkClr xmlns:ahyp="http://schemas.microsoft.com/office/drawing/2018/hyperlinkcolor" xmlns="" val="tx"/>
                    </a:ext>
                  </a:extLst>
                </a:hlinkClick>
              </a:rPr>
              <a:t>https://www.freeppt7.com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072C5764-E3E5-47DB-A6CA-2D7C55A0B602}" vid="{B8EEDAA0-B667-4F93-AD67-DE2A39DAA80E}"/>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3849</TotalTime>
  <Words>170</Words>
  <Application>Microsoft Office PowerPoint</Application>
  <PresentationFormat>Custom</PresentationFormat>
  <Paragraphs>23</Paragraphs>
  <Slides>7</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vt:i4>
      </vt:variant>
    </vt:vector>
  </HeadingPairs>
  <TitlesOfParts>
    <vt:vector size="23" baseType="lpstr">
      <vt:lpstr>Arial</vt:lpstr>
      <vt:lpstr>Alibaba PuHuiTi</vt:lpstr>
      <vt:lpstr>义启小魏楷</vt:lpstr>
      <vt:lpstr>KaiTi</vt:lpstr>
      <vt:lpstr>Nunito Black</vt:lpstr>
      <vt:lpstr>宋体</vt:lpstr>
      <vt:lpstr>Baloo 2 ExtraBold</vt:lpstr>
      <vt:lpstr>Calibri</vt:lpstr>
      <vt:lpstr>Sigmar One</vt:lpstr>
      <vt:lpstr>OpenSans</vt:lpstr>
      <vt:lpstr>Great Vibes</vt:lpstr>
      <vt:lpstr>微软雅黑</vt:lpstr>
      <vt:lpstr>www.jpppt.com</vt:lpstr>
      <vt:lpstr>Theme1</vt:lpstr>
      <vt:lpstr>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98</cp:revision>
  <dcterms:created xsi:type="dcterms:W3CDTF">2022-01-15T08:39:00Z</dcterms:created>
  <dcterms:modified xsi:type="dcterms:W3CDTF">2022-08-20T23:40:46Z</dcterms:modified>
</cp:coreProperties>
</file>