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85" r:id="rId2"/>
  </p:sldMasterIdLst>
  <p:notesMasterIdLst>
    <p:notesMasterId r:id="rId12"/>
  </p:notesMasterIdLst>
  <p:sldIdLst>
    <p:sldId id="579" r:id="rId3"/>
    <p:sldId id="263" r:id="rId4"/>
    <p:sldId id="578" r:id="rId5"/>
    <p:sldId id="515" r:id="rId6"/>
    <p:sldId id="572" r:id="rId7"/>
    <p:sldId id="581" r:id="rId8"/>
    <p:sldId id="573" r:id="rId9"/>
    <p:sldId id="574" r:id="rId10"/>
    <p:sldId id="52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=""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FFFF"/>
    <a:srgbClr val="CCEC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5190" autoAdjust="0"/>
  </p:normalViewPr>
  <p:slideViewPr>
    <p:cSldViewPr snapToGrid="0">
      <p:cViewPr varScale="1">
        <p:scale>
          <a:sx n="70" d="100"/>
          <a:sy n="70" d="100"/>
        </p:scale>
        <p:origin x="-720" y="-9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0454-C8A1-4741-A2E0-C96C1C47DCE9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D77F-D130-4CD5-B00A-85D4EB6E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477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F18D-3290-4F7A-B497-F2F226AE6E6A}" type="datetimeFigureOut">
              <a:rPr lang="en-US" smtClean="0"/>
              <a:pPr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7BBB-07B0-4BA7-A934-658DFB689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93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0454-C8A1-4741-A2E0-C96C1C47DCE9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D77F-D130-4CD5-B00A-85D4EB6E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264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0454-C8A1-4741-A2E0-C96C1C47DCE9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D77F-D130-4CD5-B00A-85D4EB6E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3462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0454-C8A1-4741-A2E0-C96C1C47DCE9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D77F-D130-4CD5-B00A-85D4EB6E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0028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0454-C8A1-4741-A2E0-C96C1C47DCE9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D77F-D130-4CD5-B00A-85D4EB6E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5642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0454-C8A1-4741-A2E0-C96C1C47DCE9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D77F-D130-4CD5-B00A-85D4EB6E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3256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0454-C8A1-4741-A2E0-C96C1C47DCE9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D77F-D130-4CD5-B00A-85D4EB6E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7305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0454-C8A1-4741-A2E0-C96C1C47DCE9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D77F-D130-4CD5-B00A-85D4EB6E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3874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0454-C8A1-4741-A2E0-C96C1C47DCE9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D77F-D130-4CD5-B00A-85D4EB6E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0945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0454-C8A1-4741-A2E0-C96C1C47DCE9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D77F-D130-4CD5-B00A-85D4EB6E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558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图片 9">
            <a:extLst>
              <a:ext uri="{FF2B5EF4-FFF2-40B4-BE49-F238E27FC236}">
                <a16:creationId xmlns=""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=""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=""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=""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=""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0699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"/>
          <p:cNvGrpSpPr/>
          <p:nvPr/>
        </p:nvGrpSpPr>
        <p:grpSpPr>
          <a:xfrm>
            <a:off x="211600" y="172000"/>
            <a:ext cx="11768800" cy="6514000"/>
            <a:chOff x="158700" y="129000"/>
            <a:chExt cx="8826600" cy="4885500"/>
          </a:xfrm>
        </p:grpSpPr>
        <p:sp>
          <p:nvSpPr>
            <p:cNvPr id="28" name="Google Shape;28;p4"/>
            <p:cNvSpPr/>
            <p:nvPr/>
          </p:nvSpPr>
          <p:spPr>
            <a:xfrm>
              <a:off x="158700" y="129000"/>
              <a:ext cx="8826600" cy="4885500"/>
            </a:xfrm>
            <a:prstGeom prst="roundRect">
              <a:avLst>
                <a:gd name="adj" fmla="val 4754"/>
              </a:avLst>
            </a:prstGeom>
            <a:solidFill>
              <a:schemeClr val="accent4"/>
            </a:solidFill>
            <a:ln>
              <a:noFill/>
            </a:ln>
            <a:effectLst>
              <a:outerShdw dist="66675" dir="252000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260450" y="228525"/>
              <a:ext cx="8623200" cy="4686600"/>
            </a:xfrm>
            <a:prstGeom prst="roundRect">
              <a:avLst>
                <a:gd name="adj" fmla="val 3132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51033" y="593367"/>
            <a:ext cx="102900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951033" y="1460167"/>
            <a:ext cx="10290000" cy="463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5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201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4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video" Target="../media/media1.mp4"/><Relationship Id="rId7" Type="http://schemas.openxmlformats.org/officeDocument/2006/relationships/image" Target="../media/image11.jpeg"/><Relationship Id="rId2" Type="http://schemas.microsoft.com/office/2007/relationships/media" Target="../media/media1.mp4"/><Relationship Id="rId1" Type="http://schemas.openxmlformats.org/officeDocument/2006/relationships/tags" Target="../tags/tag1.xml"/><Relationship Id="rId6" Type="http://schemas.openxmlformats.org/officeDocument/2006/relationships/hyperlink" Target="https://pixabay.com/id/bingkai-sekolah-anak-globe-papan-3518725/" TargetMode="External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378814" y="3540126"/>
            <a:ext cx="6757851" cy="2819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1" y="4949826"/>
            <a:ext cx="2314575" cy="19716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63486" y="4667697"/>
            <a:ext cx="643460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GVCN: LÊ VĂN THANH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368490" y="130460"/>
            <a:ext cx="11218459" cy="2819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331" y="975903"/>
            <a:ext cx="10049445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 TIỂU HỌC HÒA THUẬN</a:t>
            </a:r>
          </a:p>
          <a:p>
            <a:pPr algn="ctr">
              <a:lnSpc>
                <a:spcPct val="12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GIỒNG RIỀNG- KIÊN GIANG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 descr="Bộ SGK Lớp 6 - Kết nối tri thức với cuộc sống - Công ty Cổ phần Đầu tư và  Phát triển Giáo dục Phương Nam">
            <a:extLst>
              <a:ext uri="{FF2B5EF4-FFF2-40B4-BE49-F238E27FC236}">
                <a16:creationId xmlns:lc="http://schemas.openxmlformats.org/drawingml/2006/lockedCanvas" xmlns:a16="http://schemas.microsoft.com/office/drawing/2014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id="{D1A59C5F-5E2A-465C-A839-19558C4E4B2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231" y="2569211"/>
            <a:ext cx="2380615" cy="238061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843810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50+ Hình Ảnh Gia Đình Hạnh Phúc Đẹp Ý Nghĩa Và Ấm Cúng, Tranh Vẽ Về Đề Tài Gia  Đình Đẹp Nhất">
            <a:extLst>
              <a:ext uri="{FF2B5EF4-FFF2-40B4-BE49-F238E27FC236}">
                <a16:creationId xmlns="" xmlns:a16="http://schemas.microsoft.com/office/drawing/2014/main" id="{DA4100C7-C88F-4D95-AFA4-7B8AA3848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0408" y="2979265"/>
            <a:ext cx="6491591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6">
            <a:extLst>
              <a:ext uri="{FF2B5EF4-FFF2-40B4-BE49-F238E27FC236}">
                <a16:creationId xmlns="" xmlns:a16="http://schemas.microsoft.com/office/drawing/2014/main" id="{1E111E2B-4EA9-49E5-9F0C-4EA101037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8051" y="260249"/>
            <a:ext cx="4295898" cy="61120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2" name="BÀI 6 -Học hát BA NGỌN NẾN LUNG LINH ( có lời )">
            <a:hlinkClick r:id="" action="ppaction://media"/>
            <a:extLst>
              <a:ext uri="{FF2B5EF4-FFF2-40B4-BE49-F238E27FC236}">
                <a16:creationId xmlns="" xmlns:a16="http://schemas.microsoft.com/office/drawing/2014/main" id="{E6924F43-45B0-5B73-FCE8-05B92ED5D7C0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8860" y="871449"/>
            <a:ext cx="5266910" cy="38204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5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Cách tạo nền bảng xanh trên Powerpoint - Cách tạo nền slide trong Powerpoint  - VnDoc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78"/>
            <a:ext cx="12192000" cy="688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A553182-F3C1-4121-8FDA-73CEE8D72B23}"/>
              </a:ext>
            </a:extLst>
          </p:cNvPr>
          <p:cNvSpPr txBox="1"/>
          <p:nvPr/>
        </p:nvSpPr>
        <p:spPr>
          <a:xfrm>
            <a:off x="286139" y="613991"/>
            <a:ext cx="11744131" cy="9438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3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Thứ</a:t>
            </a:r>
            <a:r>
              <a:rPr lang="en-US" sz="53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 ….. </a:t>
            </a:r>
            <a:r>
              <a:rPr lang="en-US" sz="53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ngày</a:t>
            </a:r>
            <a:r>
              <a:rPr lang="en-US" sz="53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 …… </a:t>
            </a:r>
            <a:r>
              <a:rPr lang="en-US" sz="53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tháng</a:t>
            </a:r>
            <a:r>
              <a:rPr lang="en-US" sz="53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 10 </a:t>
            </a:r>
            <a:r>
              <a:rPr lang="en-US" sz="53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năm</a:t>
            </a:r>
            <a:r>
              <a:rPr lang="en-US" sz="53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165899" y="1630068"/>
            <a:ext cx="6415856" cy="9438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3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TIẾNG VIỆT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2194623" y="2886543"/>
            <a:ext cx="7927163" cy="9438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3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ÔN TẬP GIỮA HỌC KÌ 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2796821" y="3845645"/>
            <a:ext cx="6415856" cy="9438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53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(</a:t>
            </a:r>
            <a:r>
              <a:rPr lang="en-US" sz="53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TiếT</a:t>
            </a:r>
            <a:r>
              <a:rPr lang="en-US" sz="53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 </a:t>
            </a:r>
            <a:r>
              <a:rPr lang="en-US" sz="53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3 +4)</a:t>
            </a:r>
            <a:endParaRPr lang="en-US" sz="5300" b="1" dirty="0">
              <a:solidFill>
                <a:schemeClr val="bg1">
                  <a:lumMod val="20000"/>
                  <a:lumOff val="80000"/>
                </a:schemeClr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52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47456" y="3810391"/>
            <a:ext cx="33745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3 – 4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2969" y="2558534"/>
            <a:ext cx="76635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ÔN TẬP GIỮA HỌC KÌ I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210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342" y="359979"/>
            <a:ext cx="11702143" cy="14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29210">
              <a:lnSpc>
                <a:spcPct val="111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3876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3876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1: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tin ở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cột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tin ở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cột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2017032"/>
            <a:ext cx="11582400" cy="480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6760029" y="2514600"/>
            <a:ext cx="859971" cy="1186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760029" y="2514600"/>
            <a:ext cx="859971" cy="593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760028" y="4198711"/>
            <a:ext cx="859972" cy="469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721928" y="4906016"/>
            <a:ext cx="898072" cy="1364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740978" y="3345861"/>
            <a:ext cx="879022" cy="2289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740978" y="5520876"/>
            <a:ext cx="879022" cy="826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778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38985" y="2658567"/>
            <a:ext cx="5745708" cy="2830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algn="just"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trải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nghiệm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5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55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0084"/>
            <a:ext cx="9056914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>
              <a:spcAft>
                <a:spcPts val="0"/>
              </a:spcAft>
            </a:pPr>
            <a:r>
              <a:rPr lang="en-US" sz="4000" b="1" dirty="0" err="1">
                <a:solidFill>
                  <a:srgbClr val="3876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3876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3876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3: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5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400">
              <a:spcAft>
                <a:spcPts val="0"/>
              </a:spcAft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ngang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3" y="-70389"/>
            <a:ext cx="6868885" cy="692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3" y="-70389"/>
            <a:ext cx="6864803" cy="676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44" y="2042023"/>
            <a:ext cx="2255529" cy="219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403" y="3531902"/>
            <a:ext cx="3577087" cy="316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3383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974286" cy="145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29210">
              <a:lnSpc>
                <a:spcPct val="111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3876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3876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3876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4: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kiểu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 (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25" y="598713"/>
            <a:ext cx="8384275" cy="633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372601" y="1556097"/>
            <a:ext cx="20138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endParaRPr lang="en-US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76658" y="2422774"/>
            <a:ext cx="2405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endParaRPr lang="en-US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85514" y="3383088"/>
            <a:ext cx="20138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endParaRPr lang="en-US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67800" y="3981802"/>
            <a:ext cx="26887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endParaRPr lang="en-US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76659" y="4679839"/>
            <a:ext cx="23186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endParaRPr lang="en-US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16144" y="6069519"/>
            <a:ext cx="20138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endParaRPr lang="en-US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44" y="2042023"/>
            <a:ext cx="2255529" cy="219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17" y="3855714"/>
            <a:ext cx="2840246" cy="276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695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=""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4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=""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=""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=""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=""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=""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=""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=""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=""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=""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=""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=""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=""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=""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=""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=""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=""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=""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=""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=""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=""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=""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=""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=""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=""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=""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=""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=""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=""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=""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=""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=""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=""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=""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8C6C0646-CAA6-6F63-9B8F-D4657851E72B}"/>
              </a:ext>
            </a:extLst>
          </p:cNvPr>
          <p:cNvSpPr txBox="1"/>
          <p:nvPr/>
        </p:nvSpPr>
        <p:spPr>
          <a:xfrm>
            <a:off x="2286000" y="1466802"/>
            <a:ext cx="6967349" cy="1025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815"/>
            <a:r>
              <a:rPr lang="en-US" sz="6067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6067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60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67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60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6067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60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67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60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4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2997</TotalTime>
  <Words>143</Words>
  <Application>Microsoft Office PowerPoint</Application>
  <PresentationFormat>Custom</PresentationFormat>
  <Paragraphs>24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6_Office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Administrator</cp:lastModifiedBy>
  <cp:revision>121</cp:revision>
  <dcterms:created xsi:type="dcterms:W3CDTF">2021-06-19T10:18:58Z</dcterms:created>
  <dcterms:modified xsi:type="dcterms:W3CDTF">2022-11-01T04:29:43Z</dcterms:modified>
</cp:coreProperties>
</file>