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327" r:id="rId2"/>
    <p:sldId id="408" r:id="rId3"/>
    <p:sldId id="437" r:id="rId4"/>
    <p:sldId id="440" r:id="rId5"/>
    <p:sldId id="442" r:id="rId6"/>
    <p:sldId id="441" r:id="rId7"/>
    <p:sldId id="443" r:id="rId8"/>
    <p:sldId id="340" r:id="rId9"/>
  </p:sldIdLst>
  <p:sldSz cx="16276638" cy="9144000"/>
  <p:notesSz cx="6858000" cy="9144000"/>
  <p:custDataLst>
    <p:tags r:id="rId11"/>
  </p:custData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717550" indent="-26035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1436688" indent="-522288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2154238" indent="-782638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2873375" indent="-1044575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5127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CC"/>
    <a:srgbClr val="FF3399"/>
    <a:srgbClr val="FF0066"/>
    <a:srgbClr val="FF7C80"/>
    <a:srgbClr val="EDF6F7"/>
    <a:srgbClr val="FF6600"/>
    <a:srgbClr val="6600CC"/>
    <a:srgbClr val="3333FF"/>
    <a:srgbClr val="FF0000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876" autoAdjust="0"/>
    <p:restoredTop sz="94660"/>
  </p:normalViewPr>
  <p:slideViewPr>
    <p:cSldViewPr>
      <p:cViewPr varScale="1">
        <p:scale>
          <a:sx n="48" d="100"/>
          <a:sy n="48" d="100"/>
        </p:scale>
        <p:origin x="676" y="48"/>
      </p:cViewPr>
      <p:guideLst>
        <p:guide orient="horz" pos="2880"/>
        <p:guide pos="5127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gs" Target="tags/tag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451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4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77825" y="685800"/>
            <a:ext cx="610235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6451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451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451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51C4FA25-5DD5-485C-BCD2-EF739D2A719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1386817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1pPr>
    <a:lvl2pPr marL="717550"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2pPr>
    <a:lvl3pPr marL="1436688"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3pPr>
    <a:lvl4pPr marL="2154238"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4pPr>
    <a:lvl5pPr marL="2873375"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5pPr>
    <a:lvl6pPr marL="3592220" algn="l" defTabSz="143688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6pPr>
    <a:lvl7pPr marL="4310664" algn="l" defTabSz="143688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7pPr>
    <a:lvl8pPr marL="5029109" algn="l" defTabSz="143688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8pPr>
    <a:lvl9pPr marL="5747553" algn="l" defTabSz="143688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fld id="{EB5B8007-F28A-4C3E-A48D-DDE012D8153F}" type="slidenum">
              <a:rPr lang="en-US" altLang="en-US" sz="1200">
                <a:cs typeface="Arial" charset="0"/>
              </a:rPr>
              <a:pPr algn="r" eaLnBrk="1" hangingPunct="1"/>
              <a:t>8</a:t>
            </a:fld>
            <a:endParaRPr lang="en-US" altLang="en-US" sz="1200">
              <a:cs typeface="Arial" charset="0"/>
            </a:endParaRPr>
          </a:p>
        </p:txBody>
      </p:sp>
      <p:sp>
        <p:nvSpPr>
          <p:cNvPr id="153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77825" y="685800"/>
            <a:ext cx="6102350" cy="3429000"/>
          </a:xfrm>
          <a:ln/>
        </p:spPr>
      </p:sp>
      <p:sp>
        <p:nvSpPr>
          <p:cNvPr id="1536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vi-VN" altLang="en-US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026787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20748" y="2840569"/>
            <a:ext cx="13835142" cy="196003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41496" y="5181600"/>
            <a:ext cx="11393647" cy="2336800"/>
          </a:xfrm>
        </p:spPr>
        <p:txBody>
          <a:bodyPr/>
          <a:lstStyle>
            <a:lvl1pPr marL="0" indent="0" algn="ctr">
              <a:buNone/>
              <a:defRPr/>
            </a:lvl1pPr>
            <a:lvl2pPr marL="718444" indent="0" algn="ctr">
              <a:buNone/>
              <a:defRPr/>
            </a:lvl2pPr>
            <a:lvl3pPr marL="1436888" indent="0" algn="ctr">
              <a:buNone/>
              <a:defRPr/>
            </a:lvl3pPr>
            <a:lvl4pPr marL="2155332" indent="0" algn="ctr">
              <a:buNone/>
              <a:defRPr/>
            </a:lvl4pPr>
            <a:lvl5pPr marL="2873776" indent="0" algn="ctr">
              <a:buNone/>
              <a:defRPr/>
            </a:lvl5pPr>
            <a:lvl6pPr marL="3592220" indent="0" algn="ctr">
              <a:buNone/>
              <a:defRPr/>
            </a:lvl6pPr>
            <a:lvl7pPr marL="4310664" indent="0" algn="ctr">
              <a:buNone/>
              <a:defRPr/>
            </a:lvl7pPr>
            <a:lvl8pPr marL="5029109" indent="0" algn="ctr">
              <a:buNone/>
              <a:defRPr/>
            </a:lvl8pPr>
            <a:lvl9pPr marL="5747553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B01423-D198-4896-B996-AF6CD71AA32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72254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D28DD1-89CB-4A9B-8160-1008CEEB8C2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920928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800562" y="366186"/>
            <a:ext cx="3662244" cy="780203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3832" y="366186"/>
            <a:ext cx="10715453" cy="780203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4A9502-423E-4957-ACD4-EFEAFA45681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138348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00BA3F-51CF-473C-BBC7-9F80CB3FD93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606691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85743" y="5875867"/>
            <a:ext cx="13835142" cy="1816100"/>
          </a:xfrm>
        </p:spPr>
        <p:txBody>
          <a:bodyPr anchor="t"/>
          <a:lstStyle>
            <a:lvl1pPr algn="l">
              <a:defRPr sz="6300" b="1" cap="all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85743" y="3875619"/>
            <a:ext cx="13835142" cy="2000249"/>
          </a:xfrm>
        </p:spPr>
        <p:txBody>
          <a:bodyPr anchor="b"/>
          <a:lstStyle>
            <a:lvl1pPr marL="0" indent="0">
              <a:buNone/>
              <a:defRPr sz="3100"/>
            </a:lvl1pPr>
            <a:lvl2pPr marL="718444" indent="0">
              <a:buNone/>
              <a:defRPr sz="2800"/>
            </a:lvl2pPr>
            <a:lvl3pPr marL="1436888" indent="0">
              <a:buNone/>
              <a:defRPr sz="2500"/>
            </a:lvl3pPr>
            <a:lvl4pPr marL="2155332" indent="0">
              <a:buNone/>
              <a:defRPr sz="2200"/>
            </a:lvl4pPr>
            <a:lvl5pPr marL="2873776" indent="0">
              <a:buNone/>
              <a:defRPr sz="2200"/>
            </a:lvl5pPr>
            <a:lvl6pPr marL="3592220" indent="0">
              <a:buNone/>
              <a:defRPr sz="2200"/>
            </a:lvl6pPr>
            <a:lvl7pPr marL="4310664" indent="0">
              <a:buNone/>
              <a:defRPr sz="2200"/>
            </a:lvl7pPr>
            <a:lvl8pPr marL="5029109" indent="0">
              <a:buNone/>
              <a:defRPr sz="2200"/>
            </a:lvl8pPr>
            <a:lvl9pPr marL="5747553" indent="0">
              <a:buNone/>
              <a:defRPr sz="2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E9DFC9-E0D6-4E70-95EC-EE956DA6257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459216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3832" y="2133602"/>
            <a:ext cx="7188848" cy="6034617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100"/>
            </a:lvl3pPr>
            <a:lvl4pPr>
              <a:defRPr sz="2800"/>
            </a:lvl4pPr>
            <a:lvl5pPr>
              <a:defRPr sz="2800"/>
            </a:lvl5pPr>
            <a:lvl6pPr>
              <a:defRPr sz="2800"/>
            </a:lvl6pPr>
            <a:lvl7pPr>
              <a:defRPr sz="2800"/>
            </a:lvl7pPr>
            <a:lvl8pPr>
              <a:defRPr sz="2800"/>
            </a:lvl8pPr>
            <a:lvl9pPr>
              <a:defRPr sz="2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73958" y="2133602"/>
            <a:ext cx="7188848" cy="6034617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100"/>
            </a:lvl3pPr>
            <a:lvl4pPr>
              <a:defRPr sz="2800"/>
            </a:lvl4pPr>
            <a:lvl5pPr>
              <a:defRPr sz="2800"/>
            </a:lvl5pPr>
            <a:lvl6pPr>
              <a:defRPr sz="2800"/>
            </a:lvl6pPr>
            <a:lvl7pPr>
              <a:defRPr sz="2800"/>
            </a:lvl7pPr>
            <a:lvl8pPr>
              <a:defRPr sz="2800"/>
            </a:lvl8pPr>
            <a:lvl9pPr>
              <a:defRPr sz="2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EE0E17-1536-48C6-87E3-A861F0C00F0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317564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3832" y="2046817"/>
            <a:ext cx="7191675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18444" indent="0">
              <a:buNone/>
              <a:defRPr sz="3100" b="1"/>
            </a:lvl2pPr>
            <a:lvl3pPr marL="1436888" indent="0">
              <a:buNone/>
              <a:defRPr sz="2800" b="1"/>
            </a:lvl3pPr>
            <a:lvl4pPr marL="2155332" indent="0">
              <a:buNone/>
              <a:defRPr sz="2500" b="1"/>
            </a:lvl4pPr>
            <a:lvl5pPr marL="2873776" indent="0">
              <a:buNone/>
              <a:defRPr sz="2500" b="1"/>
            </a:lvl5pPr>
            <a:lvl6pPr marL="3592220" indent="0">
              <a:buNone/>
              <a:defRPr sz="2500" b="1"/>
            </a:lvl6pPr>
            <a:lvl7pPr marL="4310664" indent="0">
              <a:buNone/>
              <a:defRPr sz="2500" b="1"/>
            </a:lvl7pPr>
            <a:lvl8pPr marL="5029109" indent="0">
              <a:buNone/>
              <a:defRPr sz="2500" b="1"/>
            </a:lvl8pPr>
            <a:lvl9pPr marL="5747553" indent="0">
              <a:buNone/>
              <a:defRPr sz="2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3832" y="2899833"/>
            <a:ext cx="7191675" cy="5268384"/>
          </a:xfrm>
        </p:spPr>
        <p:txBody>
          <a:bodyPr/>
          <a:lstStyle>
            <a:lvl1pPr>
              <a:defRPr sz="3800"/>
            </a:lvl1pPr>
            <a:lvl2pPr>
              <a:defRPr sz="3100"/>
            </a:lvl2pPr>
            <a:lvl3pPr>
              <a:defRPr sz="28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8268307" y="2046817"/>
            <a:ext cx="7194500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18444" indent="0">
              <a:buNone/>
              <a:defRPr sz="3100" b="1"/>
            </a:lvl2pPr>
            <a:lvl3pPr marL="1436888" indent="0">
              <a:buNone/>
              <a:defRPr sz="2800" b="1"/>
            </a:lvl3pPr>
            <a:lvl4pPr marL="2155332" indent="0">
              <a:buNone/>
              <a:defRPr sz="2500" b="1"/>
            </a:lvl4pPr>
            <a:lvl5pPr marL="2873776" indent="0">
              <a:buNone/>
              <a:defRPr sz="2500" b="1"/>
            </a:lvl5pPr>
            <a:lvl6pPr marL="3592220" indent="0">
              <a:buNone/>
              <a:defRPr sz="2500" b="1"/>
            </a:lvl6pPr>
            <a:lvl7pPr marL="4310664" indent="0">
              <a:buNone/>
              <a:defRPr sz="2500" b="1"/>
            </a:lvl7pPr>
            <a:lvl8pPr marL="5029109" indent="0">
              <a:buNone/>
              <a:defRPr sz="2500" b="1"/>
            </a:lvl8pPr>
            <a:lvl9pPr marL="5747553" indent="0">
              <a:buNone/>
              <a:defRPr sz="2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8268307" y="2899833"/>
            <a:ext cx="7194500" cy="5268384"/>
          </a:xfrm>
        </p:spPr>
        <p:txBody>
          <a:bodyPr/>
          <a:lstStyle>
            <a:lvl1pPr>
              <a:defRPr sz="3800"/>
            </a:lvl1pPr>
            <a:lvl2pPr>
              <a:defRPr sz="3100"/>
            </a:lvl2pPr>
            <a:lvl3pPr>
              <a:defRPr sz="28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30A47B-B3AA-4408-B89E-78641CC5715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312869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D8FA65-B14B-4883-88C7-F7A3A55E9A2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314973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8BE4F5-A3A4-4A0F-A638-D990D725B4C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687294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3833" y="364067"/>
            <a:ext cx="5354902" cy="1549400"/>
          </a:xfrm>
        </p:spPr>
        <p:txBody>
          <a:bodyPr anchor="b"/>
          <a:lstStyle>
            <a:lvl1pPr algn="l">
              <a:defRPr sz="3100" b="1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63713" y="364068"/>
            <a:ext cx="9099093" cy="7804151"/>
          </a:xfrm>
        </p:spPr>
        <p:txBody>
          <a:bodyPr/>
          <a:lstStyle>
            <a:lvl1pPr>
              <a:defRPr sz="5000"/>
            </a:lvl1pPr>
            <a:lvl2pPr>
              <a:defRPr sz="4400"/>
            </a:lvl2pPr>
            <a:lvl3pPr>
              <a:defRPr sz="3800"/>
            </a:lvl3pPr>
            <a:lvl4pPr>
              <a:defRPr sz="3100"/>
            </a:lvl4pPr>
            <a:lvl5pPr>
              <a:defRPr sz="3100"/>
            </a:lvl5pPr>
            <a:lvl6pPr>
              <a:defRPr sz="3100"/>
            </a:lvl6pPr>
            <a:lvl7pPr>
              <a:defRPr sz="3100"/>
            </a:lvl7pPr>
            <a:lvl8pPr>
              <a:defRPr sz="3100"/>
            </a:lvl8pPr>
            <a:lvl9pPr>
              <a:defRPr sz="31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3833" y="1913468"/>
            <a:ext cx="5354902" cy="6254751"/>
          </a:xfrm>
        </p:spPr>
        <p:txBody>
          <a:bodyPr/>
          <a:lstStyle>
            <a:lvl1pPr marL="0" indent="0">
              <a:buNone/>
              <a:defRPr sz="2200"/>
            </a:lvl1pPr>
            <a:lvl2pPr marL="718444" indent="0">
              <a:buNone/>
              <a:defRPr sz="1900"/>
            </a:lvl2pPr>
            <a:lvl3pPr marL="1436888" indent="0">
              <a:buNone/>
              <a:defRPr sz="1600"/>
            </a:lvl3pPr>
            <a:lvl4pPr marL="2155332" indent="0">
              <a:buNone/>
              <a:defRPr sz="1400"/>
            </a:lvl4pPr>
            <a:lvl5pPr marL="2873776" indent="0">
              <a:buNone/>
              <a:defRPr sz="1400"/>
            </a:lvl5pPr>
            <a:lvl6pPr marL="3592220" indent="0">
              <a:buNone/>
              <a:defRPr sz="1400"/>
            </a:lvl6pPr>
            <a:lvl7pPr marL="4310664" indent="0">
              <a:buNone/>
              <a:defRPr sz="1400"/>
            </a:lvl7pPr>
            <a:lvl8pPr marL="5029109" indent="0">
              <a:buNone/>
              <a:defRPr sz="1400"/>
            </a:lvl8pPr>
            <a:lvl9pPr marL="5747553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99C05A-73D7-488D-87AE-9FA1D515BA9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394107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90335" y="6400801"/>
            <a:ext cx="9765983" cy="755651"/>
          </a:xfrm>
        </p:spPr>
        <p:txBody>
          <a:bodyPr anchor="b"/>
          <a:lstStyle>
            <a:lvl1pPr algn="l">
              <a:defRPr sz="3100" b="1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190335" y="817033"/>
            <a:ext cx="9765983" cy="5486400"/>
          </a:xfrm>
        </p:spPr>
        <p:txBody>
          <a:bodyPr/>
          <a:lstStyle>
            <a:lvl1pPr marL="0" indent="0">
              <a:buNone/>
              <a:defRPr sz="5000"/>
            </a:lvl1pPr>
            <a:lvl2pPr marL="718444" indent="0">
              <a:buNone/>
              <a:defRPr sz="4400"/>
            </a:lvl2pPr>
            <a:lvl3pPr marL="1436888" indent="0">
              <a:buNone/>
              <a:defRPr sz="3800"/>
            </a:lvl3pPr>
            <a:lvl4pPr marL="2155332" indent="0">
              <a:buNone/>
              <a:defRPr sz="3100"/>
            </a:lvl4pPr>
            <a:lvl5pPr marL="2873776" indent="0">
              <a:buNone/>
              <a:defRPr sz="3100"/>
            </a:lvl5pPr>
            <a:lvl6pPr marL="3592220" indent="0">
              <a:buNone/>
              <a:defRPr sz="3100"/>
            </a:lvl6pPr>
            <a:lvl7pPr marL="4310664" indent="0">
              <a:buNone/>
              <a:defRPr sz="3100"/>
            </a:lvl7pPr>
            <a:lvl8pPr marL="5029109" indent="0">
              <a:buNone/>
              <a:defRPr sz="3100"/>
            </a:lvl8pPr>
            <a:lvl9pPr marL="5747553" indent="0">
              <a:buNone/>
              <a:defRPr sz="3100"/>
            </a:lvl9pPr>
          </a:lstStyle>
          <a:p>
            <a:pPr lvl="0"/>
            <a:endParaRPr lang="vi-VN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190335" y="7156452"/>
            <a:ext cx="9765983" cy="1073149"/>
          </a:xfrm>
        </p:spPr>
        <p:txBody>
          <a:bodyPr/>
          <a:lstStyle>
            <a:lvl1pPr marL="0" indent="0">
              <a:buNone/>
              <a:defRPr sz="2200"/>
            </a:lvl1pPr>
            <a:lvl2pPr marL="718444" indent="0">
              <a:buNone/>
              <a:defRPr sz="1900"/>
            </a:lvl2pPr>
            <a:lvl3pPr marL="1436888" indent="0">
              <a:buNone/>
              <a:defRPr sz="1600"/>
            </a:lvl3pPr>
            <a:lvl4pPr marL="2155332" indent="0">
              <a:buNone/>
              <a:defRPr sz="1400"/>
            </a:lvl4pPr>
            <a:lvl5pPr marL="2873776" indent="0">
              <a:buNone/>
              <a:defRPr sz="1400"/>
            </a:lvl5pPr>
            <a:lvl6pPr marL="3592220" indent="0">
              <a:buNone/>
              <a:defRPr sz="1400"/>
            </a:lvl6pPr>
            <a:lvl7pPr marL="4310664" indent="0">
              <a:buNone/>
              <a:defRPr sz="1400"/>
            </a:lvl7pPr>
            <a:lvl8pPr marL="5029109" indent="0">
              <a:buNone/>
              <a:defRPr sz="1400"/>
            </a:lvl8pPr>
            <a:lvl9pPr marL="5747553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090DF4-68DF-4AAF-98F9-EB3836BAB8B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588337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813832" y="366713"/>
            <a:ext cx="14648974" cy="152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13832" y="2133600"/>
            <a:ext cx="14648974" cy="6034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813832" y="8326438"/>
            <a:ext cx="3797882" cy="63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2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5561185" y="8326438"/>
            <a:ext cx="5154269" cy="63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2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1664924" y="8326438"/>
            <a:ext cx="3797882" cy="63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2200"/>
            </a:lvl1pPr>
          </a:lstStyle>
          <a:p>
            <a:pPr>
              <a:defRPr/>
            </a:pPr>
            <a:fld id="{F4264759-E7CE-4A8C-955C-20DA2A50E45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5pPr>
      <a:lvl6pPr marL="718444" algn="ctr" rtl="0" fontAlgn="base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6pPr>
      <a:lvl7pPr marL="1436888" algn="ctr" rtl="0" fontAlgn="base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7pPr>
      <a:lvl8pPr marL="2155332" algn="ctr" rtl="0" fontAlgn="base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8pPr>
      <a:lvl9pPr marL="2873776" algn="ctr" rtl="0" fontAlgn="base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9pPr>
    </p:titleStyle>
    <p:bodyStyle>
      <a:lvl1pPr marL="538163" indent="-538163" algn="l" rtl="0" eaLnBrk="0" fontAlgn="base" hangingPunct="0">
        <a:spcBef>
          <a:spcPct val="20000"/>
        </a:spcBef>
        <a:spcAft>
          <a:spcPct val="0"/>
        </a:spcAft>
        <a:buChar char="•"/>
        <a:defRPr sz="5000">
          <a:solidFill>
            <a:schemeClr val="tx1"/>
          </a:solidFill>
          <a:latin typeface="+mn-lt"/>
          <a:ea typeface="+mn-ea"/>
          <a:cs typeface="+mn-cs"/>
        </a:defRPr>
      </a:lvl1pPr>
      <a:lvl2pPr marL="1166813" indent="-447675" algn="l" rtl="0" eaLnBrk="0" fontAlgn="base" hangingPunct="0">
        <a:spcBef>
          <a:spcPct val="20000"/>
        </a:spcBef>
        <a:spcAft>
          <a:spcPct val="0"/>
        </a:spcAft>
        <a:buChar char="–"/>
        <a:defRPr sz="4400">
          <a:solidFill>
            <a:schemeClr val="tx1"/>
          </a:solidFill>
          <a:latin typeface="+mn-lt"/>
        </a:defRPr>
      </a:lvl2pPr>
      <a:lvl3pPr marL="1795463" indent="-358775" algn="l" rtl="0" eaLnBrk="0" fontAlgn="base" hangingPunct="0">
        <a:spcBef>
          <a:spcPct val="20000"/>
        </a:spcBef>
        <a:spcAft>
          <a:spcPct val="0"/>
        </a:spcAft>
        <a:buChar char="•"/>
        <a:defRPr sz="3800">
          <a:solidFill>
            <a:schemeClr val="tx1"/>
          </a:solidFill>
          <a:latin typeface="+mn-lt"/>
        </a:defRPr>
      </a:lvl3pPr>
      <a:lvl4pPr marL="2513013" indent="-358775" algn="l" rtl="0" eaLnBrk="0" fontAlgn="base" hangingPunct="0">
        <a:spcBef>
          <a:spcPct val="20000"/>
        </a:spcBef>
        <a:spcAft>
          <a:spcPct val="0"/>
        </a:spcAft>
        <a:buChar char="–"/>
        <a:defRPr sz="3100">
          <a:solidFill>
            <a:schemeClr val="tx1"/>
          </a:solidFill>
          <a:latin typeface="+mn-lt"/>
        </a:defRPr>
      </a:lvl4pPr>
      <a:lvl5pPr marL="3232150" indent="-358775" algn="l" rtl="0" eaLnBrk="0" fontAlgn="base" hangingPunct="0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5pPr>
      <a:lvl6pPr marL="3951442" indent="-359222" algn="l" rtl="0" fontAlgn="base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6pPr>
      <a:lvl7pPr marL="4669887" indent="-359222" algn="l" rtl="0" fontAlgn="base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7pPr>
      <a:lvl8pPr marL="5388331" indent="-359222" algn="l" rtl="0" fontAlgn="base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8pPr>
      <a:lvl9pPr marL="6106775" indent="-359222" algn="l" rtl="0" fontAlgn="base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9pPr>
    </p:bodyStyle>
    <p:otherStyle>
      <a:defPPr>
        <a:defRPr lang="vi-VN"/>
      </a:defPPr>
      <a:lvl1pPr marL="0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718444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436888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2155332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2873776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3592220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4310664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5029109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5747553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wmf"/><Relationship Id="rId3" Type="http://schemas.openxmlformats.org/officeDocument/2006/relationships/image" Target="../media/image3.png"/><Relationship Id="rId7" Type="http://schemas.openxmlformats.org/officeDocument/2006/relationships/image" Target="../media/image7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gif"/><Relationship Id="rId5" Type="http://schemas.openxmlformats.org/officeDocument/2006/relationships/image" Target="../media/image5.wmf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.xml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1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8677" y="5443538"/>
            <a:ext cx="2034580" cy="264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57" name="Text Box 14"/>
          <p:cNvSpPr txBox="1">
            <a:spLocks noChangeArrowheads="1"/>
          </p:cNvSpPr>
          <p:nvPr/>
        </p:nvSpPr>
        <p:spPr bwMode="auto">
          <a:xfrm>
            <a:off x="2783822" y="4343401"/>
            <a:ext cx="10928600" cy="17301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1800"/>
              </a:spcBef>
              <a:defRPr/>
            </a:pPr>
            <a:endParaRPr lang="en-US" sz="4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spcBef>
                <a:spcPts val="1800"/>
              </a:spcBef>
              <a:defRPr/>
            </a:pPr>
            <a:r>
              <a:rPr lang="en-US" sz="4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BÀI 12: TAY TRÁI VÀ TAY PHẢI (T3)</a:t>
            </a:r>
          </a:p>
        </p:txBody>
      </p:sp>
      <p:pic>
        <p:nvPicPr>
          <p:cNvPr id="2055" name="Picture 22" descr="bd21315_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0079" y="6229986"/>
            <a:ext cx="5616086" cy="204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6" name="Picture 5" descr="POINSET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 flipV="1">
            <a:off x="1112658" y="331495"/>
            <a:ext cx="2081213" cy="26691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5" descr="POINSET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3122398" y="413107"/>
            <a:ext cx="2089150" cy="2498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7" descr="BƯỚM 58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9961410">
            <a:off x="13131113" y="984250"/>
            <a:ext cx="1474263" cy="1922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0" name="Picture 8" descr="animal-14[1]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17220" flipH="1">
            <a:off x="2549684" y="5964239"/>
            <a:ext cx="1416132" cy="1030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5" descr="POINSET3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04766" y="5715000"/>
            <a:ext cx="3577082" cy="25518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4617134" y="149573"/>
            <a:ext cx="7013458" cy="1117345"/>
            <a:chOff x="4539228" y="210532"/>
            <a:chExt cx="6895119" cy="1117345"/>
          </a:xfrm>
        </p:grpSpPr>
        <p:grpSp>
          <p:nvGrpSpPr>
            <p:cNvPr id="15" name="Group 14"/>
            <p:cNvGrpSpPr/>
            <p:nvPr/>
          </p:nvGrpSpPr>
          <p:grpSpPr>
            <a:xfrm>
              <a:off x="4539228" y="210532"/>
              <a:ext cx="6895119" cy="1117345"/>
              <a:chOff x="4539228" y="210532"/>
              <a:chExt cx="6895119" cy="1117345"/>
            </a:xfrm>
          </p:grpSpPr>
          <p:sp>
            <p:nvSpPr>
              <p:cNvPr id="17" name="TextBox 16"/>
              <p:cNvSpPr txBox="1"/>
              <p:nvPr/>
            </p:nvSpPr>
            <p:spPr>
              <a:xfrm>
                <a:off x="4539228" y="210532"/>
                <a:ext cx="6895119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60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</a:p>
            </p:txBody>
          </p:sp>
          <p:sp>
            <p:nvSpPr>
              <p:cNvPr id="18" name="TextBox 17"/>
              <p:cNvSpPr txBox="1"/>
              <p:nvPr/>
            </p:nvSpPr>
            <p:spPr>
              <a:xfrm>
                <a:off x="6651116" y="743102"/>
                <a:ext cx="2564962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b="1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TIẾNG VIỆT</a:t>
                </a:r>
              </a:p>
            </p:txBody>
          </p:sp>
        </p:grpSp>
        <p:cxnSp>
          <p:nvCxnSpPr>
            <p:cNvPr id="16" name="Straight Connector 15"/>
            <p:cNvCxnSpPr/>
            <p:nvPr/>
          </p:nvCxnSpPr>
          <p:spPr>
            <a:xfrm>
              <a:off x="6826235" y="1288554"/>
              <a:ext cx="2194560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9" name="Group 8"/>
          <p:cNvGrpSpPr/>
          <p:nvPr/>
        </p:nvGrpSpPr>
        <p:grpSpPr>
          <a:xfrm>
            <a:off x="1508919" y="1905000"/>
            <a:ext cx="4191000" cy="677108"/>
            <a:chOff x="1508919" y="1888664"/>
            <a:chExt cx="3733800" cy="677108"/>
          </a:xfrm>
        </p:grpSpPr>
        <p:sp>
          <p:nvSpPr>
            <p:cNvPr id="10" name="Rectangle 9"/>
            <p:cNvSpPr/>
            <p:nvPr/>
          </p:nvSpPr>
          <p:spPr>
            <a:xfrm>
              <a:off x="1508919" y="1888664"/>
              <a:ext cx="3733800" cy="67710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3800" b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1. Luyện tập.</a:t>
              </a:r>
            </a:p>
          </p:txBody>
        </p:sp>
        <p:cxnSp>
          <p:nvCxnSpPr>
            <p:cNvPr id="11" name="Straight Connector 10"/>
            <p:cNvCxnSpPr/>
            <p:nvPr/>
          </p:nvCxnSpPr>
          <p:spPr>
            <a:xfrm>
              <a:off x="1673234" y="2519755"/>
              <a:ext cx="2281012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2" name="Rectangle 11"/>
          <p:cNvSpPr/>
          <p:nvPr/>
        </p:nvSpPr>
        <p:spPr>
          <a:xfrm>
            <a:off x="1508919" y="2590800"/>
            <a:ext cx="1396628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1. </a:t>
            </a:r>
            <a:r>
              <a:rPr lang="nl-NL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Dấu câu nào được dùng để đánh dấu lời đối thoại của các nhân vật trong đoạn văn dưới đây.</a:t>
            </a:r>
            <a:endParaRPr lang="en-US" sz="3600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Rectangle 95"/>
          <p:cNvSpPr>
            <a:spLocks noChangeArrowheads="1"/>
          </p:cNvSpPr>
          <p:nvPr/>
        </p:nvSpPr>
        <p:spPr bwMode="auto">
          <a:xfrm>
            <a:off x="4147022" y="1426995"/>
            <a:ext cx="7824964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GB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GB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12: TAY TRÁI VÀ TAY PHẢI (T3)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l="50834" t="19630" r="5833" b="15926"/>
          <a:stretch/>
        </p:blipFill>
        <p:spPr>
          <a:xfrm>
            <a:off x="9175617" y="3707656"/>
            <a:ext cx="5973102" cy="4996730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 rotWithShape="1">
          <a:blip r:embed="rId2"/>
          <a:srcRect l="7972" t="22473" r="48695" b="13083"/>
          <a:stretch/>
        </p:blipFill>
        <p:spPr>
          <a:xfrm>
            <a:off x="2456920" y="3733454"/>
            <a:ext cx="6485997" cy="5410546"/>
          </a:xfrm>
          <a:prstGeom prst="rect">
            <a:avLst/>
          </a:prstGeom>
        </p:spPr>
      </p:pic>
    </p:spTree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4617134" y="149573"/>
            <a:ext cx="7013458" cy="1117345"/>
            <a:chOff x="4539228" y="210532"/>
            <a:chExt cx="6895119" cy="1117345"/>
          </a:xfrm>
        </p:grpSpPr>
        <p:grpSp>
          <p:nvGrpSpPr>
            <p:cNvPr id="15" name="Group 14"/>
            <p:cNvGrpSpPr/>
            <p:nvPr/>
          </p:nvGrpSpPr>
          <p:grpSpPr>
            <a:xfrm>
              <a:off x="4539228" y="210532"/>
              <a:ext cx="6895119" cy="1117345"/>
              <a:chOff x="4539228" y="210532"/>
              <a:chExt cx="6895119" cy="1117345"/>
            </a:xfrm>
          </p:grpSpPr>
          <p:sp>
            <p:nvSpPr>
              <p:cNvPr id="17" name="TextBox 16"/>
              <p:cNvSpPr txBox="1"/>
              <p:nvPr/>
            </p:nvSpPr>
            <p:spPr>
              <a:xfrm>
                <a:off x="4539228" y="210532"/>
                <a:ext cx="6895119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60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</a:p>
            </p:txBody>
          </p:sp>
          <p:sp>
            <p:nvSpPr>
              <p:cNvPr id="18" name="TextBox 17"/>
              <p:cNvSpPr txBox="1"/>
              <p:nvPr/>
            </p:nvSpPr>
            <p:spPr>
              <a:xfrm>
                <a:off x="6651116" y="743102"/>
                <a:ext cx="2564962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b="1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TIẾNG VIỆT</a:t>
                </a:r>
              </a:p>
            </p:txBody>
          </p:sp>
        </p:grpSp>
        <p:cxnSp>
          <p:nvCxnSpPr>
            <p:cNvPr id="16" name="Straight Connector 15"/>
            <p:cNvCxnSpPr/>
            <p:nvPr/>
          </p:nvCxnSpPr>
          <p:spPr>
            <a:xfrm>
              <a:off x="6826235" y="1288554"/>
              <a:ext cx="2194560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9" name="Group 8"/>
          <p:cNvGrpSpPr/>
          <p:nvPr/>
        </p:nvGrpSpPr>
        <p:grpSpPr>
          <a:xfrm>
            <a:off x="1432719" y="1990338"/>
            <a:ext cx="4191000" cy="677108"/>
            <a:chOff x="1508919" y="1888664"/>
            <a:chExt cx="3733800" cy="677108"/>
          </a:xfrm>
        </p:grpSpPr>
        <p:sp>
          <p:nvSpPr>
            <p:cNvPr id="10" name="Rectangle 9"/>
            <p:cNvSpPr/>
            <p:nvPr/>
          </p:nvSpPr>
          <p:spPr>
            <a:xfrm>
              <a:off x="1508919" y="1888664"/>
              <a:ext cx="3733800" cy="67710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3800" b="1" dirty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1. </a:t>
              </a:r>
              <a:r>
                <a:rPr lang="en-US" sz="3800" b="1" dirty="0" err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Luyện</a:t>
              </a:r>
              <a:r>
                <a:rPr lang="en-US" sz="3800" b="1" dirty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tập</a:t>
              </a:r>
              <a:r>
                <a:rPr lang="en-US" sz="3800" b="1" dirty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.</a:t>
              </a:r>
            </a:p>
          </p:txBody>
        </p:sp>
        <p:cxnSp>
          <p:nvCxnSpPr>
            <p:cNvPr id="11" name="Straight Connector 10"/>
            <p:cNvCxnSpPr/>
            <p:nvPr/>
          </p:nvCxnSpPr>
          <p:spPr>
            <a:xfrm>
              <a:off x="1673234" y="2519755"/>
              <a:ext cx="2281012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2" name="Rectangle 11"/>
          <p:cNvSpPr/>
          <p:nvPr/>
        </p:nvSpPr>
        <p:spPr>
          <a:xfrm>
            <a:off x="1617154" y="2802791"/>
            <a:ext cx="11887200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2. </a:t>
            </a:r>
            <a:r>
              <a:rPr lang="nl-NL" sz="3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Ghép ý ở cột A với ý phù hợp ở cột B để tạo câu.</a:t>
            </a:r>
            <a:endParaRPr lang="en-US" sz="38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7500" t="24814" r="11250" b="35185"/>
          <a:stretch/>
        </p:blipFill>
        <p:spPr>
          <a:xfrm>
            <a:off x="518319" y="4038600"/>
            <a:ext cx="15409333" cy="4267200"/>
          </a:xfrm>
          <a:prstGeom prst="rect">
            <a:avLst/>
          </a:prstGeom>
        </p:spPr>
      </p:pic>
      <p:cxnSp>
        <p:nvCxnSpPr>
          <p:cNvPr id="5" name="Straight Arrow Connector 4"/>
          <p:cNvCxnSpPr/>
          <p:nvPr/>
        </p:nvCxnSpPr>
        <p:spPr>
          <a:xfrm>
            <a:off x="9404891" y="5638800"/>
            <a:ext cx="1476628" cy="1905000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/>
          <p:nvPr/>
        </p:nvCxnSpPr>
        <p:spPr>
          <a:xfrm flipV="1">
            <a:off x="9404891" y="5638800"/>
            <a:ext cx="1476628" cy="952500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/>
          <p:nvPr/>
        </p:nvCxnSpPr>
        <p:spPr>
          <a:xfrm flipV="1">
            <a:off x="9404891" y="6496050"/>
            <a:ext cx="1476628" cy="1047750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Rectangle 95"/>
          <p:cNvSpPr>
            <a:spLocks noChangeArrowheads="1"/>
          </p:cNvSpPr>
          <p:nvPr/>
        </p:nvSpPr>
        <p:spPr bwMode="auto">
          <a:xfrm>
            <a:off x="4147022" y="1362941"/>
            <a:ext cx="7824964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GB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GB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12: TAY TRÁI VÀ TAY PHẢI (T3)</a:t>
            </a:r>
          </a:p>
        </p:txBody>
      </p:sp>
    </p:spTree>
    <p:extLst>
      <p:ext uri="{BB962C8B-B14F-4D97-AF65-F5344CB8AC3E}">
        <p14:creationId xmlns:p14="http://schemas.microsoft.com/office/powerpoint/2010/main" val="426134198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4617134" y="149573"/>
            <a:ext cx="7013458" cy="1117345"/>
            <a:chOff x="4539228" y="210532"/>
            <a:chExt cx="6895119" cy="1117345"/>
          </a:xfrm>
        </p:grpSpPr>
        <p:grpSp>
          <p:nvGrpSpPr>
            <p:cNvPr id="15" name="Group 14"/>
            <p:cNvGrpSpPr/>
            <p:nvPr/>
          </p:nvGrpSpPr>
          <p:grpSpPr>
            <a:xfrm>
              <a:off x="4539228" y="210532"/>
              <a:ext cx="6895119" cy="1117345"/>
              <a:chOff x="4539228" y="210532"/>
              <a:chExt cx="6895119" cy="1117345"/>
            </a:xfrm>
          </p:grpSpPr>
          <p:sp>
            <p:nvSpPr>
              <p:cNvPr id="17" name="TextBox 16"/>
              <p:cNvSpPr txBox="1"/>
              <p:nvPr/>
            </p:nvSpPr>
            <p:spPr>
              <a:xfrm>
                <a:off x="4539228" y="210532"/>
                <a:ext cx="6895119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60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</a:p>
            </p:txBody>
          </p:sp>
          <p:sp>
            <p:nvSpPr>
              <p:cNvPr id="18" name="TextBox 17"/>
              <p:cNvSpPr txBox="1"/>
              <p:nvPr/>
            </p:nvSpPr>
            <p:spPr>
              <a:xfrm>
                <a:off x="6651116" y="743102"/>
                <a:ext cx="2564962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b="1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TIẾNG VIỆT</a:t>
                </a:r>
              </a:p>
            </p:txBody>
          </p:sp>
        </p:grpSp>
        <p:cxnSp>
          <p:nvCxnSpPr>
            <p:cNvPr id="16" name="Straight Connector 15"/>
            <p:cNvCxnSpPr/>
            <p:nvPr/>
          </p:nvCxnSpPr>
          <p:spPr>
            <a:xfrm>
              <a:off x="6826235" y="1288554"/>
              <a:ext cx="2194560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9" name="Group 8"/>
          <p:cNvGrpSpPr/>
          <p:nvPr/>
        </p:nvGrpSpPr>
        <p:grpSpPr>
          <a:xfrm>
            <a:off x="1432719" y="2122206"/>
            <a:ext cx="4191000" cy="677108"/>
            <a:chOff x="1508919" y="1888664"/>
            <a:chExt cx="3733800" cy="677108"/>
          </a:xfrm>
        </p:grpSpPr>
        <p:sp>
          <p:nvSpPr>
            <p:cNvPr id="10" name="Rectangle 9"/>
            <p:cNvSpPr/>
            <p:nvPr/>
          </p:nvSpPr>
          <p:spPr>
            <a:xfrm>
              <a:off x="1508919" y="1888664"/>
              <a:ext cx="3733800" cy="67710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3800" b="1" dirty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1. </a:t>
              </a:r>
              <a:r>
                <a:rPr lang="en-US" sz="3800" b="1" dirty="0" err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Luyện</a:t>
              </a:r>
              <a:r>
                <a:rPr lang="en-US" sz="3800" b="1" dirty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tập</a:t>
              </a:r>
              <a:r>
                <a:rPr lang="en-US" sz="3800" b="1" dirty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.</a:t>
              </a:r>
            </a:p>
          </p:txBody>
        </p:sp>
        <p:cxnSp>
          <p:nvCxnSpPr>
            <p:cNvPr id="11" name="Straight Connector 10"/>
            <p:cNvCxnSpPr/>
            <p:nvPr/>
          </p:nvCxnSpPr>
          <p:spPr>
            <a:xfrm>
              <a:off x="1673234" y="2519755"/>
              <a:ext cx="2281012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2" name="Rectangle 11"/>
          <p:cNvSpPr/>
          <p:nvPr/>
        </p:nvSpPr>
        <p:spPr>
          <a:xfrm>
            <a:off x="3232017" y="2950863"/>
            <a:ext cx="11887200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3. </a:t>
            </a:r>
            <a:r>
              <a:rPr lang="nl-NL" sz="3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Dựa vào tranh đặt và trả lời câu hỏi “Bằng gì?”</a:t>
            </a:r>
            <a:endParaRPr lang="en-US" sz="38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6" name="Rectangle 95"/>
          <p:cNvSpPr>
            <a:spLocks noChangeArrowheads="1"/>
          </p:cNvSpPr>
          <p:nvPr/>
        </p:nvSpPr>
        <p:spPr bwMode="auto">
          <a:xfrm>
            <a:off x="4141923" y="1468255"/>
            <a:ext cx="7824964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GB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GB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12: TAY TRÁI VÀ TAY PHẢI (T3)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l="6250" t="23333" r="3750" b="12963"/>
          <a:stretch/>
        </p:blipFill>
        <p:spPr>
          <a:xfrm>
            <a:off x="2042319" y="3810000"/>
            <a:ext cx="12425381" cy="49471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0496405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4617134" y="149573"/>
            <a:ext cx="7013458" cy="1117345"/>
            <a:chOff x="4539228" y="210532"/>
            <a:chExt cx="6895119" cy="1117345"/>
          </a:xfrm>
        </p:grpSpPr>
        <p:grpSp>
          <p:nvGrpSpPr>
            <p:cNvPr id="15" name="Group 14"/>
            <p:cNvGrpSpPr/>
            <p:nvPr/>
          </p:nvGrpSpPr>
          <p:grpSpPr>
            <a:xfrm>
              <a:off x="4539228" y="210532"/>
              <a:ext cx="6895119" cy="1117345"/>
              <a:chOff x="4539228" y="210532"/>
              <a:chExt cx="6895119" cy="1117345"/>
            </a:xfrm>
          </p:grpSpPr>
          <p:sp>
            <p:nvSpPr>
              <p:cNvPr id="17" name="TextBox 16"/>
              <p:cNvSpPr txBox="1"/>
              <p:nvPr/>
            </p:nvSpPr>
            <p:spPr>
              <a:xfrm>
                <a:off x="4539228" y="210532"/>
                <a:ext cx="6895119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60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</a:p>
            </p:txBody>
          </p:sp>
          <p:sp>
            <p:nvSpPr>
              <p:cNvPr id="18" name="TextBox 17"/>
              <p:cNvSpPr txBox="1"/>
              <p:nvPr/>
            </p:nvSpPr>
            <p:spPr>
              <a:xfrm>
                <a:off x="6651116" y="743102"/>
                <a:ext cx="2564962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b="1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TIẾNG VIỆT</a:t>
                </a:r>
              </a:p>
            </p:txBody>
          </p:sp>
        </p:grpSp>
        <p:cxnSp>
          <p:nvCxnSpPr>
            <p:cNvPr id="16" name="Straight Connector 15"/>
            <p:cNvCxnSpPr/>
            <p:nvPr/>
          </p:nvCxnSpPr>
          <p:spPr>
            <a:xfrm>
              <a:off x="6826235" y="1288554"/>
              <a:ext cx="2194560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9" name="Group 8"/>
          <p:cNvGrpSpPr/>
          <p:nvPr/>
        </p:nvGrpSpPr>
        <p:grpSpPr>
          <a:xfrm>
            <a:off x="1432719" y="2122206"/>
            <a:ext cx="4191000" cy="677108"/>
            <a:chOff x="1508919" y="1888664"/>
            <a:chExt cx="3733800" cy="677108"/>
          </a:xfrm>
        </p:grpSpPr>
        <p:sp>
          <p:nvSpPr>
            <p:cNvPr id="10" name="Rectangle 9"/>
            <p:cNvSpPr/>
            <p:nvPr/>
          </p:nvSpPr>
          <p:spPr>
            <a:xfrm>
              <a:off x="1508919" y="1888664"/>
              <a:ext cx="3733800" cy="67710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3800" b="1" dirty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1. </a:t>
              </a:r>
              <a:r>
                <a:rPr lang="en-US" sz="3800" b="1" dirty="0" err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Luyện</a:t>
              </a:r>
              <a:r>
                <a:rPr lang="en-US" sz="3800" b="1" dirty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tập</a:t>
              </a:r>
              <a:r>
                <a:rPr lang="en-US" sz="3800" b="1" dirty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.</a:t>
              </a:r>
            </a:p>
          </p:txBody>
        </p:sp>
        <p:cxnSp>
          <p:nvCxnSpPr>
            <p:cNvPr id="11" name="Straight Connector 10"/>
            <p:cNvCxnSpPr/>
            <p:nvPr/>
          </p:nvCxnSpPr>
          <p:spPr>
            <a:xfrm>
              <a:off x="1673234" y="2519755"/>
              <a:ext cx="2281012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2" name="Rectangle 11"/>
          <p:cNvSpPr/>
          <p:nvPr/>
        </p:nvSpPr>
        <p:spPr>
          <a:xfrm>
            <a:off x="1617154" y="2966954"/>
            <a:ext cx="11887200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3. </a:t>
            </a:r>
            <a:r>
              <a:rPr lang="nl-NL" sz="3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Dựa vào tranh đặt và trả lời câu hỏi “Bằng gì?”</a:t>
            </a:r>
            <a:endParaRPr lang="en-US" sz="38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6" name="Rectangle 95"/>
          <p:cNvSpPr>
            <a:spLocks noChangeArrowheads="1"/>
          </p:cNvSpPr>
          <p:nvPr/>
        </p:nvSpPr>
        <p:spPr bwMode="auto">
          <a:xfrm>
            <a:off x="4141923" y="1468255"/>
            <a:ext cx="7824964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GB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GB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12: TAY TRÁI VÀ TAY PHẢI (T3)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l="6250" t="51199" r="3750" b="12963"/>
          <a:stretch/>
        </p:blipFill>
        <p:spPr>
          <a:xfrm>
            <a:off x="1857069" y="3810000"/>
            <a:ext cx="12425381" cy="2783062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1857069" y="6858000"/>
            <a:ext cx="11887200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8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Cái khăn được làm bằng gì?</a:t>
            </a:r>
            <a:endParaRPr lang="en-US" sz="3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1857069" y="7772400"/>
            <a:ext cx="11887200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8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Cái khăn được làm bằng sợi len</a:t>
            </a:r>
            <a:endParaRPr lang="en-US" sz="38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39558222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4617134" y="149573"/>
            <a:ext cx="7013458" cy="1117345"/>
            <a:chOff x="4539228" y="210532"/>
            <a:chExt cx="6895119" cy="1117345"/>
          </a:xfrm>
        </p:grpSpPr>
        <p:grpSp>
          <p:nvGrpSpPr>
            <p:cNvPr id="15" name="Group 14"/>
            <p:cNvGrpSpPr/>
            <p:nvPr/>
          </p:nvGrpSpPr>
          <p:grpSpPr>
            <a:xfrm>
              <a:off x="4539228" y="210532"/>
              <a:ext cx="6895119" cy="1117345"/>
              <a:chOff x="4539228" y="210532"/>
              <a:chExt cx="6895119" cy="1117345"/>
            </a:xfrm>
          </p:grpSpPr>
          <p:sp>
            <p:nvSpPr>
              <p:cNvPr id="17" name="TextBox 16"/>
              <p:cNvSpPr txBox="1"/>
              <p:nvPr/>
            </p:nvSpPr>
            <p:spPr>
              <a:xfrm>
                <a:off x="4539228" y="210532"/>
                <a:ext cx="6895119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60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</a:p>
            </p:txBody>
          </p:sp>
          <p:sp>
            <p:nvSpPr>
              <p:cNvPr id="18" name="TextBox 17"/>
              <p:cNvSpPr txBox="1"/>
              <p:nvPr/>
            </p:nvSpPr>
            <p:spPr>
              <a:xfrm>
                <a:off x="6651116" y="743102"/>
                <a:ext cx="2564962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b="1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TIẾNG VIỆT</a:t>
                </a:r>
              </a:p>
            </p:txBody>
          </p:sp>
        </p:grpSp>
        <p:cxnSp>
          <p:nvCxnSpPr>
            <p:cNvPr id="16" name="Straight Connector 15"/>
            <p:cNvCxnSpPr/>
            <p:nvPr/>
          </p:nvCxnSpPr>
          <p:spPr>
            <a:xfrm>
              <a:off x="6826235" y="1288554"/>
              <a:ext cx="2194560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9" name="Group 8"/>
          <p:cNvGrpSpPr/>
          <p:nvPr/>
        </p:nvGrpSpPr>
        <p:grpSpPr>
          <a:xfrm>
            <a:off x="1432719" y="2122206"/>
            <a:ext cx="4191000" cy="677108"/>
            <a:chOff x="1508919" y="1888664"/>
            <a:chExt cx="3733800" cy="677108"/>
          </a:xfrm>
        </p:grpSpPr>
        <p:sp>
          <p:nvSpPr>
            <p:cNvPr id="10" name="Rectangle 9"/>
            <p:cNvSpPr/>
            <p:nvPr/>
          </p:nvSpPr>
          <p:spPr>
            <a:xfrm>
              <a:off x="1508919" y="1888664"/>
              <a:ext cx="3733800" cy="67710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3800" b="1" dirty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1. </a:t>
              </a:r>
              <a:r>
                <a:rPr lang="en-US" sz="3800" b="1" dirty="0" err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Luyện</a:t>
              </a:r>
              <a:r>
                <a:rPr lang="en-US" sz="3800" b="1" dirty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tập</a:t>
              </a:r>
              <a:r>
                <a:rPr lang="en-US" sz="3800" b="1" dirty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.</a:t>
              </a:r>
            </a:p>
          </p:txBody>
        </p:sp>
        <p:cxnSp>
          <p:nvCxnSpPr>
            <p:cNvPr id="11" name="Straight Connector 10"/>
            <p:cNvCxnSpPr/>
            <p:nvPr/>
          </p:nvCxnSpPr>
          <p:spPr>
            <a:xfrm>
              <a:off x="1673234" y="2519755"/>
              <a:ext cx="2281012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2" name="Rectangle 11"/>
          <p:cNvSpPr/>
          <p:nvPr/>
        </p:nvSpPr>
        <p:spPr>
          <a:xfrm>
            <a:off x="3232017" y="2950863"/>
            <a:ext cx="11887200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3. </a:t>
            </a:r>
            <a:r>
              <a:rPr lang="nl-NL" sz="3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Dựa vào tranh đặt và trả lời câu hỏi “Bằng gì?”</a:t>
            </a:r>
            <a:endParaRPr lang="en-US" sz="38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6" name="Rectangle 95"/>
          <p:cNvSpPr>
            <a:spLocks noChangeArrowheads="1"/>
          </p:cNvSpPr>
          <p:nvPr/>
        </p:nvSpPr>
        <p:spPr bwMode="auto">
          <a:xfrm>
            <a:off x="4141923" y="1468255"/>
            <a:ext cx="7824964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GB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GB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12: TAY TRÁI VÀ TAY PHẢI (T3)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7083" t="11481" r="4167" b="24074"/>
          <a:stretch/>
        </p:blipFill>
        <p:spPr>
          <a:xfrm>
            <a:off x="2042319" y="3779520"/>
            <a:ext cx="12603459" cy="51478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9436549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4617134" y="149573"/>
            <a:ext cx="7013458" cy="1117345"/>
            <a:chOff x="4539228" y="210532"/>
            <a:chExt cx="6895119" cy="1117345"/>
          </a:xfrm>
        </p:grpSpPr>
        <p:grpSp>
          <p:nvGrpSpPr>
            <p:cNvPr id="15" name="Group 14"/>
            <p:cNvGrpSpPr/>
            <p:nvPr/>
          </p:nvGrpSpPr>
          <p:grpSpPr>
            <a:xfrm>
              <a:off x="4539228" y="210532"/>
              <a:ext cx="6895119" cy="1117345"/>
              <a:chOff x="4539228" y="210532"/>
              <a:chExt cx="6895119" cy="1117345"/>
            </a:xfrm>
          </p:grpSpPr>
          <p:sp>
            <p:nvSpPr>
              <p:cNvPr id="17" name="TextBox 16"/>
              <p:cNvSpPr txBox="1"/>
              <p:nvPr/>
            </p:nvSpPr>
            <p:spPr>
              <a:xfrm>
                <a:off x="4539228" y="210532"/>
                <a:ext cx="6895119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60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</a:p>
            </p:txBody>
          </p:sp>
          <p:sp>
            <p:nvSpPr>
              <p:cNvPr id="18" name="TextBox 17"/>
              <p:cNvSpPr txBox="1"/>
              <p:nvPr/>
            </p:nvSpPr>
            <p:spPr>
              <a:xfrm>
                <a:off x="6651116" y="743102"/>
                <a:ext cx="2564962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b="1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TIẾNG VIỆT</a:t>
                </a:r>
              </a:p>
            </p:txBody>
          </p:sp>
        </p:grpSp>
        <p:cxnSp>
          <p:nvCxnSpPr>
            <p:cNvPr id="16" name="Straight Connector 15"/>
            <p:cNvCxnSpPr/>
            <p:nvPr/>
          </p:nvCxnSpPr>
          <p:spPr>
            <a:xfrm>
              <a:off x="6826235" y="1288554"/>
              <a:ext cx="2194560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9" name="Group 8"/>
          <p:cNvGrpSpPr/>
          <p:nvPr/>
        </p:nvGrpSpPr>
        <p:grpSpPr>
          <a:xfrm>
            <a:off x="1432719" y="2122206"/>
            <a:ext cx="4191000" cy="677108"/>
            <a:chOff x="1508919" y="1888664"/>
            <a:chExt cx="3733800" cy="677108"/>
          </a:xfrm>
        </p:grpSpPr>
        <p:sp>
          <p:nvSpPr>
            <p:cNvPr id="10" name="Rectangle 9"/>
            <p:cNvSpPr/>
            <p:nvPr/>
          </p:nvSpPr>
          <p:spPr>
            <a:xfrm>
              <a:off x="1508919" y="1888664"/>
              <a:ext cx="3733800" cy="67710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3800" b="1" dirty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1. </a:t>
              </a:r>
              <a:r>
                <a:rPr lang="en-US" sz="3800" b="1" dirty="0" err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Luyện</a:t>
              </a:r>
              <a:r>
                <a:rPr lang="en-US" sz="3800" b="1" dirty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tập</a:t>
              </a:r>
              <a:r>
                <a:rPr lang="en-US" sz="3800" b="1" dirty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.</a:t>
              </a:r>
            </a:p>
          </p:txBody>
        </p:sp>
        <p:cxnSp>
          <p:nvCxnSpPr>
            <p:cNvPr id="11" name="Straight Connector 10"/>
            <p:cNvCxnSpPr/>
            <p:nvPr/>
          </p:nvCxnSpPr>
          <p:spPr>
            <a:xfrm>
              <a:off x="1673234" y="2519755"/>
              <a:ext cx="2281012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2" name="Rectangle 11"/>
          <p:cNvSpPr/>
          <p:nvPr/>
        </p:nvSpPr>
        <p:spPr>
          <a:xfrm>
            <a:off x="1586833" y="2982194"/>
            <a:ext cx="11887200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3. </a:t>
            </a:r>
            <a:r>
              <a:rPr lang="nl-NL" sz="3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Dựa vào tranh đặt và trả lời câu hỏi “Bằng gì?”</a:t>
            </a:r>
            <a:endParaRPr lang="en-US" sz="38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6" name="Rectangle 95"/>
          <p:cNvSpPr>
            <a:spLocks noChangeArrowheads="1"/>
          </p:cNvSpPr>
          <p:nvPr/>
        </p:nvSpPr>
        <p:spPr bwMode="auto">
          <a:xfrm>
            <a:off x="4141923" y="1468255"/>
            <a:ext cx="7824964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GB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GB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12: TAY TRÁI VÀ TAY PHẢI (T3)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7083" t="38573" r="4167" b="24074"/>
          <a:stretch/>
        </p:blipFill>
        <p:spPr>
          <a:xfrm>
            <a:off x="1586833" y="3962400"/>
            <a:ext cx="12603459" cy="2983811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1586833" y="6946211"/>
            <a:ext cx="11887200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8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Bạn nhỏ viết trên bảng bằng gì?</a:t>
            </a:r>
            <a:endParaRPr lang="en-US" sz="3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1571752" y="7857292"/>
            <a:ext cx="11887200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8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Bạn nhỏ viết trên bảng bằng phấn.</a:t>
            </a:r>
            <a:endParaRPr lang="en-US" sz="38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00834809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2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Anh dep 1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93" y="388938"/>
            <a:ext cx="14920252" cy="8755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WordArt 3"/>
          <p:cNvSpPr>
            <a:spLocks noChangeArrowheads="1" noChangeShapeType="1" noTextEdit="1"/>
          </p:cNvSpPr>
          <p:nvPr/>
        </p:nvSpPr>
        <p:spPr bwMode="auto">
          <a:xfrm>
            <a:off x="209917" y="3657600"/>
            <a:ext cx="15617822" cy="15827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5700" kern="1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XIN CHÂN THÀNH CẢM ƠN </a:t>
            </a:r>
          </a:p>
          <a:p>
            <a:pPr algn="ctr"/>
            <a:r>
              <a:rPr lang="vi-VN" sz="5700" kern="1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QUÝ THẦY CÔ GIÁO VÀ CÁC EM</a:t>
            </a:r>
            <a:endParaRPr lang="en-US" sz="5700" kern="10">
              <a:ln w="19050">
                <a:solidFill>
                  <a:srgbClr val="FFFF00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Arial"/>
              <a:cs typeface="Arial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7.0&quot;&gt;&lt;object type=&quot;1&quot; unique_id=&quot;10001&quot;&gt;&lt;object type=&quot;8&quot; unique_id=&quot;10002&quot;&gt;&lt;/object&gt;&lt;object type=&quot;2&quot; unique_id=&quot;10003&quot;&gt;&lt;object type=&quot;3&quot; unique_id=&quot;10005&quot;&gt;&lt;property id=&quot;20148&quot; value=&quot;5&quot;/&gt;&lt;property id=&quot;20300&quot; value=&quot;Slide 2&quot;/&gt;&lt;property id=&quot;20307&quot; value=&quot;293&quot;/&gt;&lt;/object&gt;&lt;object type=&quot;3&quot; unique_id=&quot;10006&quot;&gt;&lt;property id=&quot;20148&quot; value=&quot;5&quot;/&gt;&lt;property id=&quot;20300&quot; value=&quot;Slide 3&quot;/&gt;&lt;property id=&quot;20307&quot; value=&quot;317&quot;/&gt;&lt;/object&gt;&lt;object type=&quot;3&quot; unique_id=&quot;10008&quot;&gt;&lt;property id=&quot;20148&quot; value=&quot;5&quot;/&gt;&lt;property id=&quot;20300&quot; value=&quot;Slide 5&quot;/&gt;&lt;property id=&quot;20307&quot; value=&quot;325&quot;/&gt;&lt;/object&gt;&lt;object type=&quot;3&quot; unique_id=&quot;10009&quot;&gt;&lt;property id=&quot;20148&quot; value=&quot;5&quot;/&gt;&lt;property id=&quot;20300&quot; value=&quot;Slide 6&quot;/&gt;&lt;property id=&quot;20307&quot; value=&quot;298&quot;/&gt;&lt;/object&gt;&lt;object type=&quot;3&quot; unique_id=&quot;10010&quot;&gt;&lt;property id=&quot;20148&quot; value=&quot;5&quot;/&gt;&lt;property id=&quot;20300&quot; value=&quot;Slide 7&quot;/&gt;&lt;property id=&quot;20307&quot; value=&quot;323&quot;/&gt;&lt;/object&gt;&lt;object type=&quot;3&quot; unique_id=&quot;10011&quot;&gt;&lt;property id=&quot;20148&quot; value=&quot;5&quot;/&gt;&lt;property id=&quot;20300&quot; value=&quot;Slide 8&quot;/&gt;&lt;property id=&quot;20307&quot; value=&quot;299&quot;/&gt;&lt;/object&gt;&lt;object type=&quot;3&quot; unique_id=&quot;10012&quot;&gt;&lt;property id=&quot;20148&quot; value=&quot;5&quot;/&gt;&lt;property id=&quot;20300&quot; value=&quot;Slide 9 - &amp;quot;&amp;#x0D;&amp;#x0A;&amp;#x0D;&amp;#x0A; 1/ Phong traøo Ñoâng Du dieãn ra vaøo thôøi gian naøo? Ai laø ngöôøi laõnh ñaïo? Muïc ñích cuûa phong traøo laø &quot;/&gt;&lt;property id=&quot;20307&quot; value=&quot;318&quot;/&gt;&lt;/object&gt;&lt;object type=&quot;3&quot; unique_id=&quot;10013&quot;&gt;&lt;property id=&quot;20148&quot; value=&quot;5&quot;/&gt;&lt;property id=&quot;20300&quot; value=&quot;Slide 10 - &amp;quot;2. Nhaân daân trong nöôùc, ñaëc bieät laø thanh nieân yeâu nöôùc ñaõ höôûng öùng phong traøo Ñoâng Du nhö theá naø&quot;/&gt;&lt;property id=&quot;20307&quot; value=&quot;319&quot;/&gt;&lt;/object&gt;&lt;object type=&quot;3&quot; unique_id=&quot;10014&quot;&gt;&lt;property id=&quot;20148&quot; value=&quot;5&quot;/&gt;&lt;property id=&quot;20300&quot; value=&quot;Slide 11 - &amp;quot;3/ Keát quaû cuûa phong traøo Ñoâng Du vaø yù nghóa cuûa phong traøo laø gì?&amp;quot;&quot;/&gt;&lt;property id=&quot;20307&quot; value=&quot;320&quot;/&gt;&lt;/object&gt;&lt;object type=&quot;3&quot; unique_id=&quot;10015&quot;&gt;&lt;property id=&quot;20148&quot; value=&quot;5&quot;/&gt;&lt;property id=&quot;20300&quot; value=&quot;Slide 12&quot;/&gt;&lt;property id=&quot;20307&quot; value=&quot;300&quot;/&gt;&lt;/object&gt;&lt;object type=&quot;3&quot; unique_id=&quot;10016&quot;&gt;&lt;property id=&quot;20148&quot; value=&quot;5&quot;/&gt;&lt;property id=&quot;20300&quot; value=&quot;Slide 13 - &amp;quot;&amp;amp;#x09;Phan Boäi Chaâu laø nhaø yeâu nöôùc tieâu bieåu cuûa Vieät Nam ôû giai ñoaïn naøo ?&amp;quot;&quot;/&gt;&lt;property id=&quot;20307&quot; value=&quot;263&quot;/&gt;&lt;/object&gt;&lt;object type=&quot;3&quot; unique_id=&quot;10017&quot;&gt;&lt;property id=&quot;20148&quot; value=&quot;5&quot;/&gt;&lt;property id=&quot;20300&quot; value=&quot;Slide 14 - &amp;quot;&amp;#x0D;&amp;#x0A;BAØI HOÏC&amp;#x0D;&amp;#x0A;&amp;quot;&quot;/&gt;&lt;property id=&quot;20307&quot; value=&quot;271&quot;/&gt;&lt;/object&gt;&lt;object type=&quot;3&quot; unique_id=&quot;10050&quot;&gt;&lt;property id=&quot;20148&quot; value=&quot;5&quot;/&gt;&lt;property id=&quot;20300&quot; value=&quot;Slide 1&quot;/&gt;&lt;property id=&quot;20307&quot; value=&quot;327&quot;/&gt;&lt;/object&gt;&lt;object type=&quot;3&quot; unique_id=&quot;10149&quot;&gt;&lt;property id=&quot;20148&quot; value=&quot;5&quot;/&gt;&lt;property id=&quot;20300&quot; value=&quot;Slide 4&quot;/&gt;&lt;property id=&quot;20307&quot; value=&quot;328&quot;/&gt;&lt;/object&gt;&lt;/object&gt;&lt;/object&gt;&lt;/database&gt;"/>
  <p:tag name="SECTOMILLISECCONVERTED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23,1047787239,C:\Users\Tailieu\Documents\Bai giang duong truong son_pptx\Media.ppcx"/>
</p:tagLst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Cascade</Template>
  <TotalTime>9571</TotalTime>
  <Words>317</Words>
  <Application>Microsoft Office PowerPoint</Application>
  <PresentationFormat>Custom</PresentationFormat>
  <Paragraphs>39</Paragraphs>
  <Slides>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1" baseType="lpstr">
      <vt:lpstr>Arial</vt:lpstr>
      <vt:lpstr>Times New Roman</vt:lpstr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Le Hong Minh</dc:creator>
  <cp:lastModifiedBy>Administrator</cp:lastModifiedBy>
  <cp:revision>1035</cp:revision>
  <dcterms:created xsi:type="dcterms:W3CDTF">2008-09-09T22:52:10Z</dcterms:created>
  <dcterms:modified xsi:type="dcterms:W3CDTF">2025-03-06T01:50:09Z</dcterms:modified>
</cp:coreProperties>
</file>