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0"/>
  </p:notesMasterIdLst>
  <p:sldIdLst>
    <p:sldId id="258" r:id="rId2"/>
    <p:sldId id="259" r:id="rId3"/>
    <p:sldId id="260" r:id="rId4"/>
    <p:sldId id="264" r:id="rId5"/>
    <p:sldId id="262" r:id="rId6"/>
    <p:sldId id="263" r:id="rId7"/>
    <p:sldId id="266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47716-18BE-4E87-A47B-07C79007981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54E99-E1E8-4898-89CA-10D72B653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814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489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020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366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D4439D5-5DA1-47CB-9062-851D8B402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93DE931-7C35-40C3-8F8B-F4167D2882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1"/>
            <a:ext cx="10698480" cy="2754344"/>
          </a:xfrm>
          <a:prstGeom prst="rect">
            <a:avLst/>
          </a:prstGeom>
        </p:spPr>
      </p:pic>
      <p:pic>
        <p:nvPicPr>
          <p:cNvPr id="27" name="图片 26" descr="图片包含 鲜花, 植物&#10;&#10;描述已自动生成">
            <a:extLst>
              <a:ext uri="{FF2B5EF4-FFF2-40B4-BE49-F238E27FC236}">
                <a16:creationId xmlns:a16="http://schemas.microsoft.com/office/drawing/2014/main" id="{D65CE2B7-698B-4304-8C86-72857F2B74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9"/>
          <a:stretch/>
        </p:blipFill>
        <p:spPr>
          <a:xfrm>
            <a:off x="8013470" y="-323"/>
            <a:ext cx="4178530" cy="5866626"/>
          </a:xfrm>
          <a:prstGeom prst="rect">
            <a:avLst/>
          </a:prstGeom>
        </p:spPr>
      </p:pic>
      <p:pic>
        <p:nvPicPr>
          <p:cNvPr id="10" name="图片 9" descr="图片包含 鲜花, 植物&#10;&#10;描述已自动生成">
            <a:extLst>
              <a:ext uri="{FF2B5EF4-FFF2-40B4-BE49-F238E27FC236}">
                <a16:creationId xmlns:a16="http://schemas.microsoft.com/office/drawing/2014/main" id="{48F15909-1423-4FD3-8A49-6779516D36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2" r="65729"/>
          <a:stretch/>
        </p:blipFill>
        <p:spPr>
          <a:xfrm>
            <a:off x="0" y="1714500"/>
            <a:ext cx="3441412" cy="41518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326E043-F673-4D04-93D1-EA0ECDD712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8"/>
          <a:stretch/>
        </p:blipFill>
        <p:spPr>
          <a:xfrm flipH="1">
            <a:off x="314325" y="5047497"/>
            <a:ext cx="3981450" cy="18101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C7237EE-78D7-4395-9BD5-71A1BD392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7"/>
          <a:stretch/>
        </p:blipFill>
        <p:spPr>
          <a:xfrm>
            <a:off x="0" y="4057763"/>
            <a:ext cx="12192000" cy="280023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BCE0BF1-DF65-4C99-B71B-98D8CEE39A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624"/>
            <a:ext cx="12192000" cy="17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6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10EB42-F507-4A89-B9F2-57ED34E652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4" name="图片 13" descr="图片包含 鲜花, 植物&#10;&#10;描述已自动生成">
            <a:extLst>
              <a:ext uri="{FF2B5EF4-FFF2-40B4-BE49-F238E27FC236}">
                <a16:creationId xmlns:a16="http://schemas.microsoft.com/office/drawing/2014/main" id="{F1BD4161-0E58-4E74-A5F6-5EFCB3FC9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38"/>
          <a:stretch/>
        </p:blipFill>
        <p:spPr>
          <a:xfrm>
            <a:off x="0" y="1024031"/>
            <a:ext cx="4238171" cy="58663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3BDABA5-810C-473C-A62A-9C947C79D1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0" y="5345396"/>
            <a:ext cx="12192000" cy="151260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BCBFDE-7936-476D-A173-6327CF8AD7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BB24D24-855E-49E7-B218-2A57BD3825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4285" y="0"/>
            <a:ext cx="10377715" cy="267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4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4" name="图片 3" descr="图片包含 鲜花, 植物&#10;&#10;描述已自动生成">
            <a:extLst>
              <a:ext uri="{FF2B5EF4-FFF2-40B4-BE49-F238E27FC236}">
                <a16:creationId xmlns:a16="http://schemas.microsoft.com/office/drawing/2014/main" id="{93CFFB15-CCCB-441C-BEC8-A60EC3886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71"/>
          <a:stretch/>
        </p:blipFill>
        <p:spPr>
          <a:xfrm>
            <a:off x="7213599" y="0"/>
            <a:ext cx="4978399" cy="6858000"/>
          </a:xfrm>
          <a:prstGeom prst="rect">
            <a:avLst/>
          </a:prstGeom>
        </p:spPr>
      </p:pic>
      <p:pic>
        <p:nvPicPr>
          <p:cNvPr id="15" name="图片 14" descr="图片包含 鲜花, 植物&#10;&#10;描述已自动生成">
            <a:extLst>
              <a:ext uri="{FF2B5EF4-FFF2-40B4-BE49-F238E27FC236}">
                <a16:creationId xmlns:a16="http://schemas.microsoft.com/office/drawing/2014/main" id="{6B80A9AA-61DE-4AD8-B000-AEFAC2CCA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07" b="12132"/>
          <a:stretch/>
        </p:blipFill>
        <p:spPr>
          <a:xfrm>
            <a:off x="-1" y="831695"/>
            <a:ext cx="5001771" cy="60259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0493D7C-2215-45AB-ADE5-26E04C97B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0" y="5345396"/>
            <a:ext cx="12192000" cy="151260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1429" cy="2335457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09973" y="1531470"/>
            <a:ext cx="1107996" cy="4122924"/>
          </a:xfrm>
          <a:noFill/>
        </p:spPr>
        <p:txBody>
          <a:bodyPr vert="eaVert" wrap="none" lIns="0" tIns="0" rIns="0" bIns="0" rtlCol="0">
            <a:spAutoFit/>
          </a:bodyPr>
          <a:lstStyle>
            <a:lvl1pPr algn="ctr">
              <a:lnSpc>
                <a:spcPct val="100000"/>
              </a:lnSpc>
              <a:defRPr lang="zh-CN" altLang="en-US" sz="7200" b="1" spc="300">
                <a:solidFill>
                  <a:srgbClr val="FFAF2E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26709" y="831371"/>
            <a:ext cx="683264" cy="2571217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 algn="ctr">
              <a:buNone/>
              <a:defRPr lang="zh-CN" altLang="en-US" sz="4800" b="1" spc="-150" dirty="0" smtClean="0">
                <a:solidFill>
                  <a:srgbClr val="FFAF2E"/>
                </a:solid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10702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73197ED-B747-4AF3-9FCB-5B76E8D61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8CC7BC4-BC4B-4FE0-9CB3-F22EEAF65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/>
          <a:stretch/>
        </p:blipFill>
        <p:spPr>
          <a:xfrm>
            <a:off x="0" y="-1"/>
            <a:ext cx="10979586" cy="3023599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4ED128A3-7A04-42B2-8133-AF3DB3919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949" y="151711"/>
            <a:ext cx="1819729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rgbClr val="A4CEFA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185738" y="721446"/>
            <a:ext cx="11820525" cy="6136231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F57B161-98B6-4050-AC7A-0997C7646E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2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C9CF662-C14F-4404-B6E2-A8A3EBE20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41CC0C-B2F8-4EFE-AE08-55A518F778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/>
          <a:stretch/>
        </p:blipFill>
        <p:spPr>
          <a:xfrm>
            <a:off x="0" y="-1"/>
            <a:ext cx="10979586" cy="3023599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9B4D5D16-A08F-417A-BB8B-ECADE31C4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949" y="151711"/>
            <a:ext cx="1819729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rgbClr val="A4CEFA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98A77A0-F626-451A-810D-3789EAB40C5C}"/>
              </a:ext>
            </a:extLst>
          </p:cNvPr>
          <p:cNvSpPr/>
          <p:nvPr userDrawn="1"/>
        </p:nvSpPr>
        <p:spPr>
          <a:xfrm>
            <a:off x="185738" y="721446"/>
            <a:ext cx="11820525" cy="6136231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2D5B29C-2ADC-4CAB-A4D3-BFD0F6000E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sp>
        <p:nvSpPr>
          <p:cNvPr id="6" name="文本占位符 5">
            <a:extLst>
              <a:ext uri="{FF2B5EF4-FFF2-40B4-BE49-F238E27FC236}">
                <a16:creationId xmlns:a16="http://schemas.microsoft.com/office/drawing/2014/main" id="{EA65532B-693B-45BC-8173-103C0BFF89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26449" y="1158667"/>
            <a:ext cx="2339102" cy="480131"/>
          </a:xfrm>
        </p:spPr>
        <p:txBody>
          <a:bodyPr wrap="none" anchor="ctr" anchorCtr="0">
            <a:sp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编辑文本样式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07E9C7-BBED-4103-B6EA-A98C0DBB20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41" y="1143160"/>
            <a:ext cx="2624519" cy="5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2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F7F7F">
                    <a:tint val="75000"/>
                  </a:srgbClr>
                </a:solidFill>
                <a:effectLst/>
                <a:uLnTx/>
                <a:uFillTx/>
                <a:latin typeface="杨任东竹石体-Semibold"/>
                <a:ea typeface="杨任东竹石体-Semi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tint val="75000"/>
                </a:srgbClr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tint val="75000"/>
                </a:srgbClr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F7F7F">
                    <a:tint val="75000"/>
                  </a:srgbClr>
                </a:solidFill>
                <a:effectLst/>
                <a:uLnTx/>
                <a:uFillTx/>
                <a:latin typeface="杨任东竹石体-Semibold"/>
                <a:ea typeface="杨任东竹石体-Semibol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tint val="75000"/>
                </a:srgbClr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20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446690" y="958367"/>
            <a:ext cx="27478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Tiếng</a:t>
            </a:r>
            <a:r>
              <a:rPr kumimoji="0" lang="en-US" sz="4800" b="1" i="0" u="none" strike="noStrike" kern="0" cap="none" spc="0" normalizeH="0" baseline="0" noProof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Việt</a:t>
            </a:r>
            <a:endParaRPr kumimoji="0" lang="en-US" sz="4800" b="1" i="0" u="none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14377" y="1890152"/>
            <a:ext cx="607410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Nói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nghe</a:t>
            </a:r>
            <a:endParaRPr kumimoji="0" lang="en-US" sz="6000" b="1" i="0" u="none" strike="noStrike" kern="0" cap="none" spc="0" normalizeH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00B05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kern="0" baseline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Một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thú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vị</a:t>
            </a:r>
            <a:endParaRPr kumimoji="0" lang="en-US" sz="60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图片 38">
            <a:extLst>
              <a:ext uri="{FF2B5EF4-FFF2-40B4-BE49-F238E27FC236}">
                <a16:creationId xmlns:a16="http://schemas.microsoft.com/office/drawing/2014/main" id="{A34C5731-470E-4A50-B061-05912F0AF4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539" y="4517631"/>
            <a:ext cx="4331461" cy="24201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2DD66E-9D41-43D5-BC46-220543015D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2" y="3859929"/>
            <a:ext cx="2928788" cy="29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6 L 2.70833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3CE17B-0F12-4F87-826A-49E016601F5D}"/>
              </a:ext>
            </a:extLst>
          </p:cNvPr>
          <p:cNvSpPr/>
          <p:nvPr/>
        </p:nvSpPr>
        <p:spPr>
          <a:xfrm>
            <a:off x="1110065" y="1490008"/>
            <a:ext cx="88340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1. </a:t>
            </a: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Kể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thấy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thú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vị</a:t>
            </a:r>
            <a:endParaRPr kumimoji="0" lang="en-US" sz="60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54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6 L 2.70833E-6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25897" y="-52047"/>
            <a:ext cx="12213122" cy="120032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Suy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nghĩ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chọn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ra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cảm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thấy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thú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chia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sẻ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bạn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18,818 BEST Kids Talking Cartoon IMAGES, STOCK PHOTOS &amp;amp; VECTORS | Adobe 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00" r="98204">
                        <a14:foregroundMark x1="6387" y1="24444" x2="36926" y2="83611"/>
                        <a14:foregroundMark x1="33533" y1="21111" x2="17964" y2="36389"/>
                        <a14:foregroundMark x1="18762" y1="78056" x2="32735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189" y="3657143"/>
            <a:ext cx="4454525" cy="32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1">
            <a:extLst>
              <a:ext uri="{FF2B5EF4-FFF2-40B4-BE49-F238E27FC236}">
                <a16:creationId xmlns:a16="http://schemas.microsoft.com/office/drawing/2014/main" id="{309CFA86-DB66-4BE4-8318-0EC24E24BDE3}"/>
              </a:ext>
            </a:extLst>
          </p:cNvPr>
          <p:cNvSpPr/>
          <p:nvPr/>
        </p:nvSpPr>
        <p:spPr>
          <a:xfrm>
            <a:off x="8739673" y="2495550"/>
            <a:ext cx="3347552" cy="2480251"/>
          </a:xfrm>
          <a:prstGeom prst="wedgeEllipseCallout">
            <a:avLst>
              <a:gd name="adj1" fmla="val -61763"/>
              <a:gd name="adj2" fmla="val 31462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hoạt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động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nào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giờ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844AABFE-B918-45EC-B4C1-15BA9A8AA148}"/>
              </a:ext>
            </a:extLst>
          </p:cNvPr>
          <p:cNvSpPr/>
          <p:nvPr/>
        </p:nvSpPr>
        <p:spPr>
          <a:xfrm>
            <a:off x="4600575" y="1291771"/>
            <a:ext cx="4343401" cy="2137229"/>
          </a:xfrm>
          <a:prstGeom prst="wedgeEllipseCallout">
            <a:avLst>
              <a:gd name="adj1" fmla="val -5929"/>
              <a:gd name="adj2" fmla="val 91644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giờ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hoạt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8FF04699-4648-4E91-8123-74C5D2120139}"/>
              </a:ext>
            </a:extLst>
          </p:cNvPr>
          <p:cNvSpPr/>
          <p:nvPr/>
        </p:nvSpPr>
        <p:spPr>
          <a:xfrm>
            <a:off x="878113" y="3498067"/>
            <a:ext cx="3189062" cy="1872343"/>
          </a:xfrm>
          <a:prstGeom prst="wedgeEllipseCallout">
            <a:avLst>
              <a:gd name="adj1" fmla="val 69459"/>
              <a:gd name="adj2" fmla="val 53423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giờ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môn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20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ABEB3B-273F-4988-8EB3-34FBCA4D2A48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1" name="!!2">
              <a:extLst>
                <a:ext uri="{FF2B5EF4-FFF2-40B4-BE49-F238E27FC236}">
                  <a16:creationId xmlns:a16="http://schemas.microsoft.com/office/drawing/2014/main" id="{8E55EB71-A097-48D4-928B-896990A35126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2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0EF88A55-EED4-47C8-8865-2C5EC45DC2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8A369CA8-842D-45C3-88CC-C0FDB9A69D2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B5BE1C-61A4-4C19-A439-6463038F3A4F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id="{3D311650-F281-4FFD-9FF8-7E302A5AE947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C16BA82E-2D1F-498F-9F83-5B9881CF8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AEB05383-82D9-4375-9E46-F4FE05CD2CCD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9" name="Picture 18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3A7E3F76-5D21-42F0-9EEC-09D0294BD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20" y="4245326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4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C9144B-730C-4C84-99FB-E2AEE45D7B03}"/>
              </a:ext>
            </a:extLst>
          </p:cNvPr>
          <p:cNvSpPr/>
          <p:nvPr/>
        </p:nvSpPr>
        <p:spPr>
          <a:xfrm>
            <a:off x="1110065" y="1490008"/>
            <a:ext cx="88340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Em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cảm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nhận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thế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nào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về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đó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  <a:endParaRPr kumimoji="0" lang="en-US" sz="60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FF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089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6 L 2.70833E-6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C020411-2AE3-4198-A563-D2BD02360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34" y="1593234"/>
            <a:ext cx="6539995" cy="37490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7AA45D-6B59-4DE2-85A5-5762D4FF459D}"/>
              </a:ext>
            </a:extLst>
          </p:cNvPr>
          <p:cNvSpPr txBox="1"/>
          <p:nvPr/>
        </p:nvSpPr>
        <p:spPr>
          <a:xfrm>
            <a:off x="613280" y="1912075"/>
            <a:ext cx="6539995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xúc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EC8266-5802-4572-A2BD-41FEF0685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822" y="615438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1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66A03F6-DD46-4648-ABC2-3EE92BE30B9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8" name="组合 30">
              <a:extLst>
                <a:ext uri="{FF2B5EF4-FFF2-40B4-BE49-F238E27FC236}">
                  <a16:creationId xmlns:a16="http://schemas.microsoft.com/office/drawing/2014/main" id="{6F8B99B0-A653-4FAB-96C5-3554E9EEA803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10" name="组合 26">
                <a:extLst>
                  <a:ext uri="{FF2B5EF4-FFF2-40B4-BE49-F238E27FC236}">
                    <a16:creationId xmlns:a16="http://schemas.microsoft.com/office/drawing/2014/main" id="{C741FA7F-7B5F-448A-9868-49B84F16D542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12" name="图片 5">
                  <a:extLst>
                    <a:ext uri="{FF2B5EF4-FFF2-40B4-BE49-F238E27FC236}">
                      <a16:creationId xmlns:a16="http://schemas.microsoft.com/office/drawing/2014/main" id="{5BB6B223-AC96-4736-B1F9-595D1E4540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16" name="图片 25">
                  <a:extLst>
                    <a:ext uri="{FF2B5EF4-FFF2-40B4-BE49-F238E27FC236}">
                      <a16:creationId xmlns:a16="http://schemas.microsoft.com/office/drawing/2014/main" id="{B2982B7E-FA11-4BE7-96A4-7FB0B103F8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11" name="图片 28">
                <a:extLst>
                  <a:ext uri="{FF2B5EF4-FFF2-40B4-BE49-F238E27FC236}">
                    <a16:creationId xmlns:a16="http://schemas.microsoft.com/office/drawing/2014/main" id="{3AD8561A-8511-49FF-A94B-3CB0736181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id="{EEFC0B43-A1AC-4C62-B8C8-B487D85BE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21" name="Picture 20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05BC81AF-A02B-43C1-A7C6-01EB0F6F6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F14880FA-6FD0-4AED-B439-4E63639A3B5C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CEB639B1-688C-47C6-8DAE-E13BC57C250F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6EC94C-DC15-4BEA-B28F-2C8C6FD24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2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448" y="1183341"/>
            <a:ext cx="12296468" cy="330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18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62">
      <a:dk1>
        <a:srgbClr val="7F7F7F"/>
      </a:dk1>
      <a:lt1>
        <a:sysClr val="window" lastClr="FFFFFF"/>
      </a:lt1>
      <a:dk2>
        <a:srgbClr val="44546A"/>
      </a:dk2>
      <a:lt2>
        <a:srgbClr val="E7E6E6"/>
      </a:lt2>
      <a:accent1>
        <a:srgbClr val="A5CFFB"/>
      </a:accent1>
      <a:accent2>
        <a:srgbClr val="5B9BD5"/>
      </a:accent2>
      <a:accent3>
        <a:srgbClr val="5B9BD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杨任东竹石体-Semibold">
      <a:majorFont>
        <a:latin typeface="杨任东竹石体-Semibold"/>
        <a:ea typeface="杨任东竹石体-Semibold"/>
        <a:cs typeface=""/>
      </a:majorFont>
      <a:minorFont>
        <a:latin typeface="杨任东竹石体-Semibold"/>
        <a:ea typeface="杨任东竹石体-Semi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A3AF">
            <a:alpha val="59000"/>
          </a:srgb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99</Words>
  <Application>Microsoft Office PowerPoint</Application>
  <PresentationFormat>Widescreen</PresentationFormat>
  <Paragraphs>18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等线</vt:lpstr>
      <vt:lpstr>Arial</vt:lpstr>
      <vt:lpstr>Calibri</vt:lpstr>
      <vt:lpstr>UVN Gia Dinh</vt:lpstr>
      <vt:lpstr>杨任东竹石体-Semibold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9</cp:revision>
  <dcterms:created xsi:type="dcterms:W3CDTF">2022-06-25T11:47:47Z</dcterms:created>
  <dcterms:modified xsi:type="dcterms:W3CDTF">2024-10-21T08:20:18Z</dcterms:modified>
</cp:coreProperties>
</file>