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6" r:id="rId2"/>
    <p:sldId id="297" r:id="rId3"/>
    <p:sldId id="259" r:id="rId4"/>
    <p:sldId id="263" r:id="rId5"/>
    <p:sldId id="257" r:id="rId6"/>
    <p:sldId id="264" r:id="rId7"/>
    <p:sldId id="299" r:id="rId8"/>
    <p:sldId id="301" r:id="rId9"/>
    <p:sldId id="300" r:id="rId10"/>
    <p:sldId id="266" r:id="rId11"/>
    <p:sldId id="260" r:id="rId12"/>
    <p:sldId id="261" r:id="rId13"/>
    <p:sldId id="262" r:id="rId14"/>
    <p:sldId id="298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0D792"/>
    <a:srgbClr val="FFD05A"/>
    <a:srgbClr val="E8E6EB"/>
    <a:srgbClr val="DEDEEA"/>
    <a:srgbClr val="008E40"/>
    <a:srgbClr val="ECF6E1"/>
    <a:srgbClr val="C0C73D"/>
    <a:srgbClr val="6F8F2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3849" autoAdjust="0"/>
  </p:normalViewPr>
  <p:slideViewPr>
    <p:cSldViewPr showGuides="1">
      <p:cViewPr varScale="1">
        <p:scale>
          <a:sx n="89" d="100"/>
          <a:sy n="89" d="100"/>
        </p:scale>
        <p:origin x="-61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28BEA-414C-4B26-8969-E8006F26907F}" type="datetimeFigureOut">
              <a:rPr lang="en-US" smtClean="0"/>
              <a:pPr/>
              <a:t>2023-10-18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1B186-A793-469D-8DD8-4C6EB1114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7337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444D6-76AF-40A4-BD5B-E86E2E02E79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736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2023-10-18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496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2023-10-18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328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2023-10-18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740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2023-10-18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403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2023-10-18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513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5692078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85026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xmlns="" id="{95BF4D81-799D-4AA2-91A2-AD3F1E52BA88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pPr/>
              <a:t>2023-10-18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8" r:id="rId6"/>
    <p:sldLayoutId id="2147483659" r:id="rId7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1925"/>
            <a:ext cx="12192000" cy="7019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5068139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AD9D16-B07A-475F-9F5F-F956ADD65A50}"/>
              </a:ext>
            </a:extLst>
          </p:cNvPr>
          <p:cNvSpPr txBox="1"/>
          <p:nvPr/>
        </p:nvSpPr>
        <p:spPr>
          <a:xfrm>
            <a:off x="5334000" y="1886073"/>
            <a:ext cx="1600200" cy="23660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ysClr val="windowText" lastClr="000000"/>
                </a:solidFill>
              </a:rPr>
              <a:t>Giới thiệu bản thân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CD882AF-FB6B-42B0-A20F-35A2D8C147E6}"/>
              </a:ext>
            </a:extLst>
          </p:cNvPr>
          <p:cNvGrpSpPr/>
          <p:nvPr/>
        </p:nvGrpSpPr>
        <p:grpSpPr>
          <a:xfrm>
            <a:off x="249258" y="536763"/>
            <a:ext cx="3979055" cy="5283295"/>
            <a:chOff x="7478890" y="990600"/>
            <a:chExt cx="4572000" cy="52832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8CFC533-A37B-48EC-901E-EF26C856E28C}"/>
                </a:ext>
              </a:extLst>
            </p:cNvPr>
            <p:cNvSpPr txBox="1"/>
            <p:nvPr/>
          </p:nvSpPr>
          <p:spPr>
            <a:xfrm>
              <a:off x="7478890" y="990600"/>
              <a:ext cx="4572000" cy="51077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000"/>
                <a:t>Họ và tên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37C60F7-E0AE-4B24-8C31-701B594F3EF9}"/>
                </a:ext>
              </a:extLst>
            </p:cNvPr>
            <p:cNvSpPr txBox="1"/>
            <p:nvPr/>
          </p:nvSpPr>
          <p:spPr>
            <a:xfrm>
              <a:off x="7478890" y="2162905"/>
              <a:ext cx="4572000" cy="51077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000"/>
                <a:t>Ngày tháng năm sinh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8D6E59C-CE5D-4A0B-8144-AF45016CB0A8}"/>
                </a:ext>
              </a:extLst>
            </p:cNvPr>
            <p:cNvSpPr txBox="1"/>
            <p:nvPr/>
          </p:nvSpPr>
          <p:spPr>
            <a:xfrm>
              <a:off x="7478890" y="3353845"/>
              <a:ext cx="4572000" cy="510778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000"/>
                <a:t>Tuổi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0434FFF-4042-4043-9E9E-F3F8BFAD42CA}"/>
                </a:ext>
              </a:extLst>
            </p:cNvPr>
            <p:cNvSpPr txBox="1"/>
            <p:nvPr/>
          </p:nvSpPr>
          <p:spPr>
            <a:xfrm>
              <a:off x="7478890" y="4548249"/>
              <a:ext cx="4572000" cy="51077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000"/>
                <a:t>Gia đình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7151583-0113-4865-AA17-AF347DA5AE3F}"/>
                </a:ext>
              </a:extLst>
            </p:cNvPr>
            <p:cNvSpPr txBox="1"/>
            <p:nvPr/>
          </p:nvSpPr>
          <p:spPr>
            <a:xfrm>
              <a:off x="7478890" y="5610000"/>
              <a:ext cx="4572000" cy="51077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000"/>
                <a:t>Lớp học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D08681F-C000-4953-B9C2-F7D1E90A5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10306" y="1105255"/>
              <a:ext cx="1143000" cy="1143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549A833E-1B09-4217-A796-8384B985D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39407" y="4064842"/>
              <a:ext cx="1192198" cy="11921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22657B0-9596-4C3E-8C8F-AABB0BDF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89701" y="2882261"/>
              <a:ext cx="1186748" cy="11867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38E3B1FA-3D9C-477D-AD79-57A8973D1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3083" y="5409781"/>
              <a:ext cx="864114" cy="86411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3DC51B4-9D79-4AE9-B5C7-567D0613E66C}"/>
              </a:ext>
            </a:extLst>
          </p:cNvPr>
          <p:cNvGrpSpPr/>
          <p:nvPr/>
        </p:nvGrpSpPr>
        <p:grpSpPr>
          <a:xfrm>
            <a:off x="7842460" y="208918"/>
            <a:ext cx="4035100" cy="5892957"/>
            <a:chOff x="225289" y="503986"/>
            <a:chExt cx="4602909" cy="58929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7B3AE22-2F3D-43D0-B7D8-6D32AC3F718B}"/>
                </a:ext>
              </a:extLst>
            </p:cNvPr>
            <p:cNvSpPr txBox="1"/>
            <p:nvPr/>
          </p:nvSpPr>
          <p:spPr>
            <a:xfrm>
              <a:off x="238694" y="1074645"/>
              <a:ext cx="4572000" cy="5107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000"/>
                <a:t>Hình dáng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DDFD9A9-F5D0-4CDB-B309-54062F9F5C80}"/>
                </a:ext>
              </a:extLst>
            </p:cNvPr>
            <p:cNvSpPr txBox="1"/>
            <p:nvPr/>
          </p:nvSpPr>
          <p:spPr>
            <a:xfrm>
              <a:off x="238694" y="2396787"/>
              <a:ext cx="4572000" cy="51077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000"/>
                <a:t>Tính cách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D24E7BA-6231-4EE4-A1B0-E25553946120}"/>
                </a:ext>
              </a:extLst>
            </p:cNvPr>
            <p:cNvSpPr txBox="1"/>
            <p:nvPr/>
          </p:nvSpPr>
          <p:spPr>
            <a:xfrm>
              <a:off x="225289" y="3770684"/>
              <a:ext cx="4572000" cy="5107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000"/>
                <a:t>Sở thích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FC103C4-A609-4331-924D-681A8A6E1572}"/>
                </a:ext>
              </a:extLst>
            </p:cNvPr>
            <p:cNvSpPr txBox="1"/>
            <p:nvPr/>
          </p:nvSpPr>
          <p:spPr>
            <a:xfrm>
              <a:off x="228600" y="5154392"/>
              <a:ext cx="4572000" cy="51077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000"/>
                <a:t>Ước mơ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CB16C049-EF3E-41DD-A85F-D831F70B9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27111" y="952855"/>
              <a:ext cx="1295400" cy="1295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BC2A4E37-70C6-4498-B579-18D8792F1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80398" y="503986"/>
              <a:ext cx="1447800" cy="1447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7D2CBADC-E599-479A-B9D6-AB69E9FFA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08925" y="2961534"/>
              <a:ext cx="1295400" cy="1295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6A8C1890-748A-4EFE-9A68-CD24D9E6B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57669" y="4933396"/>
              <a:ext cx="1463547" cy="146354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64ABAF50-5357-47BF-886A-E87994EE1633}"/>
              </a:ext>
            </a:extLst>
          </p:cNvPr>
          <p:cNvGrpSpPr/>
          <p:nvPr/>
        </p:nvGrpSpPr>
        <p:grpSpPr>
          <a:xfrm>
            <a:off x="4228313" y="868352"/>
            <a:ext cx="1105687" cy="4619400"/>
            <a:chOff x="4228313" y="1264469"/>
            <a:chExt cx="1105687" cy="461940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73403408-11A7-4970-8436-21E29CD6C9CE}"/>
                </a:ext>
              </a:extLst>
            </p:cNvPr>
            <p:cNvCxnSpPr>
              <a:cxnSpLocks/>
              <a:stCxn id="3" idx="1"/>
              <a:endCxn id="4" idx="3"/>
            </p:cNvCxnSpPr>
            <p:nvPr/>
          </p:nvCxnSpPr>
          <p:spPr>
            <a:xfrm flipH="1" flipV="1">
              <a:off x="4228313" y="1264469"/>
              <a:ext cx="1105687" cy="227692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DAD34EE3-C832-4BBB-994F-8AB591D511C7}"/>
                </a:ext>
              </a:extLst>
            </p:cNvPr>
            <p:cNvCxnSpPr>
              <a:cxnSpLocks/>
              <a:stCxn id="3" idx="1"/>
              <a:endCxn id="5" idx="3"/>
            </p:cNvCxnSpPr>
            <p:nvPr/>
          </p:nvCxnSpPr>
          <p:spPr>
            <a:xfrm flipH="1" flipV="1">
              <a:off x="4228313" y="2436774"/>
              <a:ext cx="1105687" cy="110462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67037BA1-CC7E-4416-8AF3-EC3509093B72}"/>
                </a:ext>
              </a:extLst>
            </p:cNvPr>
            <p:cNvCxnSpPr>
              <a:cxnSpLocks/>
              <a:stCxn id="3" idx="1"/>
              <a:endCxn id="6" idx="3"/>
            </p:cNvCxnSpPr>
            <p:nvPr/>
          </p:nvCxnSpPr>
          <p:spPr>
            <a:xfrm flipH="1">
              <a:off x="4228313" y="3541395"/>
              <a:ext cx="1105687" cy="8631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456C7617-64EC-4F44-9C5E-9312398410A2}"/>
                </a:ext>
              </a:extLst>
            </p:cNvPr>
            <p:cNvCxnSpPr>
              <a:cxnSpLocks/>
              <a:stCxn id="3" idx="1"/>
              <a:endCxn id="7" idx="3"/>
            </p:cNvCxnSpPr>
            <p:nvPr/>
          </p:nvCxnSpPr>
          <p:spPr>
            <a:xfrm flipH="1">
              <a:off x="4228313" y="3541395"/>
              <a:ext cx="1105687" cy="128072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F2136E1C-A751-4B0E-80F7-CC445F9EC4DD}"/>
                </a:ext>
              </a:extLst>
            </p:cNvPr>
            <p:cNvCxnSpPr>
              <a:cxnSpLocks/>
              <a:stCxn id="3" idx="1"/>
              <a:endCxn id="8" idx="3"/>
            </p:cNvCxnSpPr>
            <p:nvPr/>
          </p:nvCxnSpPr>
          <p:spPr>
            <a:xfrm flipH="1">
              <a:off x="4228313" y="3541395"/>
              <a:ext cx="1105687" cy="234247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8C5B919-EE0F-409D-8CE6-8E44AB13127F}"/>
              </a:ext>
            </a:extLst>
          </p:cNvPr>
          <p:cNvGrpSpPr/>
          <p:nvPr/>
        </p:nvGrpSpPr>
        <p:grpSpPr>
          <a:xfrm>
            <a:off x="6934200" y="1111166"/>
            <a:ext cx="920011" cy="4079747"/>
            <a:chOff x="6934200" y="1507283"/>
            <a:chExt cx="920011" cy="4079747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4E5DE2F9-BB60-4B72-912B-2EA67AC9B0A6}"/>
                </a:ext>
              </a:extLst>
            </p:cNvPr>
            <p:cNvCxnSpPr>
              <a:cxnSpLocks/>
              <a:stCxn id="3" idx="3"/>
              <a:endCxn id="10" idx="1"/>
            </p:cNvCxnSpPr>
            <p:nvPr/>
          </p:nvCxnSpPr>
          <p:spPr>
            <a:xfrm flipV="1">
              <a:off x="6934200" y="1507283"/>
              <a:ext cx="920011" cy="203411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35CAC3A8-6664-4BF7-99E8-FB60448E6F04}"/>
                </a:ext>
              </a:extLst>
            </p:cNvPr>
            <p:cNvCxnSpPr>
              <a:cxnSpLocks/>
              <a:stCxn id="3" idx="3"/>
              <a:endCxn id="11" idx="1"/>
            </p:cNvCxnSpPr>
            <p:nvPr/>
          </p:nvCxnSpPr>
          <p:spPr>
            <a:xfrm flipV="1">
              <a:off x="6934200" y="2829425"/>
              <a:ext cx="920011" cy="71197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A632ECC0-A3BD-40BD-8890-4E2EDFDC85F4}"/>
                </a:ext>
              </a:extLst>
            </p:cNvPr>
            <p:cNvCxnSpPr>
              <a:cxnSpLocks/>
              <a:stCxn id="3" idx="3"/>
              <a:endCxn id="12" idx="1"/>
            </p:cNvCxnSpPr>
            <p:nvPr/>
          </p:nvCxnSpPr>
          <p:spPr>
            <a:xfrm>
              <a:off x="6934200" y="3541395"/>
              <a:ext cx="908260" cy="66192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xmlns="" id="{E9297669-D3E3-4039-8718-8ABE40FEF33C}"/>
                </a:ext>
              </a:extLst>
            </p:cNvPr>
            <p:cNvCxnSpPr>
              <a:cxnSpLocks/>
              <a:stCxn id="3" idx="3"/>
              <a:endCxn id="13" idx="1"/>
            </p:cNvCxnSpPr>
            <p:nvPr/>
          </p:nvCxnSpPr>
          <p:spPr>
            <a:xfrm>
              <a:off x="6934200" y="3541395"/>
              <a:ext cx="911163" cy="204563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Picture 11" descr="fc85f2a324e3c42c2067966f589847df">
            <a:extLst>
              <a:ext uri="{FF2B5EF4-FFF2-40B4-BE49-F238E27FC236}">
                <a16:creationId xmlns:a16="http://schemas.microsoft.com/office/drawing/2014/main" xmlns="" id="{9C5D109E-0279-43A6-99C1-B9D49C23D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4662" y="5009518"/>
            <a:ext cx="2817473" cy="177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4864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EDA1DF0-02D4-4664-B7E2-6A6D33CC6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EC99042-EC7C-4E16-88E9-1BB4ECEB04EC}"/>
              </a:ext>
            </a:extLst>
          </p:cNvPr>
          <p:cNvSpPr/>
          <p:nvPr/>
        </p:nvSpPr>
        <p:spPr>
          <a:xfrm>
            <a:off x="76200" y="152400"/>
            <a:ext cx="12039600" cy="6553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286B7D-ECCF-43FD-B843-C70C13135847}"/>
              </a:ext>
            </a:extLst>
          </p:cNvPr>
          <p:cNvSpPr txBox="1"/>
          <p:nvPr/>
        </p:nvSpPr>
        <p:spPr>
          <a:xfrm>
            <a:off x="152400" y="152400"/>
            <a:ext cx="11811000" cy="132802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Bài tập 2: </a:t>
            </a:r>
            <a:r>
              <a:rPr lang="en-US" sz="3600" dirty="0">
                <a:solidFill>
                  <a:srgbClr val="00B050"/>
                </a:solidFill>
              </a:rPr>
              <a:t>Viết một đoạn văn giới thiệu về bản thân vào </a:t>
            </a:r>
            <a:r>
              <a:rPr lang="en-US" sz="3600" dirty="0" smtClean="0">
                <a:solidFill>
                  <a:srgbClr val="00B050"/>
                </a:solidFill>
              </a:rPr>
              <a:t>vở. Trình bày sạch đẹp.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AutoShape 4" descr="Cách làm thiệp 20/10 đơn giản và đẹp | Làm thiệp 20/10 | Cách làm bưu thiếp  tặng mẹ | KC art 3">
            <a:extLst>
              <a:ext uri="{FF2B5EF4-FFF2-40B4-BE49-F238E27FC236}">
                <a16:creationId xmlns:a16="http://schemas.microsoft.com/office/drawing/2014/main" xmlns="" id="{D964121F-D980-457F-8449-F9DC517925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Cách làm thiệp 20/10 đơn giản và đẹp | Làm thiệp 20/10 | Cách làm bưu thiếp  tặng mẹ | KC art 3">
            <a:extLst>
              <a:ext uri="{FF2B5EF4-FFF2-40B4-BE49-F238E27FC236}">
                <a16:creationId xmlns:a16="http://schemas.microsoft.com/office/drawing/2014/main" xmlns="" id="{616AD41D-17AA-43EF-98DC-2FFACA9810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Cách làm thiệp 20/10 đơn giản và đẹp | Làm thiệp 20/10 | Cách làm bưu thiếp  tặng mẹ | KC art 3">
            <a:extLst>
              <a:ext uri="{FF2B5EF4-FFF2-40B4-BE49-F238E27FC236}">
                <a16:creationId xmlns:a16="http://schemas.microsoft.com/office/drawing/2014/main" xmlns="" id="{BF8E20E7-F323-431B-90F1-ECB76BBAAB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7493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2BB1F2-5127-41D2-B8EC-E8C03CD0D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D436D1D-7023-4C01-88BD-6030917F006C}"/>
              </a:ext>
            </a:extLst>
          </p:cNvPr>
          <p:cNvSpPr/>
          <p:nvPr/>
        </p:nvSpPr>
        <p:spPr>
          <a:xfrm>
            <a:off x="76200" y="152400"/>
            <a:ext cx="12039600" cy="6553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8FAC6A6-173F-48B3-986B-3F72E74EA68E}"/>
              </a:ext>
            </a:extLst>
          </p:cNvPr>
          <p:cNvSpPr txBox="1"/>
          <p:nvPr/>
        </p:nvSpPr>
        <p:spPr>
          <a:xfrm>
            <a:off x="304800" y="152400"/>
            <a:ext cx="11811000" cy="132802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chemeClr val="accent5">
                    <a:lumMod val="75000"/>
                  </a:schemeClr>
                </a:solidFill>
              </a:rPr>
              <a:t>Bài tập 3:</a:t>
            </a:r>
            <a:r>
              <a:rPr lang="en-US" sz="3600"/>
              <a:t> </a:t>
            </a:r>
            <a:r>
              <a:rPr lang="en-US" sz="3600">
                <a:solidFill>
                  <a:schemeClr val="tx2">
                    <a:lumMod val="60000"/>
                    <a:lumOff val="40000"/>
                  </a:schemeClr>
                </a:solidFill>
              </a:rPr>
              <a:t>Đọc lại đoạn văn em viết, phát hiện lỗi và sửa lỗi (dùng từ, đặt câu, sắp xếp ý,...)</a:t>
            </a: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xmlns="" id="{C6D5A4F1-B165-468F-8E34-47741B285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0402" y="3194468"/>
            <a:ext cx="3621387" cy="334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fdb0d65c1aa442281b86dd9ae71ccbc2">
            <a:extLst>
              <a:ext uri="{FF2B5EF4-FFF2-40B4-BE49-F238E27FC236}">
                <a16:creationId xmlns:a16="http://schemas.microsoft.com/office/drawing/2014/main" xmlns="" id="{76A6C542-C5E3-43D6-9E3D-DA503984D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00460"/>
            <a:ext cx="2572503" cy="257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7937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92B930-066D-4888-B2A8-7086C668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BB144C9-6951-499D-8596-F61B4A5613DA}"/>
              </a:ext>
            </a:extLst>
          </p:cNvPr>
          <p:cNvSpPr/>
          <p:nvPr/>
        </p:nvSpPr>
        <p:spPr>
          <a:xfrm>
            <a:off x="76200" y="152400"/>
            <a:ext cx="12039600" cy="6553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3C7CD00-D04C-4582-B0A0-AB5346113058}"/>
              </a:ext>
            </a:extLst>
          </p:cNvPr>
          <p:cNvSpPr txBox="1"/>
          <p:nvPr/>
        </p:nvSpPr>
        <p:spPr>
          <a:xfrm>
            <a:off x="457200" y="1076829"/>
            <a:ext cx="11582400" cy="334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200" dirty="0"/>
              <a:t>- Viết đúng yêu cầu của đề.</a:t>
            </a:r>
          </a:p>
          <a:p>
            <a:pPr algn="just">
              <a:lnSpc>
                <a:spcPct val="110000"/>
              </a:lnSpc>
            </a:pPr>
            <a:r>
              <a:rPr lang="en-US" sz="3200" dirty="0" smtClean="0"/>
              <a:t>- </a:t>
            </a:r>
            <a:r>
              <a:rPr lang="en-US" sz="3200" dirty="0"/>
              <a:t>Câu văn diễn đạt một ý trọn vẹn, mạch lạc, rõ ràng, có sự liên kết giữa các câu.</a:t>
            </a:r>
          </a:p>
          <a:p>
            <a:pPr algn="just">
              <a:lnSpc>
                <a:spcPct val="110000"/>
              </a:lnSpc>
            </a:pPr>
            <a:r>
              <a:rPr lang="en-US" sz="3200" dirty="0"/>
              <a:t>- Dùng từ đúng.</a:t>
            </a:r>
          </a:p>
          <a:p>
            <a:pPr algn="just">
              <a:lnSpc>
                <a:spcPct val="110000"/>
              </a:lnSpc>
            </a:pPr>
            <a:r>
              <a:rPr lang="en-US" sz="3200" dirty="0" smtClean="0"/>
              <a:t>- </a:t>
            </a:r>
            <a:r>
              <a:rPr lang="en-US" sz="3200" dirty="0"/>
              <a:t>Câu mở đoạn viết lùi vào một ô.</a:t>
            </a:r>
          </a:p>
          <a:p>
            <a:pPr algn="just">
              <a:lnSpc>
                <a:spcPct val="110000"/>
              </a:lnSpc>
            </a:pPr>
            <a:r>
              <a:rPr lang="en-US" sz="3200" dirty="0"/>
              <a:t>- Chữ viết sạch đẹp đúng chính tả.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329315-82A2-4359-8448-A3FA36EC8D3B}"/>
              </a:ext>
            </a:extLst>
          </p:cNvPr>
          <p:cNvSpPr txBox="1"/>
          <p:nvPr/>
        </p:nvSpPr>
        <p:spPr>
          <a:xfrm>
            <a:off x="437147" y="329625"/>
            <a:ext cx="82937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</a:rPr>
              <a:t>Khi viết đoạn văn các em cần lưu ý: </a:t>
            </a:r>
          </a:p>
        </p:txBody>
      </p:sp>
    </p:spTree>
    <p:extLst>
      <p:ext uri="{BB962C8B-B14F-4D97-AF65-F5344CB8AC3E}">
        <p14:creationId xmlns:p14="http://schemas.microsoft.com/office/powerpoint/2010/main" xmlns="" val="114842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92B930-066D-4888-B2A8-7086C668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BB144C9-6951-499D-8596-F61B4A5613DA}"/>
              </a:ext>
            </a:extLst>
          </p:cNvPr>
          <p:cNvSpPr/>
          <p:nvPr/>
        </p:nvSpPr>
        <p:spPr>
          <a:xfrm>
            <a:off x="76200" y="152400"/>
            <a:ext cx="12039600" cy="6553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3C7CD00-D04C-4582-B0A0-AB5346113058}"/>
              </a:ext>
            </a:extLst>
          </p:cNvPr>
          <p:cNvSpPr txBox="1"/>
          <p:nvPr/>
        </p:nvSpPr>
        <p:spPr>
          <a:xfrm>
            <a:off x="457200" y="1076829"/>
            <a:ext cx="11582400" cy="225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200" dirty="0"/>
              <a:t>- </a:t>
            </a:r>
            <a:r>
              <a:rPr lang="en-US" sz="3200" dirty="0" smtClean="0"/>
              <a:t>Giới thiệu được bản thân.</a:t>
            </a:r>
            <a:endParaRPr lang="en-US" sz="3200" dirty="0"/>
          </a:p>
          <a:p>
            <a:pPr algn="just">
              <a:lnSpc>
                <a:spcPct val="110000"/>
              </a:lnSpc>
            </a:pPr>
            <a:r>
              <a:rPr lang="en-US" sz="3200" dirty="0" smtClean="0"/>
              <a:t>- </a:t>
            </a:r>
            <a:r>
              <a:rPr lang="en-US" sz="3200" dirty="0"/>
              <a:t>Dùng từ </a:t>
            </a:r>
            <a:r>
              <a:rPr lang="en-US" sz="3200" dirty="0" smtClean="0"/>
              <a:t>đúng, sử dụng đúng dấu câu.</a:t>
            </a:r>
            <a:endParaRPr lang="en-US" sz="3200" dirty="0"/>
          </a:p>
          <a:p>
            <a:pPr algn="just">
              <a:lnSpc>
                <a:spcPct val="110000"/>
              </a:lnSpc>
            </a:pPr>
            <a:r>
              <a:rPr lang="en-US" sz="3200" dirty="0" smtClean="0"/>
              <a:t>- </a:t>
            </a:r>
            <a:r>
              <a:rPr lang="en-US" sz="3200" dirty="0"/>
              <a:t>Câu mở đoạn viết lùi vào một ô.</a:t>
            </a:r>
          </a:p>
          <a:p>
            <a:pPr algn="just">
              <a:lnSpc>
                <a:spcPct val="110000"/>
              </a:lnSpc>
            </a:pPr>
            <a:r>
              <a:rPr lang="en-US" sz="3200" dirty="0"/>
              <a:t>- </a:t>
            </a:r>
            <a:r>
              <a:rPr lang="en-US" sz="3200" dirty="0" smtClean="0"/>
              <a:t>Trình bày đúng hình thức đoạn văn.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329315-82A2-4359-8448-A3FA36EC8D3B}"/>
              </a:ext>
            </a:extLst>
          </p:cNvPr>
          <p:cNvSpPr txBox="1"/>
          <p:nvPr/>
        </p:nvSpPr>
        <p:spPr>
          <a:xfrm>
            <a:off x="437147" y="329625"/>
            <a:ext cx="82937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</a:rPr>
              <a:t>Tiêu chí đánh giá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42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Slide cảm ơn, slide kết thúc đẹp và chuyên nghiệp">
            <a:extLst>
              <a:ext uri="{FF2B5EF4-FFF2-40B4-BE49-F238E27FC236}">
                <a16:creationId xmlns:a16="http://schemas.microsoft.com/office/drawing/2014/main" xmlns="" id="{CAC2B59E-63A8-4A5D-BBF0-D4899812F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0850" y="1331494"/>
            <a:ext cx="13013699" cy="476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03389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9" y="91771"/>
            <a:ext cx="11312648" cy="25660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188" y="4625544"/>
            <a:ext cx="1325337" cy="22324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9" y="4485118"/>
            <a:ext cx="5598532" cy="22324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1638761"/>
            <a:ext cx="4071791" cy="516898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676400" y="0"/>
            <a:ext cx="10363200" cy="35814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 LIỆT CHÀO MỪNG QUÝ THẦY CÔ GIÁO ĐẾN DỰ GIỜ</a:t>
            </a:r>
          </a:p>
          <a:p>
            <a:pPr algn="ctr"/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 3A</a:t>
            </a:r>
          </a:p>
          <a:p>
            <a:pPr algn="ctr"/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 TIẾNG VIÊT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2141256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31f7217a017c2d9a8a7bcbd9844c1629">
            <a:extLst>
              <a:ext uri="{FF2B5EF4-FFF2-40B4-BE49-F238E27FC236}">
                <a16:creationId xmlns:a16="http://schemas.microsoft.com/office/drawing/2014/main" xmlns="" id="{7F3402C4-B55B-4EA8-8470-1BC8AE55F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08" y="1026125"/>
            <a:ext cx="11982392" cy="58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觅元素584a989cd6c5a">
            <a:extLst>
              <a:ext uri="{FF2B5EF4-FFF2-40B4-BE49-F238E27FC236}">
                <a16:creationId xmlns:a16="http://schemas.microsoft.com/office/drawing/2014/main" xmlns="" id="{787E0D19-B606-4127-B200-C00D8EFD8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28800" y="-228600"/>
            <a:ext cx="820615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0EA41D-AEF4-42AB-913B-DD98A5815933}"/>
              </a:ext>
            </a:extLst>
          </p:cNvPr>
          <p:cNvSpPr txBox="1"/>
          <p:nvPr/>
        </p:nvSpPr>
        <p:spPr>
          <a:xfrm>
            <a:off x="1371600" y="2397522"/>
            <a:ext cx="9525000" cy="186204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11500"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KHỞI ĐỘNG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xmlns="" id="{EB012039-DE06-4948-8DFF-31C889466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1958" y="3798719"/>
            <a:ext cx="8964283" cy="41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3472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a lá mùa xuân (Tập hát theo bài hát mẫu SGK lớp 2 NXBGD)">
            <a:hlinkClick r:id="" action="ppaction://media"/>
            <a:extLst>
              <a:ext uri="{FF2B5EF4-FFF2-40B4-BE49-F238E27FC236}">
                <a16:creationId xmlns:a16="http://schemas.microsoft.com/office/drawing/2014/main" xmlns="" id="{2C31A0D0-CB24-4313-8B24-0476E12D63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364331"/>
            <a:ext cx="10896600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8912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3A4AFB6-8DE6-43DB-ABDF-E02B0BF33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AD4DBCD-A1EC-48FA-AC8C-6F8405751DFF}"/>
              </a:ext>
            </a:extLst>
          </p:cNvPr>
          <p:cNvSpPr/>
          <p:nvPr/>
        </p:nvSpPr>
        <p:spPr>
          <a:xfrm>
            <a:off x="190500" y="171450"/>
            <a:ext cx="11772900" cy="65341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045B34DF-9073-437A-A1F7-40F1713DDCD4}"/>
              </a:ext>
            </a:extLst>
          </p:cNvPr>
          <p:cNvSpPr txBox="1">
            <a:spLocks/>
          </p:cNvSpPr>
          <p:nvPr/>
        </p:nvSpPr>
        <p:spPr>
          <a:xfrm>
            <a:off x="110144" y="228600"/>
            <a:ext cx="12192000" cy="692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51EE5E93-B970-4BF6-AC2E-A2F0FD9A4B91}"/>
              </a:ext>
            </a:extLst>
          </p:cNvPr>
          <p:cNvSpPr txBox="1">
            <a:spLocks/>
          </p:cNvSpPr>
          <p:nvPr/>
        </p:nvSpPr>
        <p:spPr>
          <a:xfrm>
            <a:off x="-8314" y="1020298"/>
            <a:ext cx="12192001" cy="692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57A083E-1E61-4D65-89D8-96FB26F62CDF}"/>
              </a:ext>
            </a:extLst>
          </p:cNvPr>
          <p:cNvSpPr/>
          <p:nvPr/>
        </p:nvSpPr>
        <p:spPr>
          <a:xfrm>
            <a:off x="228600" y="1623536"/>
            <a:ext cx="11986953" cy="738664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4400" b="1" i="1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i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66CEF3"/>
                </a:solidFill>
                <a:effectLst>
                  <a:outerShdw dist="38100" dir="2640000" algn="bl" rotWithShape="0">
                    <a:srgbClr val="4472C4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Viết đoạn văn giới thiệu về bản thân</a:t>
            </a:r>
            <a:endParaRPr kumimoji="0" lang="en-US" sz="4400" b="1" i="1" u="none" strike="noStrike" kern="1200" cap="none" spc="0" normalizeH="0" baseline="0" noProof="0" dirty="0">
              <a:ln w="12700">
                <a:solidFill>
                  <a:srgbClr val="FF0066"/>
                </a:solidFill>
                <a:prstDash val="solid"/>
              </a:ln>
              <a:solidFill>
                <a:srgbClr val="66CEF3"/>
              </a:solidFill>
              <a:effectLst>
                <a:outerShdw dist="38100" dir="2640000" algn="bl" rotWithShape="0">
                  <a:srgbClr val="4472C4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3320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1E0CBE-05E1-4F41-AE79-33A98799D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DA21429-1DBE-4695-93A3-6B39BC97EBB9}"/>
              </a:ext>
            </a:extLst>
          </p:cNvPr>
          <p:cNvSpPr/>
          <p:nvPr/>
        </p:nvSpPr>
        <p:spPr>
          <a:xfrm>
            <a:off x="152400" y="457200"/>
            <a:ext cx="11963400" cy="6553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E2A36B-FD85-4832-9A33-5333C1681AA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27"/>
          <a:stretch/>
        </p:blipFill>
        <p:spPr>
          <a:xfrm>
            <a:off x="1524000" y="891025"/>
            <a:ext cx="9377690" cy="627177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165529-B546-4209-84AF-27C71C0FC7A4}"/>
              </a:ext>
            </a:extLst>
          </p:cNvPr>
          <p:cNvSpPr txBox="1"/>
          <p:nvPr/>
        </p:nvSpPr>
        <p:spPr>
          <a:xfrm>
            <a:off x="76200" y="76200"/>
            <a:ext cx="11963400" cy="612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chemeClr val="bg2">
                    <a:lumMod val="50000"/>
                  </a:schemeClr>
                </a:solidFill>
              </a:rPr>
              <a:t>Bài tập 1:</a:t>
            </a:r>
            <a:r>
              <a:rPr lang="en-US" sz="3000" b="1">
                <a:solidFill>
                  <a:schemeClr val="tx2">
                    <a:lumMod val="75000"/>
                  </a:schemeClr>
                </a:solidFill>
              </a:rPr>
              <a:t> Quan sát tranh và đóng vai bạn nhỏ để giới thiệu về bạn ấy.</a:t>
            </a:r>
          </a:p>
        </p:txBody>
      </p:sp>
    </p:spTree>
    <p:extLst>
      <p:ext uri="{BB962C8B-B14F-4D97-AF65-F5344CB8AC3E}">
        <p14:creationId xmlns:p14="http://schemas.microsoft.com/office/powerpoint/2010/main" xmlns="" val="2218737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50" y="527685"/>
            <a:ext cx="7467600" cy="435165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7529195" y="195580"/>
            <a:ext cx="4496435" cy="4584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Thảo luận nhóm 4</a:t>
            </a:r>
          </a:p>
          <a:p>
            <a:endParaRPr lang="en-US" sz="3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- Tranh vẽ những gì?</a:t>
            </a:r>
          </a:p>
          <a:p>
            <a:endParaRPr lang="en-US" sz="3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- Em đoán được bức tranh muốn nói về ai?</a:t>
            </a:r>
          </a:p>
          <a:p>
            <a:endParaRPr lang="en-US" sz="32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- Các bạn muốn nói gì với bạn nhỏ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Đóng vai bạn Bùi tuệ Minh giới thiệ về bản thân.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0015"/>
            <a:ext cx="6487160" cy="435165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6487160" y="1233170"/>
            <a:ext cx="57194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Tớ tên là  </a:t>
            </a: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Bùi Tuệ Minh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. Tớ sinh ngày </a:t>
            </a: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29 tháng 7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, năm nay tớ</a:t>
            </a: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8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 tuổi. Sở thích của tớ là </a:t>
            </a: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múa ba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lê.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178</TotalTime>
  <Words>316</Words>
  <Application>Microsoft Office PowerPoint</Application>
  <PresentationFormat>Custom</PresentationFormat>
  <Paragraphs>43</Paragraphs>
  <Slides>15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Đóng vai bạn Bùi tuệ Minh giới thiệ về bản thân.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Manager>9Slide.vn</Manager>
  <Company>9Slide.vn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HHC</dc:creator>
  <cp:keywords>9Slide</cp:keywords>
  <dc:description>9Slide.vn</dc:description>
  <cp:lastModifiedBy>Administrator</cp:lastModifiedBy>
  <cp:revision>30</cp:revision>
  <dcterms:created xsi:type="dcterms:W3CDTF">2022-08-05T14:46:47Z</dcterms:created>
  <dcterms:modified xsi:type="dcterms:W3CDTF">2023-10-18T15:31:53Z</dcterms:modified>
  <cp:category>9Slide.vn</cp:category>
  <cp:contentStatus>9Slide</cp:contentStatus>
</cp:coreProperties>
</file>