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8" r:id="rId4"/>
    <p:sldMasterId id="2147483681" r:id="rId5"/>
  </p:sldMasterIdLst>
  <p:notesMasterIdLst>
    <p:notesMasterId r:id="rId8"/>
  </p:notesMasterIdLst>
  <p:sldIdLst>
    <p:sldId id="329" r:id="rId6"/>
    <p:sldId id="305" r:id="rId7"/>
    <p:sldId id="351" r:id="rId9"/>
    <p:sldId id="354" r:id="rId10"/>
    <p:sldId id="355" r:id="rId11"/>
    <p:sldId id="356" r:id="rId12"/>
    <p:sldId id="357" r:id="rId13"/>
    <p:sldId id="358" r:id="rId14"/>
    <p:sldId id="314" r:id="rId15"/>
    <p:sldId id="344" r:id="rId16"/>
    <p:sldId id="315" r:id="rId17"/>
    <p:sldId id="317" r:id="rId18"/>
    <p:sldId id="330" r:id="rId19"/>
    <p:sldId id="359" r:id="rId20"/>
    <p:sldId id="361" r:id="rId21"/>
    <p:sldId id="360" r:id="rId22"/>
    <p:sldId id="318" r:id="rId23"/>
    <p:sldId id="370" r:id="rId24"/>
    <p:sldId id="362" r:id="rId25"/>
    <p:sldId id="319" r:id="rId26"/>
    <p:sldId id="3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ADA8-39EB-415D-B572-B802614607F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5B28-3E16-47FA-8655-DD49134A017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>
            <a:fillRect/>
          </a:stretch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/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4" cstate="screen"/>
          <a:srcRect b="10842"/>
          <a:stretch>
            <a:fillRect/>
          </a:stretch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64DD4-8051-41D5-9F48-2D5B91390C7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8" y="2130426"/>
            <a:ext cx="1036340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36" y="3886200"/>
            <a:ext cx="85345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12" y="6356351"/>
            <a:ext cx="2844855" cy="365125"/>
          </a:xfrm>
        </p:spPr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82" y="6356351"/>
            <a:ext cx="386087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771" y="6356351"/>
            <a:ext cx="2844855" cy="365125"/>
          </a:xfrm>
        </p:spPr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 t="67000"/>
          <a:stretch>
            <a:fillRect/>
          </a:stretch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 l="20108"/>
          <a:stretch>
            <a:fillRect/>
          </a:stretch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screen"/>
          <a:srcRect r="71323"/>
          <a:stretch>
            <a:fillRect/>
          </a:stretch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screen"/>
          <a:srcRect t="27667" r="71323" b="9000"/>
          <a:stretch>
            <a:fillRect/>
          </a:stretch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E5CC29-D4C1-43AF-92DE-EAC9F1236EA8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115745-2F8B-4195-AD23-8A2542AF7C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5.png"/><Relationship Id="rId7" Type="http://schemas.openxmlformats.org/officeDocument/2006/relationships/image" Target="../media/image9.png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47AA85-54C9-43CF-B1EF-9874431A0D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67303A-C72F-4ADF-8295-DE5FF0FED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3.emf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7.png"/><Relationship Id="rId1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1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audio" Target="../media/audio1.wav"/><Relationship Id="rId3" Type="http://schemas.openxmlformats.org/officeDocument/2006/relationships/slide" Target="slide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audio" Target="../media/audio1.wav"/><Relationship Id="rId3" Type="http://schemas.openxmlformats.org/officeDocument/2006/relationships/slide" Target="slide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audio" Target="../media/audio1.wav"/><Relationship Id="rId3" Type="http://schemas.openxmlformats.org/officeDocument/2006/relationships/slide" Target="slide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audio" Target="../media/audio1.wav"/><Relationship Id="rId3" Type="http://schemas.openxmlformats.org/officeDocument/2006/relationships/slide" Target="slide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audio" Target="../media/audio1.wav"/><Relationship Id="rId3" Type="http://schemas.openxmlformats.org/officeDocument/2006/relationships/slide" Target="slide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606043" y="-79974"/>
            <a:ext cx="7518547" cy="102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5" b="1">
                <a:solidFill>
                  <a:srgbClr val="FF0000"/>
                </a:solidFill>
                <a:latin typeface="Times New Roman" panose="02020603050405020304" pitchFamily="18" charset="0"/>
              </a:rPr>
              <a:t>PHÒNG GD&amp;ĐT THỊ XÃ MỸ HÀO</a:t>
            </a:r>
            <a:endParaRPr lang="en-US" altLang="en-US" sz="2395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395" b="1">
                <a:solidFill>
                  <a:srgbClr val="FF0000"/>
                </a:solidFill>
                <a:latin typeface="Times New Roman" panose="02020603050405020304" pitchFamily="18" charset="0"/>
              </a:rPr>
              <a:t>TRƯỜNG TIỂU HỌC PHAN ĐÌNH PHÙNG</a:t>
            </a:r>
            <a:endParaRPr lang="en-US" altLang="en-US" sz="239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-994422" y="3254559"/>
            <a:ext cx="10112434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36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-228168" y="1750923"/>
            <a:ext cx="8592625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45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4045" b="1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4045" b="1" smtClean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smtClean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VỀ </a:t>
            </a:r>
            <a:r>
              <a:rPr lang="en-US" sz="4045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DỰ GIỜ THĂM LỚP 3A1</a:t>
            </a:r>
            <a:endParaRPr lang="en-US" sz="4045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77" y="4870987"/>
            <a:ext cx="4206806" cy="1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496439" y="876998"/>
            <a:ext cx="35050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612267" y="3859175"/>
            <a:ext cx="5194157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Mai</a:t>
            </a:r>
            <a:endParaRPr lang="en-US" sz="3200" b="1" i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en-US" sz="32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ainhacchuong.net_bui-phan-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2325" y="510095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41985" y="547673"/>
            <a:ext cx="10686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5"/>
          <p:cNvSpPr/>
          <p:nvPr/>
        </p:nvSpPr>
        <p:spPr>
          <a:xfrm>
            <a:off x="1846364" y="682738"/>
            <a:ext cx="10066638" cy="729704"/>
          </a:xfrm>
          <a:prstGeom prst="roundRect">
            <a:avLst/>
          </a:prstGeom>
          <a:noFill/>
          <a:ln w="28575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085" y="1811008"/>
            <a:ext cx="8256494" cy="2317239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4369325" y="4534199"/>
            <a:ext cx="2331308" cy="1169773"/>
          </a:xfrm>
          <a:prstGeom prst="cloud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lowchart: Punched Tape 10"/>
          <p:cNvSpPr/>
          <p:nvPr/>
        </p:nvSpPr>
        <p:spPr>
          <a:xfrm>
            <a:off x="715844" y="4274586"/>
            <a:ext cx="3344562" cy="906162"/>
          </a:xfrm>
          <a:prstGeom prst="flowChartPunchedTap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7343185" y="4163376"/>
            <a:ext cx="4510216" cy="906162"/>
          </a:xfrm>
          <a:prstGeom prst="flowChartPunchedTape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dáng,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332084" y="5813966"/>
            <a:ext cx="4790303" cy="836139"/>
          </a:xfrm>
          <a:prstGeom prst="flowChartPunchedTape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9587754" y="1447571"/>
            <a:ext cx="2474257" cy="2420600"/>
          </a:xfrm>
          <a:prstGeom prst="star7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9535" y="565150"/>
            <a:ext cx="108324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6402" y="189252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</a:t>
            </a:r>
            <a:r>
              <a:rPr 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0054" y="2536669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  <a:endParaRPr lang="en-US" sz="36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95700" y="1135380"/>
            <a:ext cx="2110740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68770" y="1115060"/>
            <a:ext cx="1448435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12245" y="115022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21640" y="438785"/>
            <a:ext cx="5448935" cy="33058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10" y="438785"/>
            <a:ext cx="6036945" cy="3305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9" y="3676015"/>
            <a:ext cx="5521960" cy="44488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671" y="3578225"/>
            <a:ext cx="6590665" cy="3402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9535" y="565150"/>
            <a:ext cx="108324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6402" y="189252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0054" y="2536669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974" y="4778478"/>
            <a:ext cx="1066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Ti vi,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80204" y="1115934"/>
            <a:ext cx="27184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59520" y="111466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57965" y="1150224"/>
            <a:ext cx="1355124" cy="20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2"/>
          <p:cNvSpPr txBox="1"/>
          <p:nvPr/>
        </p:nvSpPr>
        <p:spPr>
          <a:xfrm>
            <a:off x="1450687" y="3996910"/>
            <a:ext cx="66973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nhà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6" y="3553214"/>
            <a:ext cx="5174354" cy="2888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838" y="293217"/>
            <a:ext cx="2853207" cy="59058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6" y="150772"/>
            <a:ext cx="4850047" cy="3402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776" y="806825"/>
            <a:ext cx="5073150" cy="5392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1760" y="439420"/>
            <a:ext cx="1067498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5651" y="2007135"/>
            <a:ext cx="9298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334" y="3022169"/>
            <a:ext cx="10399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M: Quai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525" y="3988350"/>
            <a:ext cx="11420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tai.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818854" y="5549430"/>
            <a:ext cx="11060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ý 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934903" y="5548996"/>
            <a:ext cx="1032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pic>
        <p:nvPicPr>
          <p:cNvPr id="2050" name="Picture 2" descr="Khi viết, các... - Sách và Thiết bị Giáo dục cho bé vào Lớp 1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05" y="1869440"/>
            <a:ext cx="430593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0" y="1869440"/>
            <a:ext cx="5664200" cy="32512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557722"/>
            <a:ext cx="7014212" cy="28877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7015" y="465998"/>
            <a:ext cx="10674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Chia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chỉnh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ý hay.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668609"/>
            <a:ext cx="1036915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ba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11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808" y="1574299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1079964"/>
            <a:ext cx="11555894" cy="4644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1623" y="2940476"/>
            <a:ext cx="970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–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1.85185E-6 L 2.91667E-6 -0.07222 " pathEditMode="relative" rAng="0" ptsTypes="AA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8" y="-199411"/>
            <a:ext cx="7515225" cy="7620000"/>
          </a:xfrm>
          <a:prstGeom prst="rect">
            <a:avLst/>
          </a:prstGeom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3002063" y="2217978"/>
            <a:ext cx="6858000" cy="2133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none" fromWordArt="1">
            <a:prstTxWarp prst="textDeflate">
              <a:avLst>
                <a:gd name="adj" fmla="val 18972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  <a:endParaRPr lang="vi-VN" sz="3600" kern="1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041" y="384689"/>
            <a:ext cx="2140363" cy="538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Kính </a:t>
            </a:r>
            <a:endParaRPr lang="vi-VN" sz="54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chúc </a:t>
            </a:r>
            <a:endParaRPr lang="vi-VN" sz="54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các  </a:t>
            </a:r>
            <a:endParaRPr lang="vi-VN" sz="54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cô giáo </a:t>
            </a:r>
            <a:endParaRPr lang="vi-VN" sz="54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mạnh khỏe!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48875" y="480060"/>
            <a:ext cx="2252980" cy="581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Chúc</a:t>
            </a:r>
            <a:endParaRPr lang="vi-VN" sz="48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các </a:t>
            </a:r>
            <a:endParaRPr lang="vi-VN" sz="48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 em </a:t>
            </a:r>
            <a:endParaRPr lang="vi-VN" sz="48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 học </a:t>
            </a:r>
            <a:endParaRPr lang="vi-VN" sz="48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 giỏi                   chăm</a:t>
            </a: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vi-VN" sz="5400" b="1" dirty="0">
              <a:solidFill>
                <a:srgbClr val="FF0000"/>
              </a:solidFill>
              <a:effectLst/>
              <a:latin typeface="UVN Ke Chuyen3" panose="03030602030607080B05" pitchFamily="66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5400" b="1" dirty="0">
                <a:solidFill>
                  <a:srgbClr val="FF0000"/>
                </a:solidFill>
                <a:effectLst/>
                <a:latin typeface="UVN Ke Chuyen3" panose="03030602030607080B05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ngoan!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ainhacchuong.net_bui-phan-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1370" y="28384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33400"/>
            <a:ext cx="8447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Khởi</a:t>
            </a:r>
            <a:r>
              <a:rPr lang="en-US" sz="7200" b="1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72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động</a:t>
            </a:r>
            <a:endParaRPr lang="en-US" sz="7200" b="1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76400" y="2268241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 rot="20963322">
            <a:off x="2599061" y="2514176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 rot="317388">
            <a:off x="4464019" y="2078351"/>
            <a:ext cx="914400" cy="10058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432671" y="2001372"/>
            <a:ext cx="914400" cy="1005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477000" y="1837453"/>
            <a:ext cx="914400" cy="10058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 rot="21268726">
            <a:off x="7507211" y="1742474"/>
            <a:ext cx="914400" cy="10058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 rot="982443">
            <a:off x="8601178" y="1649519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962400" y="3962400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 rot="240000">
            <a:off x="5105400" y="3780692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131740" y="4023360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0164" y="883603"/>
            <a:ext cx="8770511" cy="2182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1: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đó thường nhắc tôi thức dậy vào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sáng.</a:t>
            </a:r>
            <a:endParaRPr lang="vi-VN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1945783" y="3622229"/>
            <a:ext cx="6193665" cy="584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AutoShape 5">
            <a:hlinkClick r:id="rId3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871710" y="639886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870549" y="618826"/>
            <a:ext cx="10736687" cy="2893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.VnTime" pitchFamily="34" charset="0"/>
              </a:rPr>
              <a:t> 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 2: 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này thường đặt ở phòng bếp, chứa được nhiều thức ăn và nước uống, giúp bảo quản thức ăn.</a:t>
            </a:r>
            <a:endParaRPr lang="vi-VN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2587043" y="3942813"/>
            <a:ext cx="5913013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AutoShape 8">
            <a:hlinkClick r:id="rId3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596981" y="730251"/>
            <a:ext cx="10135674" cy="2154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 3: </a:t>
            </a:r>
            <a:endParaRPr lang="en-US" sz="36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mà ta mang theo mỗi khi đến trường, dùng để đựng sách vở, bút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2177785" y="3400988"/>
            <a:ext cx="6764813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174" name="AutoShape 9">
            <a:hlinkClick r:id="rId3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362441" y="6458237"/>
            <a:ext cx="1008063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034861" y="639763"/>
            <a:ext cx="8628845" cy="2708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 4: 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đồ vật dùng để xem tin tức, phim, các kênh giải trí, thường đặt ở phòng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2560750" y="3730528"/>
            <a:ext cx="5990822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197" name="AutoShape 6">
            <a:hlinkClick r:id="rId3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>
            <a:fillRect/>
          </a:stretch>
        </p:blipFill>
        <p:spPr bwMode="auto">
          <a:xfrm>
            <a:off x="8401685" y="2785745"/>
            <a:ext cx="4702810" cy="415988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068946" y="540132"/>
            <a:ext cx="10444767" cy="27084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 5: 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45000"/>
              </a:spcBef>
              <a:spcAft>
                <a:spcPct val="0"/>
              </a:spcAft>
              <a:defRPr/>
            </a:pPr>
            <a:r>
              <a:rPr lang="en-US" sz="4000" b="1" dirty="0"/>
              <a:t> 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2767898" y="3728028"/>
            <a:ext cx="5633787" cy="5835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fr-FR" sz="3200" dirty="0"/>
              <a:t> 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9220" name="AutoShape 8">
            <a:hlinkClick r:id="rId3" action="ppaction://hlinksldjump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9191625" y="6419820"/>
            <a:ext cx="1081088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" y="1"/>
            <a:ext cx="12192000" cy="717759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11121" y="5192578"/>
            <a:ext cx="3538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SGK/89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9456" y="680039"/>
            <a:ext cx="1036915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ba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11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808" y="1574299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0235" y="2468880"/>
            <a:ext cx="106902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2417</Words>
  <Application>WPS Presentation</Application>
  <PresentationFormat>Widescreen</PresentationFormat>
  <Paragraphs>141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SimSun</vt:lpstr>
      <vt:lpstr>Wingdings</vt:lpstr>
      <vt:lpstr>等线</vt:lpstr>
      <vt:lpstr>Calibri</vt:lpstr>
      <vt:lpstr>Times New Roman</vt:lpstr>
      <vt:lpstr>HP001 4 hàng</vt:lpstr>
      <vt:lpstr>Segoe Print</vt:lpstr>
      <vt:lpstr>Arial</vt:lpstr>
      <vt:lpstr>Sigmar One</vt:lpstr>
      <vt:lpstr>.VnTime</vt:lpstr>
      <vt:lpstr>Symbol</vt:lpstr>
      <vt:lpstr>Microsoft YaHei</vt:lpstr>
      <vt:lpstr>Arial Unicode MS</vt:lpstr>
      <vt:lpstr>等线 Light</vt:lpstr>
      <vt:lpstr>Arial-Rounded</vt:lpstr>
      <vt:lpstr>Segoe UI Symbol</vt:lpstr>
      <vt:lpstr>UVN Ke Chuyen3</vt:lpstr>
      <vt:lpstr>Mongolian Baiti</vt:lpstr>
      <vt:lpstr>Calibri Light</vt:lpstr>
      <vt:lpstr>Office Theme</vt:lpstr>
      <vt:lpstr>Office 主题​​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MAI</cp:lastModifiedBy>
  <cp:revision>95</cp:revision>
  <dcterms:created xsi:type="dcterms:W3CDTF">2022-07-13T12:59:00Z</dcterms:created>
  <dcterms:modified xsi:type="dcterms:W3CDTF">2022-10-31T14:02:31Z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DB60ED68D2CC4A8EA50285FE359F2BF4</vt:lpwstr>
  </property>
  <property fmtid="{D5CDD505-2E9C-101B-9397-08002B2CF9AE}" pid="3" name="KSOProductBuildVer">
    <vt:lpwstr>1033-11.2.0.11380</vt:lpwstr>
  </property>
</Properties>
</file>