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8"/>
  </p:notesMasterIdLst>
  <p:sldIdLst>
    <p:sldId id="344" r:id="rId2"/>
    <p:sldId id="346" r:id="rId3"/>
    <p:sldId id="349" r:id="rId4"/>
    <p:sldId id="335" r:id="rId5"/>
    <p:sldId id="347" r:id="rId6"/>
    <p:sldId id="355" r:id="rId7"/>
    <p:sldId id="360" r:id="rId8"/>
    <p:sldId id="361" r:id="rId9"/>
    <p:sldId id="359" r:id="rId10"/>
    <p:sldId id="363" r:id="rId11"/>
    <p:sldId id="368" r:id="rId12"/>
    <p:sldId id="377" r:id="rId13"/>
    <p:sldId id="379" r:id="rId14"/>
    <p:sldId id="380" r:id="rId15"/>
    <p:sldId id="387" r:id="rId16"/>
    <p:sldId id="388" r:id="rId17"/>
    <p:sldId id="381" r:id="rId18"/>
    <p:sldId id="389" r:id="rId19"/>
    <p:sldId id="390" r:id="rId20"/>
    <p:sldId id="391" r:id="rId21"/>
    <p:sldId id="393" r:id="rId22"/>
    <p:sldId id="395" r:id="rId23"/>
    <p:sldId id="419" r:id="rId24"/>
    <p:sldId id="420" r:id="rId25"/>
    <p:sldId id="423" r:id="rId26"/>
    <p:sldId id="421" r:id="rId27"/>
    <p:sldId id="415" r:id="rId28"/>
    <p:sldId id="424" r:id="rId29"/>
    <p:sldId id="425" r:id="rId30"/>
    <p:sldId id="413" r:id="rId31"/>
    <p:sldId id="406" r:id="rId32"/>
    <p:sldId id="407" r:id="rId33"/>
    <p:sldId id="408" r:id="rId34"/>
    <p:sldId id="409" r:id="rId35"/>
    <p:sldId id="410" r:id="rId36"/>
    <p:sldId id="411" r:id="rId37"/>
  </p:sldIdLst>
  <p:sldSz cx="12192000" cy="6858000"/>
  <p:notesSz cx="6858000" cy="9144000"/>
  <p:embeddedFontLst>
    <p:embeddedFont>
      <p:font typeface="Calibri" panose="020F0502020204030204" pitchFamily="34" charset="0"/>
      <p:regular r:id="rId39"/>
      <p:bold r:id="rId40"/>
      <p:italic r:id="rId41"/>
      <p:boldItalic r:id="rId42"/>
    </p:embeddedFont>
    <p:embeddedFont>
      <p:font typeface="Baloo 2 SemiBold" panose="020B0604020202020204" charset="0"/>
      <p:bold r:id="rId43"/>
    </p:embeddedFont>
    <p:embeddedFont>
      <p:font typeface="Calibri Light" panose="020F0302020204030204" pitchFamily="34" charset="0"/>
      <p:regular r:id="rId44"/>
      <p:italic r:id="rId45"/>
    </p:embeddedFont>
    <p:embeddedFont>
      <p:font typeface="Great Vibes" panose="020B0604020202020204" charset="0"/>
      <p:regular r:id="rId46"/>
    </p:embeddedFont>
    <p:embeddedFont>
      <p:font typeface="Nunito Black"/>
      <p:bold r:id="rId47"/>
      <p:boldItalic r:id="rId48"/>
    </p:embeddedFont>
    <p:embeddedFont>
      <p:font typeface="Tahoma" panose="020B0604030504040204" pitchFamily="34" charset="0"/>
      <p:regular r:id="rId49"/>
      <p:bold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79A"/>
    <a:srgbClr val="D23315"/>
    <a:srgbClr val="F136C3"/>
    <a:srgbClr val="FFF2CC"/>
    <a:srgbClr val="FDE1E6"/>
    <a:srgbClr val="DFECC0"/>
    <a:srgbClr val="C6E8F8"/>
    <a:srgbClr val="FF99FF"/>
    <a:srgbClr val="FF99CC"/>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font" Target="fonts/font3.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AB42E1-8938-4B84-AA21-E98C6484AA7D}" type="datetimeFigureOut">
              <a:rPr lang="en-US" smtClean="0"/>
              <a:t>30/11/2023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0A1F99-92A6-45C7-9968-7D8B9D19B4F3}" type="slidenum">
              <a:rPr lang="en-US" smtClean="0"/>
              <a:t>‹#›</a:t>
            </a:fld>
            <a:endParaRPr lang="en-US"/>
          </a:p>
        </p:txBody>
      </p:sp>
    </p:spTree>
    <p:extLst>
      <p:ext uri="{BB962C8B-B14F-4D97-AF65-F5344CB8AC3E}">
        <p14:creationId xmlns:p14="http://schemas.microsoft.com/office/powerpoint/2010/main" val="233993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t>30/11/2023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3269159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t>30/11/2023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3826365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t>30/11/2023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3577009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9EBB33-98A2-4261-B620-85D719C1CA1F}" type="datetimeFigureOut">
              <a:rPr lang="en-US" smtClean="0"/>
              <a:t>30/11/2023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2933822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39EBB33-98A2-4261-B620-85D719C1CA1F}" type="datetimeFigureOut">
              <a:rPr lang="en-US" smtClean="0"/>
              <a:t>30/11/2023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538545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9EBB33-98A2-4261-B620-85D719C1CA1F}" type="datetimeFigureOut">
              <a:rPr lang="en-US" smtClean="0"/>
              <a:t>30/11/2023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1859787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9EBB33-98A2-4261-B620-85D719C1CA1F}" type="datetimeFigureOut">
              <a:rPr lang="en-US" smtClean="0"/>
              <a:t>30/11/2023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1739090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9EBB33-98A2-4261-B620-85D719C1CA1F}" type="datetimeFigureOut">
              <a:rPr lang="en-US" smtClean="0"/>
              <a:t>30/11/2023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1427166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BB33-98A2-4261-B620-85D719C1CA1F}" type="datetimeFigureOut">
              <a:rPr lang="en-US" smtClean="0"/>
              <a:t>30/11/2023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3113827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t>30/11/2023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1520082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t>30/11/2023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109747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BB33-98A2-4261-B620-85D719C1CA1F}" type="datetimeFigureOut">
              <a:rPr lang="en-US" smtClean="0"/>
              <a:t>30/11/2023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123439-CFDB-4B3F-B236-70DCA003C982}" type="slidenum">
              <a:rPr lang="en-US" smtClean="0"/>
              <a:t>‹#›</a:t>
            </a:fld>
            <a:endParaRPr lang="en-US"/>
          </a:p>
        </p:txBody>
      </p:sp>
    </p:spTree>
    <p:extLst>
      <p:ext uri="{BB962C8B-B14F-4D97-AF65-F5344CB8AC3E}">
        <p14:creationId xmlns:p14="http://schemas.microsoft.com/office/powerpoint/2010/main" val="11125675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jpe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2.xml"/><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7" Type="http://schemas.microsoft.com/office/2007/relationships/hdphoto" Target="../media/hdphoto7.wdp"/><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2.png"/><Relationship Id="rId5" Type="http://schemas.microsoft.com/office/2007/relationships/hdphoto" Target="../media/hdphoto6.wdp"/><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27.png"/><Relationship Id="rId7" Type="http://schemas.openxmlformats.org/officeDocument/2006/relationships/image" Target="../media/image44.png"/><Relationship Id="rId2" Type="http://schemas.openxmlformats.org/officeDocument/2006/relationships/image" Target="../media/image29.pn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43.pn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27.png"/><Relationship Id="rId7" Type="http://schemas.openxmlformats.org/officeDocument/2006/relationships/image" Target="../media/image46.png"/><Relationship Id="rId2" Type="http://schemas.openxmlformats.org/officeDocument/2006/relationships/image" Target="../media/image29.pn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43.png"/><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27.png"/><Relationship Id="rId7" Type="http://schemas.openxmlformats.org/officeDocument/2006/relationships/image" Target="../media/image50.png"/><Relationship Id="rId12" Type="http://schemas.microsoft.com/office/2007/relationships/hdphoto" Target="../media/hdphoto13.wdp"/><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2.png"/><Relationship Id="rId5" Type="http://schemas.openxmlformats.org/officeDocument/2006/relationships/image" Target="../media/image48.png"/><Relationship Id="rId10" Type="http://schemas.microsoft.com/office/2007/relationships/hdphoto" Target="../media/hdphoto12.wdp"/><Relationship Id="rId4" Type="http://schemas.openxmlformats.org/officeDocument/2006/relationships/image" Target="../media/image47.png"/><Relationship Id="rId9" Type="http://schemas.openxmlformats.org/officeDocument/2006/relationships/image" Target="../media/image51.png"/></Relationships>
</file>

<file path=ppt/slides/_rels/slide3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7.png"/><Relationship Id="rId7" Type="http://schemas.microsoft.com/office/2007/relationships/hdphoto" Target="../media/hdphoto11.wdp"/><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50.png"/><Relationship Id="rId11" Type="http://schemas.microsoft.com/office/2007/relationships/hdphoto" Target="../media/hdphoto13.wdp"/><Relationship Id="rId5" Type="http://schemas.openxmlformats.org/officeDocument/2006/relationships/image" Target="../media/image49.png"/><Relationship Id="rId10" Type="http://schemas.openxmlformats.org/officeDocument/2006/relationships/image" Target="../media/image52.png"/><Relationship Id="rId4" Type="http://schemas.openxmlformats.org/officeDocument/2006/relationships/image" Target="../media/image48.png"/><Relationship Id="rId9" Type="http://schemas.microsoft.com/office/2007/relationships/hdphoto" Target="../media/hdphoto12.wdp"/></Relationships>
</file>

<file path=ppt/slides/_rels/slide3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7.png"/><Relationship Id="rId7" Type="http://schemas.microsoft.com/office/2007/relationships/hdphoto" Target="../media/hdphoto11.wdp"/><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50.png"/><Relationship Id="rId11" Type="http://schemas.microsoft.com/office/2007/relationships/hdphoto" Target="../media/hdphoto13.wdp"/><Relationship Id="rId5" Type="http://schemas.openxmlformats.org/officeDocument/2006/relationships/image" Target="../media/image49.png"/><Relationship Id="rId10" Type="http://schemas.openxmlformats.org/officeDocument/2006/relationships/image" Target="../media/image52.png"/><Relationship Id="rId4" Type="http://schemas.openxmlformats.org/officeDocument/2006/relationships/image" Target="../media/image48.png"/><Relationship Id="rId9" Type="http://schemas.microsoft.com/office/2007/relationships/hdphoto" Target="../media/hdphoto12.wdp"/></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 Id="rId9" Type="http://schemas.microsoft.com/office/2007/relationships/hdphoto" Target="../media/hdphoto3.wdp"/></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9.png"/><Relationship Id="rId7" Type="http://schemas.microsoft.com/office/2007/relationships/hdphoto" Target="../media/hdphoto4.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2.wdp"/><Relationship Id="rId4" Type="http://schemas.openxmlformats.org/officeDocument/2006/relationships/image" Target="../media/image11.png"/><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3399420" y="168797"/>
            <a:ext cx="6619787" cy="1453282"/>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8000" b="0" i="0" u="none" strike="noStrike" kern="1200" cap="none" spc="0" normalizeH="0" baseline="0" noProof="0" dirty="0" smtClean="0">
                <a:ln>
                  <a:noFill/>
                </a:ln>
                <a:solidFill>
                  <a:schemeClr val="bg1"/>
                </a:solidFill>
                <a:effectLst/>
                <a:uLnTx/>
                <a:uFillTx/>
                <a:latin typeface="Nunito Black" pitchFamily="2" charset="0"/>
                <a:ea typeface="+mn-ea"/>
                <a:cs typeface="+mn-cs"/>
              </a:rPr>
              <a:t>KHỞI</a:t>
            </a:r>
            <a:r>
              <a:rPr kumimoji="0" lang="en-US" sz="8000" b="0" i="0" u="none" strike="noStrike" kern="1200" cap="none" spc="0" normalizeH="0" noProof="0" dirty="0" smtClean="0">
                <a:ln>
                  <a:noFill/>
                </a:ln>
                <a:solidFill>
                  <a:schemeClr val="bg1"/>
                </a:solidFill>
                <a:effectLst/>
                <a:uLnTx/>
                <a:uFillTx/>
                <a:latin typeface="Nunito Black" pitchFamily="2" charset="0"/>
                <a:ea typeface="+mn-ea"/>
                <a:cs typeface="+mn-cs"/>
              </a:rPr>
              <a:t> ĐỘNG</a:t>
            </a:r>
            <a:endParaRPr kumimoji="0" lang="en-US" sz="8000" b="0" i="0" u="none" strike="noStrike" kern="1200" cap="none" spc="0" normalizeH="0" baseline="0" noProof="0" dirty="0">
              <a:ln>
                <a:noFill/>
              </a:ln>
              <a:solidFill>
                <a:schemeClr val="bg1"/>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12895036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775BEB2-DD79-A8F3-CE64-9ECC2ECDD691}"/>
              </a:ext>
            </a:extLst>
          </p:cNvPr>
          <p:cNvSpPr txBox="1"/>
          <p:nvPr/>
        </p:nvSpPr>
        <p:spPr>
          <a:xfrm>
            <a:off x="3370603" y="3925797"/>
            <a:ext cx="5434149" cy="1425359"/>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1200"/>
              </a:spcAft>
              <a:buClrTx/>
              <a:buSzTx/>
              <a:buFontTx/>
              <a:buNone/>
              <a:tabLst/>
              <a:defRPr/>
            </a:pPr>
            <a:r>
              <a:rPr kumimoji="0" lang="en-US" sz="6000" b="0" i="0" u="none" strike="noStrike" kern="1200" cap="none" spc="0" normalizeH="0" baseline="0" noProof="0" dirty="0" smtClean="0">
                <a:ln>
                  <a:noFill/>
                </a:ln>
                <a:solidFill>
                  <a:srgbClr val="FF0000"/>
                </a:solidFill>
                <a:effectLst/>
                <a:uLnTx/>
                <a:uFillTx/>
                <a:latin typeface="Nunito Black" pitchFamily="2" charset="0"/>
                <a:ea typeface="+mn-ea"/>
                <a:cs typeface="+mn-cs"/>
              </a:rPr>
              <a:t>TRẢ</a:t>
            </a:r>
            <a:r>
              <a:rPr kumimoji="0" lang="en-US" sz="6000" b="0" i="0" u="none" strike="noStrike" kern="1200" cap="none" spc="0" normalizeH="0" noProof="0" dirty="0" smtClean="0">
                <a:ln>
                  <a:noFill/>
                </a:ln>
                <a:solidFill>
                  <a:srgbClr val="FF0000"/>
                </a:solidFill>
                <a:effectLst/>
                <a:uLnTx/>
                <a:uFillTx/>
                <a:latin typeface="Nunito Black" pitchFamily="2" charset="0"/>
                <a:ea typeface="+mn-ea"/>
                <a:cs typeface="+mn-cs"/>
              </a:rPr>
              <a:t> LỜI </a:t>
            </a:r>
          </a:p>
          <a:p>
            <a:pPr marL="0" marR="0" lvl="0" indent="0" algn="ctr" defTabSz="914400" rtl="0" eaLnBrk="1" fontAlgn="auto" latinLnBrk="0" hangingPunct="1">
              <a:lnSpc>
                <a:spcPct val="90000"/>
              </a:lnSpc>
              <a:spcBef>
                <a:spcPct val="0"/>
              </a:spcBef>
              <a:spcAft>
                <a:spcPts val="1200"/>
              </a:spcAft>
              <a:buClrTx/>
              <a:buSzTx/>
              <a:buFontTx/>
              <a:buNone/>
              <a:tabLst/>
              <a:defRPr/>
            </a:pPr>
            <a:r>
              <a:rPr kumimoji="0" lang="en-US" sz="6000" b="0" i="0" u="none" strike="noStrike" kern="1200" cap="none" spc="0" normalizeH="0" noProof="0" dirty="0" smtClean="0">
                <a:ln>
                  <a:noFill/>
                </a:ln>
                <a:solidFill>
                  <a:srgbClr val="FF0000"/>
                </a:solidFill>
                <a:effectLst/>
                <a:uLnTx/>
                <a:uFillTx/>
                <a:latin typeface="Nunito Black" pitchFamily="2" charset="0"/>
                <a:ea typeface="+mn-ea"/>
                <a:cs typeface="+mn-cs"/>
              </a:rPr>
              <a:t>CÂU HỎI</a:t>
            </a:r>
            <a:endParaRPr kumimoji="0" lang="en-US" sz="60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38577137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0" y="35011"/>
            <a:ext cx="1025530" cy="938348"/>
          </a:xfrm>
          <a:prstGeom prst="ellipse">
            <a:avLst/>
          </a:prstGeom>
        </p:spPr>
      </p:pic>
      <p:sp>
        <p:nvSpPr>
          <p:cNvPr id="13" name="TextBox 12">
            <a:extLst>
              <a:ext uri="{FF2B5EF4-FFF2-40B4-BE49-F238E27FC236}">
                <a16:creationId xmlns:a16="http://schemas.microsoft.com/office/drawing/2014/main" id="{BFB8A126-31B1-C7E5-FAE1-8866E0C5C3B3}"/>
              </a:ext>
            </a:extLst>
          </p:cNvPr>
          <p:cNvSpPr txBox="1"/>
          <p:nvPr/>
        </p:nvSpPr>
        <p:spPr>
          <a:xfrm>
            <a:off x="4727264" y="327242"/>
            <a:ext cx="2893426" cy="578882"/>
          </a:xfrm>
          <a:prstGeom prst="roundRect">
            <a:avLst/>
          </a:prstGeom>
          <a:solidFill>
            <a:schemeClr val="bg1"/>
          </a:solidFill>
          <a:ln w="57150">
            <a:solidFill>
              <a:srgbClr val="0070C0"/>
            </a:solidFill>
            <a:prstDash val="solid"/>
          </a:ln>
        </p:spPr>
        <p:txBody>
          <a:bodyPr wrap="square">
            <a:spAutoFit/>
          </a:bodyPr>
          <a:lstStyle/>
          <a:p>
            <a:pPr algn="ctr"/>
            <a:r>
              <a:rPr lang="en-US" sz="2800" b="1" dirty="0" smtClean="0">
                <a:solidFill>
                  <a:srgbClr val="FF0000"/>
                </a:solidFill>
                <a:latin typeface="Nunito Black" pitchFamily="2" charset="0"/>
                <a:cs typeface="Baloo 2 SemiBold" pitchFamily="2" charset="0"/>
              </a:rPr>
              <a:t>NỘI DUNG</a:t>
            </a:r>
            <a:endParaRPr lang="en-US" sz="2800" b="1" dirty="0">
              <a:solidFill>
                <a:srgbClr val="FF0000"/>
              </a:solidFill>
              <a:latin typeface="Nunito Black" pitchFamily="2" charset="0"/>
              <a:cs typeface="Baloo 2 SemiBold" pitchFamily="2" charset="0"/>
            </a:endParaRPr>
          </a:p>
        </p:txBody>
      </p:sp>
      <p:sp>
        <p:nvSpPr>
          <p:cNvPr id="14" name="Rounded Rectangle 13"/>
          <p:cNvSpPr/>
          <p:nvPr/>
        </p:nvSpPr>
        <p:spPr>
          <a:xfrm>
            <a:off x="806825" y="986806"/>
            <a:ext cx="10845244" cy="2826306"/>
          </a:xfrm>
          <a:prstGeom prst="roundRect">
            <a:avLst/>
          </a:prstGeom>
          <a:solidFill>
            <a:schemeClr val="bg1"/>
          </a:solidFill>
          <a:ln w="57150">
            <a:solidFill>
              <a:srgbClr val="00B050"/>
            </a:solidFill>
          </a:ln>
        </p:spPr>
        <p:txBody>
          <a:bodyPr wrap="square">
            <a:spAutoFit/>
          </a:bodyPr>
          <a:lstStyle/>
          <a:p>
            <a:pPr>
              <a:defRPr/>
            </a:pPr>
            <a:r>
              <a:rPr lang="nl-NL" sz="4000" dirty="0" smtClean="0"/>
              <a:t>Bài đọc nói lên tình </a:t>
            </a:r>
            <a:r>
              <a:rPr lang="nl-NL" sz="4000" dirty="0"/>
              <a:t>cảm thân thiết, gắn bó giữa bạn nhỏ và chú chó Cúp. Qua </a:t>
            </a:r>
            <a:r>
              <a:rPr lang="nl-NL" sz="4000" dirty="0" smtClean="0"/>
              <a:t>đó, </a:t>
            </a:r>
            <a:r>
              <a:rPr lang="nl-NL" sz="4000" dirty="0"/>
              <a:t>khuyên các em biết yêu quý vật nuôi trong </a:t>
            </a:r>
            <a:r>
              <a:rPr lang="nl-NL" sz="4000" dirty="0" smtClean="0"/>
              <a:t>nhà</a:t>
            </a:r>
            <a:r>
              <a:rPr lang="nl-NL" sz="4000" dirty="0"/>
              <a:t> </a:t>
            </a:r>
            <a:r>
              <a:rPr lang="nl-NL" sz="4000" dirty="0" smtClean="0"/>
              <a:t>vì chúng là </a:t>
            </a:r>
            <a:r>
              <a:rPr lang="nl-NL" sz="4000" dirty="0"/>
              <a:t>những người bạn </a:t>
            </a:r>
            <a:r>
              <a:rPr lang="nl-NL" sz="4000" dirty="0" smtClean="0"/>
              <a:t>thân thiết của </a:t>
            </a:r>
            <a:r>
              <a:rPr lang="nl-NL" sz="4000" dirty="0"/>
              <a:t>chúng ta. </a:t>
            </a:r>
            <a:endParaRPr lang="en-US" sz="4000" dirty="0"/>
          </a:p>
        </p:txBody>
      </p:sp>
    </p:spTree>
    <p:extLst>
      <p:ext uri="{BB962C8B-B14F-4D97-AF65-F5344CB8AC3E}">
        <p14:creationId xmlns:p14="http://schemas.microsoft.com/office/powerpoint/2010/main" val="23529828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2748050" y="309490"/>
            <a:ext cx="7480167" cy="1414804"/>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1200"/>
              </a:spcAft>
              <a:buClrTx/>
              <a:buSzTx/>
              <a:buFontTx/>
              <a:buNone/>
              <a:tabLst/>
              <a:defRPr/>
            </a:pPr>
            <a:r>
              <a:rPr lang="en-US" sz="6000" dirty="0" smtClean="0">
                <a:solidFill>
                  <a:srgbClr val="FF0000"/>
                </a:solidFill>
                <a:latin typeface="Nunito Black" pitchFamily="2" charset="0"/>
              </a:rPr>
              <a:t>LUYỆN ĐỌC LẠI</a:t>
            </a:r>
            <a:endParaRPr kumimoji="0" lang="en-US" sz="60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1271105"/>
      </p:ext>
    </p:extLst>
  </p:cSld>
  <p:clrMapOvr>
    <a:masterClrMapping/>
  </p:clrMapOvr>
  <p:transition spd="slow">
    <p:randomBar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2748050" y="309490"/>
            <a:ext cx="7480167" cy="1414804"/>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1200"/>
              </a:spcAft>
              <a:buClrTx/>
              <a:buSzTx/>
              <a:buFontTx/>
              <a:buNone/>
              <a:tabLst/>
              <a:defRPr/>
            </a:pPr>
            <a:r>
              <a:rPr lang="en-US" sz="6000" noProof="0" dirty="0" smtClean="0">
                <a:solidFill>
                  <a:srgbClr val="FF0000"/>
                </a:solidFill>
                <a:latin typeface="Nunito Black" pitchFamily="2" charset="0"/>
              </a:rPr>
              <a:t>ĐỌC MỞ RỘNG</a:t>
            </a:r>
            <a:endParaRPr kumimoji="0" lang="en-US" sz="60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5361132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045029" y="425105"/>
            <a:ext cx="9862456" cy="1328023"/>
          </a:xfrm>
          <a:prstGeom prst="roundRect">
            <a:avLst/>
          </a:prstGeom>
          <a:ln w="57150">
            <a:solidFill>
              <a:srgbClr val="00B050"/>
            </a:solidFill>
          </a:ln>
        </p:spPr>
        <p:txBody>
          <a:bodyPr wrap="square">
            <a:spAutoFit/>
          </a:bodyPr>
          <a:lstStyle/>
          <a:p>
            <a:r>
              <a:rPr lang="vi-VN" sz="2400" b="1" dirty="0">
                <a:solidFill>
                  <a:srgbClr val="2888E1"/>
                </a:solidFill>
                <a:latin typeface="Nunito Black" pitchFamily="2" charset="0"/>
              </a:rPr>
              <a:t>Câu 1</a:t>
            </a:r>
            <a:endParaRPr lang="vi-VN" sz="2400" dirty="0">
              <a:solidFill>
                <a:srgbClr val="000000"/>
              </a:solidFill>
              <a:latin typeface="Nunito Black" pitchFamily="2" charset="0"/>
            </a:endParaRPr>
          </a:p>
          <a:p>
            <a:pPr algn="just"/>
            <a:r>
              <a:rPr lang="vi-VN" sz="2400" b="1" dirty="0">
                <a:solidFill>
                  <a:srgbClr val="002060"/>
                </a:solidFill>
                <a:latin typeface="Nunito Black" pitchFamily="2" charset="0"/>
              </a:rPr>
              <a:t>Tìm đọc câu chuyện, bài văn, bài thơ,… về những người bạn trong nhà (vật nuôi, đồ đạc,…) và viết phiếu đọc sách theo mẫu</a:t>
            </a:r>
            <a:r>
              <a:rPr lang="vi-VN" sz="2400" b="1" dirty="0" smtClean="0">
                <a:solidFill>
                  <a:srgbClr val="002060"/>
                </a:solidFill>
                <a:latin typeface="Nunito Black" pitchFamily="2" charset="0"/>
              </a:rPr>
              <a:t>.</a:t>
            </a:r>
            <a:endParaRPr lang="vi-VN" sz="2400" dirty="0">
              <a:solidFill>
                <a:srgbClr val="002060"/>
              </a:solidFill>
              <a:latin typeface="Nunito Black" pitchFamily="2" charset="0"/>
            </a:endParaRPr>
          </a:p>
        </p:txBody>
      </p:sp>
      <p:pic>
        <p:nvPicPr>
          <p:cNvPr id="5" name="Picture 4"/>
          <p:cNvPicPr>
            <a:picLocks noChangeAspect="1"/>
          </p:cNvPicPr>
          <p:nvPr/>
        </p:nvPicPr>
        <p:blipFill rotWithShape="1">
          <a:blip r:embed="rId3"/>
          <a:srcRect l="-1" r="1390"/>
          <a:stretch/>
        </p:blipFill>
        <p:spPr>
          <a:xfrm>
            <a:off x="2295937" y="1753128"/>
            <a:ext cx="7360640" cy="3676303"/>
          </a:xfrm>
          <a:prstGeom prst="rect">
            <a:avLst/>
          </a:prstGeom>
        </p:spPr>
      </p:pic>
      <p:sp>
        <p:nvSpPr>
          <p:cNvPr id="6" name="Rounded Rectangle 5"/>
          <p:cNvSpPr/>
          <p:nvPr/>
        </p:nvSpPr>
        <p:spPr>
          <a:xfrm>
            <a:off x="2295937" y="5481683"/>
            <a:ext cx="7360640" cy="783193"/>
          </a:xfrm>
          <a:prstGeom prst="roundRect">
            <a:avLst/>
          </a:prstGeom>
          <a:solidFill>
            <a:schemeClr val="accent4">
              <a:lumMod val="20000"/>
              <a:lumOff val="80000"/>
            </a:schemeClr>
          </a:solidFill>
        </p:spPr>
        <p:txBody>
          <a:bodyPr wrap="square">
            <a:spAutoFit/>
          </a:bodyPr>
          <a:lstStyle/>
          <a:p>
            <a:r>
              <a:rPr lang="vi-VN" sz="2000" dirty="0">
                <a:solidFill>
                  <a:schemeClr val="accent2">
                    <a:lumMod val="50000"/>
                  </a:schemeClr>
                </a:solidFill>
                <a:latin typeface="Nunito Black" pitchFamily="2" charset="0"/>
              </a:rPr>
              <a:t>Em tìm đọc ở sách báo, trên mạng hoặc hỏi người thân trong gia đình và điền thông tin vào phiếu đọc sách</a:t>
            </a:r>
            <a:r>
              <a:rPr lang="vi-VN" sz="2000" dirty="0" smtClean="0">
                <a:solidFill>
                  <a:schemeClr val="accent2">
                    <a:lumMod val="50000"/>
                  </a:schemeClr>
                </a:solidFill>
                <a:latin typeface="Nunito Black" pitchFamily="2" charset="0"/>
              </a:rPr>
              <a:t>.</a:t>
            </a:r>
            <a:endParaRPr lang="en-US" sz="2000" dirty="0">
              <a:solidFill>
                <a:schemeClr val="accent2">
                  <a:lumMod val="50000"/>
                </a:schemeClr>
              </a:solidFill>
              <a:latin typeface="Nunito Black" pitchFamily="2" charset="0"/>
            </a:endParaRPr>
          </a:p>
        </p:txBody>
      </p:sp>
    </p:spTree>
    <p:extLst>
      <p:ext uri="{BB962C8B-B14F-4D97-AF65-F5344CB8AC3E}">
        <p14:creationId xmlns:p14="http://schemas.microsoft.com/office/powerpoint/2010/main" val="175336180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136C3"/>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1"/>
          <p:cNvSpPr/>
          <p:nvPr/>
        </p:nvSpPr>
        <p:spPr>
          <a:xfrm>
            <a:off x="351692" y="309489"/>
            <a:ext cx="11507373" cy="61616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21477" y="28136"/>
            <a:ext cx="1247075" cy="1247075"/>
          </a:xfrm>
          <a:prstGeom prst="ellipse">
            <a:avLst/>
          </a:prstGeom>
        </p:spPr>
      </p:pic>
      <p:pic>
        <p:nvPicPr>
          <p:cNvPr id="9" name="Picture 8">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0" y="35011"/>
            <a:ext cx="1025530" cy="938348"/>
          </a:xfrm>
          <a:prstGeom prst="ellipse">
            <a:avLst/>
          </a:prstGeom>
        </p:spPr>
      </p:pic>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ackgroundRemoval t="0" b="99237" l="0" r="100000">
                        <a14:foregroundMark x1="63497" y1="23410" x2="63497" y2="23410"/>
                        <a14:foregroundMark x1="63497" y1="22646" x2="63497" y2="22646"/>
                        <a14:foregroundMark x1="76994" y1="23664" x2="76994" y2="23664"/>
                        <a14:foregroundMark x1="76994" y1="23664" x2="76994" y2="23664"/>
                        <a14:foregroundMark x1="41411" y1="3817" x2="41411" y2="3817"/>
                        <a14:foregroundMark x1="41411" y1="3817" x2="41411" y2="3817"/>
                        <a14:foregroundMark x1="39877" y1="10941" x2="39877" y2="10941"/>
                        <a14:foregroundMark x1="39877" y1="10941" x2="39877" y2="10941"/>
                        <a14:foregroundMark x1="84969" y1="1527" x2="84969" y2="1527"/>
                        <a14:foregroundMark x1="84969" y1="1527" x2="84969" y2="1527"/>
                        <a14:foregroundMark x1="92331" y1="8142" x2="92331" y2="8142"/>
                        <a14:foregroundMark x1="92331" y1="8142" x2="92331" y2="8142"/>
                        <a14:foregroundMark x1="90798" y1="14249" x2="90798" y2="14249"/>
                        <a14:foregroundMark x1="90798" y1="14249" x2="90798" y2="14249"/>
                      </a14:backgroundRemoval>
                    </a14:imgEffect>
                  </a14:imgLayer>
                </a14:imgProps>
              </a:ext>
            </a:extLst>
          </a:blip>
          <a:stretch>
            <a:fillRect/>
          </a:stretch>
        </p:blipFill>
        <p:spPr>
          <a:xfrm>
            <a:off x="0" y="4661223"/>
            <a:ext cx="1822264" cy="2196778"/>
          </a:xfrm>
          <a:prstGeom prst="rect">
            <a:avLst/>
          </a:prstGeom>
        </p:spPr>
      </p:pic>
      <p:sp>
        <p:nvSpPr>
          <p:cNvPr id="2" name="Rectangle 1"/>
          <p:cNvSpPr/>
          <p:nvPr/>
        </p:nvSpPr>
        <p:spPr>
          <a:xfrm>
            <a:off x="4125595" y="389492"/>
            <a:ext cx="5488582" cy="60016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Nunito Black" pitchFamily="2" charset="0"/>
              </a:rPr>
              <a:t>Chú gà trống </a:t>
            </a:r>
            <a:r>
              <a:rPr kumimoji="0" lang="vi-VN" sz="3200" b="1" i="0" u="none" strike="noStrike" kern="1200" cap="none" spc="0" normalizeH="0" baseline="0" noProof="0" dirty="0" smtClean="0">
                <a:ln>
                  <a:noFill/>
                </a:ln>
                <a:solidFill>
                  <a:srgbClr val="FF0000"/>
                </a:solidFill>
                <a:effectLst/>
                <a:uLnTx/>
                <a:uFillTx/>
                <a:latin typeface="Nunito Black" pitchFamily="2" charset="0"/>
              </a:rPr>
              <a:t>nhỏ</a:t>
            </a:r>
            <a:endParaRPr kumimoji="0" lang="en-US" sz="3200" b="1" i="0" u="none" strike="noStrike" kern="1200" cap="none" spc="0" normalizeH="0" baseline="0" noProof="0" dirty="0" smtClean="0">
              <a:ln>
                <a:noFill/>
              </a:ln>
              <a:solidFill>
                <a:srgbClr val="FF0000"/>
              </a:solidFill>
              <a:effectLst/>
              <a:uLnTx/>
              <a:uFillTx/>
              <a:latin typeface="Nunito Black"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FF0000"/>
              </a:solidFill>
              <a:effectLst/>
              <a:uLnTx/>
              <a:uFillTx/>
              <a:latin typeface="Nunito Black"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70C0"/>
                </a:solidFill>
                <a:effectLst/>
                <a:uLnTx/>
                <a:uFillTx/>
                <a:latin typeface="Nunito Black" pitchFamily="2" charset="0"/>
              </a:rPr>
              <a:t>Chú gà trống nhỏ</a:t>
            </a:r>
            <a:br>
              <a:rPr kumimoji="0" lang="vi-VN" sz="3200" b="0" i="0" u="none" strike="noStrike" kern="1200" cap="none" spc="0" normalizeH="0" baseline="0" noProof="0" dirty="0">
                <a:ln>
                  <a:noFill/>
                </a:ln>
                <a:solidFill>
                  <a:srgbClr val="0070C0"/>
                </a:solidFill>
                <a:effectLst/>
                <a:uLnTx/>
                <a:uFillTx/>
                <a:latin typeface="Nunito Black" pitchFamily="2" charset="0"/>
              </a:rPr>
            </a:br>
            <a:r>
              <a:rPr kumimoji="0" lang="vi-VN" sz="3200" b="0" i="0" u="none" strike="noStrike" kern="1200" cap="none" spc="0" normalizeH="0" baseline="0" noProof="0" dirty="0">
                <a:ln>
                  <a:noFill/>
                </a:ln>
                <a:solidFill>
                  <a:srgbClr val="0070C0"/>
                </a:solidFill>
                <a:effectLst/>
                <a:uLnTx/>
                <a:uFillTx/>
                <a:latin typeface="Nunito Black" pitchFamily="2" charset="0"/>
              </a:rPr>
              <a:t>Cái mào màu đỏ</a:t>
            </a:r>
            <a:br>
              <a:rPr kumimoji="0" lang="vi-VN" sz="3200" b="0" i="0" u="none" strike="noStrike" kern="1200" cap="none" spc="0" normalizeH="0" baseline="0" noProof="0" dirty="0">
                <a:ln>
                  <a:noFill/>
                </a:ln>
                <a:solidFill>
                  <a:srgbClr val="0070C0"/>
                </a:solidFill>
                <a:effectLst/>
                <a:uLnTx/>
                <a:uFillTx/>
                <a:latin typeface="Nunito Black" pitchFamily="2" charset="0"/>
              </a:rPr>
            </a:br>
            <a:r>
              <a:rPr kumimoji="0" lang="vi-VN" sz="3200" b="0" i="0" u="none" strike="noStrike" kern="1200" cap="none" spc="0" normalizeH="0" baseline="0" noProof="0" dirty="0">
                <a:ln>
                  <a:noFill/>
                </a:ln>
                <a:solidFill>
                  <a:srgbClr val="0070C0"/>
                </a:solidFill>
                <a:effectLst/>
                <a:uLnTx/>
                <a:uFillTx/>
                <a:latin typeface="Nunito Black" pitchFamily="2" charset="0"/>
              </a:rPr>
              <a:t>Cái mỏ màu vàng</a:t>
            </a:r>
            <a:br>
              <a:rPr kumimoji="0" lang="vi-VN" sz="3200" b="0" i="0" u="none" strike="noStrike" kern="1200" cap="none" spc="0" normalizeH="0" baseline="0" noProof="0" dirty="0">
                <a:ln>
                  <a:noFill/>
                </a:ln>
                <a:solidFill>
                  <a:srgbClr val="0070C0"/>
                </a:solidFill>
                <a:effectLst/>
                <a:uLnTx/>
                <a:uFillTx/>
                <a:latin typeface="Nunito Black" pitchFamily="2" charset="0"/>
              </a:rPr>
            </a:br>
            <a:r>
              <a:rPr kumimoji="0" lang="vi-VN" sz="3200" b="0" i="0" u="none" strike="noStrike" kern="1200" cap="none" spc="0" normalizeH="0" baseline="0" noProof="0" dirty="0">
                <a:ln>
                  <a:noFill/>
                </a:ln>
                <a:solidFill>
                  <a:srgbClr val="0070C0"/>
                </a:solidFill>
                <a:effectLst/>
                <a:uLnTx/>
                <a:uFillTx/>
                <a:latin typeface="Nunito Black" pitchFamily="2" charset="0"/>
              </a:rPr>
              <a:t>Đập cánh gáy vang</a:t>
            </a:r>
            <a:br>
              <a:rPr kumimoji="0" lang="vi-VN" sz="3200" b="0" i="0" u="none" strike="noStrike" kern="1200" cap="none" spc="0" normalizeH="0" baseline="0" noProof="0" dirty="0">
                <a:ln>
                  <a:noFill/>
                </a:ln>
                <a:solidFill>
                  <a:srgbClr val="0070C0"/>
                </a:solidFill>
                <a:effectLst/>
                <a:uLnTx/>
                <a:uFillTx/>
                <a:latin typeface="Nunito Black" pitchFamily="2" charset="0"/>
              </a:rPr>
            </a:br>
            <a:r>
              <a:rPr kumimoji="0" lang="vi-VN" sz="3200" b="0" i="0" u="none" strike="noStrike" kern="1200" cap="none" spc="0" normalizeH="0" baseline="0" noProof="0" dirty="0">
                <a:ln>
                  <a:noFill/>
                </a:ln>
                <a:solidFill>
                  <a:srgbClr val="0070C0"/>
                </a:solidFill>
                <a:effectLst/>
                <a:uLnTx/>
                <a:uFillTx/>
                <a:latin typeface="Nunito Black" pitchFamily="2" charset="0"/>
              </a:rPr>
              <a:t>Dưới giàn bông bí</a:t>
            </a:r>
            <a:br>
              <a:rPr kumimoji="0" lang="vi-VN" sz="3200" b="0" i="0" u="none" strike="noStrike" kern="1200" cap="none" spc="0" normalizeH="0" baseline="0" noProof="0" dirty="0">
                <a:ln>
                  <a:noFill/>
                </a:ln>
                <a:solidFill>
                  <a:srgbClr val="0070C0"/>
                </a:solidFill>
                <a:effectLst/>
                <a:uLnTx/>
                <a:uFillTx/>
                <a:latin typeface="Nunito Black" pitchFamily="2" charset="0"/>
              </a:rPr>
            </a:br>
            <a:r>
              <a:rPr kumimoji="0" lang="vi-VN" sz="3200" b="0" i="0" u="none" strike="noStrike" kern="1200" cap="none" spc="0" normalizeH="0" baseline="0" noProof="0" dirty="0">
                <a:ln>
                  <a:noFill/>
                </a:ln>
                <a:solidFill>
                  <a:srgbClr val="0070C0"/>
                </a:solidFill>
                <a:effectLst/>
                <a:uLnTx/>
                <a:uFillTx/>
                <a:latin typeface="Nunito Black" pitchFamily="2" charset="0"/>
              </a:rPr>
              <a:t>Cái đuôi màu tía</a:t>
            </a:r>
            <a:br>
              <a:rPr kumimoji="0" lang="vi-VN" sz="3200" b="0" i="0" u="none" strike="noStrike" kern="1200" cap="none" spc="0" normalizeH="0" baseline="0" noProof="0" dirty="0">
                <a:ln>
                  <a:noFill/>
                </a:ln>
                <a:solidFill>
                  <a:srgbClr val="0070C0"/>
                </a:solidFill>
                <a:effectLst/>
                <a:uLnTx/>
                <a:uFillTx/>
                <a:latin typeface="Nunito Black" pitchFamily="2" charset="0"/>
              </a:rPr>
            </a:br>
            <a:r>
              <a:rPr kumimoji="0" lang="vi-VN" sz="3200" b="0" i="0" u="none" strike="noStrike" kern="1200" cap="none" spc="0" normalizeH="0" baseline="0" noProof="0" dirty="0">
                <a:ln>
                  <a:noFill/>
                </a:ln>
                <a:solidFill>
                  <a:srgbClr val="0070C0"/>
                </a:solidFill>
                <a:effectLst/>
                <a:uLnTx/>
                <a:uFillTx/>
                <a:latin typeface="Nunito Black" pitchFamily="2" charset="0"/>
              </a:rPr>
              <a:t>Óng mượt làm sao!</a:t>
            </a:r>
            <a:br>
              <a:rPr kumimoji="0" lang="vi-VN" sz="3200" b="0" i="0" u="none" strike="noStrike" kern="1200" cap="none" spc="0" normalizeH="0" baseline="0" noProof="0" dirty="0">
                <a:ln>
                  <a:noFill/>
                </a:ln>
                <a:solidFill>
                  <a:srgbClr val="0070C0"/>
                </a:solidFill>
                <a:effectLst/>
                <a:uLnTx/>
                <a:uFillTx/>
                <a:latin typeface="Nunito Black" pitchFamily="2" charset="0"/>
              </a:rPr>
            </a:br>
            <a:r>
              <a:rPr kumimoji="0" lang="vi-VN" sz="3200" b="0" i="0" u="none" strike="noStrike" kern="1200" cap="none" spc="0" normalizeH="0" baseline="0" noProof="0" dirty="0">
                <a:ln>
                  <a:noFill/>
                </a:ln>
                <a:solidFill>
                  <a:srgbClr val="0070C0"/>
                </a:solidFill>
                <a:effectLst/>
                <a:uLnTx/>
                <a:uFillTx/>
                <a:latin typeface="Nunito Black" pitchFamily="2" charset="0"/>
              </a:rPr>
              <a:t>Chú nhảy lên cao</a:t>
            </a:r>
            <a:br>
              <a:rPr kumimoji="0" lang="vi-VN" sz="3200" b="0" i="0" u="none" strike="noStrike" kern="1200" cap="none" spc="0" normalizeH="0" baseline="0" noProof="0" dirty="0">
                <a:ln>
                  <a:noFill/>
                </a:ln>
                <a:solidFill>
                  <a:srgbClr val="0070C0"/>
                </a:solidFill>
                <a:effectLst/>
                <a:uLnTx/>
                <a:uFillTx/>
                <a:latin typeface="Nunito Black" pitchFamily="2" charset="0"/>
              </a:rPr>
            </a:br>
            <a:r>
              <a:rPr kumimoji="0" lang="vi-VN" sz="3200" b="0" i="0" u="none" strike="noStrike" kern="1200" cap="none" spc="0" normalizeH="0" baseline="0" noProof="0" dirty="0">
                <a:ln>
                  <a:noFill/>
                </a:ln>
                <a:solidFill>
                  <a:srgbClr val="0070C0"/>
                </a:solidFill>
                <a:effectLst/>
                <a:uLnTx/>
                <a:uFillTx/>
                <a:latin typeface="Nunito Black" pitchFamily="2" charset="0"/>
              </a:rPr>
              <a:t>Ó ò o ó</a:t>
            </a:r>
            <a:r>
              <a:rPr kumimoji="0" lang="vi-VN" sz="3200" b="0" i="0" u="none" strike="noStrike" kern="1200" cap="none" spc="0" normalizeH="0" baseline="0" noProof="0" dirty="0" smtClean="0">
                <a:ln>
                  <a:noFill/>
                </a:ln>
                <a:solidFill>
                  <a:srgbClr val="0070C0"/>
                </a:solidFill>
                <a:effectLst/>
                <a:uLnTx/>
                <a:uFillTx/>
                <a:latin typeface="Nunito Black" pitchFamily="2" charset="0"/>
              </a:rPr>
              <a:t>!</a:t>
            </a:r>
            <a:endParaRPr kumimoji="0" lang="en-US" sz="3200" b="0" i="0" u="none" strike="noStrike" kern="1200" cap="none" spc="0" normalizeH="0" baseline="0" noProof="0" dirty="0" smtClean="0">
              <a:ln>
                <a:noFill/>
              </a:ln>
              <a:solidFill>
                <a:srgbClr val="0070C0"/>
              </a:solidFill>
              <a:effectLst/>
              <a:uLnTx/>
              <a:uFillTx/>
              <a:latin typeface="Nunito Black"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rgbClr val="0070C0"/>
                </a:solidFill>
                <a:latin typeface="Nunito Black" pitchFamily="2" charset="0"/>
              </a:rPr>
              <a:t> </a:t>
            </a:r>
            <a:r>
              <a:rPr lang="en-US" sz="3200" dirty="0" smtClean="0">
                <a:solidFill>
                  <a:srgbClr val="0070C0"/>
                </a:solidFill>
                <a:latin typeface="Nunito Black" pitchFamily="2" charset="0"/>
              </a:rPr>
              <a:t>            </a:t>
            </a:r>
            <a:r>
              <a:rPr lang="en-US" sz="3200" dirty="0" smtClean="0">
                <a:solidFill>
                  <a:srgbClr val="002060"/>
                </a:solidFill>
                <a:latin typeface="Nunito Black" pitchFamily="2" charset="0"/>
              </a:rPr>
              <a:t>(</a:t>
            </a:r>
            <a:r>
              <a:rPr lang="en-US" sz="3200" dirty="0" err="1" smtClean="0">
                <a:solidFill>
                  <a:srgbClr val="002060"/>
                </a:solidFill>
                <a:latin typeface="Nunito Black" pitchFamily="2" charset="0"/>
              </a:rPr>
              <a:t>Nguyễn</a:t>
            </a:r>
            <a:r>
              <a:rPr lang="en-US" sz="3200" dirty="0" smtClean="0">
                <a:solidFill>
                  <a:srgbClr val="002060"/>
                </a:solidFill>
                <a:latin typeface="Nunito Black" pitchFamily="2" charset="0"/>
              </a:rPr>
              <a:t> </a:t>
            </a:r>
            <a:r>
              <a:rPr lang="en-US" sz="3200" dirty="0" err="1" smtClean="0">
                <a:solidFill>
                  <a:srgbClr val="002060"/>
                </a:solidFill>
                <a:latin typeface="Nunito Black" pitchFamily="2" charset="0"/>
              </a:rPr>
              <a:t>Lãm</a:t>
            </a:r>
            <a:r>
              <a:rPr lang="en-US" sz="3200" dirty="0" smtClean="0">
                <a:solidFill>
                  <a:srgbClr val="002060"/>
                </a:solidFill>
                <a:latin typeface="Nunito Black" pitchFamily="2" charset="0"/>
              </a:rPr>
              <a:t> </a:t>
            </a:r>
            <a:r>
              <a:rPr lang="en-US" sz="3200" dirty="0" err="1" smtClean="0">
                <a:solidFill>
                  <a:srgbClr val="002060"/>
                </a:solidFill>
                <a:latin typeface="Nunito Black" pitchFamily="2" charset="0"/>
              </a:rPr>
              <a:t>Thắng</a:t>
            </a:r>
            <a:r>
              <a:rPr lang="en-US" sz="3200" dirty="0" smtClean="0">
                <a:solidFill>
                  <a:srgbClr val="002060"/>
                </a:solidFill>
                <a:latin typeface="Nunito Black" pitchFamily="2" charset="0"/>
              </a:rPr>
              <a:t>)</a:t>
            </a:r>
            <a:endParaRPr kumimoji="0" lang="vi-VN" sz="3200" b="0" i="0" u="none" strike="noStrike" kern="1200" cap="none" spc="0" normalizeH="0" baseline="0" noProof="0" dirty="0">
              <a:ln>
                <a:noFill/>
              </a:ln>
              <a:solidFill>
                <a:srgbClr val="002060"/>
              </a:solidFill>
              <a:effectLst/>
              <a:uLnTx/>
              <a:uFillTx/>
              <a:latin typeface="Nunito Black" pitchFamily="2" charset="0"/>
            </a:endParaRPr>
          </a:p>
        </p:txBody>
      </p:sp>
      <p:sp>
        <p:nvSpPr>
          <p:cNvPr id="11" name="Rectangle 10"/>
          <p:cNvSpPr/>
          <p:nvPr/>
        </p:nvSpPr>
        <p:spPr>
          <a:xfrm>
            <a:off x="2390331" y="651673"/>
            <a:ext cx="131272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FF0000"/>
                </a:solidFill>
                <a:effectLst/>
                <a:uLnTx/>
                <a:uFillTx/>
                <a:latin typeface="Nunito Black" pitchFamily="2" charset="0"/>
                <a:ea typeface="+mn-ea"/>
                <a:cs typeface="+mn-cs"/>
              </a:rPr>
              <a:t>Ví</a:t>
            </a:r>
            <a:r>
              <a:rPr kumimoji="0" lang="en-US" sz="2800" b="1" i="0" u="none" strike="noStrike" kern="1200" cap="none" spc="0" normalizeH="0" noProof="0" dirty="0" smtClean="0">
                <a:ln>
                  <a:noFill/>
                </a:ln>
                <a:solidFill>
                  <a:srgbClr val="FF0000"/>
                </a:solidFill>
                <a:effectLst/>
                <a:uLnTx/>
                <a:uFillTx/>
                <a:latin typeface="Nunito Black" pitchFamily="2" charset="0"/>
                <a:ea typeface="+mn-ea"/>
                <a:cs typeface="+mn-cs"/>
              </a:rPr>
              <a:t> </a:t>
            </a:r>
            <a:r>
              <a:rPr kumimoji="0" lang="en-US" sz="2800" b="1" i="0" u="none" strike="noStrike" kern="1200" cap="none" spc="0" normalizeH="0" noProof="0" dirty="0" err="1" smtClean="0">
                <a:ln>
                  <a:noFill/>
                </a:ln>
                <a:solidFill>
                  <a:srgbClr val="FF0000"/>
                </a:solidFill>
                <a:effectLst/>
                <a:uLnTx/>
                <a:uFillTx/>
                <a:latin typeface="Nunito Black" pitchFamily="2" charset="0"/>
                <a:ea typeface="+mn-ea"/>
                <a:cs typeface="+mn-cs"/>
              </a:rPr>
              <a:t>dụ</a:t>
            </a:r>
            <a:r>
              <a:rPr kumimoji="0" lang="en-US" sz="2800" b="1" i="0" u="none" strike="noStrike" kern="1200" cap="none" spc="0" normalizeH="0" noProof="0" dirty="0" smtClean="0">
                <a:ln>
                  <a:noFill/>
                </a:ln>
                <a:solidFill>
                  <a:srgbClr val="FF0000"/>
                </a:solidFill>
                <a:effectLst/>
                <a:uLnTx/>
                <a:uFillTx/>
                <a:latin typeface="Nunito Black" pitchFamily="2" charset="0"/>
                <a:ea typeface="+mn-ea"/>
                <a:cs typeface="+mn-cs"/>
              </a:rPr>
              <a:t>:</a:t>
            </a:r>
            <a:endPar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284447717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5413096"/>
      </p:ext>
    </p:extLst>
  </p:cSld>
  <p:clrMapOvr>
    <a:masterClrMapping/>
  </p:clrMapOvr>
  <p:transition spd="med">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110343" y="472164"/>
            <a:ext cx="9731829" cy="919401"/>
          </a:xfrm>
          <a:prstGeom prst="roundRect">
            <a:avLst/>
          </a:prstGeom>
          <a:ln w="57150">
            <a:solidFill>
              <a:srgbClr val="00B050"/>
            </a:solidFill>
          </a:ln>
        </p:spPr>
        <p:txBody>
          <a:bodyPr wrap="square">
            <a:spAutoFit/>
          </a:bodyPr>
          <a:lstStyle/>
          <a:p>
            <a:r>
              <a:rPr lang="en-US" sz="2400" b="1" dirty="0" err="1">
                <a:solidFill>
                  <a:srgbClr val="2888E1"/>
                </a:solidFill>
                <a:latin typeface="Nunito Black" pitchFamily="2" charset="0"/>
              </a:rPr>
              <a:t>Câu</a:t>
            </a:r>
            <a:r>
              <a:rPr lang="en-US" sz="2400" b="1" dirty="0">
                <a:solidFill>
                  <a:srgbClr val="2888E1"/>
                </a:solidFill>
                <a:latin typeface="Nunito Black" pitchFamily="2" charset="0"/>
              </a:rPr>
              <a:t> </a:t>
            </a:r>
            <a:r>
              <a:rPr lang="en-US" sz="2400" b="1" dirty="0" smtClean="0">
                <a:solidFill>
                  <a:srgbClr val="2888E1"/>
                </a:solidFill>
                <a:latin typeface="Nunito Black" pitchFamily="2" charset="0"/>
              </a:rPr>
              <a:t>2: </a:t>
            </a:r>
            <a:r>
              <a:rPr lang="en-US" sz="2400" b="1" dirty="0" err="1" smtClean="0">
                <a:solidFill>
                  <a:srgbClr val="002060"/>
                </a:solidFill>
                <a:latin typeface="Nunito Black" pitchFamily="2" charset="0"/>
              </a:rPr>
              <a:t>Trao</a:t>
            </a:r>
            <a:r>
              <a:rPr lang="en-US" sz="2400" b="1" dirty="0" smtClean="0">
                <a:solidFill>
                  <a:srgbClr val="002060"/>
                </a:solidFill>
                <a:latin typeface="Nunito Black" pitchFamily="2" charset="0"/>
              </a:rPr>
              <a:t> </a:t>
            </a:r>
            <a:r>
              <a:rPr lang="en-US" sz="2400" b="1" dirty="0" err="1">
                <a:solidFill>
                  <a:srgbClr val="002060"/>
                </a:solidFill>
                <a:latin typeface="Nunito Black" pitchFamily="2" charset="0"/>
              </a:rPr>
              <a:t>đổi</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với</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bạn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về</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những</a:t>
            </a:r>
            <a:r>
              <a:rPr lang="en-US" sz="2400" b="1" dirty="0">
                <a:solidFill>
                  <a:srgbClr val="002060"/>
                </a:solidFill>
                <a:latin typeface="Nunito Black" pitchFamily="2" charset="0"/>
              </a:rPr>
              <a:t> chi </a:t>
            </a:r>
            <a:r>
              <a:rPr lang="en-US" sz="2400" b="1" dirty="0" err="1">
                <a:solidFill>
                  <a:srgbClr val="002060"/>
                </a:solidFill>
                <a:latin typeface="Nunito Black" pitchFamily="2" charset="0"/>
              </a:rPr>
              <a:t>tiết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làm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em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cảm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thấy</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thú</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vị</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và</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cảm</a:t>
            </a:r>
            <a:r>
              <a:rPr lang="en-US" sz="2400" b="1" dirty="0">
                <a:solidFill>
                  <a:srgbClr val="002060"/>
                </a:solidFill>
                <a:latin typeface="Nunito Black" pitchFamily="2" charset="0"/>
              </a:rPr>
              <a:t> </a:t>
            </a:r>
            <a:r>
              <a:rPr lang="en-US" sz="2400" b="1" dirty="0" err="1" smtClean="0">
                <a:solidFill>
                  <a:srgbClr val="002060"/>
                </a:solidFill>
                <a:latin typeface="Nunito Black" pitchFamily="2" charset="0"/>
              </a:rPr>
              <a:t>động</a:t>
            </a:r>
            <a:endParaRPr lang="en-US" sz="2400" dirty="0">
              <a:solidFill>
                <a:srgbClr val="002060"/>
              </a:solidFill>
              <a:latin typeface="Nunito Black" pitchFamily="2" charset="0"/>
            </a:endParaRPr>
          </a:p>
        </p:txBody>
      </p:sp>
      <p:sp>
        <p:nvSpPr>
          <p:cNvPr id="3" name="Cloud 2"/>
          <p:cNvSpPr/>
          <p:nvPr/>
        </p:nvSpPr>
        <p:spPr>
          <a:xfrm>
            <a:off x="5738948" y="1519871"/>
            <a:ext cx="5978434" cy="1827193"/>
          </a:xfrm>
          <a:prstGeom prst="cloud">
            <a:avLst/>
          </a:prstGeom>
          <a:solidFill>
            <a:srgbClr val="0070C0"/>
          </a:solidFill>
        </p:spPr>
        <p:txBody>
          <a:bodyPr wrap="square">
            <a:spAutoFit/>
          </a:bodyPr>
          <a:lstStyle/>
          <a:p>
            <a:r>
              <a:rPr lang="vi-VN" sz="2400" dirty="0">
                <a:solidFill>
                  <a:schemeClr val="bg1"/>
                </a:solidFill>
                <a:latin typeface="Nunito Black" pitchFamily="2" charset="0"/>
              </a:rPr>
              <a:t>Em dựa vào bài đọc mà mình đã tìm đọc ở bài tập trước để chia sẻ</a:t>
            </a:r>
            <a:r>
              <a:rPr lang="vi-VN" sz="2400" dirty="0" smtClean="0">
                <a:solidFill>
                  <a:schemeClr val="bg1"/>
                </a:solidFill>
                <a:latin typeface="Nunito Black" pitchFamily="2" charset="0"/>
              </a:rPr>
              <a:t>.</a:t>
            </a:r>
            <a:endParaRPr lang="en-US" sz="2400" dirty="0">
              <a:solidFill>
                <a:schemeClr val="bg1"/>
              </a:solidFill>
              <a:latin typeface="Nunito Black" pitchFamily="2" charset="0"/>
            </a:endParaRPr>
          </a:p>
        </p:txBody>
      </p:sp>
      <p:sp>
        <p:nvSpPr>
          <p:cNvPr id="7" name="Rounded Rectangle 6"/>
          <p:cNvSpPr/>
          <p:nvPr/>
        </p:nvSpPr>
        <p:spPr>
          <a:xfrm>
            <a:off x="2978331" y="3871186"/>
            <a:ext cx="6570618" cy="2009061"/>
          </a:xfrm>
          <a:prstGeom prst="roundRect">
            <a:avLst/>
          </a:prstGeom>
          <a:ln w="57150">
            <a:solidFill>
              <a:srgbClr val="0070C0"/>
            </a:solidFill>
            <a:prstDash val="dash"/>
          </a:ln>
        </p:spPr>
        <p:txBody>
          <a:bodyPr wrap="square">
            <a:spAutoFit/>
          </a:bodyPr>
          <a:lstStyle/>
          <a:p>
            <a:r>
              <a:rPr lang="en-US" sz="2800" dirty="0" err="1" smtClean="0">
                <a:solidFill>
                  <a:srgbClr val="FF0000"/>
                </a:solidFill>
                <a:latin typeface="Nunito Black" pitchFamily="2" charset="0"/>
              </a:rPr>
              <a:t>Ví</a:t>
            </a:r>
            <a:r>
              <a:rPr lang="en-US" sz="2800" dirty="0" smtClean="0">
                <a:solidFill>
                  <a:srgbClr val="FF0000"/>
                </a:solidFill>
                <a:latin typeface="Nunito Black" pitchFamily="2" charset="0"/>
              </a:rPr>
              <a:t> </a:t>
            </a:r>
            <a:r>
              <a:rPr lang="en-US" sz="2800" dirty="0" err="1" smtClean="0">
                <a:solidFill>
                  <a:srgbClr val="FF0000"/>
                </a:solidFill>
                <a:latin typeface="Nunito Black" pitchFamily="2" charset="0"/>
              </a:rPr>
              <a:t>dụ</a:t>
            </a:r>
            <a:r>
              <a:rPr lang="en-US" sz="2800" dirty="0" smtClean="0">
                <a:solidFill>
                  <a:srgbClr val="FF0000"/>
                </a:solidFill>
                <a:latin typeface="Nunito Black" pitchFamily="2" charset="0"/>
              </a:rPr>
              <a:t>: </a:t>
            </a:r>
            <a:r>
              <a:rPr lang="vi-VN" sz="2800" dirty="0" smtClean="0">
                <a:solidFill>
                  <a:srgbClr val="FF0000"/>
                </a:solidFill>
                <a:latin typeface="Nunito Black" pitchFamily="2" charset="0"/>
              </a:rPr>
              <a:t>Trong </a:t>
            </a:r>
            <a:r>
              <a:rPr lang="vi-VN" sz="2800" dirty="0">
                <a:solidFill>
                  <a:srgbClr val="FF0000"/>
                </a:solidFill>
                <a:latin typeface="Nunito Black" pitchFamily="2" charset="0"/>
              </a:rPr>
              <a:t>bài thơ Chú gà trống nhỏ mà tớ tìm đọc được, chú gà trống được miêu tả rất đáng yêu, nghộ nghĩnh</a:t>
            </a:r>
            <a:r>
              <a:rPr lang="vi-VN" sz="2800" dirty="0" smtClean="0">
                <a:solidFill>
                  <a:srgbClr val="FF0000"/>
                </a:solidFill>
                <a:latin typeface="Nunito Black" pitchFamily="2" charset="0"/>
              </a:rPr>
              <a:t>.</a:t>
            </a:r>
            <a:endParaRPr lang="en-US" sz="2800" dirty="0">
              <a:solidFill>
                <a:srgbClr val="FF0000"/>
              </a:solidFill>
              <a:latin typeface="Nunito Black" pitchFamily="2" charset="0"/>
            </a:endParaRPr>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99237" l="0" r="100000">
                        <a14:foregroundMark x1="63497" y1="23410" x2="63497" y2="23410"/>
                        <a14:foregroundMark x1="63497" y1="22646" x2="63497" y2="22646"/>
                        <a14:foregroundMark x1="76994" y1="23664" x2="76994" y2="23664"/>
                        <a14:foregroundMark x1="76994" y1="23664" x2="76994" y2="23664"/>
                        <a14:foregroundMark x1="41411" y1="3817" x2="41411" y2="3817"/>
                        <a14:foregroundMark x1="41411" y1="3817" x2="41411" y2="3817"/>
                        <a14:foregroundMark x1="39877" y1="10941" x2="39877" y2="10941"/>
                        <a14:foregroundMark x1="39877" y1="10941" x2="39877" y2="10941"/>
                        <a14:foregroundMark x1="84969" y1="1527" x2="84969" y2="1527"/>
                        <a14:foregroundMark x1="84969" y1="1527" x2="84969" y2="1527"/>
                        <a14:foregroundMark x1="92331" y1="8142" x2="92331" y2="8142"/>
                        <a14:foregroundMark x1="92331" y1="8142" x2="92331" y2="8142"/>
                        <a14:foregroundMark x1="90798" y1="14249" x2="90798" y2="14249"/>
                        <a14:foregroundMark x1="90798" y1="14249" x2="90798" y2="14249"/>
                      </a14:backgroundRemoval>
                    </a14:imgEffect>
                  </a14:imgLayer>
                </a14:imgProps>
              </a:ext>
            </a:extLst>
          </a:blip>
          <a:stretch>
            <a:fillRect/>
          </a:stretch>
        </p:blipFill>
        <p:spPr>
          <a:xfrm>
            <a:off x="1770369" y="2168988"/>
            <a:ext cx="1954467" cy="2356152"/>
          </a:xfrm>
          <a:prstGeom prst="rect">
            <a:avLst/>
          </a:prstGeom>
        </p:spPr>
      </p:pic>
    </p:spTree>
    <p:extLst>
      <p:ext uri="{BB962C8B-B14F-4D97-AF65-F5344CB8AC3E}">
        <p14:creationId xmlns:p14="http://schemas.microsoft.com/office/powerpoint/2010/main" val="131098791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3765184" y="2363357"/>
            <a:ext cx="4607367" cy="1453282"/>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8000" b="0" i="0" u="none" strike="noStrike" kern="1200" cap="none" spc="0" normalizeH="0" baseline="0" noProof="0" dirty="0" smtClean="0">
                <a:ln>
                  <a:noFill/>
                </a:ln>
                <a:solidFill>
                  <a:srgbClr val="FF0000"/>
                </a:solidFill>
                <a:effectLst/>
                <a:uLnTx/>
                <a:uFillTx/>
                <a:latin typeface="Nunito Black" pitchFamily="2" charset="0"/>
                <a:ea typeface="+mn-ea"/>
                <a:cs typeface="+mn-cs"/>
              </a:rPr>
              <a:t>TIẾT 3+4</a:t>
            </a:r>
            <a:endParaRPr kumimoji="0" lang="en-US" sz="80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39497686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2330824" y="3425011"/>
            <a:ext cx="6974541" cy="1453282"/>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8000" b="0" i="0" u="none" strike="noStrike" kern="1200" cap="none" spc="0" normalizeH="0" baseline="0" noProof="0" dirty="0" smtClean="0">
                <a:ln>
                  <a:noFill/>
                </a:ln>
                <a:solidFill>
                  <a:srgbClr val="00B050"/>
                </a:solidFill>
                <a:effectLst/>
                <a:uLnTx/>
                <a:uFillTx/>
                <a:latin typeface="Nunito Black" pitchFamily="2" charset="0"/>
                <a:ea typeface="+mn-ea"/>
                <a:cs typeface="+mn-cs"/>
              </a:rPr>
              <a:t>LUYỆN</a:t>
            </a:r>
            <a:r>
              <a:rPr kumimoji="0" lang="en-US" sz="8000" b="0" i="0" u="none" strike="noStrike" kern="1200" cap="none" spc="0" normalizeH="0" noProof="0" dirty="0" smtClean="0">
                <a:ln>
                  <a:noFill/>
                </a:ln>
                <a:solidFill>
                  <a:srgbClr val="00B050"/>
                </a:solidFill>
                <a:effectLst/>
                <a:uLnTx/>
                <a:uFillTx/>
                <a:latin typeface="Nunito Black" pitchFamily="2" charset="0"/>
                <a:ea typeface="+mn-ea"/>
                <a:cs typeface="+mn-cs"/>
              </a:rPr>
              <a:t> TỪ VÀ CÂU</a:t>
            </a:r>
            <a:endParaRPr kumimoji="0" lang="en-US" sz="8000" b="0" i="0" u="none" strike="noStrike" kern="1200" cap="none" spc="0" normalizeH="0" baseline="0" noProof="0" dirty="0">
              <a:ln>
                <a:noFill/>
              </a:ln>
              <a:solidFill>
                <a:srgbClr val="00B05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9926622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7040"/>
          <a:stretch/>
        </p:blipFill>
        <p:spPr>
          <a:xfrm>
            <a:off x="853113" y="535316"/>
            <a:ext cx="1406764" cy="833011"/>
          </a:xfrm>
          <a:prstGeom prst="rect">
            <a:avLst/>
          </a:prstGeom>
        </p:spPr>
      </p:pic>
      <p:sp>
        <p:nvSpPr>
          <p:cNvPr id="7" name="Rounded Rectangle 6"/>
          <p:cNvSpPr/>
          <p:nvPr/>
        </p:nvSpPr>
        <p:spPr>
          <a:xfrm>
            <a:off x="2155373" y="822352"/>
            <a:ext cx="8699862" cy="578882"/>
          </a:xfrm>
          <a:prstGeom prst="roundRect">
            <a:avLst/>
          </a:prstGeom>
          <a:ln w="57150">
            <a:solidFill>
              <a:srgbClr val="0070C0"/>
            </a:solidFill>
          </a:ln>
        </p:spPr>
        <p:txBody>
          <a:bodyPr wrap="square">
            <a:spAutoFit/>
          </a:bodyPr>
          <a:lstStyle/>
          <a:p>
            <a:r>
              <a:rPr lang="en-US" sz="2800" dirty="0" err="1">
                <a:solidFill>
                  <a:srgbClr val="00B050"/>
                </a:solidFill>
                <a:latin typeface="Nunito Black" pitchFamily="2" charset="0"/>
              </a:rPr>
              <a:t>Cùng</a:t>
            </a:r>
            <a:r>
              <a:rPr lang="en-US" sz="2800" dirty="0">
                <a:solidFill>
                  <a:srgbClr val="00B050"/>
                </a:solidFill>
                <a:latin typeface="Nunito Black" pitchFamily="2" charset="0"/>
              </a:rPr>
              <a:t> </a:t>
            </a:r>
            <a:r>
              <a:rPr lang="en-US" sz="2800" dirty="0" err="1">
                <a:solidFill>
                  <a:srgbClr val="00B050"/>
                </a:solidFill>
                <a:latin typeface="Nunito Black" pitchFamily="2" charset="0"/>
              </a:rPr>
              <a:t>bạn</a:t>
            </a:r>
            <a:r>
              <a:rPr lang="en-US" sz="2800" dirty="0">
                <a:solidFill>
                  <a:srgbClr val="00B050"/>
                </a:solidFill>
                <a:latin typeface="Nunito Black" pitchFamily="2" charset="0"/>
              </a:rPr>
              <a:t> </a:t>
            </a:r>
            <a:r>
              <a:rPr lang="en-US" sz="2800" dirty="0" err="1">
                <a:solidFill>
                  <a:srgbClr val="00B050"/>
                </a:solidFill>
                <a:latin typeface="Nunito Black" pitchFamily="2" charset="0"/>
              </a:rPr>
              <a:t>hỏi</a:t>
            </a:r>
            <a:r>
              <a:rPr lang="en-US" sz="2800" dirty="0">
                <a:solidFill>
                  <a:srgbClr val="00B050"/>
                </a:solidFill>
                <a:latin typeface="Nunito Black" pitchFamily="2" charset="0"/>
              </a:rPr>
              <a:t> – </a:t>
            </a:r>
            <a:r>
              <a:rPr lang="en-US" sz="2800" dirty="0" err="1">
                <a:solidFill>
                  <a:srgbClr val="00B050"/>
                </a:solidFill>
                <a:latin typeface="Nunito Black" pitchFamily="2" charset="0"/>
              </a:rPr>
              <a:t>đáp</a:t>
            </a:r>
            <a:r>
              <a:rPr lang="en-US" sz="2800" dirty="0">
                <a:solidFill>
                  <a:srgbClr val="00B050"/>
                </a:solidFill>
                <a:latin typeface="Nunito Black" pitchFamily="2" charset="0"/>
              </a:rPr>
              <a:t> </a:t>
            </a:r>
            <a:r>
              <a:rPr lang="en-US" sz="2800" dirty="0" err="1">
                <a:solidFill>
                  <a:srgbClr val="00B050"/>
                </a:solidFill>
                <a:latin typeface="Nunito Black" pitchFamily="2" charset="0"/>
              </a:rPr>
              <a:t>về</a:t>
            </a:r>
            <a:r>
              <a:rPr lang="en-US" sz="2800" dirty="0">
                <a:solidFill>
                  <a:srgbClr val="00B050"/>
                </a:solidFill>
                <a:latin typeface="Nunito Black" pitchFamily="2" charset="0"/>
              </a:rPr>
              <a:t> </a:t>
            </a:r>
            <a:r>
              <a:rPr lang="en-US" sz="2800" dirty="0" err="1">
                <a:solidFill>
                  <a:srgbClr val="00B050"/>
                </a:solidFill>
                <a:latin typeface="Nunito Black" pitchFamily="2" charset="0"/>
              </a:rPr>
              <a:t>những</a:t>
            </a:r>
            <a:r>
              <a:rPr lang="en-US" sz="2800" dirty="0">
                <a:solidFill>
                  <a:srgbClr val="00B050"/>
                </a:solidFill>
                <a:latin typeface="Nunito Black" pitchFamily="2" charset="0"/>
              </a:rPr>
              <a:t> </a:t>
            </a:r>
            <a:r>
              <a:rPr lang="en-US" sz="2800" dirty="0" err="1">
                <a:solidFill>
                  <a:srgbClr val="00B050"/>
                </a:solidFill>
                <a:latin typeface="Nunito Black" pitchFamily="2" charset="0"/>
              </a:rPr>
              <a:t>vật</a:t>
            </a:r>
            <a:r>
              <a:rPr lang="en-US" sz="2800" dirty="0">
                <a:solidFill>
                  <a:srgbClr val="00B050"/>
                </a:solidFill>
                <a:latin typeface="Nunito Black" pitchFamily="2" charset="0"/>
              </a:rPr>
              <a:t> </a:t>
            </a:r>
            <a:r>
              <a:rPr lang="en-US" sz="2800" dirty="0" err="1">
                <a:solidFill>
                  <a:srgbClr val="00B050"/>
                </a:solidFill>
                <a:latin typeface="Nunito Black" pitchFamily="2" charset="0"/>
              </a:rPr>
              <a:t>nuôi</a:t>
            </a:r>
            <a:r>
              <a:rPr lang="en-US" sz="2800" dirty="0">
                <a:solidFill>
                  <a:srgbClr val="00B050"/>
                </a:solidFill>
                <a:latin typeface="Nunito Black" pitchFamily="2" charset="0"/>
              </a:rPr>
              <a:t> </a:t>
            </a:r>
            <a:r>
              <a:rPr lang="en-US" sz="2800" dirty="0" err="1">
                <a:solidFill>
                  <a:srgbClr val="00B050"/>
                </a:solidFill>
                <a:latin typeface="Nunito Black" pitchFamily="2" charset="0"/>
              </a:rPr>
              <a:t>trong</a:t>
            </a:r>
            <a:r>
              <a:rPr lang="en-US" sz="2800" dirty="0">
                <a:solidFill>
                  <a:srgbClr val="00B050"/>
                </a:solidFill>
                <a:latin typeface="Nunito Black" pitchFamily="2" charset="0"/>
              </a:rPr>
              <a:t> </a:t>
            </a:r>
            <a:r>
              <a:rPr lang="en-US" sz="2800" dirty="0" err="1">
                <a:solidFill>
                  <a:srgbClr val="00B050"/>
                </a:solidFill>
                <a:latin typeface="Nunito Black" pitchFamily="2" charset="0"/>
              </a:rPr>
              <a:t>nhà</a:t>
            </a:r>
            <a:r>
              <a:rPr lang="en-US" dirty="0" smtClean="0">
                <a:solidFill>
                  <a:srgbClr val="000000"/>
                </a:solidFill>
                <a:latin typeface="OpenSans"/>
              </a:rPr>
              <a:t>.</a:t>
            </a:r>
            <a:endParaRPr lang="en-US" dirty="0"/>
          </a:p>
        </p:txBody>
      </p:sp>
      <p:sp>
        <p:nvSpPr>
          <p:cNvPr id="8" name="Rounded Rectangle 7"/>
          <p:cNvSpPr/>
          <p:nvPr/>
        </p:nvSpPr>
        <p:spPr>
          <a:xfrm>
            <a:off x="2155373" y="2480409"/>
            <a:ext cx="5120637" cy="1736646"/>
          </a:xfrm>
          <a:prstGeom prst="roundRect">
            <a:avLst/>
          </a:prstGeom>
          <a:solidFill>
            <a:schemeClr val="accent2">
              <a:lumMod val="60000"/>
              <a:lumOff val="40000"/>
            </a:schemeClr>
          </a:solidFill>
          <a:ln>
            <a:noFill/>
          </a:ln>
        </p:spPr>
        <p:txBody>
          <a:bodyPr wrap="square">
            <a:spAutoFit/>
          </a:bodyPr>
          <a:lstStyle/>
          <a:p>
            <a:r>
              <a:rPr lang="en-US" sz="2400" dirty="0" err="1" smtClean="0">
                <a:solidFill>
                  <a:srgbClr val="002060"/>
                </a:solidFill>
                <a:latin typeface="Nunito Black" pitchFamily="2" charset="0"/>
              </a:rPr>
              <a:t>Gợi</a:t>
            </a:r>
            <a:r>
              <a:rPr lang="en-US" sz="2400" dirty="0" smtClean="0">
                <a:solidFill>
                  <a:srgbClr val="002060"/>
                </a:solidFill>
                <a:latin typeface="Nunito Black" pitchFamily="2" charset="0"/>
              </a:rPr>
              <a:t> ý:</a:t>
            </a:r>
          </a:p>
          <a:p>
            <a:r>
              <a:rPr lang="en-US" sz="2400" dirty="0" err="1" smtClean="0">
                <a:solidFill>
                  <a:srgbClr val="002060"/>
                </a:solidFill>
                <a:latin typeface="Nunito Black" pitchFamily="2" charset="0"/>
              </a:rPr>
              <a:t>Em</a:t>
            </a:r>
            <a:r>
              <a:rPr lang="en-US" sz="2400" dirty="0" smtClean="0">
                <a:solidFill>
                  <a:srgbClr val="002060"/>
                </a:solidFill>
                <a:latin typeface="Nunito Black" pitchFamily="2" charset="0"/>
              </a:rPr>
              <a:t> </a:t>
            </a:r>
            <a:r>
              <a:rPr lang="en-US" sz="2400" dirty="0" err="1">
                <a:solidFill>
                  <a:srgbClr val="002060"/>
                </a:solidFill>
                <a:latin typeface="Nunito Black" pitchFamily="2" charset="0"/>
              </a:rPr>
              <a:t>liên</a:t>
            </a:r>
            <a:r>
              <a:rPr lang="en-US" sz="2400" dirty="0">
                <a:solidFill>
                  <a:srgbClr val="002060"/>
                </a:solidFill>
                <a:latin typeface="Nunito Black" pitchFamily="2" charset="0"/>
              </a:rPr>
              <a:t> </a:t>
            </a:r>
            <a:r>
              <a:rPr lang="en-US" sz="2400" dirty="0" err="1">
                <a:solidFill>
                  <a:srgbClr val="002060"/>
                </a:solidFill>
                <a:latin typeface="Nunito Black" pitchFamily="2" charset="0"/>
              </a:rPr>
              <a:t>hệ</a:t>
            </a:r>
            <a:r>
              <a:rPr lang="en-US" sz="2400" dirty="0">
                <a:solidFill>
                  <a:srgbClr val="002060"/>
                </a:solidFill>
                <a:latin typeface="Nunito Black" pitchFamily="2" charset="0"/>
              </a:rPr>
              <a:t> </a:t>
            </a:r>
            <a:r>
              <a:rPr lang="en-US" sz="2400" dirty="0" err="1">
                <a:solidFill>
                  <a:srgbClr val="002060"/>
                </a:solidFill>
                <a:latin typeface="Nunito Black" pitchFamily="2" charset="0"/>
              </a:rPr>
              <a:t>gia</a:t>
            </a:r>
            <a:r>
              <a:rPr lang="en-US" sz="2400" dirty="0">
                <a:solidFill>
                  <a:srgbClr val="002060"/>
                </a:solidFill>
                <a:latin typeface="Nunito Black" pitchFamily="2" charset="0"/>
              </a:rPr>
              <a:t> </a:t>
            </a:r>
            <a:r>
              <a:rPr lang="en-US" sz="2400" dirty="0" err="1">
                <a:solidFill>
                  <a:srgbClr val="002060"/>
                </a:solidFill>
                <a:latin typeface="Nunito Black" pitchFamily="2" charset="0"/>
              </a:rPr>
              <a:t>đình</a:t>
            </a:r>
            <a:r>
              <a:rPr lang="en-US" sz="2400" dirty="0">
                <a:solidFill>
                  <a:srgbClr val="002060"/>
                </a:solidFill>
                <a:latin typeface="Nunito Black" pitchFamily="2" charset="0"/>
              </a:rPr>
              <a:t> </a:t>
            </a:r>
            <a:r>
              <a:rPr lang="en-US" sz="2400" dirty="0" err="1">
                <a:solidFill>
                  <a:srgbClr val="002060"/>
                </a:solidFill>
                <a:latin typeface="Nunito Black" pitchFamily="2" charset="0"/>
              </a:rPr>
              <a:t>mình</a:t>
            </a:r>
            <a:r>
              <a:rPr lang="en-US" sz="2400" dirty="0">
                <a:solidFill>
                  <a:srgbClr val="002060"/>
                </a:solidFill>
                <a:latin typeface="Nunito Black" pitchFamily="2" charset="0"/>
              </a:rPr>
              <a:t> </a:t>
            </a:r>
            <a:r>
              <a:rPr lang="en-US" sz="2400" dirty="0" err="1">
                <a:solidFill>
                  <a:srgbClr val="002060"/>
                </a:solidFill>
                <a:latin typeface="Nunito Black" pitchFamily="2" charset="0"/>
              </a:rPr>
              <a:t>và</a:t>
            </a:r>
            <a:r>
              <a:rPr lang="en-US" sz="2400" dirty="0">
                <a:solidFill>
                  <a:srgbClr val="002060"/>
                </a:solidFill>
                <a:latin typeface="Nunito Black" pitchFamily="2" charset="0"/>
              </a:rPr>
              <a:t> </a:t>
            </a:r>
            <a:r>
              <a:rPr lang="en-US" sz="2400" dirty="0" err="1">
                <a:solidFill>
                  <a:srgbClr val="002060"/>
                </a:solidFill>
                <a:latin typeface="Nunito Black" pitchFamily="2" charset="0"/>
              </a:rPr>
              <a:t>cùng</a:t>
            </a:r>
            <a:r>
              <a:rPr lang="en-US" sz="2400" dirty="0">
                <a:solidFill>
                  <a:srgbClr val="002060"/>
                </a:solidFill>
                <a:latin typeface="Nunito Black" pitchFamily="2" charset="0"/>
              </a:rPr>
              <a:t> </a:t>
            </a:r>
            <a:r>
              <a:rPr lang="en-US" sz="2400" dirty="0" err="1">
                <a:solidFill>
                  <a:srgbClr val="002060"/>
                </a:solidFill>
                <a:latin typeface="Nunito Black" pitchFamily="2" charset="0"/>
              </a:rPr>
              <a:t>hỏi</a:t>
            </a:r>
            <a:r>
              <a:rPr lang="en-US" sz="2400" dirty="0">
                <a:solidFill>
                  <a:srgbClr val="002060"/>
                </a:solidFill>
                <a:latin typeface="Nunito Black" pitchFamily="2" charset="0"/>
              </a:rPr>
              <a:t> – </a:t>
            </a:r>
            <a:r>
              <a:rPr lang="en-US" sz="2400" dirty="0" err="1">
                <a:solidFill>
                  <a:srgbClr val="002060"/>
                </a:solidFill>
                <a:latin typeface="Nunito Black" pitchFamily="2" charset="0"/>
              </a:rPr>
              <a:t>đáp</a:t>
            </a:r>
            <a:r>
              <a:rPr lang="en-US" sz="2400" dirty="0">
                <a:solidFill>
                  <a:srgbClr val="002060"/>
                </a:solidFill>
                <a:latin typeface="Nunito Black" pitchFamily="2" charset="0"/>
              </a:rPr>
              <a:t> </a:t>
            </a:r>
            <a:r>
              <a:rPr lang="en-US" sz="2400" dirty="0" err="1">
                <a:solidFill>
                  <a:srgbClr val="002060"/>
                </a:solidFill>
                <a:latin typeface="Nunito Black" pitchFamily="2" charset="0"/>
              </a:rPr>
              <a:t>với</a:t>
            </a:r>
            <a:r>
              <a:rPr lang="en-US" sz="2400" dirty="0">
                <a:solidFill>
                  <a:srgbClr val="002060"/>
                </a:solidFill>
                <a:latin typeface="Nunito Black" pitchFamily="2" charset="0"/>
              </a:rPr>
              <a:t> </a:t>
            </a:r>
            <a:r>
              <a:rPr lang="en-US" sz="2400" dirty="0" err="1" smtClean="0">
                <a:solidFill>
                  <a:srgbClr val="002060"/>
                </a:solidFill>
                <a:latin typeface="Nunito Black" pitchFamily="2" charset="0"/>
              </a:rPr>
              <a:t>các</a:t>
            </a:r>
            <a:r>
              <a:rPr lang="en-US" sz="2400" dirty="0" smtClean="0">
                <a:solidFill>
                  <a:srgbClr val="002060"/>
                </a:solidFill>
                <a:latin typeface="Nunito Black" pitchFamily="2" charset="0"/>
              </a:rPr>
              <a:t> </a:t>
            </a:r>
            <a:r>
              <a:rPr lang="en-US" sz="2400" dirty="0" err="1" smtClean="0">
                <a:solidFill>
                  <a:srgbClr val="002060"/>
                </a:solidFill>
                <a:latin typeface="Nunito Black" pitchFamily="2" charset="0"/>
              </a:rPr>
              <a:t>bạn</a:t>
            </a:r>
            <a:r>
              <a:rPr lang="en-US" sz="2400" dirty="0" smtClean="0">
                <a:solidFill>
                  <a:srgbClr val="002060"/>
                </a:solidFill>
                <a:latin typeface="Nunito Black" pitchFamily="2" charset="0"/>
              </a:rPr>
              <a:t> </a:t>
            </a:r>
            <a:r>
              <a:rPr lang="en-US" sz="2400" dirty="0" err="1">
                <a:solidFill>
                  <a:srgbClr val="002060"/>
                </a:solidFill>
                <a:latin typeface="Nunito Black" pitchFamily="2" charset="0"/>
              </a:rPr>
              <a:t>trong</a:t>
            </a:r>
            <a:r>
              <a:rPr lang="en-US" sz="2400" dirty="0">
                <a:solidFill>
                  <a:srgbClr val="002060"/>
                </a:solidFill>
                <a:latin typeface="Nunito Black" pitchFamily="2" charset="0"/>
              </a:rPr>
              <a:t> </a:t>
            </a:r>
            <a:r>
              <a:rPr lang="en-US" sz="2400" dirty="0" err="1">
                <a:solidFill>
                  <a:srgbClr val="002060"/>
                </a:solidFill>
                <a:latin typeface="Nunito Black" pitchFamily="2" charset="0"/>
              </a:rPr>
              <a:t>lớp</a:t>
            </a:r>
            <a:r>
              <a:rPr lang="en-US" sz="2400" dirty="0">
                <a:solidFill>
                  <a:srgbClr val="002060"/>
                </a:solidFill>
                <a:latin typeface="Nunito Black" pitchFamily="2" charset="0"/>
              </a:rPr>
              <a:t> </a:t>
            </a:r>
            <a:r>
              <a:rPr lang="en-US" sz="2400" dirty="0" err="1">
                <a:solidFill>
                  <a:srgbClr val="002060"/>
                </a:solidFill>
                <a:latin typeface="Nunito Black" pitchFamily="2" charset="0"/>
              </a:rPr>
              <a:t>về</a:t>
            </a:r>
            <a:r>
              <a:rPr lang="en-US" sz="2400" dirty="0">
                <a:solidFill>
                  <a:srgbClr val="002060"/>
                </a:solidFill>
                <a:latin typeface="Nunito Black" pitchFamily="2" charset="0"/>
              </a:rPr>
              <a:t> </a:t>
            </a:r>
            <a:r>
              <a:rPr lang="en-US" sz="2400" dirty="0" err="1">
                <a:solidFill>
                  <a:srgbClr val="002060"/>
                </a:solidFill>
                <a:latin typeface="Nunito Black" pitchFamily="2" charset="0"/>
              </a:rPr>
              <a:t>vật</a:t>
            </a:r>
            <a:r>
              <a:rPr lang="en-US" sz="2400" dirty="0">
                <a:solidFill>
                  <a:srgbClr val="002060"/>
                </a:solidFill>
                <a:latin typeface="Nunito Black" pitchFamily="2" charset="0"/>
              </a:rPr>
              <a:t> </a:t>
            </a:r>
            <a:r>
              <a:rPr lang="en-US" sz="2400" dirty="0" err="1">
                <a:solidFill>
                  <a:srgbClr val="002060"/>
                </a:solidFill>
                <a:latin typeface="Nunito Black" pitchFamily="2" charset="0"/>
              </a:rPr>
              <a:t>nuôi</a:t>
            </a:r>
            <a:r>
              <a:rPr lang="en-US" sz="2400" dirty="0">
                <a:solidFill>
                  <a:srgbClr val="002060"/>
                </a:solidFill>
                <a:latin typeface="Nunito Black" pitchFamily="2" charset="0"/>
              </a:rPr>
              <a:t> </a:t>
            </a:r>
            <a:r>
              <a:rPr lang="en-US" sz="2400" dirty="0" err="1">
                <a:solidFill>
                  <a:srgbClr val="002060"/>
                </a:solidFill>
                <a:latin typeface="Nunito Black" pitchFamily="2" charset="0"/>
              </a:rPr>
              <a:t>trong</a:t>
            </a:r>
            <a:r>
              <a:rPr lang="en-US" sz="2400" dirty="0">
                <a:solidFill>
                  <a:srgbClr val="002060"/>
                </a:solidFill>
                <a:latin typeface="Nunito Black" pitchFamily="2" charset="0"/>
              </a:rPr>
              <a:t> </a:t>
            </a:r>
            <a:r>
              <a:rPr lang="en-US" sz="2400" dirty="0" err="1">
                <a:solidFill>
                  <a:srgbClr val="002060"/>
                </a:solidFill>
                <a:latin typeface="Nunito Black" pitchFamily="2" charset="0"/>
              </a:rPr>
              <a:t>nhà</a:t>
            </a:r>
            <a:r>
              <a:rPr lang="en-US" sz="2400" dirty="0" smtClean="0">
                <a:solidFill>
                  <a:srgbClr val="002060"/>
                </a:solidFill>
                <a:latin typeface="Nunito Black" pitchFamily="2" charset="0"/>
              </a:rPr>
              <a:t>.</a:t>
            </a:r>
            <a:endParaRPr lang="en-US" sz="2400" dirty="0">
              <a:solidFill>
                <a:srgbClr val="002060"/>
              </a:solidFill>
              <a:latin typeface="Nunito Black" pitchFamily="2" charset="0"/>
            </a:endParaRPr>
          </a:p>
        </p:txBody>
      </p:sp>
      <p:sp>
        <p:nvSpPr>
          <p:cNvPr id="10" name="TextBox 9">
            <a:extLst>
              <a:ext uri="{FF2B5EF4-FFF2-40B4-BE49-F238E27FC236}">
                <a16:creationId xmlns:a16="http://schemas.microsoft.com/office/drawing/2014/main" id="{FDF99F60-2DEC-4DEF-9300-E3C8E7CE95D2}"/>
              </a:ext>
            </a:extLst>
          </p:cNvPr>
          <p:cNvSpPr txBox="1"/>
          <p:nvPr/>
        </p:nvSpPr>
        <p:spPr>
          <a:xfrm>
            <a:off x="7903032" y="2716242"/>
            <a:ext cx="2799670" cy="1264980"/>
          </a:xfrm>
          <a:prstGeom prst="cloud">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prstClr val="white"/>
                </a:solidFill>
                <a:effectLst/>
                <a:uLnTx/>
                <a:uFillTx/>
                <a:latin typeface="Nunito Black" pitchFamily="2" charset="0"/>
                <a:ea typeface="Tahoma" panose="020B0604030504040204" pitchFamily="34" charset="0"/>
                <a:cs typeface="Tahoma" panose="020B0604030504040204" pitchFamily="34" charset="0"/>
              </a:rPr>
              <a:t>Hoạt</a:t>
            </a:r>
            <a:r>
              <a:rPr kumimoji="0" lang="en-US" sz="2400" b="1" i="0" u="none" strike="noStrike" kern="1200" cap="none" spc="0" normalizeH="0" noProof="0" dirty="0" smtClean="0">
                <a:ln>
                  <a:noFill/>
                </a:ln>
                <a:solidFill>
                  <a:prstClr val="white"/>
                </a:solidFill>
                <a:effectLst/>
                <a:uLnTx/>
                <a:uFillTx/>
                <a:latin typeface="Nunito Black" pitchFamily="2" charset="0"/>
                <a:ea typeface="Tahoma" panose="020B0604030504040204" pitchFamily="34" charset="0"/>
                <a:cs typeface="Tahoma" panose="020B0604030504040204" pitchFamily="34" charset="0"/>
              </a:rPr>
              <a:t> </a:t>
            </a:r>
            <a:r>
              <a:rPr kumimoji="0" lang="en-US" sz="2400" b="1" i="0" u="none" strike="noStrike" kern="1200" cap="none" spc="0" normalizeH="0" noProof="0" dirty="0" err="1" smtClean="0">
                <a:ln>
                  <a:noFill/>
                </a:ln>
                <a:solidFill>
                  <a:prstClr val="white"/>
                </a:solidFill>
                <a:effectLst/>
                <a:uLnTx/>
                <a:uFillTx/>
                <a:latin typeface="Nunito Black" pitchFamily="2" charset="0"/>
                <a:ea typeface="Tahoma" panose="020B0604030504040204" pitchFamily="34" charset="0"/>
                <a:cs typeface="Tahoma" panose="020B0604030504040204" pitchFamily="34" charset="0"/>
              </a:rPr>
              <a:t>động</a:t>
            </a:r>
            <a:endParaRPr kumimoji="0" lang="en-US" sz="2400" b="1" i="0" u="none" strike="noStrike" kern="1200" cap="none" spc="0" normalizeH="0" noProof="0" dirty="0" smtClean="0">
              <a:ln>
                <a:noFill/>
              </a:ln>
              <a:solidFill>
                <a:prstClr val="white"/>
              </a:solidFill>
              <a:effectLst/>
              <a:uLnTx/>
              <a:uFillTx/>
              <a:latin typeface="Nunito Black" pitchFamily="2"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noProof="0" dirty="0" err="1" smtClean="0">
                <a:ln>
                  <a:noFill/>
                </a:ln>
                <a:solidFill>
                  <a:prstClr val="white"/>
                </a:solidFill>
                <a:effectLst/>
                <a:uLnTx/>
                <a:uFillTx/>
                <a:latin typeface="Nunito Black" pitchFamily="2" charset="0"/>
                <a:ea typeface="Tahoma" panose="020B0604030504040204" pitchFamily="34" charset="0"/>
                <a:cs typeface="Tahoma" panose="020B0604030504040204" pitchFamily="34" charset="0"/>
              </a:rPr>
              <a:t>nhóm</a:t>
            </a:r>
            <a:endParaRPr kumimoji="0" lang="en-US" sz="2400" b="1" i="0" u="none" strike="noStrike" kern="1200" cap="none" spc="0" normalizeH="0" baseline="0" noProof="0" dirty="0">
              <a:ln>
                <a:noFill/>
              </a:ln>
              <a:solidFill>
                <a:prstClr val="white"/>
              </a:solidFill>
              <a:effectLst/>
              <a:uLnTx/>
              <a:uFillTx/>
              <a:latin typeface="Nunito Black"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989842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822960" y="710572"/>
            <a:ext cx="10058399" cy="578882"/>
          </a:xfrm>
          <a:prstGeom prst="roundRect">
            <a:avLst/>
          </a:prstGeom>
          <a:ln w="57150">
            <a:solidFill>
              <a:srgbClr val="0070C0"/>
            </a:solidFill>
          </a:ln>
        </p:spPr>
        <p:txBody>
          <a:bodyPr wrap="square">
            <a:spAutoFit/>
          </a:bodyPr>
          <a:lstStyle/>
          <a:p>
            <a:r>
              <a:rPr lang="en-US" sz="2800" b="1" dirty="0" err="1">
                <a:solidFill>
                  <a:srgbClr val="0070C0"/>
                </a:solidFill>
                <a:latin typeface="Nunito Black" pitchFamily="2" charset="0"/>
              </a:rPr>
              <a:t>Câu</a:t>
            </a:r>
            <a:r>
              <a:rPr lang="en-US" sz="2800" b="1" dirty="0">
                <a:solidFill>
                  <a:srgbClr val="0070C0"/>
                </a:solidFill>
                <a:latin typeface="Nunito Black" pitchFamily="2" charset="0"/>
              </a:rPr>
              <a:t> </a:t>
            </a:r>
            <a:r>
              <a:rPr lang="en-US" sz="2800" b="1" dirty="0" smtClean="0">
                <a:solidFill>
                  <a:srgbClr val="0070C0"/>
                </a:solidFill>
                <a:latin typeface="Nunito Black" pitchFamily="2" charset="0"/>
              </a:rPr>
              <a:t>1</a:t>
            </a:r>
            <a:r>
              <a:rPr lang="en-US" sz="2800" dirty="0" smtClean="0">
                <a:solidFill>
                  <a:srgbClr val="0070C0"/>
                </a:solidFill>
                <a:latin typeface="Nunito Black" pitchFamily="2" charset="0"/>
              </a:rPr>
              <a:t>: </a:t>
            </a:r>
            <a:r>
              <a:rPr lang="en-US" sz="2800" b="1" dirty="0" err="1" smtClean="0">
                <a:solidFill>
                  <a:srgbClr val="00B050"/>
                </a:solidFill>
                <a:latin typeface="Nunito Black" pitchFamily="2" charset="0"/>
              </a:rPr>
              <a:t>Tìm</a:t>
            </a:r>
            <a:r>
              <a:rPr lang="en-US" sz="2800" b="1" dirty="0" smtClean="0">
                <a:solidFill>
                  <a:srgbClr val="00B050"/>
                </a:solidFill>
                <a:latin typeface="Nunito Black" pitchFamily="2" charset="0"/>
              </a:rPr>
              <a:t> </a:t>
            </a:r>
            <a:r>
              <a:rPr lang="en-US" sz="2800" b="1" dirty="0" err="1">
                <a:solidFill>
                  <a:srgbClr val="00B050"/>
                </a:solidFill>
                <a:latin typeface="Nunito Black" pitchFamily="2" charset="0"/>
              </a:rPr>
              <a:t>từ</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ngữ</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về</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bạn</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trong</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nhà</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theo</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từng</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nhóm</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sau</a:t>
            </a:r>
            <a:r>
              <a:rPr lang="en-US" sz="2800" b="1" dirty="0" smtClean="0">
                <a:solidFill>
                  <a:srgbClr val="00B050"/>
                </a:solidFill>
                <a:latin typeface="Nunito Black" pitchFamily="2" charset="0"/>
              </a:rPr>
              <a:t>:</a:t>
            </a:r>
            <a:endParaRPr lang="en-US" sz="2800" dirty="0">
              <a:solidFill>
                <a:srgbClr val="00B050"/>
              </a:solidFill>
              <a:latin typeface="Nunito Black" pitchFamily="2" charset="0"/>
            </a:endParaRPr>
          </a:p>
        </p:txBody>
      </p:sp>
      <p:pic>
        <p:nvPicPr>
          <p:cNvPr id="5" name="Picture 4"/>
          <p:cNvPicPr>
            <a:picLocks noChangeAspect="1"/>
          </p:cNvPicPr>
          <p:nvPr/>
        </p:nvPicPr>
        <p:blipFill>
          <a:blip r:embed="rId3"/>
          <a:stretch>
            <a:fillRect/>
          </a:stretch>
        </p:blipFill>
        <p:spPr>
          <a:xfrm>
            <a:off x="110693" y="110030"/>
            <a:ext cx="971686" cy="733527"/>
          </a:xfrm>
          <a:prstGeom prst="ellipse">
            <a:avLst/>
          </a:prstGeom>
        </p:spPr>
      </p:pic>
      <p:sp>
        <p:nvSpPr>
          <p:cNvPr id="7" name="Rounded Rectangle 6"/>
          <p:cNvSpPr/>
          <p:nvPr/>
        </p:nvSpPr>
        <p:spPr>
          <a:xfrm>
            <a:off x="3239589" y="1720504"/>
            <a:ext cx="1972491" cy="1055608"/>
          </a:xfrm>
          <a:prstGeom prst="roundRect">
            <a:avLst/>
          </a:prstGeom>
          <a:solidFill>
            <a:schemeClr val="accent4">
              <a:lumMod val="40000"/>
              <a:lumOff val="60000"/>
            </a:schemeClr>
          </a:solidFill>
        </p:spPr>
        <p:txBody>
          <a:bodyPr wrap="square">
            <a:spAutoFit/>
          </a:bodyPr>
          <a:lstStyle/>
          <a:p>
            <a:pPr algn="ctr"/>
            <a:r>
              <a:rPr lang="en-US" sz="2800" dirty="0" err="1">
                <a:solidFill>
                  <a:srgbClr val="0070C0"/>
                </a:solidFill>
                <a:latin typeface="Nunito Black" pitchFamily="2" charset="0"/>
              </a:rPr>
              <a:t>Vật</a:t>
            </a:r>
            <a:r>
              <a:rPr lang="en-US" sz="2800" dirty="0">
                <a:solidFill>
                  <a:srgbClr val="0070C0"/>
                </a:solidFill>
                <a:latin typeface="Nunito Black" pitchFamily="2" charset="0"/>
              </a:rPr>
              <a:t> </a:t>
            </a:r>
            <a:r>
              <a:rPr lang="en-US" sz="2800" dirty="0" err="1">
                <a:solidFill>
                  <a:srgbClr val="0070C0"/>
                </a:solidFill>
                <a:latin typeface="Nunito Black" pitchFamily="2" charset="0"/>
              </a:rPr>
              <a:t>nuôi</a:t>
            </a:r>
            <a:endParaRPr lang="en-US" sz="2800" dirty="0">
              <a:solidFill>
                <a:srgbClr val="0070C0"/>
              </a:solidFill>
              <a:latin typeface="Nunito Black" pitchFamily="2" charset="0"/>
            </a:endParaRPr>
          </a:p>
          <a:p>
            <a:pPr algn="ctr"/>
            <a:r>
              <a:rPr lang="en-US" sz="2800" dirty="0">
                <a:solidFill>
                  <a:srgbClr val="FF0000"/>
                </a:solidFill>
                <a:latin typeface="Nunito Black" pitchFamily="2" charset="0"/>
              </a:rPr>
              <a:t>M: </a:t>
            </a:r>
            <a:r>
              <a:rPr lang="en-US" sz="2800" dirty="0" err="1" smtClean="0">
                <a:solidFill>
                  <a:srgbClr val="002060"/>
                </a:solidFill>
                <a:latin typeface="Nunito Black" pitchFamily="2" charset="0"/>
              </a:rPr>
              <a:t>mèo</a:t>
            </a:r>
            <a:endParaRPr lang="en-US" sz="2800" dirty="0">
              <a:solidFill>
                <a:srgbClr val="002060"/>
              </a:solidFill>
              <a:latin typeface="Nunito Black" pitchFamily="2" charset="0"/>
            </a:endParaRPr>
          </a:p>
        </p:txBody>
      </p:sp>
      <p:sp>
        <p:nvSpPr>
          <p:cNvPr id="9" name="Rounded Rectangle 8"/>
          <p:cNvSpPr/>
          <p:nvPr/>
        </p:nvSpPr>
        <p:spPr>
          <a:xfrm>
            <a:off x="6700326" y="1720504"/>
            <a:ext cx="2482862" cy="1055608"/>
          </a:xfrm>
          <a:prstGeom prst="roundRect">
            <a:avLst/>
          </a:prstGeom>
          <a:solidFill>
            <a:schemeClr val="accent4">
              <a:lumMod val="40000"/>
              <a:lumOff val="60000"/>
            </a:schemeClr>
          </a:solidFill>
        </p:spPr>
        <p:txBody>
          <a:bodyPr wrap="square">
            <a:spAutoFit/>
          </a:bodyPr>
          <a:lstStyle/>
          <a:p>
            <a:pPr algn="ctr"/>
            <a:r>
              <a:rPr lang="en-US" sz="2800" dirty="0" err="1" smtClean="0">
                <a:solidFill>
                  <a:srgbClr val="0070C0"/>
                </a:solidFill>
                <a:latin typeface="Nunito Black" pitchFamily="2" charset="0"/>
              </a:rPr>
              <a:t>Đồ</a:t>
            </a:r>
            <a:r>
              <a:rPr lang="en-US" sz="2800" dirty="0" smtClean="0">
                <a:solidFill>
                  <a:srgbClr val="0070C0"/>
                </a:solidFill>
                <a:latin typeface="Nunito Black" pitchFamily="2" charset="0"/>
              </a:rPr>
              <a:t> </a:t>
            </a:r>
            <a:r>
              <a:rPr lang="en-US" sz="2800" dirty="0" err="1" smtClean="0">
                <a:solidFill>
                  <a:srgbClr val="0070C0"/>
                </a:solidFill>
                <a:latin typeface="Nunito Black" pitchFamily="2" charset="0"/>
              </a:rPr>
              <a:t>đạc</a:t>
            </a:r>
            <a:endParaRPr lang="en-US" sz="2800" dirty="0">
              <a:solidFill>
                <a:srgbClr val="0070C0"/>
              </a:solidFill>
              <a:latin typeface="Nunito Black" pitchFamily="2" charset="0"/>
            </a:endParaRPr>
          </a:p>
          <a:p>
            <a:pPr algn="ctr"/>
            <a:r>
              <a:rPr lang="en-US" sz="2800" dirty="0">
                <a:solidFill>
                  <a:srgbClr val="FF0000"/>
                </a:solidFill>
                <a:latin typeface="Nunito Black" pitchFamily="2" charset="0"/>
              </a:rPr>
              <a:t>M: </a:t>
            </a:r>
            <a:r>
              <a:rPr lang="en-US" sz="2800" dirty="0" err="1" smtClean="0">
                <a:solidFill>
                  <a:srgbClr val="002060"/>
                </a:solidFill>
                <a:latin typeface="Nunito Black" pitchFamily="2" charset="0"/>
              </a:rPr>
              <a:t>quạt</a:t>
            </a:r>
            <a:r>
              <a:rPr lang="en-US" sz="2800" dirty="0" smtClean="0">
                <a:solidFill>
                  <a:srgbClr val="002060"/>
                </a:solidFill>
                <a:latin typeface="Nunito Black" pitchFamily="2" charset="0"/>
              </a:rPr>
              <a:t> </a:t>
            </a:r>
            <a:r>
              <a:rPr lang="en-US" sz="2800" dirty="0" err="1" smtClean="0">
                <a:solidFill>
                  <a:srgbClr val="002060"/>
                </a:solidFill>
                <a:latin typeface="Nunito Black" pitchFamily="2" charset="0"/>
              </a:rPr>
              <a:t>điện</a:t>
            </a:r>
            <a:endParaRPr lang="en-US" sz="2800" dirty="0">
              <a:solidFill>
                <a:srgbClr val="002060"/>
              </a:solidFill>
              <a:latin typeface="Nunito Black" pitchFamily="2" charset="0"/>
            </a:endParaRPr>
          </a:p>
        </p:txBody>
      </p:sp>
      <p:sp>
        <p:nvSpPr>
          <p:cNvPr id="10" name="Rounded Rectangle 9"/>
          <p:cNvSpPr/>
          <p:nvPr/>
        </p:nvSpPr>
        <p:spPr>
          <a:xfrm>
            <a:off x="2690949" y="3496603"/>
            <a:ext cx="6792686" cy="2553891"/>
          </a:xfrm>
          <a:prstGeom prst="roundRect">
            <a:avLst/>
          </a:prstGeom>
          <a:ln w="57150">
            <a:solidFill>
              <a:srgbClr val="00B050"/>
            </a:solidFill>
          </a:ln>
        </p:spPr>
        <p:txBody>
          <a:bodyPr wrap="square">
            <a:spAutoFit/>
          </a:bodyPr>
          <a:lstStyle/>
          <a:p>
            <a:pPr algn="just"/>
            <a:r>
              <a:rPr lang="vi-VN" sz="2400" dirty="0">
                <a:solidFill>
                  <a:srgbClr val="002060"/>
                </a:solidFill>
                <a:latin typeface="Nunito Black" pitchFamily="2" charset="0"/>
              </a:rPr>
              <a:t>Vật nuôi: </a:t>
            </a:r>
            <a:r>
              <a:rPr lang="vi-VN" sz="2400" dirty="0">
                <a:solidFill>
                  <a:srgbClr val="FF0000"/>
                </a:solidFill>
                <a:latin typeface="Nunito Black" pitchFamily="2" charset="0"/>
              </a:rPr>
              <a:t>chó, thỏ, gà, cá vàng, chim sáo, vẹt, lợn, rùa, ba ba, chuột, vịt, ngan, ngỗng, bò, trâu, dê,…</a:t>
            </a:r>
          </a:p>
          <a:p>
            <a:pPr algn="just"/>
            <a:r>
              <a:rPr lang="vi-VN" sz="2400" dirty="0">
                <a:solidFill>
                  <a:srgbClr val="002060"/>
                </a:solidFill>
                <a:latin typeface="Nunito Black" pitchFamily="2" charset="0"/>
              </a:rPr>
              <a:t>Đồ đạc: </a:t>
            </a:r>
            <a:r>
              <a:rPr lang="vi-VN" sz="2400" dirty="0">
                <a:solidFill>
                  <a:srgbClr val="FF0000"/>
                </a:solidFill>
                <a:latin typeface="Nunito Black" pitchFamily="2" charset="0"/>
              </a:rPr>
              <a:t>ti vi, tủ lạnh, bàn ăn, đồng hồ, giường, tủ, bát, đĩa, thìa, điều hòa, quạt giấy, bếp ga, rổ, giá, bàn học, đèn học</a:t>
            </a:r>
            <a:r>
              <a:rPr lang="vi-VN" sz="2400" dirty="0" smtClean="0">
                <a:solidFill>
                  <a:srgbClr val="FF0000"/>
                </a:solidFill>
                <a:latin typeface="Nunito Black" pitchFamily="2" charset="0"/>
              </a:rPr>
              <a:t>,….</a:t>
            </a:r>
            <a:endParaRPr lang="vi-VN" sz="2400" dirty="0">
              <a:solidFill>
                <a:srgbClr val="FF0000"/>
              </a:solidFill>
              <a:latin typeface="Nunito Black" pitchFamily="2" charset="0"/>
            </a:endParaRPr>
          </a:p>
        </p:txBody>
      </p:sp>
    </p:spTree>
    <p:extLst>
      <p:ext uri="{BB962C8B-B14F-4D97-AF65-F5344CB8AC3E}">
        <p14:creationId xmlns:p14="http://schemas.microsoft.com/office/powerpoint/2010/main" val="4131830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201782" y="588168"/>
            <a:ext cx="8739052" cy="578882"/>
          </a:xfrm>
          <a:prstGeom prst="roundRect">
            <a:avLst/>
          </a:prstGeom>
          <a:ln w="57150">
            <a:solidFill>
              <a:srgbClr val="00B050"/>
            </a:solidFill>
          </a:ln>
        </p:spPr>
        <p:txBody>
          <a:bodyPr wrap="square">
            <a:spAutoFit/>
          </a:bodyPr>
          <a:lstStyle/>
          <a:p>
            <a:r>
              <a:rPr lang="vi-VN" sz="2800" b="1" dirty="0">
                <a:solidFill>
                  <a:srgbClr val="0070C0"/>
                </a:solidFill>
                <a:latin typeface="Nunito Black" pitchFamily="2" charset="0"/>
              </a:rPr>
              <a:t>Câu </a:t>
            </a:r>
            <a:r>
              <a:rPr lang="vi-VN" sz="2800" b="1" dirty="0" smtClean="0">
                <a:solidFill>
                  <a:srgbClr val="0070C0"/>
                </a:solidFill>
                <a:latin typeface="Nunito Black" pitchFamily="2" charset="0"/>
              </a:rPr>
              <a:t>2</a:t>
            </a:r>
            <a:r>
              <a:rPr lang="en-US" sz="2800" b="1" dirty="0" smtClean="0">
                <a:solidFill>
                  <a:srgbClr val="0070C0"/>
                </a:solidFill>
                <a:latin typeface="Nunito Black" pitchFamily="2" charset="0"/>
              </a:rPr>
              <a:t>: </a:t>
            </a:r>
            <a:r>
              <a:rPr lang="vi-VN" sz="2800" b="1" dirty="0" smtClean="0">
                <a:solidFill>
                  <a:srgbClr val="0070C0"/>
                </a:solidFill>
                <a:latin typeface="Nunito Black" pitchFamily="2" charset="0"/>
              </a:rPr>
              <a:t>Đọc </a:t>
            </a:r>
            <a:r>
              <a:rPr lang="vi-VN" sz="2800" b="1" dirty="0">
                <a:solidFill>
                  <a:srgbClr val="0070C0"/>
                </a:solidFill>
                <a:latin typeface="Nunito Black" pitchFamily="2" charset="0"/>
              </a:rPr>
              <a:t>đoạn văn dưới đây và trả lời câu hỏi</a:t>
            </a:r>
            <a:r>
              <a:rPr lang="vi-VN" sz="2800" b="1" dirty="0" smtClean="0">
                <a:solidFill>
                  <a:srgbClr val="0070C0"/>
                </a:solidFill>
                <a:latin typeface="Nunito Black" pitchFamily="2" charset="0"/>
              </a:rPr>
              <a:t>.</a:t>
            </a:r>
            <a:endParaRPr lang="vi-VN" sz="2800" dirty="0">
              <a:solidFill>
                <a:srgbClr val="0070C0"/>
              </a:solidFill>
              <a:latin typeface="Nunito Black" pitchFamily="2" charset="0"/>
            </a:endParaRPr>
          </a:p>
        </p:txBody>
      </p:sp>
      <p:pic>
        <p:nvPicPr>
          <p:cNvPr id="5" name="Picture 4"/>
          <p:cNvPicPr>
            <a:picLocks noChangeAspect="1"/>
          </p:cNvPicPr>
          <p:nvPr/>
        </p:nvPicPr>
        <p:blipFill>
          <a:blip r:embed="rId3"/>
          <a:stretch>
            <a:fillRect/>
          </a:stretch>
        </p:blipFill>
        <p:spPr>
          <a:xfrm>
            <a:off x="110693" y="110030"/>
            <a:ext cx="971686" cy="733527"/>
          </a:xfrm>
          <a:prstGeom prst="ellipse">
            <a:avLst/>
          </a:prstGeom>
        </p:spPr>
      </p:pic>
      <p:sp>
        <p:nvSpPr>
          <p:cNvPr id="6" name="Rounded Rectangle 5"/>
          <p:cNvSpPr/>
          <p:nvPr/>
        </p:nvSpPr>
        <p:spPr>
          <a:xfrm>
            <a:off x="896981" y="1437733"/>
            <a:ext cx="10062756" cy="3371136"/>
          </a:xfrm>
          <a:prstGeom prst="roundRect">
            <a:avLst/>
          </a:prstGeom>
          <a:noFill/>
          <a:ln w="57150">
            <a:solidFill>
              <a:srgbClr val="F136C3"/>
            </a:solidFill>
          </a:ln>
        </p:spPr>
        <p:txBody>
          <a:bodyPr wrap="square">
            <a:spAutoFit/>
          </a:bodyPr>
          <a:lstStyle/>
          <a:p>
            <a:r>
              <a:rPr lang="en-US" sz="2400" dirty="0" smtClean="0">
                <a:solidFill>
                  <a:srgbClr val="0070C0"/>
                </a:solidFill>
                <a:latin typeface="Nunito Black" pitchFamily="2" charset="0"/>
              </a:rPr>
              <a:t>	</a:t>
            </a:r>
            <a:r>
              <a:rPr lang="vi-VN" sz="2400" dirty="0" smtClean="0">
                <a:solidFill>
                  <a:srgbClr val="002060"/>
                </a:solidFill>
                <a:latin typeface="Nunito Black" pitchFamily="2" charset="0"/>
              </a:rPr>
              <a:t>Nhà </a:t>
            </a:r>
            <a:r>
              <a:rPr lang="vi-VN" sz="2400" dirty="0">
                <a:solidFill>
                  <a:srgbClr val="002060"/>
                </a:solidFill>
                <a:latin typeface="Nunito Black" pitchFamily="2" charset="0"/>
              </a:rPr>
              <a:t>Thủy ở ngay dưới thuyền. Con sông thân yêu, nơi có “nhà” của Thủy ấy, là sông Hồng. Lòng sông mở mênh mông, quãng chảy qua Hà Nội càng mênh mông hơn. Mỗi cánh buồm nổi trên dòng sông, nom cứ như là một con bướm nhỏ. Lúc nắng ửng mây hồng, nước sông nhấp nháy như sao bay.</a:t>
            </a:r>
          </a:p>
          <a:p>
            <a:pPr algn="r"/>
            <a:r>
              <a:rPr lang="vi-VN" sz="2400" dirty="0">
                <a:solidFill>
                  <a:srgbClr val="002060"/>
                </a:solidFill>
                <a:latin typeface="Nunito Black" pitchFamily="2" charset="0"/>
              </a:rPr>
              <a:t>(Theo Phong Thu</a:t>
            </a:r>
            <a:r>
              <a:rPr lang="vi-VN" sz="2400" dirty="0" smtClean="0">
                <a:solidFill>
                  <a:srgbClr val="002060"/>
                </a:solidFill>
                <a:latin typeface="Nunito Black" pitchFamily="2" charset="0"/>
              </a:rPr>
              <a:t>)</a:t>
            </a:r>
            <a:endParaRPr lang="en-US" sz="2400" dirty="0" smtClean="0">
              <a:solidFill>
                <a:srgbClr val="002060"/>
              </a:solidFill>
              <a:latin typeface="Nunito Black" pitchFamily="2" charset="0"/>
            </a:endParaRPr>
          </a:p>
          <a:p>
            <a:r>
              <a:rPr lang="vi-VN" sz="2400" b="1" dirty="0">
                <a:solidFill>
                  <a:schemeClr val="accent2">
                    <a:lumMod val="50000"/>
                  </a:schemeClr>
                </a:solidFill>
                <a:latin typeface="Nunito Black" pitchFamily="2" charset="0"/>
              </a:rPr>
              <a:t>- Cánh buồm trên sông được so sánh với sự vật nào?</a:t>
            </a:r>
            <a:endParaRPr lang="vi-VN" sz="2400" dirty="0">
              <a:solidFill>
                <a:schemeClr val="accent2">
                  <a:lumMod val="50000"/>
                </a:schemeClr>
              </a:solidFill>
              <a:latin typeface="Nunito Black" pitchFamily="2" charset="0"/>
            </a:endParaRPr>
          </a:p>
          <a:p>
            <a:r>
              <a:rPr lang="vi-VN" sz="2400" b="1" dirty="0">
                <a:solidFill>
                  <a:schemeClr val="accent2">
                    <a:lumMod val="50000"/>
                  </a:schemeClr>
                </a:solidFill>
                <a:latin typeface="Nunito Black" pitchFamily="2" charset="0"/>
              </a:rPr>
              <a:t>- Nước sông được ví với sự vật nào</a:t>
            </a:r>
            <a:r>
              <a:rPr lang="vi-VN" sz="2400" b="1" dirty="0" smtClean="0">
                <a:solidFill>
                  <a:schemeClr val="accent2">
                    <a:lumMod val="50000"/>
                  </a:schemeClr>
                </a:solidFill>
                <a:latin typeface="Nunito Black" pitchFamily="2" charset="0"/>
              </a:rPr>
              <a:t>?</a:t>
            </a:r>
            <a:endParaRPr lang="vi-VN" sz="2400" dirty="0">
              <a:solidFill>
                <a:schemeClr val="accent2">
                  <a:lumMod val="50000"/>
                </a:schemeClr>
              </a:solidFill>
              <a:latin typeface="Nunito Black" pitchFamily="2" charset="0"/>
            </a:endParaRPr>
          </a:p>
        </p:txBody>
      </p:sp>
      <p:sp>
        <p:nvSpPr>
          <p:cNvPr id="7" name="Rounded Rectangle 6"/>
          <p:cNvSpPr/>
          <p:nvPr/>
        </p:nvSpPr>
        <p:spPr>
          <a:xfrm>
            <a:off x="2304953" y="5198598"/>
            <a:ext cx="7246812" cy="919401"/>
          </a:xfrm>
          <a:prstGeom prst="roundRect">
            <a:avLst/>
          </a:prstGeom>
          <a:noFill/>
          <a:ln w="57150">
            <a:solidFill>
              <a:srgbClr val="C00000"/>
            </a:solidFill>
          </a:ln>
        </p:spPr>
        <p:txBody>
          <a:bodyPr wrap="square">
            <a:spAutoFit/>
          </a:bodyPr>
          <a:lstStyle/>
          <a:p>
            <a:pPr algn="just"/>
            <a:r>
              <a:rPr lang="vi-VN" sz="2400" dirty="0">
                <a:solidFill>
                  <a:srgbClr val="FF0000"/>
                </a:solidFill>
                <a:latin typeface="Nunito Black" pitchFamily="2" charset="0"/>
              </a:rPr>
              <a:t>- Cánh buồm được so sánh với cánh bướm nhỏ.</a:t>
            </a:r>
          </a:p>
          <a:p>
            <a:pPr algn="just"/>
            <a:r>
              <a:rPr lang="vi-VN" sz="2400" dirty="0">
                <a:solidFill>
                  <a:srgbClr val="FF0000"/>
                </a:solidFill>
                <a:latin typeface="Nunito Black" pitchFamily="2" charset="0"/>
              </a:rPr>
              <a:t>- Nước sông được ví như sao bay</a:t>
            </a:r>
            <a:r>
              <a:rPr lang="vi-VN" sz="2400" dirty="0" smtClean="0">
                <a:solidFill>
                  <a:srgbClr val="FF0000"/>
                </a:solidFill>
                <a:latin typeface="Nunito Black" pitchFamily="2" charset="0"/>
              </a:rPr>
              <a:t>.</a:t>
            </a:r>
            <a:endParaRPr lang="vi-VN" sz="2400" dirty="0">
              <a:solidFill>
                <a:srgbClr val="FF0000"/>
              </a:solidFill>
              <a:latin typeface="Nunito Black" pitchFamily="2" charset="0"/>
            </a:endParaRPr>
          </a:p>
        </p:txBody>
      </p:sp>
    </p:spTree>
    <p:extLst>
      <p:ext uri="{BB962C8B-B14F-4D97-AF65-F5344CB8AC3E}">
        <p14:creationId xmlns:p14="http://schemas.microsoft.com/office/powerpoint/2010/main" val="2033284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10693" y="110030"/>
            <a:ext cx="971686" cy="733527"/>
          </a:xfrm>
          <a:prstGeom prst="ellipse">
            <a:avLst/>
          </a:prstGeom>
        </p:spPr>
      </p:pic>
      <p:sp>
        <p:nvSpPr>
          <p:cNvPr id="8" name="Rounded Rectangle 7"/>
          <p:cNvSpPr/>
          <p:nvPr/>
        </p:nvSpPr>
        <p:spPr>
          <a:xfrm>
            <a:off x="1201782" y="457539"/>
            <a:ext cx="9496698" cy="919401"/>
          </a:xfrm>
          <a:prstGeom prst="roundRect">
            <a:avLst/>
          </a:prstGeom>
          <a:ln w="57150">
            <a:solidFill>
              <a:srgbClr val="00B05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Nunito Black" pitchFamily="2" charset="0"/>
                <a:ea typeface="+mn-ea"/>
                <a:cs typeface="+mn-cs"/>
              </a:rPr>
              <a:t>Câu </a:t>
            </a:r>
            <a:r>
              <a:rPr kumimoji="0" lang="en-US" sz="2400" b="1" i="0" u="none" strike="noStrike" kern="1200" cap="none" spc="0" normalizeH="0" baseline="0" noProof="0" dirty="0" smtClean="0">
                <a:ln>
                  <a:noFill/>
                </a:ln>
                <a:solidFill>
                  <a:srgbClr val="0070C0"/>
                </a:solidFill>
                <a:effectLst/>
                <a:uLnTx/>
                <a:uFillTx/>
                <a:latin typeface="Nunito Black" pitchFamily="2" charset="0"/>
                <a:ea typeface="+mn-ea"/>
                <a:cs typeface="+mn-cs"/>
              </a:rPr>
              <a:t>3: </a:t>
            </a:r>
            <a:r>
              <a:rPr kumimoji="0" lang="vi-VN" sz="2400" b="1" i="0" u="none" strike="noStrike" kern="1200" cap="none" spc="0" normalizeH="0" baseline="0" noProof="0" dirty="0" smtClean="0">
                <a:ln>
                  <a:noFill/>
                </a:ln>
                <a:solidFill>
                  <a:srgbClr val="0070C0"/>
                </a:solidFill>
                <a:effectLst/>
                <a:uLnTx/>
                <a:uFillTx/>
                <a:latin typeface="Nunito Black" pitchFamily="2" charset="0"/>
                <a:ea typeface="+mn-ea"/>
                <a:cs typeface="+mn-cs"/>
              </a:rPr>
              <a:t>Tìm </a:t>
            </a:r>
            <a:r>
              <a:rPr kumimoji="0" lang="vi-VN" sz="2400" b="1" i="0" u="none" strike="noStrike" kern="1200" cap="none" spc="0" normalizeH="0" baseline="0" noProof="0" dirty="0">
                <a:ln>
                  <a:noFill/>
                </a:ln>
                <a:solidFill>
                  <a:srgbClr val="0070C0"/>
                </a:solidFill>
                <a:effectLst/>
                <a:uLnTx/>
                <a:uFillTx/>
                <a:latin typeface="Nunito Black" pitchFamily="2" charset="0"/>
                <a:ea typeface="+mn-ea"/>
                <a:cs typeface="+mn-cs"/>
              </a:rPr>
              <a:t>hình ảnh so sánh trong các đoạn thơ dưới đây. Nêu tác dụng của hình ảnh so sánh</a:t>
            </a:r>
            <a:r>
              <a:rPr kumimoji="0" lang="vi-VN" sz="2400" b="1" i="0" u="none" strike="noStrike" kern="1200" cap="none" spc="0" normalizeH="0" baseline="0" noProof="0" dirty="0" smtClean="0">
                <a:ln>
                  <a:noFill/>
                </a:ln>
                <a:solidFill>
                  <a:srgbClr val="0070C0"/>
                </a:solidFill>
                <a:effectLst/>
                <a:uLnTx/>
                <a:uFillTx/>
                <a:latin typeface="Nunito Black" pitchFamily="2" charset="0"/>
                <a:ea typeface="+mn-ea"/>
                <a:cs typeface="+mn-cs"/>
              </a:rPr>
              <a:t>.</a:t>
            </a:r>
            <a:endPar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endParaRPr>
          </a:p>
        </p:txBody>
      </p:sp>
      <p:grpSp>
        <p:nvGrpSpPr>
          <p:cNvPr id="4" name="Group 3"/>
          <p:cNvGrpSpPr/>
          <p:nvPr/>
        </p:nvGrpSpPr>
        <p:grpSpPr>
          <a:xfrm>
            <a:off x="1589688" y="1538258"/>
            <a:ext cx="3732436" cy="2145268"/>
            <a:chOff x="1727838" y="1538258"/>
            <a:chExt cx="3732436" cy="2145268"/>
          </a:xfrm>
        </p:grpSpPr>
        <p:sp>
          <p:nvSpPr>
            <p:cNvPr id="6" name="Rounded Rectangle 5"/>
            <p:cNvSpPr/>
            <p:nvPr/>
          </p:nvSpPr>
          <p:spPr>
            <a:xfrm>
              <a:off x="1727838" y="1538258"/>
              <a:ext cx="3732436" cy="2145268"/>
            </a:xfrm>
            <a:prstGeom prst="roundRect">
              <a:avLst/>
            </a:prstGeom>
            <a:solidFill>
              <a:srgbClr val="FDE1E6"/>
            </a:solid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Cau</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cao</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cao</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mãi</a:t>
              </a:r>
              <a:endPar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Tàu</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vươn</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giữa</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trời</a:t>
              </a:r>
              <a:endPar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Như</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tay</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xoè</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rộng</a:t>
              </a:r>
              <a:endPar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Hứng</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làn</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mưa</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rơi</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Ngô</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Viết</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Dinh</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a:t>
              </a:r>
            </a:p>
          </p:txBody>
        </p:sp>
        <p:grpSp>
          <p:nvGrpSpPr>
            <p:cNvPr id="3" name="Group 2"/>
            <p:cNvGrpSpPr/>
            <p:nvPr/>
          </p:nvGrpSpPr>
          <p:grpSpPr>
            <a:xfrm>
              <a:off x="1727838" y="1538258"/>
              <a:ext cx="367445" cy="542206"/>
              <a:chOff x="754994" y="2637019"/>
              <a:chExt cx="362831" cy="542206"/>
            </a:xfrm>
          </p:grpSpPr>
          <p:sp>
            <p:nvSpPr>
              <p:cNvPr id="10" name="Oval 9"/>
              <p:cNvSpPr/>
              <p:nvPr/>
            </p:nvSpPr>
            <p:spPr>
              <a:xfrm>
                <a:off x="754994" y="2637019"/>
                <a:ext cx="340448" cy="542206"/>
              </a:xfrm>
              <a:prstGeom prst="ellipse">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srgbClr val="FF0000"/>
                    </a:solidFill>
                    <a:effectLst/>
                    <a:uLnTx/>
                    <a:uFillTx/>
                    <a:latin typeface="Nunito Black" pitchFamily="2" charset="0"/>
                    <a:ea typeface="+mn-ea"/>
                    <a:cs typeface="+mn-cs"/>
                  </a:rPr>
                  <a:t>1</a:t>
                </a:r>
              </a:p>
            </p:txBody>
          </p:sp>
          <p:sp>
            <p:nvSpPr>
              <p:cNvPr id="2" name="Oval 1"/>
              <p:cNvSpPr/>
              <p:nvPr/>
            </p:nvSpPr>
            <p:spPr>
              <a:xfrm>
                <a:off x="809897" y="2772616"/>
                <a:ext cx="307928" cy="23184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 name="Group 6"/>
          <p:cNvGrpSpPr/>
          <p:nvPr/>
        </p:nvGrpSpPr>
        <p:grpSpPr>
          <a:xfrm>
            <a:off x="1310896" y="3952422"/>
            <a:ext cx="4645767" cy="2145268"/>
            <a:chOff x="1310896" y="3952422"/>
            <a:chExt cx="4645767" cy="2145268"/>
          </a:xfrm>
        </p:grpSpPr>
        <p:sp>
          <p:nvSpPr>
            <p:cNvPr id="11" name="Rounded Rectangle 10"/>
            <p:cNvSpPr/>
            <p:nvPr/>
          </p:nvSpPr>
          <p:spPr>
            <a:xfrm>
              <a:off x="1310896" y="3952422"/>
              <a:ext cx="4645767" cy="2145268"/>
            </a:xfrm>
            <a:prstGeom prst="roundRect">
              <a:avLst/>
            </a:prstGeom>
            <a:solidFill>
              <a:srgbClr val="C6E8F8"/>
            </a:solid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Sương</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trắng</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viền</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quanh</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núi</a:t>
              </a:r>
              <a:endPar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Như</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một</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chiếc</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khăn</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bông</a:t>
              </a:r>
              <a:endPar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Ồ,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núi</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ngủ</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lười</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không</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Giờ</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mới</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đang</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rửa</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mặt</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Thanh</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Hào</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a:t>
              </a:r>
            </a:p>
          </p:txBody>
        </p:sp>
        <p:grpSp>
          <p:nvGrpSpPr>
            <p:cNvPr id="13" name="Group 12"/>
            <p:cNvGrpSpPr/>
            <p:nvPr/>
          </p:nvGrpSpPr>
          <p:grpSpPr>
            <a:xfrm>
              <a:off x="1310896" y="3960455"/>
              <a:ext cx="363342" cy="542206"/>
              <a:chOff x="754994" y="2637019"/>
              <a:chExt cx="362831" cy="542206"/>
            </a:xfrm>
          </p:grpSpPr>
          <p:sp>
            <p:nvSpPr>
              <p:cNvPr id="14" name="Oval 13"/>
              <p:cNvSpPr/>
              <p:nvPr/>
            </p:nvSpPr>
            <p:spPr>
              <a:xfrm>
                <a:off x="754994" y="2637019"/>
                <a:ext cx="340448" cy="542206"/>
              </a:xfrm>
              <a:prstGeom prst="ellipse">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srgbClr val="FF0000"/>
                    </a:solidFill>
                    <a:effectLst/>
                    <a:uLnTx/>
                    <a:uFillTx/>
                    <a:latin typeface="Nunito Black" pitchFamily="2" charset="0"/>
                    <a:ea typeface="+mn-ea"/>
                    <a:cs typeface="+mn-cs"/>
                  </a:rPr>
                  <a:t>3</a:t>
                </a:r>
              </a:p>
            </p:txBody>
          </p:sp>
          <p:sp>
            <p:nvSpPr>
              <p:cNvPr id="15" name="Oval 14"/>
              <p:cNvSpPr/>
              <p:nvPr/>
            </p:nvSpPr>
            <p:spPr>
              <a:xfrm>
                <a:off x="809897" y="2772616"/>
                <a:ext cx="307928" cy="23184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 name="Group 21"/>
          <p:cNvGrpSpPr/>
          <p:nvPr/>
        </p:nvGrpSpPr>
        <p:grpSpPr>
          <a:xfrm>
            <a:off x="5803364" y="1538258"/>
            <a:ext cx="4728755" cy="2145268"/>
            <a:chOff x="5803364" y="1538258"/>
            <a:chExt cx="4728755" cy="2145268"/>
          </a:xfrm>
        </p:grpSpPr>
        <p:sp>
          <p:nvSpPr>
            <p:cNvPr id="9" name="Rounded Rectangle 8"/>
            <p:cNvSpPr/>
            <p:nvPr/>
          </p:nvSpPr>
          <p:spPr>
            <a:xfrm>
              <a:off x="5803364" y="1538258"/>
              <a:ext cx="4728755" cy="2145268"/>
            </a:xfrm>
            <a:prstGeom prst="roundRect">
              <a:avLst/>
            </a:prstGeom>
            <a:solidFill>
              <a:srgbClr val="FFF79A"/>
            </a:solid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Sân</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nhà</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em</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sáng</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quá</a:t>
              </a:r>
              <a:endPar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Nhờ</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ánh</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trăng</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sáng</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ngời</a:t>
              </a:r>
              <a:endPar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Trăng</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tròn</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như</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cái</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đĩa</a:t>
              </a:r>
              <a:endPar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Lơ</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lửng</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mà</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không</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rơi</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Nhược</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Thuỷ-Phương</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Hoa</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a:t>
              </a:r>
            </a:p>
          </p:txBody>
        </p:sp>
        <p:grpSp>
          <p:nvGrpSpPr>
            <p:cNvPr id="16" name="Group 15"/>
            <p:cNvGrpSpPr/>
            <p:nvPr/>
          </p:nvGrpSpPr>
          <p:grpSpPr>
            <a:xfrm>
              <a:off x="5803364" y="1587902"/>
              <a:ext cx="362831" cy="542206"/>
              <a:chOff x="754994" y="2637019"/>
              <a:chExt cx="362831" cy="542206"/>
            </a:xfrm>
          </p:grpSpPr>
          <p:sp>
            <p:nvSpPr>
              <p:cNvPr id="17" name="Oval 16"/>
              <p:cNvSpPr/>
              <p:nvPr/>
            </p:nvSpPr>
            <p:spPr>
              <a:xfrm>
                <a:off x="754994" y="2637019"/>
                <a:ext cx="340448" cy="542206"/>
              </a:xfrm>
              <a:prstGeom prst="ellipse">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srgbClr val="FF0000"/>
                    </a:solidFill>
                    <a:effectLst/>
                    <a:uLnTx/>
                    <a:uFillTx/>
                    <a:latin typeface="Nunito Black" pitchFamily="2" charset="0"/>
                    <a:ea typeface="+mn-ea"/>
                    <a:cs typeface="+mn-cs"/>
                  </a:rPr>
                  <a:t>2</a:t>
                </a:r>
              </a:p>
            </p:txBody>
          </p:sp>
          <p:sp>
            <p:nvSpPr>
              <p:cNvPr id="18" name="Oval 17"/>
              <p:cNvSpPr/>
              <p:nvPr/>
            </p:nvSpPr>
            <p:spPr>
              <a:xfrm>
                <a:off x="809897" y="2772616"/>
                <a:ext cx="307928" cy="23184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3" name="Group 22"/>
          <p:cNvGrpSpPr/>
          <p:nvPr/>
        </p:nvGrpSpPr>
        <p:grpSpPr>
          <a:xfrm>
            <a:off x="6189847" y="3894488"/>
            <a:ext cx="3973055" cy="2145268"/>
            <a:chOff x="6189847" y="3894488"/>
            <a:chExt cx="3973055" cy="2145268"/>
          </a:xfrm>
        </p:grpSpPr>
        <p:sp>
          <p:nvSpPr>
            <p:cNvPr id="12" name="Rounded Rectangle 11"/>
            <p:cNvSpPr/>
            <p:nvPr/>
          </p:nvSpPr>
          <p:spPr>
            <a:xfrm>
              <a:off x="6189847" y="3894488"/>
              <a:ext cx="3973055" cy="2145268"/>
            </a:xfrm>
            <a:prstGeom prst="roundRect">
              <a:avLst/>
            </a:prstGeom>
            <a:solidFill>
              <a:srgbClr val="DFECC0"/>
            </a:solid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Một</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hôm</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mặt</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đất</a:t>
              </a:r>
              <a:endPar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Mọc</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lên</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cái</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cây</a:t>
              </a:r>
              <a:endPar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Cái</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cây</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bé</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nhỏ</a:t>
              </a:r>
              <a:endPar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Là</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mềm</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như</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mây</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Lâm</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Thị</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Mỹ</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Dạ</a:t>
              </a: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a:t>
              </a:r>
            </a:p>
          </p:txBody>
        </p:sp>
        <p:grpSp>
          <p:nvGrpSpPr>
            <p:cNvPr id="19" name="Group 18"/>
            <p:cNvGrpSpPr/>
            <p:nvPr/>
          </p:nvGrpSpPr>
          <p:grpSpPr>
            <a:xfrm>
              <a:off x="6189848" y="3894488"/>
              <a:ext cx="364415" cy="542206"/>
              <a:chOff x="754994" y="2637019"/>
              <a:chExt cx="362831" cy="542206"/>
            </a:xfrm>
          </p:grpSpPr>
          <p:sp>
            <p:nvSpPr>
              <p:cNvPr id="20" name="Oval 19"/>
              <p:cNvSpPr/>
              <p:nvPr/>
            </p:nvSpPr>
            <p:spPr>
              <a:xfrm>
                <a:off x="754994" y="2637019"/>
                <a:ext cx="340448" cy="542206"/>
              </a:xfrm>
              <a:prstGeom prst="ellipse">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srgbClr val="FF0000"/>
                    </a:solidFill>
                    <a:effectLst/>
                    <a:uLnTx/>
                    <a:uFillTx/>
                    <a:latin typeface="Nunito Black" pitchFamily="2" charset="0"/>
                    <a:ea typeface="+mn-ea"/>
                    <a:cs typeface="+mn-cs"/>
                  </a:rPr>
                  <a:t>4</a:t>
                </a:r>
              </a:p>
            </p:txBody>
          </p:sp>
          <p:sp>
            <p:nvSpPr>
              <p:cNvPr id="21" name="Oval 20"/>
              <p:cNvSpPr/>
              <p:nvPr/>
            </p:nvSpPr>
            <p:spPr>
              <a:xfrm>
                <a:off x="809897" y="2772616"/>
                <a:ext cx="307928" cy="23184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4959402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1000"/>
                                        <p:tgtEl>
                                          <p:spTgt spid="23"/>
                                        </p:tgtEl>
                                      </p:cBhvr>
                                    </p:animEffect>
                                    <p:anim calcmode="lin" valueType="num">
                                      <p:cBhvr>
                                        <p:cTn id="30" dur="1000" fill="hold"/>
                                        <p:tgtEl>
                                          <p:spTgt spid="23"/>
                                        </p:tgtEl>
                                        <p:attrNameLst>
                                          <p:attrName>ppt_x</p:attrName>
                                        </p:attrNameLst>
                                      </p:cBhvr>
                                      <p:tavLst>
                                        <p:tav tm="0">
                                          <p:val>
                                            <p:strVal val="#ppt_x"/>
                                          </p:val>
                                        </p:tav>
                                        <p:tav tm="100000">
                                          <p:val>
                                            <p:strVal val="#ppt_x"/>
                                          </p:val>
                                        </p:tav>
                                      </p:tavLst>
                                    </p:anim>
                                    <p:anim calcmode="lin" valueType="num">
                                      <p:cBhvr>
                                        <p:cTn id="3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10693" y="110030"/>
            <a:ext cx="971686" cy="733527"/>
          </a:xfrm>
          <a:prstGeom prst="ellipse">
            <a:avLst/>
          </a:prstGeom>
        </p:spPr>
      </p:pic>
      <p:graphicFrame>
        <p:nvGraphicFramePr>
          <p:cNvPr id="2" name="Table 1"/>
          <p:cNvGraphicFramePr>
            <a:graphicFrameLocks noGrp="1"/>
          </p:cNvGraphicFramePr>
          <p:nvPr>
            <p:extLst>
              <p:ext uri="{D42A27DB-BD31-4B8C-83A1-F6EECF244321}">
                <p14:modId xmlns:p14="http://schemas.microsoft.com/office/powerpoint/2010/main" val="1542813855"/>
              </p:ext>
            </p:extLst>
          </p:nvPr>
        </p:nvGraphicFramePr>
        <p:xfrm>
          <a:off x="1082379" y="1528350"/>
          <a:ext cx="9864295" cy="4532812"/>
        </p:xfrm>
        <a:graphic>
          <a:graphicData uri="http://schemas.openxmlformats.org/drawingml/2006/table">
            <a:tbl>
              <a:tblPr firstRow="1" bandRow="1">
                <a:tableStyleId>{5940675A-B579-460E-94D1-54222C63F5DA}</a:tableStyleId>
              </a:tblPr>
              <a:tblGrid>
                <a:gridCol w="4377895">
                  <a:extLst>
                    <a:ext uri="{9D8B030D-6E8A-4147-A177-3AD203B41FA5}">
                      <a16:colId xmlns:a16="http://schemas.microsoft.com/office/drawing/2014/main" val="4003003243"/>
                    </a:ext>
                  </a:extLst>
                </a:gridCol>
                <a:gridCol w="2651760">
                  <a:extLst>
                    <a:ext uri="{9D8B030D-6E8A-4147-A177-3AD203B41FA5}">
                      <a16:colId xmlns:a16="http://schemas.microsoft.com/office/drawing/2014/main" val="1885068704"/>
                    </a:ext>
                  </a:extLst>
                </a:gridCol>
                <a:gridCol w="2834640">
                  <a:extLst>
                    <a:ext uri="{9D8B030D-6E8A-4147-A177-3AD203B41FA5}">
                      <a16:colId xmlns:a16="http://schemas.microsoft.com/office/drawing/2014/main" val="1140962864"/>
                    </a:ext>
                  </a:extLst>
                </a:gridCol>
              </a:tblGrid>
              <a:tr h="470263">
                <a:tc>
                  <a:txBody>
                    <a:bodyPr/>
                    <a:lstStyle/>
                    <a:p>
                      <a:pPr algn="ctr"/>
                      <a:r>
                        <a:rPr lang="en-US" sz="2000" dirty="0" err="1" smtClean="0">
                          <a:solidFill>
                            <a:srgbClr val="002060"/>
                          </a:solidFill>
                          <a:latin typeface="Nunito Black" pitchFamily="2" charset="0"/>
                        </a:rPr>
                        <a:t>Đoạn</a:t>
                      </a:r>
                      <a:r>
                        <a:rPr lang="en-US" sz="2000" baseline="0" dirty="0" smtClean="0">
                          <a:solidFill>
                            <a:srgbClr val="002060"/>
                          </a:solidFill>
                          <a:latin typeface="Nunito Black" pitchFamily="2" charset="0"/>
                        </a:rPr>
                        <a:t> </a:t>
                      </a:r>
                      <a:r>
                        <a:rPr lang="en-US" sz="2000" baseline="0" dirty="0" err="1" smtClean="0">
                          <a:solidFill>
                            <a:srgbClr val="002060"/>
                          </a:solidFill>
                          <a:latin typeface="Nunito Black" pitchFamily="2" charset="0"/>
                        </a:rPr>
                        <a:t>thơ</a:t>
                      </a:r>
                      <a:endParaRPr lang="en-US" sz="2000" dirty="0">
                        <a:solidFill>
                          <a:srgbClr val="002060"/>
                        </a:solidFill>
                        <a:latin typeface="Nunito Black" pitchFamily="2" charset="0"/>
                      </a:endParaRPr>
                    </a:p>
                  </a:txBody>
                  <a:tcPr/>
                </a:tc>
                <a:tc>
                  <a:txBody>
                    <a:bodyPr/>
                    <a:lstStyle/>
                    <a:p>
                      <a:pPr algn="ctr"/>
                      <a:r>
                        <a:rPr lang="en-US" sz="2000" dirty="0" err="1" smtClean="0">
                          <a:solidFill>
                            <a:srgbClr val="002060"/>
                          </a:solidFill>
                          <a:latin typeface="Nunito Black" pitchFamily="2" charset="0"/>
                        </a:rPr>
                        <a:t>Hình</a:t>
                      </a:r>
                      <a:r>
                        <a:rPr lang="en-US" sz="2000" baseline="0" dirty="0" smtClean="0">
                          <a:solidFill>
                            <a:srgbClr val="002060"/>
                          </a:solidFill>
                          <a:latin typeface="Nunito Black" pitchFamily="2" charset="0"/>
                        </a:rPr>
                        <a:t> </a:t>
                      </a:r>
                      <a:r>
                        <a:rPr lang="en-US" sz="2000" baseline="0" dirty="0" err="1" smtClean="0">
                          <a:solidFill>
                            <a:srgbClr val="002060"/>
                          </a:solidFill>
                          <a:latin typeface="Nunito Black" pitchFamily="2" charset="0"/>
                        </a:rPr>
                        <a:t>ảnh</a:t>
                      </a:r>
                      <a:r>
                        <a:rPr lang="en-US" sz="2000" baseline="0" dirty="0" smtClean="0">
                          <a:solidFill>
                            <a:srgbClr val="002060"/>
                          </a:solidFill>
                          <a:latin typeface="Nunito Black" pitchFamily="2" charset="0"/>
                        </a:rPr>
                        <a:t> so </a:t>
                      </a:r>
                      <a:r>
                        <a:rPr lang="en-US" sz="2000" baseline="0" dirty="0" err="1" smtClean="0">
                          <a:solidFill>
                            <a:srgbClr val="002060"/>
                          </a:solidFill>
                          <a:latin typeface="Nunito Black" pitchFamily="2" charset="0"/>
                        </a:rPr>
                        <a:t>sánh</a:t>
                      </a:r>
                      <a:endParaRPr lang="en-US" sz="2000" dirty="0">
                        <a:solidFill>
                          <a:srgbClr val="002060"/>
                        </a:solidFill>
                        <a:latin typeface="Nunito Black" pitchFamily="2" charset="0"/>
                      </a:endParaRPr>
                    </a:p>
                  </a:txBody>
                  <a:tcPr/>
                </a:tc>
                <a:tc>
                  <a:txBody>
                    <a:bodyPr/>
                    <a:lstStyle/>
                    <a:p>
                      <a:pPr algn="ctr"/>
                      <a:r>
                        <a:rPr lang="en-US" sz="2000" dirty="0" err="1" smtClean="0">
                          <a:solidFill>
                            <a:srgbClr val="002060"/>
                          </a:solidFill>
                          <a:latin typeface="Nunito Black" pitchFamily="2" charset="0"/>
                        </a:rPr>
                        <a:t>Tác</a:t>
                      </a:r>
                      <a:r>
                        <a:rPr lang="en-US" sz="2000" baseline="0" dirty="0" smtClean="0">
                          <a:solidFill>
                            <a:srgbClr val="002060"/>
                          </a:solidFill>
                          <a:latin typeface="Nunito Black" pitchFamily="2" charset="0"/>
                        </a:rPr>
                        <a:t> </a:t>
                      </a:r>
                      <a:r>
                        <a:rPr lang="en-US" sz="2000" baseline="0" dirty="0" err="1" smtClean="0">
                          <a:solidFill>
                            <a:srgbClr val="002060"/>
                          </a:solidFill>
                          <a:latin typeface="Nunito Black" pitchFamily="2" charset="0"/>
                        </a:rPr>
                        <a:t>dụng</a:t>
                      </a:r>
                      <a:endParaRPr lang="en-US" sz="2000" dirty="0">
                        <a:solidFill>
                          <a:srgbClr val="002060"/>
                        </a:solidFill>
                        <a:latin typeface="Nunito Black" pitchFamily="2" charset="0"/>
                      </a:endParaRPr>
                    </a:p>
                  </a:txBody>
                  <a:tcPr/>
                </a:tc>
                <a:extLst>
                  <a:ext uri="{0D108BD9-81ED-4DB2-BD59-A6C34878D82A}">
                    <a16:rowId xmlns:a16="http://schemas.microsoft.com/office/drawing/2014/main" val="2990708303"/>
                  </a:ext>
                </a:extLst>
              </a:tr>
              <a:tr h="2050869">
                <a:tc>
                  <a: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67386401"/>
                  </a:ext>
                </a:extLst>
              </a:tr>
              <a:tr h="1497874">
                <a:tc>
                  <a: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txBody>
                  <a:tcPr/>
                </a:tc>
                <a:tc>
                  <a:txBody>
                    <a:bodyPr/>
                    <a:lstStyle/>
                    <a:p>
                      <a:endParaRPr lang="en-US" dirty="0" smtClean="0"/>
                    </a:p>
                    <a:p>
                      <a:endParaRPr lang="en-US" dirty="0" smtClean="0"/>
                    </a:p>
                    <a:p>
                      <a:endParaRPr lang="en-US" dirty="0" smtClean="0"/>
                    </a:p>
                    <a:p>
                      <a:endParaRPr lang="en-US" dirty="0" smtClean="0"/>
                    </a:p>
                    <a:p>
                      <a:endParaRPr lang="en-US" dirty="0" smtClean="0"/>
                    </a:p>
                    <a:p>
                      <a:endParaRPr lang="en-US" dirty="0"/>
                    </a:p>
                  </a:txBody>
                  <a:tcPr/>
                </a:tc>
                <a:tc>
                  <a:txBody>
                    <a:bodyPr/>
                    <a:lstStyle/>
                    <a:p>
                      <a:endParaRPr lang="en-US" dirty="0"/>
                    </a:p>
                  </a:txBody>
                  <a:tcPr/>
                </a:tc>
                <a:extLst>
                  <a:ext uri="{0D108BD9-81ED-4DB2-BD59-A6C34878D82A}">
                    <a16:rowId xmlns:a16="http://schemas.microsoft.com/office/drawing/2014/main" val="2612833206"/>
                  </a:ext>
                </a:extLst>
              </a:tr>
            </a:tbl>
          </a:graphicData>
        </a:graphic>
      </p:graphicFrame>
      <p:grpSp>
        <p:nvGrpSpPr>
          <p:cNvPr id="10" name="Group 9"/>
          <p:cNvGrpSpPr/>
          <p:nvPr/>
        </p:nvGrpSpPr>
        <p:grpSpPr>
          <a:xfrm>
            <a:off x="1341494" y="2086896"/>
            <a:ext cx="3732436" cy="1872853"/>
            <a:chOff x="1727838" y="1538258"/>
            <a:chExt cx="3732436" cy="1872853"/>
          </a:xfrm>
        </p:grpSpPr>
        <p:sp>
          <p:nvSpPr>
            <p:cNvPr id="11" name="Rounded Rectangle 10"/>
            <p:cNvSpPr/>
            <p:nvPr/>
          </p:nvSpPr>
          <p:spPr>
            <a:xfrm>
              <a:off x="1727838" y="1538258"/>
              <a:ext cx="3732436" cy="1872853"/>
            </a:xfrm>
            <a:prstGeom prst="roundRect">
              <a:avLst/>
            </a:prstGeom>
            <a:solidFill>
              <a:srgbClr val="FDE1E6"/>
            </a:solid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Cau</a:t>
              </a: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cao</a:t>
              </a: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cao</a:t>
              </a: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mãi</a:t>
              </a:r>
              <a:endPar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Tàu</a:t>
              </a: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vươn</a:t>
              </a: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giữa</a:t>
              </a: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trời</a:t>
              </a:r>
              <a:endPar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Như</a:t>
              </a: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tay</a:t>
              </a: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xoè</a:t>
              </a: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rộng</a:t>
              </a:r>
              <a:endPar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Hứng</a:t>
              </a: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làn</a:t>
              </a: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mưa</a:t>
              </a: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rơi</a:t>
              </a: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Ngô</a:t>
              </a: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Viết</a:t>
              </a: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Dinh</a:t>
              </a: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a:t>
              </a:r>
            </a:p>
          </p:txBody>
        </p:sp>
        <p:grpSp>
          <p:nvGrpSpPr>
            <p:cNvPr id="12" name="Group 11"/>
            <p:cNvGrpSpPr/>
            <p:nvPr/>
          </p:nvGrpSpPr>
          <p:grpSpPr>
            <a:xfrm>
              <a:off x="1727838" y="1538258"/>
              <a:ext cx="367445" cy="542206"/>
              <a:chOff x="754994" y="2637019"/>
              <a:chExt cx="362831" cy="542206"/>
            </a:xfrm>
          </p:grpSpPr>
          <p:sp>
            <p:nvSpPr>
              <p:cNvPr id="13" name="Oval 12"/>
              <p:cNvSpPr/>
              <p:nvPr/>
            </p:nvSpPr>
            <p:spPr>
              <a:xfrm>
                <a:off x="754994" y="2637019"/>
                <a:ext cx="340448" cy="542206"/>
              </a:xfrm>
              <a:prstGeom prst="ellipse">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srgbClr val="FF0000"/>
                    </a:solidFill>
                    <a:effectLst/>
                    <a:uLnTx/>
                    <a:uFillTx/>
                    <a:latin typeface="Nunito Black" pitchFamily="2" charset="0"/>
                    <a:ea typeface="+mn-ea"/>
                    <a:cs typeface="+mn-cs"/>
                  </a:rPr>
                  <a:t>1</a:t>
                </a:r>
              </a:p>
            </p:txBody>
          </p:sp>
          <p:sp>
            <p:nvSpPr>
              <p:cNvPr id="14" name="Oval 13"/>
              <p:cNvSpPr/>
              <p:nvPr/>
            </p:nvSpPr>
            <p:spPr>
              <a:xfrm>
                <a:off x="809897" y="2772616"/>
                <a:ext cx="307928" cy="23184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 name="Group 14"/>
          <p:cNvGrpSpPr/>
          <p:nvPr/>
        </p:nvGrpSpPr>
        <p:grpSpPr>
          <a:xfrm>
            <a:off x="1127258" y="4132003"/>
            <a:ext cx="4160907" cy="1872853"/>
            <a:chOff x="5803364" y="1538258"/>
            <a:chExt cx="4728755" cy="1872853"/>
          </a:xfrm>
        </p:grpSpPr>
        <p:sp>
          <p:nvSpPr>
            <p:cNvPr id="16" name="Rounded Rectangle 15"/>
            <p:cNvSpPr/>
            <p:nvPr/>
          </p:nvSpPr>
          <p:spPr>
            <a:xfrm>
              <a:off x="5803364" y="1538258"/>
              <a:ext cx="4728755" cy="1872853"/>
            </a:xfrm>
            <a:prstGeom prst="roundRect">
              <a:avLst/>
            </a:prstGeom>
            <a:solidFill>
              <a:srgbClr val="FFF79A"/>
            </a:solid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Sân</a:t>
              </a: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nhà</a:t>
              </a: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em</a:t>
              </a: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sáng</a:t>
              </a: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quá</a:t>
              </a:r>
              <a:endPar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Nhờ</a:t>
              </a: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ánh</a:t>
              </a: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trăng</a:t>
              </a: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sáng</a:t>
              </a: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ngời</a:t>
              </a:r>
              <a:endPar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Trăng</a:t>
              </a: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tròn</a:t>
              </a: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như</a:t>
              </a: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cái</a:t>
              </a: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đĩa</a:t>
              </a:r>
              <a:endPar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Lơ</a:t>
              </a: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lửng</a:t>
              </a: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mà</a:t>
              </a: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không</a:t>
              </a: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rơi</a:t>
              </a: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a:t>
              </a:r>
              <a:r>
                <a:rPr kumimoji="0" lang="en-US" sz="20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Nhược</a:t>
              </a: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Thuỷ-Phương</a:t>
              </a: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Hoa</a:t>
              </a: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a:t>
              </a:r>
            </a:p>
          </p:txBody>
        </p:sp>
        <p:grpSp>
          <p:nvGrpSpPr>
            <p:cNvPr id="17" name="Group 16"/>
            <p:cNvGrpSpPr/>
            <p:nvPr/>
          </p:nvGrpSpPr>
          <p:grpSpPr>
            <a:xfrm>
              <a:off x="5803364" y="1587902"/>
              <a:ext cx="362831" cy="542206"/>
              <a:chOff x="754994" y="2637019"/>
              <a:chExt cx="362831" cy="542206"/>
            </a:xfrm>
          </p:grpSpPr>
          <p:sp>
            <p:nvSpPr>
              <p:cNvPr id="18" name="Oval 17"/>
              <p:cNvSpPr/>
              <p:nvPr/>
            </p:nvSpPr>
            <p:spPr>
              <a:xfrm>
                <a:off x="754994" y="2637019"/>
                <a:ext cx="340448" cy="542206"/>
              </a:xfrm>
              <a:prstGeom prst="ellipse">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smtClean="0">
                    <a:ln>
                      <a:noFill/>
                    </a:ln>
                    <a:solidFill>
                      <a:srgbClr val="FF0000"/>
                    </a:solidFill>
                    <a:effectLst/>
                    <a:uLnTx/>
                    <a:uFillTx/>
                    <a:latin typeface="Nunito Black" pitchFamily="2" charset="0"/>
                    <a:ea typeface="+mn-ea"/>
                    <a:cs typeface="+mn-cs"/>
                  </a:rPr>
                  <a:t>2</a:t>
                </a:r>
              </a:p>
            </p:txBody>
          </p:sp>
          <p:sp>
            <p:nvSpPr>
              <p:cNvPr id="19" name="Oval 18"/>
              <p:cNvSpPr/>
              <p:nvPr/>
            </p:nvSpPr>
            <p:spPr>
              <a:xfrm>
                <a:off x="809897" y="2772616"/>
                <a:ext cx="307928" cy="23184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 name="Rounded Rectangle 19"/>
          <p:cNvSpPr/>
          <p:nvPr/>
        </p:nvSpPr>
        <p:spPr>
          <a:xfrm>
            <a:off x="1201782" y="457539"/>
            <a:ext cx="9496698" cy="919401"/>
          </a:xfrm>
          <a:prstGeom prst="roundRect">
            <a:avLst/>
          </a:prstGeom>
          <a:ln w="57150">
            <a:solidFill>
              <a:srgbClr val="00B05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Nunito Black" pitchFamily="2" charset="0"/>
                <a:ea typeface="+mn-ea"/>
                <a:cs typeface="+mn-cs"/>
              </a:rPr>
              <a:t>Câu </a:t>
            </a:r>
            <a:r>
              <a:rPr kumimoji="0" lang="en-US" sz="2400" b="1" i="0" u="none" strike="noStrike" kern="1200" cap="none" spc="0" normalizeH="0" baseline="0" noProof="0" dirty="0" smtClean="0">
                <a:ln>
                  <a:noFill/>
                </a:ln>
                <a:solidFill>
                  <a:srgbClr val="0070C0"/>
                </a:solidFill>
                <a:effectLst/>
                <a:uLnTx/>
                <a:uFillTx/>
                <a:latin typeface="Nunito Black" pitchFamily="2" charset="0"/>
                <a:ea typeface="+mn-ea"/>
                <a:cs typeface="+mn-cs"/>
              </a:rPr>
              <a:t>3: </a:t>
            </a:r>
            <a:r>
              <a:rPr kumimoji="0" lang="vi-VN" sz="2400" b="1" i="0" u="none" strike="noStrike" kern="1200" cap="none" spc="0" normalizeH="0" baseline="0" noProof="0" dirty="0" smtClean="0">
                <a:ln>
                  <a:noFill/>
                </a:ln>
                <a:solidFill>
                  <a:srgbClr val="0070C0"/>
                </a:solidFill>
                <a:effectLst/>
                <a:uLnTx/>
                <a:uFillTx/>
                <a:latin typeface="Nunito Black" pitchFamily="2" charset="0"/>
                <a:ea typeface="+mn-ea"/>
                <a:cs typeface="+mn-cs"/>
              </a:rPr>
              <a:t>Tìm </a:t>
            </a:r>
            <a:r>
              <a:rPr kumimoji="0" lang="vi-VN" sz="2400" b="1" i="0" u="none" strike="noStrike" kern="1200" cap="none" spc="0" normalizeH="0" baseline="0" noProof="0" dirty="0">
                <a:ln>
                  <a:noFill/>
                </a:ln>
                <a:solidFill>
                  <a:srgbClr val="0070C0"/>
                </a:solidFill>
                <a:effectLst/>
                <a:uLnTx/>
                <a:uFillTx/>
                <a:latin typeface="Nunito Black" pitchFamily="2" charset="0"/>
                <a:ea typeface="+mn-ea"/>
                <a:cs typeface="+mn-cs"/>
              </a:rPr>
              <a:t>hình ảnh so sánh trong các đoạn thơ dưới đây. Nêu tác dụng của hình ảnh so sánh</a:t>
            </a:r>
            <a:r>
              <a:rPr kumimoji="0" lang="vi-VN" sz="2400" b="1" i="0" u="none" strike="noStrike" kern="1200" cap="none" spc="0" normalizeH="0" baseline="0" noProof="0" dirty="0" smtClean="0">
                <a:ln>
                  <a:noFill/>
                </a:ln>
                <a:solidFill>
                  <a:srgbClr val="0070C0"/>
                </a:solidFill>
                <a:effectLst/>
                <a:uLnTx/>
                <a:uFillTx/>
                <a:latin typeface="Nunito Black" pitchFamily="2" charset="0"/>
                <a:ea typeface="+mn-ea"/>
                <a:cs typeface="+mn-cs"/>
              </a:rPr>
              <a:t>.</a:t>
            </a:r>
            <a:endPar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endParaRPr>
          </a:p>
        </p:txBody>
      </p:sp>
      <p:sp>
        <p:nvSpPr>
          <p:cNvPr id="21" name="Rectangle 20"/>
          <p:cNvSpPr/>
          <p:nvPr/>
        </p:nvSpPr>
        <p:spPr>
          <a:xfrm>
            <a:off x="5627451" y="2746792"/>
            <a:ext cx="2481125" cy="646331"/>
          </a:xfrm>
          <a:prstGeom prst="rect">
            <a:avLst/>
          </a:prstGeom>
        </p:spPr>
        <p:txBody>
          <a:bodyPr wrap="square">
            <a:spAutoFit/>
          </a:bodyPr>
          <a:lstStyle/>
          <a:p>
            <a:r>
              <a:rPr lang="en-US" dirty="0" err="1">
                <a:solidFill>
                  <a:srgbClr val="0070C0"/>
                </a:solidFill>
                <a:latin typeface="Nunito Black" pitchFamily="2" charset="0"/>
              </a:rPr>
              <a:t>Tàu</a:t>
            </a:r>
            <a:r>
              <a:rPr lang="en-US" dirty="0">
                <a:solidFill>
                  <a:srgbClr val="0070C0"/>
                </a:solidFill>
                <a:latin typeface="Nunito Black" pitchFamily="2" charset="0"/>
              </a:rPr>
              <a:t> </a:t>
            </a:r>
            <a:r>
              <a:rPr lang="en-US" dirty="0" err="1">
                <a:solidFill>
                  <a:srgbClr val="0070C0"/>
                </a:solidFill>
                <a:latin typeface="Nunito Black" pitchFamily="2" charset="0"/>
              </a:rPr>
              <a:t>vươn</a:t>
            </a:r>
            <a:r>
              <a:rPr lang="en-US" dirty="0">
                <a:solidFill>
                  <a:srgbClr val="0070C0"/>
                </a:solidFill>
                <a:latin typeface="Nunito Black" pitchFamily="2" charset="0"/>
              </a:rPr>
              <a:t> </a:t>
            </a:r>
            <a:r>
              <a:rPr lang="en-US" dirty="0" err="1">
                <a:solidFill>
                  <a:srgbClr val="0070C0"/>
                </a:solidFill>
                <a:latin typeface="Nunito Black" pitchFamily="2" charset="0"/>
              </a:rPr>
              <a:t>giữa</a:t>
            </a:r>
            <a:r>
              <a:rPr lang="en-US" dirty="0">
                <a:solidFill>
                  <a:srgbClr val="0070C0"/>
                </a:solidFill>
                <a:latin typeface="Nunito Black" pitchFamily="2" charset="0"/>
              </a:rPr>
              <a:t> </a:t>
            </a:r>
            <a:r>
              <a:rPr lang="en-US" dirty="0" err="1">
                <a:solidFill>
                  <a:srgbClr val="0070C0"/>
                </a:solidFill>
                <a:latin typeface="Nunito Black" pitchFamily="2" charset="0"/>
              </a:rPr>
              <a:t>trời</a:t>
            </a:r>
            <a:r>
              <a:rPr lang="en-US" dirty="0">
                <a:solidFill>
                  <a:srgbClr val="0070C0"/>
                </a:solidFill>
                <a:latin typeface="Nunito Black" pitchFamily="2" charset="0"/>
              </a:rPr>
              <a:t> </a:t>
            </a:r>
            <a:r>
              <a:rPr lang="en-US" dirty="0" err="1">
                <a:solidFill>
                  <a:srgbClr val="0070C0"/>
                </a:solidFill>
                <a:latin typeface="Nunito Black" pitchFamily="2" charset="0"/>
              </a:rPr>
              <a:t>như</a:t>
            </a:r>
            <a:r>
              <a:rPr lang="en-US" dirty="0">
                <a:solidFill>
                  <a:srgbClr val="0070C0"/>
                </a:solidFill>
                <a:latin typeface="Nunito Black" pitchFamily="2" charset="0"/>
              </a:rPr>
              <a:t> </a:t>
            </a:r>
            <a:r>
              <a:rPr lang="en-US" dirty="0" err="1">
                <a:solidFill>
                  <a:srgbClr val="0070C0"/>
                </a:solidFill>
                <a:latin typeface="Nunito Black" pitchFamily="2" charset="0"/>
              </a:rPr>
              <a:t>tay</a:t>
            </a:r>
            <a:r>
              <a:rPr lang="en-US" dirty="0">
                <a:solidFill>
                  <a:srgbClr val="0070C0"/>
                </a:solidFill>
                <a:latin typeface="Nunito Black" pitchFamily="2" charset="0"/>
              </a:rPr>
              <a:t> </a:t>
            </a:r>
            <a:r>
              <a:rPr lang="en-US" dirty="0" err="1">
                <a:solidFill>
                  <a:srgbClr val="0070C0"/>
                </a:solidFill>
                <a:latin typeface="Nunito Black" pitchFamily="2" charset="0"/>
              </a:rPr>
              <a:t>xoè</a:t>
            </a:r>
            <a:r>
              <a:rPr lang="en-US" dirty="0">
                <a:solidFill>
                  <a:srgbClr val="0070C0"/>
                </a:solidFill>
                <a:latin typeface="Nunito Black" pitchFamily="2" charset="0"/>
              </a:rPr>
              <a:t> </a:t>
            </a:r>
            <a:r>
              <a:rPr lang="en-US" dirty="0" err="1">
                <a:solidFill>
                  <a:srgbClr val="0070C0"/>
                </a:solidFill>
                <a:latin typeface="Nunito Black" pitchFamily="2" charset="0"/>
              </a:rPr>
              <a:t>rộng</a:t>
            </a:r>
            <a:r>
              <a:rPr lang="en-US" dirty="0">
                <a:solidFill>
                  <a:srgbClr val="0070C0"/>
                </a:solidFill>
                <a:latin typeface="Nunito Black" pitchFamily="2" charset="0"/>
              </a:rPr>
              <a:t>.</a:t>
            </a:r>
          </a:p>
        </p:txBody>
      </p:sp>
      <p:sp>
        <p:nvSpPr>
          <p:cNvPr id="22" name="Rectangle 21"/>
          <p:cNvSpPr/>
          <p:nvPr/>
        </p:nvSpPr>
        <p:spPr>
          <a:xfrm>
            <a:off x="8252012" y="2608292"/>
            <a:ext cx="2579451" cy="646331"/>
          </a:xfrm>
          <a:prstGeom prst="rect">
            <a:avLst/>
          </a:prstGeom>
        </p:spPr>
        <p:txBody>
          <a:bodyPr wrap="square">
            <a:spAutoFit/>
          </a:bodyPr>
          <a:lstStyle/>
          <a:p>
            <a:r>
              <a:rPr lang="en-US" dirty="0" err="1" smtClean="0">
                <a:solidFill>
                  <a:srgbClr val="00B050"/>
                </a:solidFill>
                <a:latin typeface="Nunito Black" pitchFamily="2" charset="0"/>
              </a:rPr>
              <a:t>Hình</a:t>
            </a:r>
            <a:r>
              <a:rPr lang="en-US" dirty="0" smtClean="0">
                <a:solidFill>
                  <a:srgbClr val="00B050"/>
                </a:solidFill>
                <a:latin typeface="Nunito Black" pitchFamily="2" charset="0"/>
              </a:rPr>
              <a:t> dung </a:t>
            </a:r>
            <a:r>
              <a:rPr lang="en-US" dirty="0" err="1" smtClean="0">
                <a:solidFill>
                  <a:srgbClr val="00B050"/>
                </a:solidFill>
                <a:latin typeface="Nunito Black" pitchFamily="2" charset="0"/>
              </a:rPr>
              <a:t>được</a:t>
            </a:r>
            <a:r>
              <a:rPr lang="en-US" dirty="0" smtClean="0">
                <a:solidFill>
                  <a:srgbClr val="00B050"/>
                </a:solidFill>
                <a:latin typeface="Nunito Black" pitchFamily="2" charset="0"/>
              </a:rPr>
              <a:t> </a:t>
            </a:r>
            <a:r>
              <a:rPr lang="en-US" dirty="0" err="1" smtClean="0">
                <a:solidFill>
                  <a:srgbClr val="00B050"/>
                </a:solidFill>
                <a:latin typeface="Nunito Black" pitchFamily="2" charset="0"/>
              </a:rPr>
              <a:t>hình</a:t>
            </a:r>
            <a:r>
              <a:rPr lang="en-US" dirty="0" smtClean="0">
                <a:solidFill>
                  <a:srgbClr val="00B050"/>
                </a:solidFill>
                <a:latin typeface="Nunito Black" pitchFamily="2" charset="0"/>
              </a:rPr>
              <a:t> </a:t>
            </a:r>
            <a:r>
              <a:rPr lang="en-US" dirty="0" err="1" smtClean="0">
                <a:solidFill>
                  <a:srgbClr val="00B050"/>
                </a:solidFill>
                <a:latin typeface="Nunito Black" pitchFamily="2" charset="0"/>
              </a:rPr>
              <a:t>dáng</a:t>
            </a:r>
            <a:r>
              <a:rPr lang="en-US" dirty="0" smtClean="0">
                <a:solidFill>
                  <a:srgbClr val="00B050"/>
                </a:solidFill>
                <a:latin typeface="Nunito Black" pitchFamily="2" charset="0"/>
              </a:rPr>
              <a:t> </a:t>
            </a:r>
            <a:r>
              <a:rPr lang="en-US" dirty="0" err="1" smtClean="0">
                <a:solidFill>
                  <a:srgbClr val="00B050"/>
                </a:solidFill>
                <a:latin typeface="Nunito Black" pitchFamily="2" charset="0"/>
              </a:rPr>
              <a:t>của</a:t>
            </a:r>
            <a:r>
              <a:rPr lang="en-US" dirty="0" smtClean="0">
                <a:solidFill>
                  <a:srgbClr val="00B050"/>
                </a:solidFill>
                <a:latin typeface="Nunito Black" pitchFamily="2" charset="0"/>
              </a:rPr>
              <a:t> </a:t>
            </a:r>
            <a:r>
              <a:rPr lang="en-US" dirty="0" err="1" smtClean="0">
                <a:solidFill>
                  <a:srgbClr val="00B050"/>
                </a:solidFill>
                <a:latin typeface="Nunito Black" pitchFamily="2" charset="0"/>
              </a:rPr>
              <a:t>tàu</a:t>
            </a:r>
            <a:r>
              <a:rPr lang="en-US" dirty="0" smtClean="0">
                <a:solidFill>
                  <a:srgbClr val="00B050"/>
                </a:solidFill>
                <a:latin typeface="Nunito Black" pitchFamily="2" charset="0"/>
              </a:rPr>
              <a:t> </a:t>
            </a:r>
            <a:r>
              <a:rPr lang="en-US" dirty="0" err="1" smtClean="0">
                <a:solidFill>
                  <a:srgbClr val="00B050"/>
                </a:solidFill>
                <a:latin typeface="Nunito Black" pitchFamily="2" charset="0"/>
              </a:rPr>
              <a:t>cau</a:t>
            </a:r>
            <a:r>
              <a:rPr lang="en-US" dirty="0" smtClean="0">
                <a:solidFill>
                  <a:srgbClr val="00B050"/>
                </a:solidFill>
                <a:latin typeface="Nunito Black" pitchFamily="2" charset="0"/>
              </a:rPr>
              <a:t>.</a:t>
            </a:r>
            <a:endParaRPr lang="en-US" dirty="0">
              <a:solidFill>
                <a:srgbClr val="00B050"/>
              </a:solidFill>
              <a:latin typeface="Nunito Black" pitchFamily="2" charset="0"/>
            </a:endParaRPr>
          </a:p>
        </p:txBody>
      </p:sp>
      <p:sp>
        <p:nvSpPr>
          <p:cNvPr id="23" name="Rectangle 22"/>
          <p:cNvSpPr/>
          <p:nvPr/>
        </p:nvSpPr>
        <p:spPr>
          <a:xfrm>
            <a:off x="5733980" y="4871428"/>
            <a:ext cx="1460196" cy="646331"/>
          </a:xfrm>
          <a:prstGeom prst="rect">
            <a:avLst/>
          </a:prstGeom>
        </p:spPr>
        <p:txBody>
          <a:bodyPr wrap="square">
            <a:spAutoFit/>
          </a:bodyPr>
          <a:lstStyle/>
          <a:p>
            <a:r>
              <a:rPr lang="en-US" dirty="0" err="1">
                <a:solidFill>
                  <a:srgbClr val="0070C0"/>
                </a:solidFill>
                <a:latin typeface="Nunito Black" pitchFamily="2" charset="0"/>
              </a:rPr>
              <a:t>Trăng</a:t>
            </a:r>
            <a:r>
              <a:rPr lang="en-US" dirty="0">
                <a:solidFill>
                  <a:srgbClr val="0070C0"/>
                </a:solidFill>
                <a:latin typeface="Nunito Black" pitchFamily="2" charset="0"/>
              </a:rPr>
              <a:t> </a:t>
            </a:r>
            <a:r>
              <a:rPr lang="en-US" dirty="0" err="1">
                <a:solidFill>
                  <a:srgbClr val="0070C0"/>
                </a:solidFill>
                <a:latin typeface="Nunito Black" pitchFamily="2" charset="0"/>
              </a:rPr>
              <a:t>tròn</a:t>
            </a:r>
            <a:r>
              <a:rPr lang="en-US" dirty="0">
                <a:solidFill>
                  <a:srgbClr val="0070C0"/>
                </a:solidFill>
                <a:latin typeface="Nunito Black" pitchFamily="2" charset="0"/>
              </a:rPr>
              <a:t> </a:t>
            </a:r>
            <a:r>
              <a:rPr lang="en-US" dirty="0" err="1">
                <a:solidFill>
                  <a:srgbClr val="0070C0"/>
                </a:solidFill>
                <a:latin typeface="Nunito Black" pitchFamily="2" charset="0"/>
              </a:rPr>
              <a:t>như</a:t>
            </a:r>
            <a:r>
              <a:rPr lang="en-US" dirty="0">
                <a:solidFill>
                  <a:srgbClr val="0070C0"/>
                </a:solidFill>
                <a:latin typeface="Nunito Black" pitchFamily="2" charset="0"/>
              </a:rPr>
              <a:t> </a:t>
            </a:r>
            <a:r>
              <a:rPr lang="en-US" dirty="0" err="1">
                <a:solidFill>
                  <a:srgbClr val="0070C0"/>
                </a:solidFill>
                <a:latin typeface="Nunito Black" pitchFamily="2" charset="0"/>
              </a:rPr>
              <a:t>cái</a:t>
            </a:r>
            <a:r>
              <a:rPr lang="en-US" dirty="0">
                <a:solidFill>
                  <a:srgbClr val="0070C0"/>
                </a:solidFill>
                <a:latin typeface="Nunito Black" pitchFamily="2" charset="0"/>
              </a:rPr>
              <a:t> </a:t>
            </a:r>
            <a:r>
              <a:rPr lang="en-US" dirty="0" err="1">
                <a:solidFill>
                  <a:srgbClr val="0070C0"/>
                </a:solidFill>
                <a:latin typeface="Nunito Black" pitchFamily="2" charset="0"/>
              </a:rPr>
              <a:t>đĩa</a:t>
            </a:r>
            <a:r>
              <a:rPr lang="en-US" dirty="0">
                <a:solidFill>
                  <a:srgbClr val="0070C0"/>
                </a:solidFill>
                <a:latin typeface="Nunito Black" pitchFamily="2" charset="0"/>
              </a:rPr>
              <a:t>.</a:t>
            </a:r>
          </a:p>
        </p:txBody>
      </p:sp>
      <p:sp>
        <p:nvSpPr>
          <p:cNvPr id="24" name="Rectangle 23"/>
          <p:cNvSpPr/>
          <p:nvPr/>
        </p:nvSpPr>
        <p:spPr>
          <a:xfrm>
            <a:off x="8249627" y="4732928"/>
            <a:ext cx="2579451" cy="923330"/>
          </a:xfrm>
          <a:prstGeom prst="rect">
            <a:avLst/>
          </a:prstGeom>
        </p:spPr>
        <p:txBody>
          <a:bodyPr wrap="square">
            <a:spAutoFit/>
          </a:bodyPr>
          <a:lstStyle/>
          <a:p>
            <a:r>
              <a:rPr lang="en-US" dirty="0" err="1">
                <a:solidFill>
                  <a:srgbClr val="00B050"/>
                </a:solidFill>
                <a:latin typeface="Nunito Black" pitchFamily="2" charset="0"/>
              </a:rPr>
              <a:t>Làm</a:t>
            </a:r>
            <a:r>
              <a:rPr lang="en-US" dirty="0">
                <a:solidFill>
                  <a:srgbClr val="00B050"/>
                </a:solidFill>
                <a:latin typeface="Nunito Black" pitchFamily="2" charset="0"/>
              </a:rPr>
              <a:t> </a:t>
            </a:r>
            <a:r>
              <a:rPr lang="en-US" dirty="0" err="1" smtClean="0">
                <a:solidFill>
                  <a:srgbClr val="00B050"/>
                </a:solidFill>
                <a:latin typeface="Nunito Black" pitchFamily="2" charset="0"/>
              </a:rPr>
              <a:t>tăng</a:t>
            </a:r>
            <a:r>
              <a:rPr lang="en-US" dirty="0" smtClean="0">
                <a:solidFill>
                  <a:srgbClr val="00B050"/>
                </a:solidFill>
                <a:latin typeface="Nunito Black" pitchFamily="2" charset="0"/>
              </a:rPr>
              <a:t> </a:t>
            </a:r>
            <a:r>
              <a:rPr lang="en-US" dirty="0" err="1">
                <a:solidFill>
                  <a:srgbClr val="00B050"/>
                </a:solidFill>
                <a:latin typeface="Nunito Black" pitchFamily="2" charset="0"/>
              </a:rPr>
              <a:t>thêm</a:t>
            </a:r>
            <a:r>
              <a:rPr lang="en-US" dirty="0">
                <a:solidFill>
                  <a:srgbClr val="00B050"/>
                </a:solidFill>
                <a:latin typeface="Nunito Black" pitchFamily="2" charset="0"/>
              </a:rPr>
              <a:t> </a:t>
            </a:r>
            <a:r>
              <a:rPr lang="en-US" dirty="0" err="1">
                <a:solidFill>
                  <a:srgbClr val="00B050"/>
                </a:solidFill>
                <a:latin typeface="Nunito Black" pitchFamily="2" charset="0"/>
              </a:rPr>
              <a:t>tính</a:t>
            </a:r>
            <a:r>
              <a:rPr lang="en-US" dirty="0">
                <a:solidFill>
                  <a:srgbClr val="00B050"/>
                </a:solidFill>
                <a:latin typeface="Nunito Black" pitchFamily="2" charset="0"/>
              </a:rPr>
              <a:t> </a:t>
            </a:r>
            <a:r>
              <a:rPr lang="en-US" dirty="0" err="1">
                <a:solidFill>
                  <a:srgbClr val="00B050"/>
                </a:solidFill>
                <a:latin typeface="Nunito Black" pitchFamily="2" charset="0"/>
              </a:rPr>
              <a:t>sinh</a:t>
            </a:r>
            <a:r>
              <a:rPr lang="en-US" dirty="0">
                <a:solidFill>
                  <a:srgbClr val="00B050"/>
                </a:solidFill>
                <a:latin typeface="Nunito Black" pitchFamily="2" charset="0"/>
              </a:rPr>
              <a:t> </a:t>
            </a:r>
            <a:r>
              <a:rPr lang="en-US" dirty="0" err="1">
                <a:solidFill>
                  <a:srgbClr val="00B050"/>
                </a:solidFill>
                <a:latin typeface="Nunito Black" pitchFamily="2" charset="0"/>
              </a:rPr>
              <a:t>động</a:t>
            </a:r>
            <a:r>
              <a:rPr lang="en-US" dirty="0">
                <a:solidFill>
                  <a:srgbClr val="00B050"/>
                </a:solidFill>
                <a:latin typeface="Nunito Black" pitchFamily="2" charset="0"/>
              </a:rPr>
              <a:t> </a:t>
            </a:r>
            <a:r>
              <a:rPr lang="en-US" dirty="0" err="1">
                <a:solidFill>
                  <a:srgbClr val="00B050"/>
                </a:solidFill>
                <a:latin typeface="Nunito Black" pitchFamily="2" charset="0"/>
              </a:rPr>
              <a:t>của</a:t>
            </a:r>
            <a:r>
              <a:rPr lang="en-US" dirty="0">
                <a:solidFill>
                  <a:srgbClr val="00B050"/>
                </a:solidFill>
                <a:latin typeface="Nunito Black" pitchFamily="2" charset="0"/>
              </a:rPr>
              <a:t> </a:t>
            </a:r>
            <a:r>
              <a:rPr lang="en-US" dirty="0" err="1">
                <a:solidFill>
                  <a:srgbClr val="00B050"/>
                </a:solidFill>
                <a:latin typeface="Nunito Black" pitchFamily="2" charset="0"/>
              </a:rPr>
              <a:t>hình</a:t>
            </a:r>
            <a:r>
              <a:rPr lang="en-US" dirty="0">
                <a:solidFill>
                  <a:srgbClr val="00B050"/>
                </a:solidFill>
                <a:latin typeface="Nunito Black" pitchFamily="2" charset="0"/>
              </a:rPr>
              <a:t> </a:t>
            </a:r>
            <a:r>
              <a:rPr lang="en-US" dirty="0" err="1">
                <a:solidFill>
                  <a:srgbClr val="00B050"/>
                </a:solidFill>
                <a:latin typeface="Nunito Black" pitchFamily="2" charset="0"/>
              </a:rPr>
              <a:t>ảnh</a:t>
            </a:r>
            <a:r>
              <a:rPr lang="en-US" dirty="0">
                <a:solidFill>
                  <a:srgbClr val="00B050"/>
                </a:solidFill>
                <a:latin typeface="Nunito Black" pitchFamily="2" charset="0"/>
              </a:rPr>
              <a:t> </a:t>
            </a:r>
            <a:r>
              <a:rPr lang="en-US" dirty="0" err="1">
                <a:solidFill>
                  <a:srgbClr val="00B050"/>
                </a:solidFill>
                <a:latin typeface="Nunito Black" pitchFamily="2" charset="0"/>
              </a:rPr>
              <a:t>trăng</a:t>
            </a:r>
            <a:r>
              <a:rPr lang="en-US" dirty="0">
                <a:solidFill>
                  <a:srgbClr val="00B050"/>
                </a:solidFill>
                <a:latin typeface="Nunito Black" pitchFamily="2" charset="0"/>
              </a:rPr>
              <a:t> </a:t>
            </a:r>
            <a:r>
              <a:rPr lang="en-US" dirty="0" err="1">
                <a:solidFill>
                  <a:srgbClr val="00B050"/>
                </a:solidFill>
                <a:latin typeface="Nunito Black" pitchFamily="2" charset="0"/>
              </a:rPr>
              <a:t>tròn</a:t>
            </a:r>
            <a:r>
              <a:rPr lang="en-US" dirty="0">
                <a:solidFill>
                  <a:srgbClr val="00B050"/>
                </a:solidFill>
                <a:latin typeface="Nunito Black" pitchFamily="2" charset="0"/>
              </a:rPr>
              <a:t>.</a:t>
            </a:r>
          </a:p>
        </p:txBody>
      </p:sp>
      <p:pic>
        <p:nvPicPr>
          <p:cNvPr id="9" name="Picture 4" descr="Phạm Hoan: TRĂNG SÁNG SÂN NHÀ EM - Trần Đăng Khoa."/>
          <p:cNvPicPr>
            <a:picLocks noChangeAspect="1" noChangeArrowheads="1"/>
          </p:cNvPicPr>
          <p:nvPr/>
        </p:nvPicPr>
        <p:blipFill rotWithShape="1">
          <a:blip r:embed="rId4">
            <a:extLst>
              <a:ext uri="{28A0092B-C50C-407E-A947-70E740481C1C}">
                <a14:useLocalDpi xmlns:a14="http://schemas.microsoft.com/office/drawing/2010/main" val="0"/>
              </a:ext>
            </a:extLst>
          </a:blip>
          <a:srcRect b="8285"/>
          <a:stretch/>
        </p:blipFill>
        <p:spPr bwMode="auto">
          <a:xfrm>
            <a:off x="9964271" y="5276406"/>
            <a:ext cx="2150221" cy="15184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1984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1000"/>
                                        <p:tgtEl>
                                          <p:spTgt spid="24"/>
                                        </p:tgtEl>
                                      </p:cBhvr>
                                    </p:animEffect>
                                    <p:anim calcmode="lin" valueType="num">
                                      <p:cBhvr>
                                        <p:cTn id="50" dur="1000" fill="hold"/>
                                        <p:tgtEl>
                                          <p:spTgt spid="24"/>
                                        </p:tgtEl>
                                        <p:attrNameLst>
                                          <p:attrName>ppt_x</p:attrName>
                                        </p:attrNameLst>
                                      </p:cBhvr>
                                      <p:tavLst>
                                        <p:tav tm="0">
                                          <p:val>
                                            <p:strVal val="#ppt_x"/>
                                          </p:val>
                                        </p:tav>
                                        <p:tav tm="100000">
                                          <p:val>
                                            <p:strVal val="#ppt_x"/>
                                          </p:val>
                                        </p:tav>
                                      </p:tavLst>
                                    </p:anim>
                                    <p:anim calcmode="lin" valueType="num">
                                      <p:cBhvr>
                                        <p:cTn id="5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10693" y="110030"/>
            <a:ext cx="971686" cy="733527"/>
          </a:xfrm>
          <a:prstGeom prst="ellipse">
            <a:avLst/>
          </a:prstGeom>
        </p:spPr>
      </p:pic>
      <p:graphicFrame>
        <p:nvGraphicFramePr>
          <p:cNvPr id="2" name="Table 1"/>
          <p:cNvGraphicFramePr>
            <a:graphicFrameLocks noGrp="1"/>
          </p:cNvGraphicFramePr>
          <p:nvPr/>
        </p:nvGraphicFramePr>
        <p:xfrm>
          <a:off x="1082379" y="1528350"/>
          <a:ext cx="9864295" cy="4807132"/>
        </p:xfrm>
        <a:graphic>
          <a:graphicData uri="http://schemas.openxmlformats.org/drawingml/2006/table">
            <a:tbl>
              <a:tblPr firstRow="1" bandRow="1">
                <a:tableStyleId>{5940675A-B579-460E-94D1-54222C63F5DA}</a:tableStyleId>
              </a:tblPr>
              <a:tblGrid>
                <a:gridCol w="4377895">
                  <a:extLst>
                    <a:ext uri="{9D8B030D-6E8A-4147-A177-3AD203B41FA5}">
                      <a16:colId xmlns:a16="http://schemas.microsoft.com/office/drawing/2014/main" val="4003003243"/>
                    </a:ext>
                  </a:extLst>
                </a:gridCol>
                <a:gridCol w="2651760">
                  <a:extLst>
                    <a:ext uri="{9D8B030D-6E8A-4147-A177-3AD203B41FA5}">
                      <a16:colId xmlns:a16="http://schemas.microsoft.com/office/drawing/2014/main" val="1885068704"/>
                    </a:ext>
                  </a:extLst>
                </a:gridCol>
                <a:gridCol w="2834640">
                  <a:extLst>
                    <a:ext uri="{9D8B030D-6E8A-4147-A177-3AD203B41FA5}">
                      <a16:colId xmlns:a16="http://schemas.microsoft.com/office/drawing/2014/main" val="1140962864"/>
                    </a:ext>
                  </a:extLst>
                </a:gridCol>
              </a:tblGrid>
              <a:tr h="470263">
                <a:tc>
                  <a:txBody>
                    <a:bodyPr/>
                    <a:lstStyle/>
                    <a:p>
                      <a:pPr algn="ctr"/>
                      <a:r>
                        <a:rPr lang="en-US" sz="2000" dirty="0" err="1" smtClean="0">
                          <a:solidFill>
                            <a:srgbClr val="002060"/>
                          </a:solidFill>
                          <a:latin typeface="Nunito Black" pitchFamily="2" charset="0"/>
                        </a:rPr>
                        <a:t>Đoạn</a:t>
                      </a:r>
                      <a:r>
                        <a:rPr lang="en-US" sz="2000" baseline="0" dirty="0" smtClean="0">
                          <a:solidFill>
                            <a:srgbClr val="002060"/>
                          </a:solidFill>
                          <a:latin typeface="Nunito Black" pitchFamily="2" charset="0"/>
                        </a:rPr>
                        <a:t> </a:t>
                      </a:r>
                      <a:r>
                        <a:rPr lang="en-US" sz="2000" baseline="0" dirty="0" err="1" smtClean="0">
                          <a:solidFill>
                            <a:srgbClr val="002060"/>
                          </a:solidFill>
                          <a:latin typeface="Nunito Black" pitchFamily="2" charset="0"/>
                        </a:rPr>
                        <a:t>thơ</a:t>
                      </a:r>
                      <a:endParaRPr lang="en-US" sz="2000" dirty="0">
                        <a:solidFill>
                          <a:srgbClr val="002060"/>
                        </a:solidFill>
                        <a:latin typeface="Nunito Black" pitchFamily="2" charset="0"/>
                      </a:endParaRPr>
                    </a:p>
                  </a:txBody>
                  <a:tcPr/>
                </a:tc>
                <a:tc>
                  <a:txBody>
                    <a:bodyPr/>
                    <a:lstStyle/>
                    <a:p>
                      <a:pPr algn="ctr"/>
                      <a:r>
                        <a:rPr lang="en-US" sz="2000" dirty="0" err="1" smtClean="0">
                          <a:solidFill>
                            <a:srgbClr val="002060"/>
                          </a:solidFill>
                          <a:latin typeface="Nunito Black" pitchFamily="2" charset="0"/>
                        </a:rPr>
                        <a:t>Hình</a:t>
                      </a:r>
                      <a:r>
                        <a:rPr lang="en-US" sz="2000" baseline="0" dirty="0" smtClean="0">
                          <a:solidFill>
                            <a:srgbClr val="002060"/>
                          </a:solidFill>
                          <a:latin typeface="Nunito Black" pitchFamily="2" charset="0"/>
                        </a:rPr>
                        <a:t> </a:t>
                      </a:r>
                      <a:r>
                        <a:rPr lang="en-US" sz="2000" baseline="0" dirty="0" err="1" smtClean="0">
                          <a:solidFill>
                            <a:srgbClr val="002060"/>
                          </a:solidFill>
                          <a:latin typeface="Nunito Black" pitchFamily="2" charset="0"/>
                        </a:rPr>
                        <a:t>ảnh</a:t>
                      </a:r>
                      <a:r>
                        <a:rPr lang="en-US" sz="2000" baseline="0" dirty="0" smtClean="0">
                          <a:solidFill>
                            <a:srgbClr val="002060"/>
                          </a:solidFill>
                          <a:latin typeface="Nunito Black" pitchFamily="2" charset="0"/>
                        </a:rPr>
                        <a:t> so </a:t>
                      </a:r>
                      <a:r>
                        <a:rPr lang="en-US" sz="2000" baseline="0" dirty="0" err="1" smtClean="0">
                          <a:solidFill>
                            <a:srgbClr val="002060"/>
                          </a:solidFill>
                          <a:latin typeface="Nunito Black" pitchFamily="2" charset="0"/>
                        </a:rPr>
                        <a:t>sánh</a:t>
                      </a:r>
                      <a:endParaRPr lang="en-US" sz="2000" dirty="0">
                        <a:solidFill>
                          <a:srgbClr val="002060"/>
                        </a:solidFill>
                        <a:latin typeface="Nunito Black" pitchFamily="2" charset="0"/>
                      </a:endParaRPr>
                    </a:p>
                  </a:txBody>
                  <a:tcPr/>
                </a:tc>
                <a:tc>
                  <a:txBody>
                    <a:bodyPr/>
                    <a:lstStyle/>
                    <a:p>
                      <a:pPr algn="ctr"/>
                      <a:r>
                        <a:rPr lang="en-US" sz="2000" dirty="0" err="1" smtClean="0">
                          <a:solidFill>
                            <a:srgbClr val="002060"/>
                          </a:solidFill>
                          <a:latin typeface="Nunito Black" pitchFamily="2" charset="0"/>
                        </a:rPr>
                        <a:t>Tác</a:t>
                      </a:r>
                      <a:r>
                        <a:rPr lang="en-US" sz="2000" baseline="0" dirty="0" smtClean="0">
                          <a:solidFill>
                            <a:srgbClr val="002060"/>
                          </a:solidFill>
                          <a:latin typeface="Nunito Black" pitchFamily="2" charset="0"/>
                        </a:rPr>
                        <a:t> </a:t>
                      </a:r>
                      <a:r>
                        <a:rPr lang="en-US" sz="2000" baseline="0" dirty="0" err="1" smtClean="0">
                          <a:solidFill>
                            <a:srgbClr val="002060"/>
                          </a:solidFill>
                          <a:latin typeface="Nunito Black" pitchFamily="2" charset="0"/>
                        </a:rPr>
                        <a:t>dụng</a:t>
                      </a:r>
                      <a:endParaRPr lang="en-US" sz="2000" dirty="0">
                        <a:solidFill>
                          <a:srgbClr val="002060"/>
                        </a:solidFill>
                        <a:latin typeface="Nunito Black" pitchFamily="2" charset="0"/>
                      </a:endParaRPr>
                    </a:p>
                  </a:txBody>
                  <a:tcPr/>
                </a:tc>
                <a:extLst>
                  <a:ext uri="{0D108BD9-81ED-4DB2-BD59-A6C34878D82A}">
                    <a16:rowId xmlns:a16="http://schemas.microsoft.com/office/drawing/2014/main" val="2990708303"/>
                  </a:ext>
                </a:extLst>
              </a:tr>
              <a:tr h="2050869">
                <a:tc>
                  <a: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67386401"/>
                  </a:ext>
                </a:extLst>
              </a:tr>
              <a:tr h="1497874">
                <a:tc>
                  <a: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txBody>
                  <a:tcPr/>
                </a:tc>
                <a:tc>
                  <a:txBody>
                    <a:bodyPr/>
                    <a:lstStyle/>
                    <a:p>
                      <a:endParaRPr lang="en-US" dirty="0" smtClean="0"/>
                    </a:p>
                    <a:p>
                      <a:endParaRPr lang="en-US" dirty="0" smtClean="0"/>
                    </a:p>
                    <a:p>
                      <a:endParaRPr lang="en-US" dirty="0" smtClean="0"/>
                    </a:p>
                    <a:p>
                      <a:endParaRPr lang="en-US" dirty="0" smtClean="0"/>
                    </a:p>
                    <a:p>
                      <a:endParaRPr lang="en-US" dirty="0" smtClean="0"/>
                    </a:p>
                    <a:p>
                      <a:endParaRPr lang="en-US" dirty="0"/>
                    </a:p>
                  </a:txBody>
                  <a:tcPr/>
                </a:tc>
                <a:tc>
                  <a:txBody>
                    <a:bodyPr/>
                    <a:lstStyle/>
                    <a:p>
                      <a:endParaRPr lang="en-US" dirty="0"/>
                    </a:p>
                  </a:txBody>
                  <a:tcPr/>
                </a:tc>
                <a:extLst>
                  <a:ext uri="{0D108BD9-81ED-4DB2-BD59-A6C34878D82A}">
                    <a16:rowId xmlns:a16="http://schemas.microsoft.com/office/drawing/2014/main" val="2612833206"/>
                  </a:ext>
                </a:extLst>
              </a:tr>
            </a:tbl>
          </a:graphicData>
        </a:graphic>
      </p:graphicFrame>
      <p:sp>
        <p:nvSpPr>
          <p:cNvPr id="20" name="Rounded Rectangle 19"/>
          <p:cNvSpPr/>
          <p:nvPr/>
        </p:nvSpPr>
        <p:spPr>
          <a:xfrm>
            <a:off x="1201782" y="457539"/>
            <a:ext cx="9496698" cy="919401"/>
          </a:xfrm>
          <a:prstGeom prst="roundRect">
            <a:avLst/>
          </a:prstGeom>
          <a:ln w="57150">
            <a:solidFill>
              <a:srgbClr val="00B05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70C0"/>
                </a:solidFill>
                <a:effectLst/>
                <a:uLnTx/>
                <a:uFillTx/>
                <a:latin typeface="Nunito Black" pitchFamily="2" charset="0"/>
                <a:ea typeface="+mn-ea"/>
                <a:cs typeface="+mn-cs"/>
              </a:rPr>
              <a:t>Câu </a:t>
            </a:r>
            <a:r>
              <a:rPr kumimoji="0" lang="en-US" sz="2400" b="1" i="0" u="none" strike="noStrike" kern="1200" cap="none" spc="0" normalizeH="0" baseline="0" noProof="0" dirty="0" smtClean="0">
                <a:ln>
                  <a:noFill/>
                </a:ln>
                <a:solidFill>
                  <a:srgbClr val="0070C0"/>
                </a:solidFill>
                <a:effectLst/>
                <a:uLnTx/>
                <a:uFillTx/>
                <a:latin typeface="Nunito Black" pitchFamily="2" charset="0"/>
                <a:ea typeface="+mn-ea"/>
                <a:cs typeface="+mn-cs"/>
              </a:rPr>
              <a:t>3: </a:t>
            </a:r>
            <a:r>
              <a:rPr kumimoji="0" lang="vi-VN" sz="2400" b="1" i="0" u="none" strike="noStrike" kern="1200" cap="none" spc="0" normalizeH="0" baseline="0" noProof="0" dirty="0" smtClean="0">
                <a:ln>
                  <a:noFill/>
                </a:ln>
                <a:solidFill>
                  <a:srgbClr val="0070C0"/>
                </a:solidFill>
                <a:effectLst/>
                <a:uLnTx/>
                <a:uFillTx/>
                <a:latin typeface="Nunito Black" pitchFamily="2" charset="0"/>
                <a:ea typeface="+mn-ea"/>
                <a:cs typeface="+mn-cs"/>
              </a:rPr>
              <a:t>Tìm </a:t>
            </a:r>
            <a:r>
              <a:rPr kumimoji="0" lang="vi-VN" sz="2400" b="1" i="0" u="none" strike="noStrike" kern="1200" cap="none" spc="0" normalizeH="0" baseline="0" noProof="0" dirty="0">
                <a:ln>
                  <a:noFill/>
                </a:ln>
                <a:solidFill>
                  <a:srgbClr val="0070C0"/>
                </a:solidFill>
                <a:effectLst/>
                <a:uLnTx/>
                <a:uFillTx/>
                <a:latin typeface="Nunito Black" pitchFamily="2" charset="0"/>
                <a:ea typeface="+mn-ea"/>
                <a:cs typeface="+mn-cs"/>
              </a:rPr>
              <a:t>hình ảnh so sánh trong các đoạn thơ dưới đây. Nêu tác dụng của hình ảnh so sánh</a:t>
            </a:r>
            <a:r>
              <a:rPr kumimoji="0" lang="vi-VN" sz="2400" b="1" i="0" u="none" strike="noStrike" kern="1200" cap="none" spc="0" normalizeH="0" baseline="0" noProof="0" dirty="0" smtClean="0">
                <a:ln>
                  <a:noFill/>
                </a:ln>
                <a:solidFill>
                  <a:srgbClr val="0070C0"/>
                </a:solidFill>
                <a:effectLst/>
                <a:uLnTx/>
                <a:uFillTx/>
                <a:latin typeface="Nunito Black" pitchFamily="2" charset="0"/>
                <a:ea typeface="+mn-ea"/>
                <a:cs typeface="+mn-cs"/>
              </a:rPr>
              <a:t>.</a:t>
            </a:r>
            <a:endPar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endParaRPr>
          </a:p>
        </p:txBody>
      </p:sp>
      <p:grpSp>
        <p:nvGrpSpPr>
          <p:cNvPr id="25" name="Group 24"/>
          <p:cNvGrpSpPr/>
          <p:nvPr/>
        </p:nvGrpSpPr>
        <p:grpSpPr>
          <a:xfrm>
            <a:off x="1201782" y="2085580"/>
            <a:ext cx="4095179" cy="1872853"/>
            <a:chOff x="1310896" y="3952422"/>
            <a:chExt cx="4095179" cy="1872853"/>
          </a:xfrm>
        </p:grpSpPr>
        <p:sp>
          <p:nvSpPr>
            <p:cNvPr id="26" name="Rounded Rectangle 25"/>
            <p:cNvSpPr/>
            <p:nvPr/>
          </p:nvSpPr>
          <p:spPr>
            <a:xfrm>
              <a:off x="1310896" y="3952422"/>
              <a:ext cx="4095179" cy="1872853"/>
            </a:xfrm>
            <a:prstGeom prst="roundRect">
              <a:avLst/>
            </a:prstGeom>
            <a:solidFill>
              <a:srgbClr val="C6E8F8"/>
            </a:solid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Sương</a:t>
              </a: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trắng</a:t>
              </a: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viền</a:t>
              </a: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quanh</a:t>
              </a: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núi</a:t>
              </a:r>
              <a:endPar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Như</a:t>
              </a: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một</a:t>
              </a: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chiếc</a:t>
              </a: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khăn</a:t>
              </a: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bông</a:t>
              </a:r>
              <a:endPar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  Ồ, </a:t>
              </a:r>
              <a:r>
                <a:rPr kumimoji="0" lang="en-US" sz="20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núi</a:t>
              </a: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ngủ</a:t>
              </a: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lười</a:t>
              </a: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không</a:t>
              </a: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Giờ</a:t>
              </a: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mới</a:t>
              </a: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đang</a:t>
              </a: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rửa</a:t>
              </a: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mặt</a:t>
              </a: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Thanh</a:t>
              </a: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Hào</a:t>
              </a: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a:t>
              </a:r>
            </a:p>
          </p:txBody>
        </p:sp>
        <p:grpSp>
          <p:nvGrpSpPr>
            <p:cNvPr id="27" name="Group 26"/>
            <p:cNvGrpSpPr/>
            <p:nvPr/>
          </p:nvGrpSpPr>
          <p:grpSpPr>
            <a:xfrm>
              <a:off x="1310896" y="3960455"/>
              <a:ext cx="363342" cy="542206"/>
              <a:chOff x="754994" y="2637019"/>
              <a:chExt cx="362831" cy="542206"/>
            </a:xfrm>
          </p:grpSpPr>
          <p:sp>
            <p:nvSpPr>
              <p:cNvPr id="28" name="Oval 27"/>
              <p:cNvSpPr/>
              <p:nvPr/>
            </p:nvSpPr>
            <p:spPr>
              <a:xfrm>
                <a:off x="754994" y="2637019"/>
                <a:ext cx="340448" cy="542206"/>
              </a:xfrm>
              <a:prstGeom prst="ellipse">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0000"/>
                    </a:solidFill>
                    <a:effectLst/>
                    <a:uLnTx/>
                    <a:uFillTx/>
                    <a:latin typeface="Nunito Black" pitchFamily="2" charset="0"/>
                    <a:ea typeface="+mn-ea"/>
                    <a:cs typeface="+mn-cs"/>
                  </a:rPr>
                  <a:t>3</a:t>
                </a:r>
              </a:p>
            </p:txBody>
          </p:sp>
          <p:sp>
            <p:nvSpPr>
              <p:cNvPr id="29" name="Oval 28"/>
              <p:cNvSpPr/>
              <p:nvPr/>
            </p:nvSpPr>
            <p:spPr>
              <a:xfrm>
                <a:off x="809897" y="2772616"/>
                <a:ext cx="307928" cy="23184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0" name="Group 29"/>
          <p:cNvGrpSpPr/>
          <p:nvPr/>
        </p:nvGrpSpPr>
        <p:grpSpPr>
          <a:xfrm>
            <a:off x="1267097" y="4258819"/>
            <a:ext cx="3385227" cy="1872853"/>
            <a:chOff x="6189847" y="3894488"/>
            <a:chExt cx="3973055" cy="1872853"/>
          </a:xfrm>
        </p:grpSpPr>
        <p:sp>
          <p:nvSpPr>
            <p:cNvPr id="31" name="Rounded Rectangle 30"/>
            <p:cNvSpPr/>
            <p:nvPr/>
          </p:nvSpPr>
          <p:spPr>
            <a:xfrm>
              <a:off x="6189847" y="3894488"/>
              <a:ext cx="3973055" cy="1872853"/>
            </a:xfrm>
            <a:prstGeom prst="roundRect">
              <a:avLst/>
            </a:prstGeom>
            <a:solidFill>
              <a:srgbClr val="DFECC0"/>
            </a:solid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Một</a:t>
              </a: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hôm</a:t>
              </a: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mặt</a:t>
              </a: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đất</a:t>
              </a:r>
              <a:endPar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Mọc</a:t>
              </a: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lên</a:t>
              </a: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cái</a:t>
              </a: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cây</a:t>
              </a:r>
              <a:endPar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Cái</a:t>
              </a: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cây</a:t>
              </a: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bé</a:t>
              </a: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nhỏ</a:t>
              </a:r>
              <a:endPar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Là</a:t>
              </a: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mềm</a:t>
              </a: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như</a:t>
              </a: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mây</a:t>
              </a: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Lâm</a:t>
              </a: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Thị</a:t>
              </a: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Mỹ</a:t>
              </a: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Dạ</a:t>
              </a:r>
              <a:r>
                <a:rPr kumimoji="0" lang="en-US" sz="2000" b="0" i="0" u="none" strike="noStrike" kern="1200" cap="none" spc="0" normalizeH="0" baseline="0" noProof="0" dirty="0" smtClean="0">
                  <a:ln>
                    <a:noFill/>
                  </a:ln>
                  <a:solidFill>
                    <a:srgbClr val="002060"/>
                  </a:solidFill>
                  <a:effectLst/>
                  <a:uLnTx/>
                  <a:uFillTx/>
                  <a:latin typeface="Nunito Black" pitchFamily="2" charset="0"/>
                  <a:ea typeface="+mn-ea"/>
                  <a:cs typeface="+mn-cs"/>
                </a:rPr>
                <a:t>)</a:t>
              </a:r>
            </a:p>
          </p:txBody>
        </p:sp>
        <p:grpSp>
          <p:nvGrpSpPr>
            <p:cNvPr id="32" name="Group 31"/>
            <p:cNvGrpSpPr/>
            <p:nvPr/>
          </p:nvGrpSpPr>
          <p:grpSpPr>
            <a:xfrm>
              <a:off x="6189848" y="3894488"/>
              <a:ext cx="364415" cy="542206"/>
              <a:chOff x="754994" y="2637019"/>
              <a:chExt cx="362831" cy="542206"/>
            </a:xfrm>
          </p:grpSpPr>
          <p:sp>
            <p:nvSpPr>
              <p:cNvPr id="33" name="Oval 32"/>
              <p:cNvSpPr/>
              <p:nvPr/>
            </p:nvSpPr>
            <p:spPr>
              <a:xfrm>
                <a:off x="754994" y="2637019"/>
                <a:ext cx="340448" cy="542206"/>
              </a:xfrm>
              <a:prstGeom prst="ellipse">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FF0000"/>
                    </a:solidFill>
                    <a:effectLst/>
                    <a:uLnTx/>
                    <a:uFillTx/>
                    <a:latin typeface="Nunito Black" pitchFamily="2" charset="0"/>
                    <a:ea typeface="+mn-ea"/>
                    <a:cs typeface="+mn-cs"/>
                  </a:rPr>
                  <a:t>4</a:t>
                </a:r>
              </a:p>
            </p:txBody>
          </p:sp>
          <p:sp>
            <p:nvSpPr>
              <p:cNvPr id="34" name="Oval 33"/>
              <p:cNvSpPr/>
              <p:nvPr/>
            </p:nvSpPr>
            <p:spPr>
              <a:xfrm>
                <a:off x="809897" y="2772616"/>
                <a:ext cx="307928" cy="231841"/>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16" name="Rectangle 15"/>
          <p:cNvSpPr/>
          <p:nvPr/>
        </p:nvSpPr>
        <p:spPr>
          <a:xfrm>
            <a:off x="5569131" y="2549324"/>
            <a:ext cx="2425337" cy="923330"/>
          </a:xfrm>
          <a:prstGeom prst="rect">
            <a:avLst/>
          </a:prstGeom>
        </p:spPr>
        <p:txBody>
          <a:bodyPr wrap="square">
            <a:spAutoFit/>
          </a:bodyPr>
          <a:lstStyle/>
          <a:p>
            <a:r>
              <a:rPr lang="en-US" dirty="0" err="1">
                <a:solidFill>
                  <a:srgbClr val="0070C0"/>
                </a:solidFill>
                <a:latin typeface="Nunito Black" pitchFamily="2" charset="0"/>
              </a:rPr>
              <a:t>Sương</a:t>
            </a:r>
            <a:r>
              <a:rPr lang="en-US" dirty="0">
                <a:solidFill>
                  <a:srgbClr val="0070C0"/>
                </a:solidFill>
                <a:latin typeface="Nunito Black" pitchFamily="2" charset="0"/>
              </a:rPr>
              <a:t> </a:t>
            </a:r>
            <a:r>
              <a:rPr lang="en-US" dirty="0" err="1">
                <a:solidFill>
                  <a:srgbClr val="0070C0"/>
                </a:solidFill>
                <a:latin typeface="Nunito Black" pitchFamily="2" charset="0"/>
              </a:rPr>
              <a:t>trắng</a:t>
            </a:r>
            <a:r>
              <a:rPr lang="en-US" dirty="0">
                <a:solidFill>
                  <a:srgbClr val="0070C0"/>
                </a:solidFill>
                <a:latin typeface="Nunito Black" pitchFamily="2" charset="0"/>
              </a:rPr>
              <a:t> </a:t>
            </a:r>
            <a:r>
              <a:rPr lang="en-US" dirty="0" err="1">
                <a:solidFill>
                  <a:srgbClr val="0070C0"/>
                </a:solidFill>
                <a:latin typeface="Nunito Black" pitchFamily="2" charset="0"/>
              </a:rPr>
              <a:t>viền</a:t>
            </a:r>
            <a:r>
              <a:rPr lang="en-US" dirty="0">
                <a:solidFill>
                  <a:srgbClr val="0070C0"/>
                </a:solidFill>
                <a:latin typeface="Nunito Black" pitchFamily="2" charset="0"/>
              </a:rPr>
              <a:t> </a:t>
            </a:r>
          </a:p>
          <a:p>
            <a:r>
              <a:rPr lang="en-US" dirty="0" err="1">
                <a:solidFill>
                  <a:srgbClr val="0070C0"/>
                </a:solidFill>
                <a:latin typeface="Nunito Black" pitchFamily="2" charset="0"/>
              </a:rPr>
              <a:t>Quanh</a:t>
            </a:r>
            <a:r>
              <a:rPr lang="en-US" dirty="0">
                <a:solidFill>
                  <a:srgbClr val="0070C0"/>
                </a:solidFill>
                <a:latin typeface="Nunito Black" pitchFamily="2" charset="0"/>
              </a:rPr>
              <a:t> </a:t>
            </a:r>
            <a:r>
              <a:rPr lang="en-US" dirty="0" err="1">
                <a:solidFill>
                  <a:srgbClr val="0070C0"/>
                </a:solidFill>
                <a:latin typeface="Nunito Black" pitchFamily="2" charset="0"/>
              </a:rPr>
              <a:t>núi</a:t>
            </a:r>
            <a:r>
              <a:rPr lang="en-US" dirty="0">
                <a:solidFill>
                  <a:srgbClr val="0070C0"/>
                </a:solidFill>
                <a:latin typeface="Nunito Black" pitchFamily="2" charset="0"/>
              </a:rPr>
              <a:t> </a:t>
            </a:r>
            <a:r>
              <a:rPr lang="en-US" dirty="0" err="1">
                <a:solidFill>
                  <a:srgbClr val="0070C0"/>
                </a:solidFill>
                <a:latin typeface="Nunito Black" pitchFamily="2" charset="0"/>
              </a:rPr>
              <a:t>như</a:t>
            </a:r>
            <a:r>
              <a:rPr lang="en-US" dirty="0">
                <a:solidFill>
                  <a:srgbClr val="0070C0"/>
                </a:solidFill>
                <a:latin typeface="Nunito Black" pitchFamily="2" charset="0"/>
              </a:rPr>
              <a:t> </a:t>
            </a:r>
            <a:r>
              <a:rPr lang="en-US" dirty="0" err="1">
                <a:solidFill>
                  <a:srgbClr val="0070C0"/>
                </a:solidFill>
                <a:latin typeface="Nunito Black" pitchFamily="2" charset="0"/>
              </a:rPr>
              <a:t>một</a:t>
            </a:r>
            <a:endParaRPr lang="en-US" dirty="0">
              <a:solidFill>
                <a:srgbClr val="0070C0"/>
              </a:solidFill>
              <a:latin typeface="Nunito Black" pitchFamily="2" charset="0"/>
            </a:endParaRPr>
          </a:p>
          <a:p>
            <a:r>
              <a:rPr lang="en-US" dirty="0" err="1">
                <a:solidFill>
                  <a:srgbClr val="0070C0"/>
                </a:solidFill>
                <a:latin typeface="Nunito Black" pitchFamily="2" charset="0"/>
              </a:rPr>
              <a:t>Chiếc</a:t>
            </a:r>
            <a:r>
              <a:rPr lang="en-US" dirty="0">
                <a:solidFill>
                  <a:srgbClr val="0070C0"/>
                </a:solidFill>
                <a:latin typeface="Nunito Black" pitchFamily="2" charset="0"/>
              </a:rPr>
              <a:t> </a:t>
            </a:r>
            <a:r>
              <a:rPr lang="en-US" dirty="0" err="1" smtClean="0">
                <a:solidFill>
                  <a:srgbClr val="0070C0"/>
                </a:solidFill>
                <a:latin typeface="Nunito Black" pitchFamily="2" charset="0"/>
              </a:rPr>
              <a:t>khăn</a:t>
            </a:r>
            <a:r>
              <a:rPr lang="en-US" dirty="0" smtClean="0">
                <a:solidFill>
                  <a:srgbClr val="0070C0"/>
                </a:solidFill>
                <a:latin typeface="Nunito Black" pitchFamily="2" charset="0"/>
              </a:rPr>
              <a:t> </a:t>
            </a:r>
            <a:r>
              <a:rPr lang="en-US" dirty="0" err="1">
                <a:solidFill>
                  <a:srgbClr val="0070C0"/>
                </a:solidFill>
                <a:latin typeface="Nunito Black" pitchFamily="2" charset="0"/>
              </a:rPr>
              <a:t>bông</a:t>
            </a:r>
            <a:endParaRPr lang="en-US" dirty="0">
              <a:solidFill>
                <a:srgbClr val="0070C0"/>
              </a:solidFill>
              <a:latin typeface="Nunito Black" pitchFamily="2" charset="0"/>
            </a:endParaRPr>
          </a:p>
        </p:txBody>
      </p:sp>
      <p:sp>
        <p:nvSpPr>
          <p:cNvPr id="17" name="Rectangle 16"/>
          <p:cNvSpPr/>
          <p:nvPr/>
        </p:nvSpPr>
        <p:spPr>
          <a:xfrm>
            <a:off x="8273143" y="2410824"/>
            <a:ext cx="2373085" cy="923330"/>
          </a:xfrm>
          <a:prstGeom prst="rect">
            <a:avLst/>
          </a:prstGeom>
        </p:spPr>
        <p:txBody>
          <a:bodyPr wrap="square">
            <a:spAutoFit/>
          </a:bodyPr>
          <a:lstStyle/>
          <a:p>
            <a:r>
              <a:rPr lang="en-US" dirty="0" err="1" smtClean="0">
                <a:solidFill>
                  <a:srgbClr val="00B050"/>
                </a:solidFill>
                <a:latin typeface="Nunito Black" pitchFamily="2" charset="0"/>
              </a:rPr>
              <a:t>Dễ</a:t>
            </a:r>
            <a:r>
              <a:rPr lang="en-US" dirty="0" smtClean="0">
                <a:solidFill>
                  <a:srgbClr val="00B050"/>
                </a:solidFill>
                <a:latin typeface="Nunito Black" pitchFamily="2" charset="0"/>
              </a:rPr>
              <a:t> </a:t>
            </a:r>
            <a:r>
              <a:rPr lang="en-US" dirty="0" err="1" smtClean="0">
                <a:solidFill>
                  <a:srgbClr val="00B050"/>
                </a:solidFill>
                <a:latin typeface="Nunito Black" pitchFamily="2" charset="0"/>
              </a:rPr>
              <a:t>hình</a:t>
            </a:r>
            <a:r>
              <a:rPr lang="en-US" dirty="0" smtClean="0">
                <a:solidFill>
                  <a:srgbClr val="00B050"/>
                </a:solidFill>
                <a:latin typeface="Nunito Black" pitchFamily="2" charset="0"/>
              </a:rPr>
              <a:t> dung </a:t>
            </a:r>
            <a:r>
              <a:rPr lang="en-US" dirty="0" err="1" smtClean="0">
                <a:solidFill>
                  <a:srgbClr val="00B050"/>
                </a:solidFill>
                <a:latin typeface="Nunito Black" pitchFamily="2" charset="0"/>
              </a:rPr>
              <a:t>được</a:t>
            </a:r>
            <a:r>
              <a:rPr lang="en-US" dirty="0" smtClean="0">
                <a:solidFill>
                  <a:srgbClr val="00B050"/>
                </a:solidFill>
                <a:latin typeface="Nunito Black" pitchFamily="2" charset="0"/>
              </a:rPr>
              <a:t> </a:t>
            </a:r>
            <a:r>
              <a:rPr lang="en-US" dirty="0" err="1" smtClean="0">
                <a:solidFill>
                  <a:srgbClr val="00B050"/>
                </a:solidFill>
                <a:latin typeface="Nunito Black" pitchFamily="2" charset="0"/>
              </a:rPr>
              <a:t>hình</a:t>
            </a:r>
            <a:r>
              <a:rPr lang="en-US" dirty="0" smtClean="0">
                <a:solidFill>
                  <a:srgbClr val="00B050"/>
                </a:solidFill>
                <a:latin typeface="Nunito Black" pitchFamily="2" charset="0"/>
              </a:rPr>
              <a:t> </a:t>
            </a:r>
            <a:r>
              <a:rPr lang="en-US" dirty="0" err="1" smtClean="0">
                <a:solidFill>
                  <a:srgbClr val="00B050"/>
                </a:solidFill>
                <a:latin typeface="Nunito Black" pitchFamily="2" charset="0"/>
              </a:rPr>
              <a:t>ảnh</a:t>
            </a:r>
            <a:r>
              <a:rPr lang="en-US" dirty="0" smtClean="0">
                <a:solidFill>
                  <a:srgbClr val="00B050"/>
                </a:solidFill>
                <a:latin typeface="Nunito Black" pitchFamily="2" charset="0"/>
              </a:rPr>
              <a:t> </a:t>
            </a:r>
            <a:r>
              <a:rPr lang="en-US" dirty="0" err="1" smtClean="0">
                <a:solidFill>
                  <a:srgbClr val="00B050"/>
                </a:solidFill>
                <a:latin typeface="Nunito Black" pitchFamily="2" charset="0"/>
              </a:rPr>
              <a:t>sương</a:t>
            </a:r>
            <a:r>
              <a:rPr lang="en-US" dirty="0" smtClean="0">
                <a:solidFill>
                  <a:srgbClr val="00B050"/>
                </a:solidFill>
                <a:latin typeface="Nunito Black" pitchFamily="2" charset="0"/>
              </a:rPr>
              <a:t> </a:t>
            </a:r>
            <a:r>
              <a:rPr lang="en-US" dirty="0" err="1" smtClean="0">
                <a:solidFill>
                  <a:srgbClr val="00B050"/>
                </a:solidFill>
                <a:latin typeface="Nunito Black" pitchFamily="2" charset="0"/>
              </a:rPr>
              <a:t>trắng</a:t>
            </a:r>
            <a:r>
              <a:rPr lang="en-US" dirty="0" smtClean="0">
                <a:solidFill>
                  <a:srgbClr val="00B050"/>
                </a:solidFill>
                <a:latin typeface="Nunito Black" pitchFamily="2" charset="0"/>
              </a:rPr>
              <a:t> </a:t>
            </a:r>
            <a:r>
              <a:rPr lang="en-US" dirty="0" err="1" smtClean="0">
                <a:solidFill>
                  <a:srgbClr val="00B050"/>
                </a:solidFill>
                <a:latin typeface="Nunito Black" pitchFamily="2" charset="0"/>
              </a:rPr>
              <a:t>mềm</a:t>
            </a:r>
            <a:r>
              <a:rPr lang="en-US" dirty="0" smtClean="0">
                <a:solidFill>
                  <a:srgbClr val="00B050"/>
                </a:solidFill>
                <a:latin typeface="Nunito Black" pitchFamily="2" charset="0"/>
              </a:rPr>
              <a:t>, </a:t>
            </a:r>
            <a:r>
              <a:rPr lang="en-US" dirty="0" err="1" smtClean="0">
                <a:solidFill>
                  <a:srgbClr val="00B050"/>
                </a:solidFill>
                <a:latin typeface="Nunito Black" pitchFamily="2" charset="0"/>
              </a:rPr>
              <a:t>mượt</a:t>
            </a:r>
            <a:r>
              <a:rPr lang="en-US" dirty="0" smtClean="0">
                <a:solidFill>
                  <a:srgbClr val="00B050"/>
                </a:solidFill>
                <a:latin typeface="Nunito Black" pitchFamily="2" charset="0"/>
              </a:rPr>
              <a:t> </a:t>
            </a:r>
            <a:r>
              <a:rPr lang="en-US" dirty="0" err="1" smtClean="0">
                <a:solidFill>
                  <a:srgbClr val="00B050"/>
                </a:solidFill>
                <a:latin typeface="Nunito Black" pitchFamily="2" charset="0"/>
              </a:rPr>
              <a:t>mà</a:t>
            </a:r>
            <a:r>
              <a:rPr lang="en-US" dirty="0">
                <a:solidFill>
                  <a:srgbClr val="00B050"/>
                </a:solidFill>
                <a:latin typeface="Nunito Black" pitchFamily="2" charset="0"/>
              </a:rPr>
              <a:t>.</a:t>
            </a:r>
          </a:p>
        </p:txBody>
      </p:sp>
      <p:sp>
        <p:nvSpPr>
          <p:cNvPr id="18" name="Rectangle 17"/>
          <p:cNvSpPr/>
          <p:nvPr/>
        </p:nvSpPr>
        <p:spPr>
          <a:xfrm>
            <a:off x="5743694" y="4981694"/>
            <a:ext cx="2076209" cy="369332"/>
          </a:xfrm>
          <a:prstGeom prst="rect">
            <a:avLst/>
          </a:prstGeom>
        </p:spPr>
        <p:txBody>
          <a:bodyPr wrap="none">
            <a:spAutoFit/>
          </a:bodyPr>
          <a:lstStyle/>
          <a:p>
            <a:r>
              <a:rPr lang="en-US" dirty="0" err="1">
                <a:solidFill>
                  <a:srgbClr val="0070C0"/>
                </a:solidFill>
                <a:latin typeface="Nunito Black" pitchFamily="2" charset="0"/>
              </a:rPr>
              <a:t>Lá</a:t>
            </a:r>
            <a:r>
              <a:rPr lang="en-US" dirty="0">
                <a:solidFill>
                  <a:srgbClr val="0070C0"/>
                </a:solidFill>
                <a:latin typeface="Nunito Black" pitchFamily="2" charset="0"/>
              </a:rPr>
              <a:t> </a:t>
            </a:r>
            <a:r>
              <a:rPr lang="en-US" dirty="0" err="1">
                <a:solidFill>
                  <a:srgbClr val="0070C0"/>
                </a:solidFill>
                <a:latin typeface="Nunito Black" pitchFamily="2" charset="0"/>
              </a:rPr>
              <a:t>mềm</a:t>
            </a:r>
            <a:r>
              <a:rPr lang="en-US" dirty="0">
                <a:solidFill>
                  <a:srgbClr val="0070C0"/>
                </a:solidFill>
                <a:latin typeface="Nunito Black" pitchFamily="2" charset="0"/>
              </a:rPr>
              <a:t> </a:t>
            </a:r>
            <a:r>
              <a:rPr lang="en-US" dirty="0" err="1">
                <a:solidFill>
                  <a:srgbClr val="0070C0"/>
                </a:solidFill>
                <a:latin typeface="Nunito Black" pitchFamily="2" charset="0"/>
              </a:rPr>
              <a:t>như</a:t>
            </a:r>
            <a:r>
              <a:rPr lang="en-US" dirty="0">
                <a:solidFill>
                  <a:srgbClr val="0070C0"/>
                </a:solidFill>
                <a:latin typeface="Nunito Black" pitchFamily="2" charset="0"/>
              </a:rPr>
              <a:t> </a:t>
            </a:r>
            <a:r>
              <a:rPr lang="en-US" dirty="0" err="1">
                <a:solidFill>
                  <a:srgbClr val="0070C0"/>
                </a:solidFill>
                <a:latin typeface="Nunito Black" pitchFamily="2" charset="0"/>
              </a:rPr>
              <a:t>mây</a:t>
            </a:r>
            <a:endParaRPr lang="en-US" dirty="0">
              <a:solidFill>
                <a:srgbClr val="0070C0"/>
              </a:solidFill>
              <a:latin typeface="Nunito Black" pitchFamily="2" charset="0"/>
            </a:endParaRPr>
          </a:p>
        </p:txBody>
      </p:sp>
      <p:sp>
        <p:nvSpPr>
          <p:cNvPr id="19" name="Rectangle 18"/>
          <p:cNvSpPr/>
          <p:nvPr/>
        </p:nvSpPr>
        <p:spPr>
          <a:xfrm>
            <a:off x="8300140" y="4742100"/>
            <a:ext cx="2402947" cy="923330"/>
          </a:xfrm>
          <a:prstGeom prst="rect">
            <a:avLst/>
          </a:prstGeom>
        </p:spPr>
        <p:txBody>
          <a:bodyPr wrap="square">
            <a:spAutoFit/>
          </a:bodyPr>
          <a:lstStyle/>
          <a:p>
            <a:r>
              <a:rPr lang="en-US" dirty="0" err="1">
                <a:solidFill>
                  <a:srgbClr val="00B050"/>
                </a:solidFill>
                <a:latin typeface="Nunito Black" pitchFamily="2" charset="0"/>
              </a:rPr>
              <a:t>Làm</a:t>
            </a:r>
            <a:r>
              <a:rPr lang="en-US" dirty="0">
                <a:solidFill>
                  <a:srgbClr val="00B050"/>
                </a:solidFill>
                <a:latin typeface="Nunito Black" pitchFamily="2" charset="0"/>
              </a:rPr>
              <a:t> </a:t>
            </a:r>
            <a:r>
              <a:rPr lang="en-US" dirty="0" err="1">
                <a:solidFill>
                  <a:srgbClr val="00B050"/>
                </a:solidFill>
                <a:latin typeface="Nunito Black" pitchFamily="2" charset="0"/>
              </a:rPr>
              <a:t>tăng</a:t>
            </a:r>
            <a:r>
              <a:rPr lang="en-US" dirty="0">
                <a:solidFill>
                  <a:srgbClr val="00B050"/>
                </a:solidFill>
                <a:latin typeface="Nunito Black" pitchFamily="2" charset="0"/>
              </a:rPr>
              <a:t> </a:t>
            </a:r>
            <a:r>
              <a:rPr lang="en-US" dirty="0" err="1">
                <a:solidFill>
                  <a:srgbClr val="00B050"/>
                </a:solidFill>
                <a:latin typeface="Nunito Black" pitchFamily="2" charset="0"/>
              </a:rPr>
              <a:t>thêm</a:t>
            </a:r>
            <a:r>
              <a:rPr lang="en-US" dirty="0">
                <a:solidFill>
                  <a:srgbClr val="00B050"/>
                </a:solidFill>
                <a:latin typeface="Nunito Black" pitchFamily="2" charset="0"/>
              </a:rPr>
              <a:t> </a:t>
            </a:r>
            <a:r>
              <a:rPr lang="en-US" dirty="0" err="1">
                <a:solidFill>
                  <a:srgbClr val="00B050"/>
                </a:solidFill>
                <a:latin typeface="Nunito Black" pitchFamily="2" charset="0"/>
              </a:rPr>
              <a:t>tính</a:t>
            </a:r>
            <a:r>
              <a:rPr lang="en-US" dirty="0">
                <a:solidFill>
                  <a:srgbClr val="00B050"/>
                </a:solidFill>
                <a:latin typeface="Nunito Black" pitchFamily="2" charset="0"/>
              </a:rPr>
              <a:t> </a:t>
            </a:r>
            <a:r>
              <a:rPr lang="en-US" dirty="0" err="1">
                <a:solidFill>
                  <a:srgbClr val="00B050"/>
                </a:solidFill>
                <a:latin typeface="Nunito Black" pitchFamily="2" charset="0"/>
              </a:rPr>
              <a:t>sinh</a:t>
            </a:r>
            <a:r>
              <a:rPr lang="en-US" dirty="0">
                <a:solidFill>
                  <a:srgbClr val="00B050"/>
                </a:solidFill>
                <a:latin typeface="Nunito Black" pitchFamily="2" charset="0"/>
              </a:rPr>
              <a:t> </a:t>
            </a:r>
            <a:r>
              <a:rPr lang="en-US" dirty="0" err="1">
                <a:solidFill>
                  <a:srgbClr val="00B050"/>
                </a:solidFill>
                <a:latin typeface="Nunito Black" pitchFamily="2" charset="0"/>
              </a:rPr>
              <a:t>động</a:t>
            </a:r>
            <a:r>
              <a:rPr lang="en-US" dirty="0">
                <a:solidFill>
                  <a:srgbClr val="00B050"/>
                </a:solidFill>
                <a:latin typeface="Nunito Black" pitchFamily="2" charset="0"/>
              </a:rPr>
              <a:t> </a:t>
            </a:r>
            <a:r>
              <a:rPr lang="en-US" dirty="0" err="1">
                <a:solidFill>
                  <a:srgbClr val="00B050"/>
                </a:solidFill>
                <a:latin typeface="Nunito Black" pitchFamily="2" charset="0"/>
              </a:rPr>
              <a:t>của</a:t>
            </a:r>
            <a:r>
              <a:rPr lang="en-US" dirty="0">
                <a:solidFill>
                  <a:srgbClr val="00B050"/>
                </a:solidFill>
                <a:latin typeface="Nunito Black" pitchFamily="2" charset="0"/>
              </a:rPr>
              <a:t> </a:t>
            </a:r>
            <a:r>
              <a:rPr lang="en-US" dirty="0" err="1">
                <a:solidFill>
                  <a:srgbClr val="00B050"/>
                </a:solidFill>
                <a:latin typeface="Nunito Black" pitchFamily="2" charset="0"/>
              </a:rPr>
              <a:t>đoạn</a:t>
            </a:r>
            <a:r>
              <a:rPr lang="en-US" dirty="0">
                <a:solidFill>
                  <a:srgbClr val="00B050"/>
                </a:solidFill>
                <a:latin typeface="Nunito Black" pitchFamily="2" charset="0"/>
              </a:rPr>
              <a:t> </a:t>
            </a:r>
            <a:r>
              <a:rPr lang="en-US" dirty="0" err="1">
                <a:solidFill>
                  <a:srgbClr val="00B050"/>
                </a:solidFill>
                <a:latin typeface="Nunito Black" pitchFamily="2" charset="0"/>
              </a:rPr>
              <a:t>thơ</a:t>
            </a:r>
            <a:r>
              <a:rPr lang="en-US" dirty="0">
                <a:solidFill>
                  <a:srgbClr val="00B050"/>
                </a:solidFill>
                <a:latin typeface="Nunito Black" pitchFamily="2" charset="0"/>
              </a:rPr>
              <a:t>.</a:t>
            </a:r>
          </a:p>
        </p:txBody>
      </p:sp>
      <p:pic>
        <p:nvPicPr>
          <p:cNvPr id="53250" name="Picture 2" descr="Vẽ Tay Mọc Mầm Xanh Hình ảnh | Định dạng hình ảnh PSD 611747779|  vn.lovepik.com"/>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9162" b="88694" l="8953" r="93140">
                        <a14:foregroundMark x1="14302" y1="84795" x2="14302" y2="84795"/>
                        <a14:foregroundMark x1="14302" y1="84795" x2="14302" y2="84795"/>
                      </a14:backgroundRemoval>
                    </a14:imgEffect>
                  </a14:imgLayer>
                </a14:imgProps>
              </a:ext>
              <a:ext uri="{28A0092B-C50C-407E-A947-70E740481C1C}">
                <a14:useLocalDpi xmlns:a14="http://schemas.microsoft.com/office/drawing/2010/main" val="0"/>
              </a:ext>
            </a:extLst>
          </a:blip>
          <a:srcRect l="8645" t="10872" r="7184" b="11031"/>
          <a:stretch/>
        </p:blipFill>
        <p:spPr bwMode="auto">
          <a:xfrm rot="20439939">
            <a:off x="-232677" y="4752692"/>
            <a:ext cx="1658425" cy="1835742"/>
          </a:xfrm>
          <a:prstGeom prst="rect">
            <a:avLst/>
          </a:prstGeom>
          <a:noFill/>
          <a:extLst>
            <a:ext uri="{909E8E84-426E-40DD-AFC4-6F175D3DCCD1}">
              <a14:hiddenFill xmlns:a14="http://schemas.microsoft.com/office/drawing/2010/main">
                <a:solidFill>
                  <a:srgbClr val="FFFFFF"/>
                </a:solidFill>
              </a14:hiddenFill>
            </a:ext>
          </a:extLst>
        </p:spPr>
      </p:pic>
      <p:pic>
        <p:nvPicPr>
          <p:cNvPr id="53252" name="Picture 4" descr="ngọn núi phim hoạt hình - Vẽ tay treo Đảo png tải về - Miễn phí trong suốt  Nghệ Thuật png Tải về."/>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0" b="64634" l="0" r="100000">
                        <a14:backgroundMark x1="88667" y1="6585" x2="88667" y2="6585"/>
                        <a14:backgroundMark x1="88667" y1="6585" x2="88667" y2="6585"/>
                        <a14:backgroundMark x1="88667" y1="6585" x2="88667" y2="6585"/>
                        <a14:backgroundMark x1="5778" y1="11098" x2="5778" y2="11098"/>
                        <a14:backgroundMark x1="5778" y1="11098" x2="5778" y2="11098"/>
                      </a14:backgroundRemoval>
                    </a14:imgEffect>
                  </a14:imgLayer>
                </a14:imgProps>
              </a:ext>
              <a:ext uri="{28A0092B-C50C-407E-A947-70E740481C1C}">
                <a14:useLocalDpi xmlns:a14="http://schemas.microsoft.com/office/drawing/2010/main" val="0"/>
              </a:ext>
            </a:extLst>
          </a:blip>
          <a:srcRect b="35179"/>
          <a:stretch/>
        </p:blipFill>
        <p:spPr bwMode="auto">
          <a:xfrm>
            <a:off x="9641540" y="5235636"/>
            <a:ext cx="2842497" cy="1678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5317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1000"/>
                                        <p:tgtEl>
                                          <p:spTgt spid="30"/>
                                        </p:tgtEl>
                                      </p:cBhvr>
                                    </p:animEffect>
                                    <p:anim calcmode="lin" valueType="num">
                                      <p:cBhvr>
                                        <p:cTn id="34" dur="1000" fill="hold"/>
                                        <p:tgtEl>
                                          <p:spTgt spid="30"/>
                                        </p:tgtEl>
                                        <p:attrNameLst>
                                          <p:attrName>ppt_x</p:attrName>
                                        </p:attrNameLst>
                                      </p:cBhvr>
                                      <p:tavLst>
                                        <p:tav tm="0">
                                          <p:val>
                                            <p:strVal val="#ppt_x"/>
                                          </p:val>
                                        </p:tav>
                                        <p:tav tm="100000">
                                          <p:val>
                                            <p:strVal val="#ppt_x"/>
                                          </p:val>
                                        </p:tav>
                                      </p:tavLst>
                                    </p:anim>
                                    <p:anim calcmode="lin" valueType="num">
                                      <p:cBhvr>
                                        <p:cTn id="3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0"/>
                                        <p:tgtEl>
                                          <p:spTgt spid="18"/>
                                        </p:tgtEl>
                                      </p:cBhvr>
                                    </p:animEffect>
                                    <p:anim calcmode="lin" valueType="num">
                                      <p:cBhvr>
                                        <p:cTn id="41" dur="1000" fill="hold"/>
                                        <p:tgtEl>
                                          <p:spTgt spid="18"/>
                                        </p:tgtEl>
                                        <p:attrNameLst>
                                          <p:attrName>ppt_x</p:attrName>
                                        </p:attrNameLst>
                                      </p:cBhvr>
                                      <p:tavLst>
                                        <p:tav tm="0">
                                          <p:val>
                                            <p:strVal val="#ppt_x"/>
                                          </p:val>
                                        </p:tav>
                                        <p:tav tm="100000">
                                          <p:val>
                                            <p:strVal val="#ppt_x"/>
                                          </p:val>
                                        </p:tav>
                                      </p:tavLst>
                                    </p:anim>
                                    <p:anim calcmode="lin" valueType="num">
                                      <p:cBhvr>
                                        <p:cTn id="4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93223" y="3592286"/>
            <a:ext cx="4519748" cy="3069770"/>
          </a:xfrm>
          <a:prstGeom prst="rect">
            <a:avLst/>
          </a:prstGeom>
        </p:spPr>
      </p:pic>
      <p:pic>
        <p:nvPicPr>
          <p:cNvPr id="5" name="Picture 4"/>
          <p:cNvPicPr>
            <a:picLocks noChangeAspect="1"/>
          </p:cNvPicPr>
          <p:nvPr/>
        </p:nvPicPr>
        <p:blipFill>
          <a:blip r:embed="rId3"/>
          <a:stretch>
            <a:fillRect/>
          </a:stretch>
        </p:blipFill>
        <p:spPr>
          <a:xfrm>
            <a:off x="6296296" y="3670527"/>
            <a:ext cx="4402184" cy="2913288"/>
          </a:xfrm>
          <a:prstGeom prst="rect">
            <a:avLst/>
          </a:prstGeom>
        </p:spPr>
      </p:pic>
      <p:pic>
        <p:nvPicPr>
          <p:cNvPr id="6" name="Picture 5"/>
          <p:cNvPicPr>
            <a:picLocks noChangeAspect="1"/>
          </p:cNvPicPr>
          <p:nvPr/>
        </p:nvPicPr>
        <p:blipFill>
          <a:blip r:embed="rId4"/>
          <a:stretch>
            <a:fillRect/>
          </a:stretch>
        </p:blipFill>
        <p:spPr>
          <a:xfrm>
            <a:off x="1293223" y="247836"/>
            <a:ext cx="4550403" cy="3186621"/>
          </a:xfrm>
          <a:prstGeom prst="rect">
            <a:avLst/>
          </a:prstGeom>
        </p:spPr>
      </p:pic>
      <p:pic>
        <p:nvPicPr>
          <p:cNvPr id="7" name="Picture 6"/>
          <p:cNvPicPr>
            <a:picLocks noChangeAspect="1"/>
          </p:cNvPicPr>
          <p:nvPr/>
        </p:nvPicPr>
        <p:blipFill>
          <a:blip r:embed="rId5"/>
          <a:stretch>
            <a:fillRect/>
          </a:stretch>
        </p:blipFill>
        <p:spPr>
          <a:xfrm>
            <a:off x="6296296" y="247836"/>
            <a:ext cx="4258492" cy="3291840"/>
          </a:xfrm>
          <a:prstGeom prst="rect">
            <a:avLst/>
          </a:prstGeom>
        </p:spPr>
      </p:pic>
    </p:spTree>
    <p:extLst>
      <p:ext uri="{BB962C8B-B14F-4D97-AF65-F5344CB8AC3E}">
        <p14:creationId xmlns:p14="http://schemas.microsoft.com/office/powerpoint/2010/main" val="3682250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36914" y="1058091"/>
            <a:ext cx="9875520" cy="4524315"/>
          </a:xfrm>
          <a:prstGeom prst="rect">
            <a:avLst/>
          </a:prstGeom>
          <a:solidFill>
            <a:srgbClr val="92D050"/>
          </a:solidFill>
        </p:spPr>
        <p:txBody>
          <a:bodyPr wrap="square" rtlCol="0">
            <a:spAutoFit/>
          </a:bodyPr>
          <a:lstStyle/>
          <a:p>
            <a:r>
              <a:rPr lang="nl-NL" sz="4800" dirty="0" smtClean="0">
                <a:latin typeface="Times New Roman" panose="02020603050405020304" pitchFamily="18" charset="0"/>
                <a:cs typeface="Times New Roman" panose="02020603050405020304" pitchFamily="18" charset="0"/>
              </a:rPr>
              <a:t>Hình ảnh so sánh làm </a:t>
            </a:r>
            <a:r>
              <a:rPr lang="nl-NL" sz="4800" dirty="0">
                <a:latin typeface="Times New Roman" panose="02020603050405020304" pitchFamily="18" charset="0"/>
                <a:cs typeface="Times New Roman" panose="02020603050405020304" pitchFamily="18" charset="0"/>
              </a:rPr>
              <a:t>cho câu văn, câu thơ nêu đặc điểm, miêu tả người, sự vật... Cụ thể hơn, sinh động hơn, dễ cảm nhận hơn. Hình ảnh so sánh cũng giúp cho câu văn, câu thơ hay hơn, dễ hiểu hơn.</a:t>
            </a:r>
            <a:endParaRPr lang="en-US"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4331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2508070" y="1836099"/>
            <a:ext cx="7354387" cy="2326342"/>
          </a:xfrm>
          <a:prstGeom prst="rect">
            <a:avLst/>
          </a:prstGeom>
          <a:solidFill>
            <a:schemeClr val="bg1"/>
          </a:solidFill>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en-US" sz="5400" noProof="0" dirty="0" err="1" smtClean="0">
                <a:solidFill>
                  <a:srgbClr val="FF0000"/>
                </a:solidFill>
                <a:latin typeface="Nunito Black" pitchFamily="2" charset="0"/>
              </a:rPr>
              <a:t>VẬN</a:t>
            </a:r>
            <a:r>
              <a:rPr lang="en-US" sz="5400" noProof="0" dirty="0" smtClean="0">
                <a:solidFill>
                  <a:srgbClr val="FF0000"/>
                </a:solidFill>
                <a:latin typeface="Nunito Black" pitchFamily="2" charset="0"/>
              </a:rPr>
              <a:t> </a:t>
            </a:r>
            <a:r>
              <a:rPr lang="en-US" sz="5400" noProof="0" dirty="0" err="1" smtClean="0">
                <a:solidFill>
                  <a:srgbClr val="FF0000"/>
                </a:solidFill>
                <a:latin typeface="Nunito Black" pitchFamily="2" charset="0"/>
              </a:rPr>
              <a:t>DỤNG</a:t>
            </a:r>
            <a:endParaRPr lang="en-US" sz="5400" noProof="0" dirty="0" smtClean="0">
              <a:solidFill>
                <a:srgbClr val="FF0000"/>
              </a:solidFill>
              <a:latin typeface="Nunito Black" pitchFamily="2" charset="0"/>
            </a:endParaRPr>
          </a:p>
        </p:txBody>
      </p:sp>
    </p:spTree>
    <p:extLst>
      <p:ext uri="{BB962C8B-B14F-4D97-AF65-F5344CB8AC3E}">
        <p14:creationId xmlns:p14="http://schemas.microsoft.com/office/powerpoint/2010/main" val="39943619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3999" y="381000"/>
            <a:ext cx="8495211" cy="6096000"/>
          </a:xfrm>
          <a:prstGeom prst="rect">
            <a:avLst/>
          </a:prstGeom>
        </p:spPr>
      </p:pic>
    </p:spTree>
    <p:extLst>
      <p:ext uri="{BB962C8B-B14F-4D97-AF65-F5344CB8AC3E}">
        <p14:creationId xmlns:p14="http://schemas.microsoft.com/office/powerpoint/2010/main" val="1067809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11235" y="666206"/>
            <a:ext cx="8817429" cy="5812971"/>
          </a:xfrm>
          <a:prstGeom prst="rect">
            <a:avLst/>
          </a:prstGeom>
        </p:spPr>
      </p:pic>
    </p:spTree>
    <p:extLst>
      <p:ext uri="{BB962C8B-B14F-4D97-AF65-F5344CB8AC3E}">
        <p14:creationId xmlns:p14="http://schemas.microsoft.com/office/powerpoint/2010/main" val="11840780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1016492" y="1405230"/>
            <a:ext cx="9969372" cy="4984686"/>
          </a:xfrm>
          <a:prstGeom prst="roundRect">
            <a:avLst/>
          </a:prstGeom>
        </p:spPr>
      </p:pic>
      <p:sp>
        <p:nvSpPr>
          <p:cNvPr id="22" name="Speech Bubble: Rectangle with Corners Rounded 7">
            <a:extLst>
              <a:ext uri="{FF2B5EF4-FFF2-40B4-BE49-F238E27FC236}">
                <a16:creationId xmlns:a16="http://schemas.microsoft.com/office/drawing/2014/main" id="{C42408ED-562A-4EAC-2176-453F286291C9}"/>
              </a:ext>
            </a:extLst>
          </p:cNvPr>
          <p:cNvSpPr/>
          <p:nvPr/>
        </p:nvSpPr>
        <p:spPr>
          <a:xfrm>
            <a:off x="8358079" y="280620"/>
            <a:ext cx="2153194" cy="1132114"/>
          </a:xfrm>
          <a:prstGeom prst="wedgeRoundRectCallout">
            <a:avLst>
              <a:gd name="adj1" fmla="val -40397"/>
              <a:gd name="adj2" fmla="val 76325"/>
              <a:gd name="adj3" fmla="val 16667"/>
            </a:avLst>
          </a:prstGeom>
          <a:solidFill>
            <a:schemeClr val="accent4">
              <a:lumMod val="20000"/>
              <a:lumOff val="80000"/>
            </a:schemeClr>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7030A0"/>
                </a:solidFill>
                <a:latin typeface="Nunito Black" pitchFamily="2" charset="0"/>
              </a:rPr>
              <a:t>Bức</a:t>
            </a:r>
            <a:r>
              <a:rPr lang="en-US" sz="2800" dirty="0">
                <a:solidFill>
                  <a:srgbClr val="7030A0"/>
                </a:solidFill>
                <a:latin typeface="Nunito Black" pitchFamily="2" charset="0"/>
              </a:rPr>
              <a:t> </a:t>
            </a:r>
            <a:r>
              <a:rPr lang="en-US" sz="2800" dirty="0" err="1">
                <a:solidFill>
                  <a:srgbClr val="7030A0"/>
                </a:solidFill>
                <a:latin typeface="Nunito Black" pitchFamily="2" charset="0"/>
              </a:rPr>
              <a:t>tranh</a:t>
            </a:r>
            <a:r>
              <a:rPr lang="en-US" sz="2800" dirty="0">
                <a:solidFill>
                  <a:srgbClr val="7030A0"/>
                </a:solidFill>
                <a:latin typeface="Nunito Black" pitchFamily="2" charset="0"/>
              </a:rPr>
              <a:t> </a:t>
            </a:r>
            <a:r>
              <a:rPr lang="en-US" sz="2800" dirty="0" err="1">
                <a:solidFill>
                  <a:srgbClr val="7030A0"/>
                </a:solidFill>
                <a:latin typeface="Nunito Black" pitchFamily="2" charset="0"/>
              </a:rPr>
              <a:t>vẽ</a:t>
            </a:r>
            <a:r>
              <a:rPr lang="en-US" sz="2800" dirty="0">
                <a:solidFill>
                  <a:srgbClr val="7030A0"/>
                </a:solidFill>
                <a:latin typeface="Nunito Black" pitchFamily="2" charset="0"/>
              </a:rPr>
              <a:t> </a:t>
            </a:r>
            <a:r>
              <a:rPr lang="en-US" sz="2800" dirty="0" err="1">
                <a:solidFill>
                  <a:srgbClr val="7030A0"/>
                </a:solidFill>
                <a:latin typeface="Nunito Black" pitchFamily="2" charset="0"/>
              </a:rPr>
              <a:t>gì</a:t>
            </a:r>
            <a:r>
              <a:rPr lang="en-US" sz="2800" dirty="0">
                <a:solidFill>
                  <a:srgbClr val="7030A0"/>
                </a:solidFill>
                <a:latin typeface="Nunito Black" pitchFamily="2" charset="0"/>
              </a:rPr>
              <a:t>?</a:t>
            </a:r>
          </a:p>
        </p:txBody>
      </p:sp>
    </p:spTree>
    <p:extLst>
      <p:ext uri="{BB962C8B-B14F-4D97-AF65-F5344CB8AC3E}">
        <p14:creationId xmlns:p14="http://schemas.microsoft.com/office/powerpoint/2010/main" val="110604190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22"/>
                                        </p:tgtEl>
                                      </p:cBhvr>
                                    </p:animEffect>
                                    <p:set>
                                      <p:cBhvr>
                                        <p:cTn id="12"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2429691" y="192869"/>
            <a:ext cx="8765689" cy="2824650"/>
          </a:xfrm>
          <a:prstGeom prst="cloud">
            <a:avLst/>
          </a:prstGeom>
          <a:solidFill>
            <a:schemeClr val="bg1"/>
          </a:solidFill>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en-US" sz="6000" dirty="0" smtClean="0">
                <a:solidFill>
                  <a:srgbClr val="FF0000"/>
                </a:solidFill>
                <a:latin typeface="Nunito Black" pitchFamily="2" charset="0"/>
              </a:rPr>
              <a:t>HẸN GẶP LẠI CÁC EM</a:t>
            </a:r>
            <a:endParaRPr kumimoji="0" lang="en-US" sz="6000" b="0" i="0" u="none" strike="noStrike" kern="1200" cap="none" spc="0" normalizeH="0" baseline="0" noProof="0" dirty="0">
              <a:ln>
                <a:noFill/>
              </a:ln>
              <a:solidFill>
                <a:srgbClr val="FF0000"/>
              </a:solidFill>
              <a:effectLst/>
              <a:uLnTx/>
              <a:uFillTx/>
              <a:latin typeface="Nunito Black" pitchFamily="2" charset="0"/>
            </a:endParaRPr>
          </a:p>
        </p:txBody>
      </p:sp>
    </p:spTree>
    <p:extLst>
      <p:ext uri="{BB962C8B-B14F-4D97-AF65-F5344CB8AC3E}">
        <p14:creationId xmlns:p14="http://schemas.microsoft.com/office/powerpoint/2010/main" val="19748093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082379" y="457539"/>
            <a:ext cx="10034112" cy="544830"/>
          </a:xfrm>
          <a:prstGeom prst="roundRect">
            <a:avLst/>
          </a:prstGeom>
          <a:ln w="57150">
            <a:noFill/>
          </a:ln>
        </p:spPr>
        <p:txBody>
          <a:bodyPr wrap="square">
            <a:spAutoFit/>
          </a:bodyPr>
          <a:lstStyle/>
          <a:p>
            <a:r>
              <a:rPr lang="vi-VN" sz="2600" b="1" dirty="0">
                <a:solidFill>
                  <a:srgbClr val="00B050"/>
                </a:solidFill>
                <a:latin typeface="Nunito Black" pitchFamily="2" charset="0"/>
              </a:rPr>
              <a:t>Câu </a:t>
            </a:r>
            <a:r>
              <a:rPr lang="vi-VN" sz="2600" b="1" dirty="0" smtClean="0">
                <a:solidFill>
                  <a:srgbClr val="00B050"/>
                </a:solidFill>
                <a:latin typeface="Nunito Black" pitchFamily="2" charset="0"/>
              </a:rPr>
              <a:t>4</a:t>
            </a:r>
            <a:r>
              <a:rPr lang="en-US" sz="2600" b="1" dirty="0" smtClean="0">
                <a:solidFill>
                  <a:srgbClr val="00B050"/>
                </a:solidFill>
                <a:latin typeface="Nunito Black" pitchFamily="2" charset="0"/>
              </a:rPr>
              <a:t>: </a:t>
            </a:r>
            <a:r>
              <a:rPr lang="vi-VN" sz="2600" b="1" dirty="0" smtClean="0">
                <a:solidFill>
                  <a:srgbClr val="00B050"/>
                </a:solidFill>
                <a:latin typeface="Nunito Black" pitchFamily="2" charset="0"/>
              </a:rPr>
              <a:t>Đọc </a:t>
            </a:r>
            <a:r>
              <a:rPr lang="vi-VN" sz="2600" b="1" dirty="0">
                <a:solidFill>
                  <a:srgbClr val="00B050"/>
                </a:solidFill>
                <a:latin typeface="Nunito Black" pitchFamily="2" charset="0"/>
              </a:rPr>
              <a:t>bài Cái đồng hồ dưới đây và thực hiện yêu cầu</a:t>
            </a:r>
            <a:r>
              <a:rPr lang="vi-VN" sz="2600" b="1" dirty="0" smtClean="0">
                <a:solidFill>
                  <a:srgbClr val="00B050"/>
                </a:solidFill>
                <a:latin typeface="Nunito Black" pitchFamily="2" charset="0"/>
              </a:rPr>
              <a:t>.</a:t>
            </a:r>
            <a:endParaRPr lang="vi-VN" sz="2600" dirty="0">
              <a:solidFill>
                <a:srgbClr val="00B050"/>
              </a:solidFill>
              <a:latin typeface="Nunito Black" pitchFamily="2" charset="0"/>
            </a:endParaRPr>
          </a:p>
        </p:txBody>
      </p:sp>
      <p:pic>
        <p:nvPicPr>
          <p:cNvPr id="6" name="Picture 5"/>
          <p:cNvPicPr>
            <a:picLocks noChangeAspect="1"/>
          </p:cNvPicPr>
          <p:nvPr/>
        </p:nvPicPr>
        <p:blipFill rotWithShape="1">
          <a:blip r:embed="rId3"/>
          <a:srcRect r="7085"/>
          <a:stretch/>
        </p:blipFill>
        <p:spPr>
          <a:xfrm>
            <a:off x="8856617" y="1478228"/>
            <a:ext cx="2955877" cy="2926276"/>
          </a:xfrm>
          <a:prstGeom prst="rect">
            <a:avLst/>
          </a:prstGeom>
          <a:ln>
            <a:noFill/>
          </a:ln>
          <a:effectLst>
            <a:softEdge rad="112500"/>
          </a:effectLst>
        </p:spPr>
      </p:pic>
      <p:sp>
        <p:nvSpPr>
          <p:cNvPr id="7" name="Rounded Rectangle 6"/>
          <p:cNvSpPr/>
          <p:nvPr/>
        </p:nvSpPr>
        <p:spPr>
          <a:xfrm>
            <a:off x="705394" y="4600449"/>
            <a:ext cx="10789920" cy="1464231"/>
          </a:xfrm>
          <a:prstGeom prst="roundRect">
            <a:avLst/>
          </a:prstGeom>
          <a:noFill/>
          <a:ln w="57150">
            <a:solidFill>
              <a:srgbClr val="FFC000"/>
            </a:solidFill>
          </a:ln>
        </p:spPr>
        <p:txBody>
          <a:bodyPr wrap="square">
            <a:spAutoFit/>
          </a:bodyPr>
          <a:lstStyle/>
          <a:p>
            <a:pPr algn="just"/>
            <a:r>
              <a:rPr lang="vi-VN" sz="2000" dirty="0" smtClean="0">
                <a:solidFill>
                  <a:srgbClr val="00B050"/>
                </a:solidFill>
                <a:latin typeface="Nunito Black" pitchFamily="2" charset="0"/>
              </a:rPr>
              <a:t>a</a:t>
            </a:r>
            <a:r>
              <a:rPr lang="vi-VN" sz="2000" dirty="0">
                <a:solidFill>
                  <a:srgbClr val="00B050"/>
                </a:solidFill>
                <a:latin typeface="Nunito Black" pitchFamily="2" charset="0"/>
              </a:rPr>
              <a:t>. Tìm từ ngữ hoặc câu văn:</a:t>
            </a:r>
          </a:p>
          <a:p>
            <a:pPr algn="just"/>
            <a:r>
              <a:rPr lang="vi-VN" sz="2000" dirty="0">
                <a:solidFill>
                  <a:srgbClr val="7030A0"/>
                </a:solidFill>
                <a:latin typeface="Nunito Black" pitchFamily="2" charset="0"/>
              </a:rPr>
              <a:t>- Tả các bộ phận của đồng hồ (vỏ đồng hồ, kim đồng hồ,..)</a:t>
            </a:r>
          </a:p>
          <a:p>
            <a:pPr algn="just"/>
            <a:r>
              <a:rPr lang="vi-VN" sz="2000" dirty="0">
                <a:solidFill>
                  <a:srgbClr val="7030A0"/>
                </a:solidFill>
                <a:latin typeface="Nunito Black" pitchFamily="2" charset="0"/>
              </a:rPr>
              <a:t>- Tả âm thanh của đồng hồ (tiếng kim của đồng hồ, tiếng chuông của đồng hồ,…)</a:t>
            </a:r>
          </a:p>
          <a:p>
            <a:pPr algn="just"/>
            <a:r>
              <a:rPr lang="vi-VN" sz="2000" b="1" dirty="0">
                <a:solidFill>
                  <a:srgbClr val="00B050"/>
                </a:solidFill>
                <a:latin typeface="Nunito Black" pitchFamily="2" charset="0"/>
              </a:rPr>
              <a:t>b. Câu văn nào có hình ảnh so sánh</a:t>
            </a:r>
            <a:r>
              <a:rPr lang="vi-VN" sz="2000" b="1" dirty="0" smtClean="0">
                <a:solidFill>
                  <a:srgbClr val="00B050"/>
                </a:solidFill>
                <a:latin typeface="Nunito Black" pitchFamily="2" charset="0"/>
              </a:rPr>
              <a:t>?</a:t>
            </a:r>
            <a:endParaRPr lang="vi-VN" sz="2000" dirty="0">
              <a:solidFill>
                <a:srgbClr val="00B050"/>
              </a:solidFill>
              <a:latin typeface="Nunito Black" pitchFamily="2" charset="0"/>
            </a:endParaRPr>
          </a:p>
        </p:txBody>
      </p:sp>
      <p:pic>
        <p:nvPicPr>
          <p:cNvPr id="8" name="Picture 7"/>
          <p:cNvPicPr>
            <a:picLocks noChangeAspect="1"/>
          </p:cNvPicPr>
          <p:nvPr/>
        </p:nvPicPr>
        <p:blipFill>
          <a:blip r:embed="rId4"/>
          <a:stretch>
            <a:fillRect/>
          </a:stretch>
        </p:blipFill>
        <p:spPr>
          <a:xfrm>
            <a:off x="110693" y="110030"/>
            <a:ext cx="971686" cy="733527"/>
          </a:xfrm>
          <a:prstGeom prst="ellipse">
            <a:avLst/>
          </a:prstGeom>
        </p:spPr>
      </p:pic>
      <p:sp>
        <p:nvSpPr>
          <p:cNvPr id="5" name="Rounded Rectangle 4"/>
          <p:cNvSpPr/>
          <p:nvPr/>
        </p:nvSpPr>
        <p:spPr>
          <a:xfrm>
            <a:off x="483327" y="1093110"/>
            <a:ext cx="8569235" cy="3166824"/>
          </a:xfrm>
          <a:prstGeom prst="roundRect">
            <a:avLst/>
          </a:prstGeom>
          <a:noFill/>
          <a:ln w="57150">
            <a:noFill/>
          </a:ln>
        </p:spPr>
        <p:txBody>
          <a:bodyPr wrap="square">
            <a:spAutoFit/>
          </a:bodyPr>
          <a:lstStyle/>
          <a:p>
            <a:pPr algn="ctr"/>
            <a:r>
              <a:rPr lang="en-US" sz="2000" b="1" dirty="0">
                <a:latin typeface="Nunito Black" pitchFamily="2" charset="0"/>
              </a:rPr>
              <a:t> </a:t>
            </a:r>
            <a:r>
              <a:rPr lang="vi-VN" sz="2000" b="1" dirty="0">
                <a:solidFill>
                  <a:srgbClr val="0070C0"/>
                </a:solidFill>
                <a:latin typeface="Nunito Black" pitchFamily="2" charset="0"/>
              </a:rPr>
              <a:t>Cái đồng hồ</a:t>
            </a:r>
            <a:endParaRPr lang="vi-VN" sz="2000" dirty="0">
              <a:solidFill>
                <a:srgbClr val="0070C0"/>
              </a:solidFill>
              <a:latin typeface="Nunito Black" pitchFamily="2" charset="0"/>
            </a:endParaRPr>
          </a:p>
          <a:p>
            <a:pPr algn="just"/>
            <a:r>
              <a:rPr lang="vi-VN" sz="2000" dirty="0">
                <a:solidFill>
                  <a:srgbClr val="0070C0"/>
                </a:solidFill>
                <a:latin typeface="Nunito Black" pitchFamily="2" charset="0"/>
              </a:rPr>
              <a:t> </a:t>
            </a:r>
            <a:r>
              <a:rPr lang="en-US" sz="2000" dirty="0">
                <a:solidFill>
                  <a:srgbClr val="0070C0"/>
                </a:solidFill>
                <a:latin typeface="Nunito Black" pitchFamily="2" charset="0"/>
              </a:rPr>
              <a:t>	</a:t>
            </a:r>
            <a:r>
              <a:rPr lang="vi-VN" sz="2000" dirty="0">
                <a:solidFill>
                  <a:srgbClr val="0070C0"/>
                </a:solidFill>
                <a:latin typeface="Nunito Black" pitchFamily="2" charset="0"/>
              </a:rPr>
              <a:t>Vào năm học mới, bố thưởng cho hai anh em tôi một cái đồng hồ báo thức, vỏ bằng nhựa màu trắng. Bố vặn dây cót, xoay xoay cái kim, lập tức đồng hồ reo lên vang nhà. Đồng hồ nhà tôi có tiếng chuông reo “ác” thật, vang và trong như dế cộ gáy sau đêm mưa. Đặc biệt là tối không có đèn, hai cái kim của nó cứ sáng lóe lên như đom đóm. Suốt tháng ngày, đồng hồ </a:t>
            </a:r>
            <a:r>
              <a:rPr lang="vi-VN" sz="2000" dirty="0" smtClean="0">
                <a:solidFill>
                  <a:srgbClr val="0070C0"/>
                </a:solidFill>
                <a:latin typeface="Nunito Black" pitchFamily="2" charset="0"/>
              </a:rPr>
              <a:t>tí </a:t>
            </a:r>
            <a:r>
              <a:rPr lang="vi-VN" sz="2000" dirty="0">
                <a:solidFill>
                  <a:srgbClr val="0070C0"/>
                </a:solidFill>
                <a:latin typeface="Nunito Black" pitchFamily="2" charset="0"/>
              </a:rPr>
              <a:t>ta tí tách, chăm chỉ chạy rất đều, rất đúng. Nó nhắc nhở anh em tôi giờ ngủ, giờ chơi, giờ ăn, giờ học.</a:t>
            </a:r>
            <a:endParaRPr lang="en-US" sz="2000" dirty="0">
              <a:solidFill>
                <a:srgbClr val="0070C0"/>
              </a:solidFill>
              <a:latin typeface="Nunito Black" pitchFamily="2" charset="0"/>
            </a:endParaRPr>
          </a:p>
          <a:p>
            <a:pPr algn="just"/>
            <a:r>
              <a:rPr lang="en-US" sz="2000" dirty="0">
                <a:solidFill>
                  <a:srgbClr val="0070C0"/>
                </a:solidFill>
                <a:latin typeface="Nunito Black" pitchFamily="2" charset="0"/>
              </a:rPr>
              <a:t>                                                                          </a:t>
            </a:r>
            <a:r>
              <a:rPr lang="vi-VN" sz="2000" dirty="0">
                <a:solidFill>
                  <a:srgbClr val="0070C0"/>
                </a:solidFill>
                <a:latin typeface="Nunito Black" pitchFamily="2" charset="0"/>
              </a:rPr>
              <a:t>(Theo Vũ Tú Nam)</a:t>
            </a:r>
            <a:endParaRPr lang="en-US" sz="2000" dirty="0">
              <a:solidFill>
                <a:srgbClr val="0070C0"/>
              </a:solidFill>
            </a:endParaRPr>
          </a:p>
        </p:txBody>
      </p:sp>
    </p:spTree>
    <p:extLst>
      <p:ext uri="{BB962C8B-B14F-4D97-AF65-F5344CB8AC3E}">
        <p14:creationId xmlns:p14="http://schemas.microsoft.com/office/powerpoint/2010/main" val="21537555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082379" y="659244"/>
            <a:ext cx="10034112" cy="544830"/>
          </a:xfrm>
          <a:prstGeom prst="roundRect">
            <a:avLst/>
          </a:prstGeom>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B050"/>
                </a:solidFill>
                <a:effectLst/>
                <a:uLnTx/>
                <a:uFillTx/>
                <a:latin typeface="Nunito Black" pitchFamily="2" charset="0"/>
                <a:ea typeface="+mn-ea"/>
                <a:cs typeface="+mn-cs"/>
              </a:rPr>
              <a:t>Câu </a:t>
            </a:r>
            <a:r>
              <a:rPr kumimoji="0" lang="vi-VN" sz="2600" b="1" i="0" u="none" strike="noStrike" kern="1200" cap="none" spc="0" normalizeH="0" baseline="0" noProof="0" dirty="0" smtClean="0">
                <a:ln>
                  <a:noFill/>
                </a:ln>
                <a:solidFill>
                  <a:srgbClr val="00B050"/>
                </a:solidFill>
                <a:effectLst/>
                <a:uLnTx/>
                <a:uFillTx/>
                <a:latin typeface="Nunito Black" pitchFamily="2" charset="0"/>
                <a:ea typeface="+mn-ea"/>
                <a:cs typeface="+mn-cs"/>
              </a:rPr>
              <a:t>4</a:t>
            </a:r>
            <a:r>
              <a:rPr kumimoji="0" lang="en-US" sz="2600" b="1" i="0" u="none" strike="noStrike" kern="1200" cap="none" spc="0" normalizeH="0" baseline="0" noProof="0" dirty="0" smtClean="0">
                <a:ln>
                  <a:noFill/>
                </a:ln>
                <a:solidFill>
                  <a:srgbClr val="00B050"/>
                </a:solidFill>
                <a:effectLst/>
                <a:uLnTx/>
                <a:uFillTx/>
                <a:latin typeface="Nunito Black" pitchFamily="2" charset="0"/>
                <a:ea typeface="+mn-ea"/>
                <a:cs typeface="+mn-cs"/>
              </a:rPr>
              <a:t>: </a:t>
            </a:r>
            <a:r>
              <a:rPr kumimoji="0" lang="vi-VN" sz="2600" b="1" i="0" u="none" strike="noStrike" kern="1200" cap="none" spc="0" normalizeH="0" baseline="0" noProof="0" dirty="0" smtClean="0">
                <a:ln>
                  <a:noFill/>
                </a:ln>
                <a:solidFill>
                  <a:srgbClr val="00B050"/>
                </a:solidFill>
                <a:effectLst/>
                <a:uLnTx/>
                <a:uFillTx/>
                <a:latin typeface="Nunito Black" pitchFamily="2" charset="0"/>
                <a:ea typeface="+mn-ea"/>
                <a:cs typeface="+mn-cs"/>
              </a:rPr>
              <a:t>Đọc </a:t>
            </a:r>
            <a:r>
              <a:rPr kumimoji="0" lang="vi-VN" sz="2600" b="1" i="0" u="none" strike="noStrike" kern="1200" cap="none" spc="0" normalizeH="0" baseline="0" noProof="0" dirty="0">
                <a:ln>
                  <a:noFill/>
                </a:ln>
                <a:solidFill>
                  <a:srgbClr val="00B050"/>
                </a:solidFill>
                <a:effectLst/>
                <a:uLnTx/>
                <a:uFillTx/>
                <a:latin typeface="Nunito Black" pitchFamily="2" charset="0"/>
                <a:ea typeface="+mn-ea"/>
                <a:cs typeface="+mn-cs"/>
              </a:rPr>
              <a:t>bài Cái đồng hồ dưới đây và thực hiện yêu cầu</a:t>
            </a:r>
            <a:r>
              <a:rPr kumimoji="0" lang="vi-VN" sz="2600" b="1" i="0" u="none" strike="noStrike" kern="1200" cap="none" spc="0" normalizeH="0" baseline="0" noProof="0" dirty="0" smtClean="0">
                <a:ln>
                  <a:noFill/>
                </a:ln>
                <a:solidFill>
                  <a:srgbClr val="00B050"/>
                </a:solidFill>
                <a:effectLst/>
                <a:uLnTx/>
                <a:uFillTx/>
                <a:latin typeface="Nunito Black" pitchFamily="2" charset="0"/>
                <a:ea typeface="+mn-ea"/>
                <a:cs typeface="+mn-cs"/>
              </a:rPr>
              <a:t>.</a:t>
            </a:r>
            <a:endParaRPr kumimoji="0" lang="vi-VN" sz="2600" b="0" i="0" u="none" strike="noStrike" kern="1200" cap="none" spc="0" normalizeH="0" baseline="0" noProof="0" dirty="0">
              <a:ln>
                <a:noFill/>
              </a:ln>
              <a:solidFill>
                <a:srgbClr val="00B050"/>
              </a:solidFill>
              <a:effectLst/>
              <a:uLnTx/>
              <a:uFillTx/>
              <a:latin typeface="Nunito Black" pitchFamily="2" charset="0"/>
              <a:ea typeface="+mn-ea"/>
              <a:cs typeface="+mn-cs"/>
            </a:endParaRPr>
          </a:p>
        </p:txBody>
      </p:sp>
      <p:pic>
        <p:nvPicPr>
          <p:cNvPr id="8" name="Picture 7"/>
          <p:cNvPicPr>
            <a:picLocks noChangeAspect="1"/>
          </p:cNvPicPr>
          <p:nvPr/>
        </p:nvPicPr>
        <p:blipFill>
          <a:blip r:embed="rId3"/>
          <a:stretch>
            <a:fillRect/>
          </a:stretch>
        </p:blipFill>
        <p:spPr>
          <a:xfrm>
            <a:off x="110693" y="110030"/>
            <a:ext cx="971686" cy="733527"/>
          </a:xfrm>
          <a:prstGeom prst="ellipse">
            <a:avLst/>
          </a:prstGeom>
        </p:spPr>
      </p:pic>
      <p:grpSp>
        <p:nvGrpSpPr>
          <p:cNvPr id="2" name="Group 1"/>
          <p:cNvGrpSpPr/>
          <p:nvPr/>
        </p:nvGrpSpPr>
        <p:grpSpPr>
          <a:xfrm>
            <a:off x="687712" y="1397176"/>
            <a:ext cx="10924400" cy="4653234"/>
            <a:chOff x="714606" y="1316494"/>
            <a:chExt cx="10924400" cy="4653234"/>
          </a:xfrm>
        </p:grpSpPr>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1845" t="4773" r="2263" b="2026"/>
            <a:stretch/>
          </p:blipFill>
          <p:spPr>
            <a:xfrm>
              <a:off x="714606" y="1316494"/>
              <a:ext cx="10924400" cy="4653234"/>
            </a:xfrm>
            <a:prstGeom prst="rect">
              <a:avLst/>
            </a:prstGeom>
          </p:spPr>
        </p:pic>
        <p:sp>
          <p:nvSpPr>
            <p:cNvPr id="9" name="Rounded Rectangle 8"/>
            <p:cNvSpPr/>
            <p:nvPr/>
          </p:nvSpPr>
          <p:spPr>
            <a:xfrm>
              <a:off x="1082379" y="1753232"/>
              <a:ext cx="9332258" cy="3779758"/>
            </a:xfrm>
            <a:prstGeom prst="roundRect">
              <a:avLst/>
            </a:prstGeom>
            <a:noFill/>
            <a:ln w="57150">
              <a:noFill/>
            </a:ln>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Tx/>
                <a:buAutoNum type="alphaLcPeriod"/>
                <a:tabLst/>
                <a:defRPr/>
              </a:pPr>
              <a:r>
                <a:rPr kumimoji="0" lang="en-US" sz="2400" b="0" i="0" u="none" strike="noStrike" kern="1200" cap="none" spc="0" normalizeH="0" baseline="0" noProof="0" dirty="0" smtClean="0">
                  <a:ln>
                    <a:noFill/>
                  </a:ln>
                  <a:solidFill>
                    <a:srgbClr val="002060"/>
                  </a:solidFill>
                  <a:effectLst/>
                  <a:uLnTx/>
                  <a:uFillTx/>
                  <a:latin typeface="Nunito Black" pitchFamily="2" charset="0"/>
                </a:rPr>
                <a:t>T</a:t>
              </a:r>
              <a:r>
                <a:rPr kumimoji="0" lang="vi-VN" sz="2400" b="0" i="0" u="none" strike="noStrike" kern="1200" cap="none" spc="0" normalizeH="0" baseline="0" noProof="0" dirty="0" smtClean="0">
                  <a:ln>
                    <a:noFill/>
                  </a:ln>
                  <a:solidFill>
                    <a:srgbClr val="002060"/>
                  </a:solidFill>
                  <a:effectLst/>
                  <a:uLnTx/>
                  <a:uFillTx/>
                  <a:latin typeface="Nunito Black" pitchFamily="2" charset="0"/>
                </a:rPr>
                <a:t>ừ </a:t>
              </a:r>
              <a:r>
                <a:rPr kumimoji="0" lang="vi-VN" sz="2400" b="0" i="0" u="none" strike="noStrike" kern="1200" cap="none" spc="0" normalizeH="0" baseline="0" noProof="0" dirty="0">
                  <a:ln>
                    <a:noFill/>
                  </a:ln>
                  <a:solidFill>
                    <a:srgbClr val="002060"/>
                  </a:solidFill>
                  <a:effectLst/>
                  <a:uLnTx/>
                  <a:uFillTx/>
                  <a:latin typeface="Nunito Black" pitchFamily="2" charset="0"/>
                </a:rPr>
                <a:t>ngữ hoặc câu </a:t>
              </a:r>
              <a:r>
                <a:rPr kumimoji="0" lang="vi-VN" sz="2400" b="0" i="0" u="none" strike="noStrike" kern="1200" cap="none" spc="0" normalizeH="0" baseline="0" noProof="0" dirty="0" smtClean="0">
                  <a:ln>
                    <a:noFill/>
                  </a:ln>
                  <a:solidFill>
                    <a:srgbClr val="002060"/>
                  </a:solidFill>
                  <a:effectLst/>
                  <a:uLnTx/>
                  <a:uFillTx/>
                  <a:latin typeface="Nunito Black" pitchFamily="2" charset="0"/>
                </a:rPr>
                <a:t>văn:</a:t>
              </a:r>
              <a:endParaRPr lang="vi-VN" sz="2400" dirty="0">
                <a:solidFill>
                  <a:srgbClr val="002060"/>
                </a:solidFill>
              </a:endParaRPr>
            </a:p>
            <a:p>
              <a:r>
                <a:rPr lang="vi-VN" sz="2400" dirty="0" smtClean="0">
                  <a:solidFill>
                    <a:srgbClr val="002060"/>
                  </a:solidFill>
                  <a:latin typeface="Nunito Black" pitchFamily="2" charset="0"/>
                </a:rPr>
                <a:t>- </a:t>
              </a:r>
              <a:r>
                <a:rPr lang="vi-VN" sz="2400" dirty="0">
                  <a:solidFill>
                    <a:srgbClr val="002060"/>
                  </a:solidFill>
                  <a:latin typeface="Nunito Black" pitchFamily="2" charset="0"/>
                </a:rPr>
                <a:t>Tả các bộ phận của đồng hồ:</a:t>
              </a:r>
            </a:p>
            <a:p>
              <a:r>
                <a:rPr lang="vi-VN" sz="2400" dirty="0">
                  <a:solidFill>
                    <a:srgbClr val="FF0000"/>
                  </a:solidFill>
                  <a:latin typeface="Nunito Black" pitchFamily="2" charset="0"/>
                </a:rPr>
                <a:t>+ Vỏ đồng hồ: vỏ bằng nhựa màu trắng</a:t>
              </a:r>
            </a:p>
            <a:p>
              <a:r>
                <a:rPr lang="vi-VN" sz="2400" dirty="0">
                  <a:solidFill>
                    <a:srgbClr val="FF0000"/>
                  </a:solidFill>
                  <a:latin typeface="Nunito Black" pitchFamily="2" charset="0"/>
                </a:rPr>
                <a:t>+ Kim đồng hồ: Đặc biệt là tối không có đèn, hai cái kim của nó cứ sáng lóe lên như đom đóm.</a:t>
              </a:r>
            </a:p>
            <a:p>
              <a:r>
                <a:rPr lang="vi-VN" sz="2400" dirty="0">
                  <a:solidFill>
                    <a:srgbClr val="002060"/>
                  </a:solidFill>
                  <a:latin typeface="Nunito Black" pitchFamily="2" charset="0"/>
                </a:rPr>
                <a:t>- Tả âm thanh của đồng hồ:</a:t>
              </a:r>
            </a:p>
            <a:p>
              <a:r>
                <a:rPr lang="vi-VN" sz="2400" dirty="0">
                  <a:solidFill>
                    <a:srgbClr val="FF0000"/>
                  </a:solidFill>
                  <a:latin typeface="Nunito Black" pitchFamily="2" charset="0"/>
                </a:rPr>
                <a:t>+ Tiếng kim của đồng hồ: tí ta tí tách</a:t>
              </a:r>
            </a:p>
            <a:p>
              <a:r>
                <a:rPr lang="vi-VN" sz="2400" dirty="0">
                  <a:solidFill>
                    <a:srgbClr val="FF0000"/>
                  </a:solidFill>
                  <a:latin typeface="Nunito Black" pitchFamily="2" charset="0"/>
                </a:rPr>
                <a:t>+ Tiếng chuông của đồng hồ: reo lên vang nhà, reo “ác” thật, vang và trong như dế cộ gáy sau đêm mưa</a:t>
              </a:r>
              <a:r>
                <a:rPr lang="vi-VN" sz="2400" dirty="0" smtClean="0">
                  <a:solidFill>
                    <a:srgbClr val="FF0000"/>
                  </a:solidFill>
                  <a:latin typeface="Nunito Black" pitchFamily="2" charset="0"/>
                </a:rPr>
                <a:t>.</a:t>
              </a:r>
              <a:endParaRPr kumimoji="0" lang="vi-VN" sz="2400" b="0" i="0" u="none" strike="noStrike" kern="1200" cap="none" spc="0" normalizeH="0" baseline="0" noProof="0" dirty="0">
                <a:ln>
                  <a:noFill/>
                </a:ln>
                <a:solidFill>
                  <a:srgbClr val="FF0000"/>
                </a:solidFill>
                <a:effectLst/>
                <a:uLnTx/>
                <a:uFillTx/>
                <a:latin typeface="Nunito Black" pitchFamily="2" charset="0"/>
              </a:endParaRPr>
            </a:p>
          </p:txBody>
        </p:sp>
      </p:grpSp>
      <p:pic>
        <p:nvPicPr>
          <p:cNvPr id="11" name="Picture 2" descr="Vẽ Tay đồng Hồ Báo Thức Hoạt Hình đồng Hồ Báo Thức Hình ảnh | Định dạng hình  ảnh PSD 611634684| vn.lovepik.co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3023" y1="75434" x2="33023" y2="75434"/>
                        <a14:foregroundMark x1="33023" y1="75434" x2="33023" y2="75434"/>
                        <a14:foregroundMark x1="50233" y1="34393" x2="50233" y2="34393"/>
                        <a14:foregroundMark x1="50233" y1="34393" x2="50233" y2="34393"/>
                        <a14:foregroundMark x1="50233" y1="34393" x2="50233" y2="34393"/>
                        <a14:foregroundMark x1="50233" y1="34393" x2="34302" y2="74711"/>
                        <a14:foregroundMark x1="34302" y1="43497" x2="34302" y2="43497"/>
                        <a14:foregroundMark x1="63023" y1="69364" x2="63023" y2="69364"/>
                        <a14:foregroundMark x1="31279" y1="45087" x2="63721" y2="67919"/>
                        <a14:foregroundMark x1="42209" y1="37428" x2="67907" y2="53468"/>
                        <a14:foregroundMark x1="44070" y1="73121" x2="61163" y2="36705"/>
                        <a14:foregroundMark x1="34302" y1="38150" x2="67907" y2="57948"/>
                        <a14:foregroundMark x1="31860" y1="62572" x2="60581" y2="38150"/>
                        <a14:foregroundMark x1="53837" y1="35116" x2="67326" y2="45087"/>
                        <a14:foregroundMark x1="48372" y1="73988" x2="63023" y2="68642"/>
                      </a14:backgroundRemoval>
                    </a14:imgEffect>
                  </a14:imgLayer>
                </a14:imgProps>
              </a:ext>
              <a:ext uri="{28A0092B-C50C-407E-A947-70E740481C1C}">
                <a14:useLocalDpi xmlns:a14="http://schemas.microsoft.com/office/drawing/2010/main" val="0"/>
              </a:ext>
            </a:extLst>
          </a:blip>
          <a:srcRect/>
          <a:stretch>
            <a:fillRect/>
          </a:stretch>
        </p:blipFill>
        <p:spPr bwMode="auto">
          <a:xfrm>
            <a:off x="10068092" y="4836577"/>
            <a:ext cx="2196545" cy="17674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Phim Hoạt Hình Vẽ Tay đồng Hồ Báo Thức Màu đỏ Hình ảnh | Định dạng hình ảnh  AI 401500143| vn.lovepik.com"/>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100000" l="10000" r="90000"/>
                    </a14:imgEffect>
                  </a14:imgLayer>
                </a14:imgProps>
              </a:ext>
              <a:ext uri="{28A0092B-C50C-407E-A947-70E740481C1C}">
                <a14:useLocalDpi xmlns:a14="http://schemas.microsoft.com/office/drawing/2010/main" val="0"/>
              </a:ext>
            </a:extLst>
          </a:blip>
          <a:srcRect/>
          <a:stretch>
            <a:fillRect/>
          </a:stretch>
        </p:blipFill>
        <p:spPr bwMode="auto">
          <a:xfrm>
            <a:off x="-65323" y="5023476"/>
            <a:ext cx="1580553" cy="1580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25031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082379" y="659244"/>
            <a:ext cx="10034112" cy="544830"/>
          </a:xfrm>
          <a:prstGeom prst="roundRect">
            <a:avLst/>
          </a:prstGeom>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B050"/>
                </a:solidFill>
                <a:effectLst/>
                <a:uLnTx/>
                <a:uFillTx/>
                <a:latin typeface="Nunito Black" pitchFamily="2" charset="0"/>
                <a:ea typeface="+mn-ea"/>
                <a:cs typeface="+mn-cs"/>
              </a:rPr>
              <a:t>Câu </a:t>
            </a:r>
            <a:r>
              <a:rPr kumimoji="0" lang="vi-VN" sz="2600" b="1" i="0" u="none" strike="noStrike" kern="1200" cap="none" spc="0" normalizeH="0" baseline="0" noProof="0" dirty="0" smtClean="0">
                <a:ln>
                  <a:noFill/>
                </a:ln>
                <a:solidFill>
                  <a:srgbClr val="00B050"/>
                </a:solidFill>
                <a:effectLst/>
                <a:uLnTx/>
                <a:uFillTx/>
                <a:latin typeface="Nunito Black" pitchFamily="2" charset="0"/>
                <a:ea typeface="+mn-ea"/>
                <a:cs typeface="+mn-cs"/>
              </a:rPr>
              <a:t>4</a:t>
            </a:r>
            <a:r>
              <a:rPr kumimoji="0" lang="en-US" sz="2600" b="1" i="0" u="none" strike="noStrike" kern="1200" cap="none" spc="0" normalizeH="0" baseline="0" noProof="0" dirty="0" smtClean="0">
                <a:ln>
                  <a:noFill/>
                </a:ln>
                <a:solidFill>
                  <a:srgbClr val="00B050"/>
                </a:solidFill>
                <a:effectLst/>
                <a:uLnTx/>
                <a:uFillTx/>
                <a:latin typeface="Nunito Black" pitchFamily="2" charset="0"/>
                <a:ea typeface="+mn-ea"/>
                <a:cs typeface="+mn-cs"/>
              </a:rPr>
              <a:t>: </a:t>
            </a:r>
            <a:r>
              <a:rPr kumimoji="0" lang="vi-VN" sz="2600" b="1" i="0" u="none" strike="noStrike" kern="1200" cap="none" spc="0" normalizeH="0" baseline="0" noProof="0" dirty="0" smtClean="0">
                <a:ln>
                  <a:noFill/>
                </a:ln>
                <a:solidFill>
                  <a:srgbClr val="00B050"/>
                </a:solidFill>
                <a:effectLst/>
                <a:uLnTx/>
                <a:uFillTx/>
                <a:latin typeface="Nunito Black" pitchFamily="2" charset="0"/>
                <a:ea typeface="+mn-ea"/>
                <a:cs typeface="+mn-cs"/>
              </a:rPr>
              <a:t>Đọc </a:t>
            </a:r>
            <a:r>
              <a:rPr kumimoji="0" lang="vi-VN" sz="2600" b="1" i="0" u="none" strike="noStrike" kern="1200" cap="none" spc="0" normalizeH="0" baseline="0" noProof="0" dirty="0">
                <a:ln>
                  <a:noFill/>
                </a:ln>
                <a:solidFill>
                  <a:srgbClr val="00B050"/>
                </a:solidFill>
                <a:effectLst/>
                <a:uLnTx/>
                <a:uFillTx/>
                <a:latin typeface="Nunito Black" pitchFamily="2" charset="0"/>
                <a:ea typeface="+mn-ea"/>
                <a:cs typeface="+mn-cs"/>
              </a:rPr>
              <a:t>bài Cái đồng hồ dưới đây và thực hiện yêu cầu</a:t>
            </a:r>
            <a:r>
              <a:rPr kumimoji="0" lang="vi-VN" sz="2600" b="1" i="0" u="none" strike="noStrike" kern="1200" cap="none" spc="0" normalizeH="0" baseline="0" noProof="0" dirty="0" smtClean="0">
                <a:ln>
                  <a:noFill/>
                </a:ln>
                <a:solidFill>
                  <a:srgbClr val="00B050"/>
                </a:solidFill>
                <a:effectLst/>
                <a:uLnTx/>
                <a:uFillTx/>
                <a:latin typeface="Nunito Black" pitchFamily="2" charset="0"/>
                <a:ea typeface="+mn-ea"/>
                <a:cs typeface="+mn-cs"/>
              </a:rPr>
              <a:t>.</a:t>
            </a:r>
            <a:endParaRPr kumimoji="0" lang="vi-VN" sz="2600" b="0" i="0" u="none" strike="noStrike" kern="1200" cap="none" spc="0" normalizeH="0" baseline="0" noProof="0" dirty="0">
              <a:ln>
                <a:noFill/>
              </a:ln>
              <a:solidFill>
                <a:srgbClr val="00B050"/>
              </a:solidFill>
              <a:effectLst/>
              <a:uLnTx/>
              <a:uFillTx/>
              <a:latin typeface="Nunito Black" pitchFamily="2" charset="0"/>
              <a:ea typeface="+mn-ea"/>
              <a:cs typeface="+mn-cs"/>
            </a:endParaRPr>
          </a:p>
        </p:txBody>
      </p:sp>
      <p:pic>
        <p:nvPicPr>
          <p:cNvPr id="8" name="Picture 7"/>
          <p:cNvPicPr>
            <a:picLocks noChangeAspect="1"/>
          </p:cNvPicPr>
          <p:nvPr/>
        </p:nvPicPr>
        <p:blipFill>
          <a:blip r:embed="rId3"/>
          <a:stretch>
            <a:fillRect/>
          </a:stretch>
        </p:blipFill>
        <p:spPr>
          <a:xfrm>
            <a:off x="110693" y="110030"/>
            <a:ext cx="971686" cy="733527"/>
          </a:xfrm>
          <a:prstGeom prst="ellipse">
            <a:avLst/>
          </a:prstGeom>
        </p:spPr>
      </p:pic>
      <p:grpSp>
        <p:nvGrpSpPr>
          <p:cNvPr id="5" name="Group 4"/>
          <p:cNvGrpSpPr/>
          <p:nvPr/>
        </p:nvGrpSpPr>
        <p:grpSpPr>
          <a:xfrm>
            <a:off x="-212037" y="268940"/>
            <a:ext cx="12081307" cy="6212541"/>
            <a:chOff x="-212037" y="268940"/>
            <a:chExt cx="12081307" cy="6212541"/>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037" y="268940"/>
              <a:ext cx="12081307" cy="6212541"/>
            </a:xfrm>
            <a:prstGeom prst="rect">
              <a:avLst/>
            </a:prstGeom>
          </p:spPr>
        </p:pic>
        <p:sp>
          <p:nvSpPr>
            <p:cNvPr id="9" name="Rounded Rectangle 8"/>
            <p:cNvSpPr/>
            <p:nvPr/>
          </p:nvSpPr>
          <p:spPr>
            <a:xfrm>
              <a:off x="1772789" y="3523127"/>
              <a:ext cx="8124246" cy="2145268"/>
            </a:xfrm>
            <a:prstGeom prst="roundRect">
              <a:avLst/>
            </a:prstGeom>
            <a:noFill/>
            <a:ln w="57150">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b. </a:t>
              </a:r>
              <a:r>
                <a:rPr kumimoji="0" lang="en-US" sz="2400" b="0" i="0" u="none" strike="noStrike" kern="1200" cap="none" spc="0" normalizeH="0" baseline="0" noProof="0" dirty="0" err="1" smtClean="0">
                  <a:ln>
                    <a:noFill/>
                  </a:ln>
                  <a:solidFill>
                    <a:srgbClr val="002060"/>
                  </a:solidFill>
                  <a:effectLst/>
                  <a:uLnTx/>
                  <a:uFillTx/>
                  <a:latin typeface="Nunito Black" pitchFamily="2" charset="0"/>
                  <a:ea typeface="+mn-ea"/>
                  <a:cs typeface="+mn-cs"/>
                </a:rPr>
                <a:t>Câu</a:t>
              </a:r>
              <a:r>
                <a:rPr kumimoji="0" lang="en-US" sz="2400" b="0" i="0" u="none" strike="noStrike" kern="1200" cap="none" spc="0" normalizeH="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noProof="0" dirty="0" err="1" smtClean="0">
                  <a:ln>
                    <a:noFill/>
                  </a:ln>
                  <a:solidFill>
                    <a:srgbClr val="002060"/>
                  </a:solidFill>
                  <a:effectLst/>
                  <a:uLnTx/>
                  <a:uFillTx/>
                  <a:latin typeface="Nunito Black" pitchFamily="2" charset="0"/>
                  <a:ea typeface="+mn-ea"/>
                  <a:cs typeface="+mn-cs"/>
                </a:rPr>
                <a:t>văn</a:t>
              </a:r>
              <a:r>
                <a:rPr kumimoji="0" lang="en-US" sz="2400" b="0" i="0" u="none" strike="noStrike" kern="1200" cap="none" spc="0" normalizeH="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noProof="0" dirty="0" err="1" smtClean="0">
                  <a:ln>
                    <a:noFill/>
                  </a:ln>
                  <a:solidFill>
                    <a:srgbClr val="002060"/>
                  </a:solidFill>
                  <a:effectLst/>
                  <a:uLnTx/>
                  <a:uFillTx/>
                  <a:latin typeface="Nunito Black" pitchFamily="2" charset="0"/>
                  <a:ea typeface="+mn-ea"/>
                  <a:cs typeface="+mn-cs"/>
                </a:rPr>
                <a:t>có</a:t>
              </a:r>
              <a:r>
                <a:rPr kumimoji="0" lang="en-US" sz="2400" b="0" i="0" u="none" strike="noStrike" kern="1200" cap="none" spc="0" normalizeH="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noProof="0" dirty="0" err="1" smtClean="0">
                  <a:ln>
                    <a:noFill/>
                  </a:ln>
                  <a:solidFill>
                    <a:srgbClr val="002060"/>
                  </a:solidFill>
                  <a:effectLst/>
                  <a:uLnTx/>
                  <a:uFillTx/>
                  <a:latin typeface="Nunito Black" pitchFamily="2" charset="0"/>
                  <a:ea typeface="+mn-ea"/>
                  <a:cs typeface="+mn-cs"/>
                </a:rPr>
                <a:t>chứa</a:t>
              </a:r>
              <a:r>
                <a:rPr kumimoji="0" lang="en-US" sz="2400" b="0" i="0" u="none" strike="noStrike" kern="1200" cap="none" spc="0" normalizeH="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noProof="0" dirty="0" err="1" smtClean="0">
                  <a:ln>
                    <a:noFill/>
                  </a:ln>
                  <a:solidFill>
                    <a:srgbClr val="002060"/>
                  </a:solidFill>
                  <a:effectLst/>
                  <a:uLnTx/>
                  <a:uFillTx/>
                  <a:latin typeface="Nunito Black" pitchFamily="2" charset="0"/>
                  <a:ea typeface="+mn-ea"/>
                  <a:cs typeface="+mn-cs"/>
                </a:rPr>
                <a:t>hình</a:t>
              </a:r>
              <a:r>
                <a:rPr kumimoji="0" lang="en-US" sz="2400" b="0" i="0" u="none" strike="noStrike" kern="1200" cap="none" spc="0" normalizeH="0" noProof="0" dirty="0" smtClean="0">
                  <a:ln>
                    <a:noFill/>
                  </a:ln>
                  <a:solidFill>
                    <a:srgbClr val="002060"/>
                  </a:solidFill>
                  <a:effectLst/>
                  <a:uLnTx/>
                  <a:uFillTx/>
                  <a:latin typeface="Nunito Black" pitchFamily="2" charset="0"/>
                  <a:ea typeface="+mn-ea"/>
                  <a:cs typeface="+mn-cs"/>
                </a:rPr>
                <a:t> </a:t>
              </a:r>
              <a:r>
                <a:rPr kumimoji="0" lang="en-US" sz="2400" b="0" i="0" u="none" strike="noStrike" kern="1200" cap="none" spc="0" normalizeH="0" noProof="0" dirty="0" err="1" smtClean="0">
                  <a:ln>
                    <a:noFill/>
                  </a:ln>
                  <a:solidFill>
                    <a:srgbClr val="002060"/>
                  </a:solidFill>
                  <a:effectLst/>
                  <a:uLnTx/>
                  <a:uFillTx/>
                  <a:latin typeface="Nunito Black" pitchFamily="2" charset="0"/>
                  <a:ea typeface="+mn-ea"/>
                  <a:cs typeface="+mn-cs"/>
                </a:rPr>
                <a:t>ảnh</a:t>
              </a:r>
              <a:r>
                <a:rPr kumimoji="0" lang="en-US" sz="2400" b="0" i="0" u="none" strike="noStrike" kern="1200" cap="none" spc="0" normalizeH="0" noProof="0" dirty="0" smtClean="0">
                  <a:ln>
                    <a:noFill/>
                  </a:ln>
                  <a:solidFill>
                    <a:srgbClr val="002060"/>
                  </a:solidFill>
                  <a:effectLst/>
                  <a:uLnTx/>
                  <a:uFillTx/>
                  <a:latin typeface="Nunito Black" pitchFamily="2" charset="0"/>
                  <a:ea typeface="+mn-ea"/>
                  <a:cs typeface="+mn-cs"/>
                </a:rPr>
                <a:t> so </a:t>
              </a:r>
              <a:r>
                <a:rPr kumimoji="0" lang="en-US" sz="2400" b="0" i="0" u="none" strike="noStrike" kern="1200" cap="none" spc="0" normalizeH="0" noProof="0" dirty="0" err="1" smtClean="0">
                  <a:ln>
                    <a:noFill/>
                  </a:ln>
                  <a:solidFill>
                    <a:srgbClr val="002060"/>
                  </a:solidFill>
                  <a:effectLst/>
                  <a:uLnTx/>
                  <a:uFillTx/>
                  <a:latin typeface="Nunito Black" pitchFamily="2" charset="0"/>
                  <a:ea typeface="+mn-ea"/>
                  <a:cs typeface="+mn-cs"/>
                </a:rPr>
                <a:t>sánh</a:t>
              </a:r>
              <a:r>
                <a:rPr kumimoji="0" lang="en-US" sz="2400" b="0" i="0" u="none" strike="noStrike" kern="1200" cap="none" spc="0" normalizeH="0" noProof="0" dirty="0" smtClean="0">
                  <a:ln>
                    <a:noFill/>
                  </a:ln>
                  <a:solidFill>
                    <a:srgbClr val="002060"/>
                  </a:solidFill>
                  <a:effectLst/>
                  <a:uLnTx/>
                  <a:uFillTx/>
                  <a:latin typeface="Nunito Black" pitchFamily="2" charset="0"/>
                  <a:ea typeface="+mn-ea"/>
                  <a:cs typeface="+mn-cs"/>
                </a:rPr>
                <a:t>:</a:t>
              </a:r>
              <a:endPar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FF0000"/>
                  </a:solidFill>
                  <a:effectLst/>
                  <a:uLnTx/>
                  <a:uFillTx/>
                  <a:latin typeface="Nunito Black" pitchFamily="2" charset="0"/>
                  <a:ea typeface="+mn-ea"/>
                  <a:cs typeface="+mn-cs"/>
                </a:rPr>
                <a:t>+ </a:t>
              </a:r>
              <a:r>
                <a:rPr kumimoji="0" lang="en-US" sz="2400" b="0" i="0" u="none" strike="noStrike" kern="1200" cap="none" spc="0" normalizeH="0" baseline="0" noProof="0" dirty="0" err="1" smtClean="0">
                  <a:ln>
                    <a:noFill/>
                  </a:ln>
                  <a:solidFill>
                    <a:srgbClr val="FF0000"/>
                  </a:solidFill>
                  <a:effectLst/>
                  <a:uLnTx/>
                  <a:uFillTx/>
                  <a:latin typeface="Nunito Black" pitchFamily="2" charset="0"/>
                  <a:ea typeface="+mn-ea"/>
                  <a:cs typeface="+mn-cs"/>
                </a:rPr>
                <a:t>Đông</a:t>
              </a:r>
              <a:r>
                <a:rPr kumimoji="0" lang="en-US" sz="2400" b="0" i="0" u="none" strike="noStrike" kern="1200" cap="none" spc="0" normalizeH="0" noProof="0" dirty="0" smtClean="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smtClean="0">
                  <a:ln>
                    <a:noFill/>
                  </a:ln>
                  <a:solidFill>
                    <a:srgbClr val="FF0000"/>
                  </a:solidFill>
                  <a:effectLst/>
                  <a:uLnTx/>
                  <a:uFillTx/>
                  <a:latin typeface="Nunito Black" pitchFamily="2" charset="0"/>
                  <a:ea typeface="+mn-ea"/>
                  <a:cs typeface="+mn-cs"/>
                </a:rPr>
                <a:t>hồ</a:t>
              </a:r>
              <a:r>
                <a:rPr kumimoji="0" lang="en-US" sz="2400" b="0" i="0" u="none" strike="noStrike" kern="1200" cap="none" spc="0" normalizeH="0" noProof="0" dirty="0" smtClean="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smtClean="0">
                  <a:ln>
                    <a:noFill/>
                  </a:ln>
                  <a:solidFill>
                    <a:srgbClr val="FF0000"/>
                  </a:solidFill>
                  <a:effectLst/>
                  <a:uLnTx/>
                  <a:uFillTx/>
                  <a:latin typeface="Nunito Black" pitchFamily="2" charset="0"/>
                  <a:ea typeface="+mn-ea"/>
                  <a:cs typeface="+mn-cs"/>
                </a:rPr>
                <a:t>nhà</a:t>
              </a:r>
              <a:r>
                <a:rPr kumimoji="0" lang="en-US" sz="2400" b="0" i="0" u="none" strike="noStrike" kern="1200" cap="none" spc="0" normalizeH="0" noProof="0" dirty="0" smtClean="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smtClean="0">
                  <a:ln>
                    <a:noFill/>
                  </a:ln>
                  <a:solidFill>
                    <a:srgbClr val="FF0000"/>
                  </a:solidFill>
                  <a:effectLst/>
                  <a:uLnTx/>
                  <a:uFillTx/>
                  <a:latin typeface="Nunito Black" pitchFamily="2" charset="0"/>
                  <a:ea typeface="+mn-ea"/>
                  <a:cs typeface="+mn-cs"/>
                </a:rPr>
                <a:t>tôi</a:t>
              </a:r>
              <a:r>
                <a:rPr kumimoji="0" lang="en-US" sz="2400" b="0" i="0" u="none" strike="noStrike" kern="1200" cap="none" spc="0" normalizeH="0" noProof="0" dirty="0" smtClean="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smtClean="0">
                  <a:ln>
                    <a:noFill/>
                  </a:ln>
                  <a:solidFill>
                    <a:srgbClr val="FF0000"/>
                  </a:solidFill>
                  <a:effectLst/>
                  <a:uLnTx/>
                  <a:uFillTx/>
                  <a:latin typeface="Nunito Black" pitchFamily="2" charset="0"/>
                  <a:ea typeface="+mn-ea"/>
                  <a:cs typeface="+mn-cs"/>
                </a:rPr>
                <a:t>có</a:t>
              </a:r>
              <a:r>
                <a:rPr kumimoji="0" lang="en-US" sz="2400" b="0" i="0" u="none" strike="noStrike" kern="1200" cap="none" spc="0" normalizeH="0" noProof="0" dirty="0" smtClean="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smtClean="0">
                  <a:ln>
                    <a:noFill/>
                  </a:ln>
                  <a:solidFill>
                    <a:srgbClr val="FF0000"/>
                  </a:solidFill>
                  <a:effectLst/>
                  <a:uLnTx/>
                  <a:uFillTx/>
                  <a:latin typeface="Nunito Black" pitchFamily="2" charset="0"/>
                  <a:ea typeface="+mn-ea"/>
                  <a:cs typeface="+mn-cs"/>
                </a:rPr>
                <a:t>tiếng</a:t>
              </a:r>
              <a:r>
                <a:rPr kumimoji="0" lang="en-US" sz="2400" b="0" i="0" u="none" strike="noStrike" kern="1200" cap="none" spc="0" normalizeH="0" noProof="0" dirty="0" smtClean="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smtClean="0">
                  <a:ln>
                    <a:noFill/>
                  </a:ln>
                  <a:solidFill>
                    <a:srgbClr val="FF0000"/>
                  </a:solidFill>
                  <a:effectLst/>
                  <a:uLnTx/>
                  <a:uFillTx/>
                  <a:latin typeface="Nunito Black" pitchFamily="2" charset="0"/>
                  <a:ea typeface="+mn-ea"/>
                  <a:cs typeface="+mn-cs"/>
                </a:rPr>
                <a:t>chuông</a:t>
              </a:r>
              <a:r>
                <a:rPr kumimoji="0" lang="en-US" sz="2400" b="0" i="0" u="none" strike="noStrike" kern="1200" cap="none" spc="0" normalizeH="0" noProof="0" dirty="0" smtClean="0">
                  <a:ln>
                    <a:noFill/>
                  </a:ln>
                  <a:solidFill>
                    <a:srgbClr val="FF0000"/>
                  </a:solidFill>
                  <a:effectLst/>
                  <a:uLnTx/>
                  <a:uFillTx/>
                  <a:latin typeface="Nunito Black" pitchFamily="2" charset="0"/>
                  <a:ea typeface="+mn-ea"/>
                  <a:cs typeface="+mn-cs"/>
                </a:rPr>
                <a:t> reo “</a:t>
              </a:r>
              <a:r>
                <a:rPr kumimoji="0" lang="en-US" sz="2400" b="0" i="0" u="none" strike="noStrike" kern="1200" cap="none" spc="0" normalizeH="0" noProof="0" dirty="0" err="1" smtClean="0">
                  <a:ln>
                    <a:noFill/>
                  </a:ln>
                  <a:solidFill>
                    <a:srgbClr val="FF0000"/>
                  </a:solidFill>
                  <a:effectLst/>
                  <a:uLnTx/>
                  <a:uFillTx/>
                  <a:latin typeface="Nunito Black" pitchFamily="2" charset="0"/>
                  <a:ea typeface="+mn-ea"/>
                  <a:cs typeface="+mn-cs"/>
                </a:rPr>
                <a:t>ác</a:t>
              </a:r>
              <a:r>
                <a:rPr kumimoji="0" lang="en-US" sz="2400" b="0" i="0" u="none" strike="noStrike" kern="1200" cap="none" spc="0" normalizeH="0" noProof="0" dirty="0" smtClean="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smtClean="0">
                  <a:ln>
                    <a:noFill/>
                  </a:ln>
                  <a:solidFill>
                    <a:srgbClr val="FF0000"/>
                  </a:solidFill>
                  <a:effectLst/>
                  <a:uLnTx/>
                  <a:uFillTx/>
                  <a:latin typeface="Nunito Black" pitchFamily="2" charset="0"/>
                  <a:ea typeface="+mn-ea"/>
                  <a:cs typeface="+mn-cs"/>
                </a:rPr>
                <a:t>thật</a:t>
              </a:r>
              <a:r>
                <a:rPr kumimoji="0" lang="en-US" sz="2400" b="0" i="0" u="none" strike="noStrike" kern="1200" cap="none" spc="0" normalizeH="0" noProof="0" dirty="0" smtClean="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smtClean="0">
                  <a:ln>
                    <a:noFill/>
                  </a:ln>
                  <a:solidFill>
                    <a:srgbClr val="FF0000"/>
                  </a:solidFill>
                  <a:effectLst/>
                  <a:uLnTx/>
                  <a:uFillTx/>
                  <a:latin typeface="Nunito Black" pitchFamily="2" charset="0"/>
                  <a:ea typeface="+mn-ea"/>
                  <a:cs typeface="+mn-cs"/>
                </a:rPr>
                <a:t>vang</a:t>
              </a:r>
              <a:r>
                <a:rPr kumimoji="0" lang="en-US" sz="2400" b="0" i="0" u="none" strike="noStrike" kern="1200" cap="none" spc="0" normalizeH="0" noProof="0" dirty="0" smtClean="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smtClean="0">
                  <a:ln>
                    <a:noFill/>
                  </a:ln>
                  <a:solidFill>
                    <a:srgbClr val="FF0000"/>
                  </a:solidFill>
                  <a:effectLst/>
                  <a:uLnTx/>
                  <a:uFillTx/>
                  <a:latin typeface="Nunito Black" pitchFamily="2" charset="0"/>
                  <a:ea typeface="+mn-ea"/>
                  <a:cs typeface="+mn-cs"/>
                </a:rPr>
                <a:t>và</a:t>
              </a:r>
              <a:r>
                <a:rPr kumimoji="0" lang="en-US" sz="2400" b="0" i="0" u="none" strike="noStrike" kern="1200" cap="none" spc="0" normalizeH="0" noProof="0" dirty="0" smtClean="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smtClean="0">
                  <a:ln>
                    <a:noFill/>
                  </a:ln>
                  <a:solidFill>
                    <a:srgbClr val="FF0000"/>
                  </a:solidFill>
                  <a:effectLst/>
                  <a:uLnTx/>
                  <a:uFillTx/>
                  <a:latin typeface="Nunito Black" pitchFamily="2" charset="0"/>
                  <a:ea typeface="+mn-ea"/>
                  <a:cs typeface="+mn-cs"/>
                </a:rPr>
                <a:t>trong</a:t>
              </a:r>
              <a:r>
                <a:rPr kumimoji="0" lang="en-US" sz="2400" b="0" i="0" u="none" strike="noStrike" kern="1200" cap="none" spc="0" normalizeH="0" noProof="0" dirty="0" smtClean="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smtClean="0">
                  <a:ln>
                    <a:noFill/>
                  </a:ln>
                  <a:solidFill>
                    <a:srgbClr val="FF0000"/>
                  </a:solidFill>
                  <a:effectLst/>
                  <a:uLnTx/>
                  <a:uFillTx/>
                  <a:latin typeface="Nunito Black" pitchFamily="2" charset="0"/>
                  <a:ea typeface="+mn-ea"/>
                  <a:cs typeface="+mn-cs"/>
                </a:rPr>
                <a:t>như</a:t>
              </a:r>
              <a:r>
                <a:rPr kumimoji="0" lang="en-US" sz="2400" b="0" i="0" u="none" strike="noStrike" kern="1200" cap="none" spc="0" normalizeH="0" noProof="0" dirty="0" smtClean="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smtClean="0">
                  <a:ln>
                    <a:noFill/>
                  </a:ln>
                  <a:solidFill>
                    <a:srgbClr val="FF0000"/>
                  </a:solidFill>
                  <a:effectLst/>
                  <a:uLnTx/>
                  <a:uFillTx/>
                  <a:latin typeface="Nunito Black" pitchFamily="2" charset="0"/>
                  <a:ea typeface="+mn-ea"/>
                  <a:cs typeface="+mn-cs"/>
                </a:rPr>
                <a:t>dế</a:t>
              </a:r>
              <a:r>
                <a:rPr kumimoji="0" lang="en-US" sz="2400" b="0" i="0" u="none" strike="noStrike" kern="1200" cap="none" spc="0" normalizeH="0" noProof="0" dirty="0" smtClean="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smtClean="0">
                  <a:ln>
                    <a:noFill/>
                  </a:ln>
                  <a:solidFill>
                    <a:srgbClr val="FF0000"/>
                  </a:solidFill>
                  <a:effectLst/>
                  <a:uLnTx/>
                  <a:uFillTx/>
                  <a:latin typeface="Nunito Black" pitchFamily="2" charset="0"/>
                  <a:ea typeface="+mn-ea"/>
                  <a:cs typeface="+mn-cs"/>
                </a:rPr>
                <a:t>cộ</a:t>
              </a:r>
              <a:r>
                <a:rPr kumimoji="0" lang="en-US" sz="2400" b="0" i="0" u="none" strike="noStrike" kern="1200" cap="none" spc="0" normalizeH="0" noProof="0" dirty="0" smtClean="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smtClean="0">
                  <a:ln>
                    <a:noFill/>
                  </a:ln>
                  <a:solidFill>
                    <a:srgbClr val="FF0000"/>
                  </a:solidFill>
                  <a:effectLst/>
                  <a:uLnTx/>
                  <a:uFillTx/>
                  <a:latin typeface="Nunito Black" pitchFamily="2" charset="0"/>
                  <a:ea typeface="+mn-ea"/>
                  <a:cs typeface="+mn-cs"/>
                </a:rPr>
                <a:t>gáy</a:t>
              </a:r>
              <a:r>
                <a:rPr kumimoji="0" lang="en-US" sz="2400" b="0" i="0" u="none" strike="noStrike" kern="1200" cap="none" spc="0" normalizeH="0" noProof="0" dirty="0" smtClean="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smtClean="0">
                  <a:ln>
                    <a:noFill/>
                  </a:ln>
                  <a:solidFill>
                    <a:srgbClr val="FF0000"/>
                  </a:solidFill>
                  <a:effectLst/>
                  <a:uLnTx/>
                  <a:uFillTx/>
                  <a:latin typeface="Nunito Black" pitchFamily="2" charset="0"/>
                  <a:ea typeface="+mn-ea"/>
                  <a:cs typeface="+mn-cs"/>
                </a:rPr>
                <a:t>sau</a:t>
              </a:r>
              <a:r>
                <a:rPr kumimoji="0" lang="en-US" sz="2400" b="0" i="0" u="none" strike="noStrike" kern="1200" cap="none" spc="0" normalizeH="0" noProof="0" dirty="0" smtClean="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smtClean="0">
                  <a:ln>
                    <a:noFill/>
                  </a:ln>
                  <a:solidFill>
                    <a:srgbClr val="FF0000"/>
                  </a:solidFill>
                  <a:effectLst/>
                  <a:uLnTx/>
                  <a:uFillTx/>
                  <a:latin typeface="Nunito Black" pitchFamily="2" charset="0"/>
                  <a:ea typeface="+mn-ea"/>
                  <a:cs typeface="+mn-cs"/>
                </a:rPr>
                <a:t>đêm</a:t>
              </a:r>
              <a:r>
                <a:rPr kumimoji="0" lang="en-US" sz="2400" b="0" i="0" u="none" strike="noStrike" kern="1200" cap="none" spc="0" normalizeH="0" noProof="0" dirty="0" smtClean="0">
                  <a:ln>
                    <a:noFill/>
                  </a:ln>
                  <a:solidFill>
                    <a:srgbClr val="FF0000"/>
                  </a:solidFill>
                  <a:effectLst/>
                  <a:uLnTx/>
                  <a:uFillTx/>
                  <a:latin typeface="Nunito Black" pitchFamily="2" charset="0"/>
                  <a:ea typeface="+mn-ea"/>
                  <a:cs typeface="+mn-cs"/>
                </a:rPr>
                <a:t> </a:t>
              </a:r>
              <a:r>
                <a:rPr kumimoji="0" lang="en-US" sz="2400" b="0" i="0" u="none" strike="noStrike" kern="1200" cap="none" spc="0" normalizeH="0" noProof="0" dirty="0" err="1" smtClean="0">
                  <a:ln>
                    <a:noFill/>
                  </a:ln>
                  <a:solidFill>
                    <a:srgbClr val="FF0000"/>
                  </a:solidFill>
                  <a:effectLst/>
                  <a:uLnTx/>
                  <a:uFillTx/>
                  <a:latin typeface="Nunito Black" pitchFamily="2" charset="0"/>
                  <a:ea typeface="+mn-ea"/>
                  <a:cs typeface="+mn-cs"/>
                </a:rPr>
                <a:t>mưa</a:t>
              </a:r>
              <a:r>
                <a:rPr kumimoji="0" lang="en-US" sz="2400" b="0" i="0" u="none" strike="noStrike" kern="1200" cap="none" spc="0" normalizeH="0" noProof="0" dirty="0" smtClean="0">
                  <a:ln>
                    <a:noFill/>
                  </a:ln>
                  <a:solidFill>
                    <a:srgbClr val="FF0000"/>
                  </a:solidFill>
                  <a:effectLst/>
                  <a:uLnTx/>
                  <a:uFillTx/>
                  <a:latin typeface="Nunito Black" pitchFamily="2"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aseline="0" dirty="0" smtClean="0">
                  <a:solidFill>
                    <a:srgbClr val="FF0000"/>
                  </a:solidFill>
                  <a:latin typeface="Nunito Black" pitchFamily="2" charset="0"/>
                </a:rPr>
                <a:t>+</a:t>
              </a:r>
              <a:r>
                <a:rPr lang="en-US" sz="2400" dirty="0" smtClean="0">
                  <a:solidFill>
                    <a:srgbClr val="FF0000"/>
                  </a:solidFill>
                  <a:latin typeface="Nunito Black" pitchFamily="2" charset="0"/>
                </a:rPr>
                <a:t> </a:t>
              </a:r>
              <a:r>
                <a:rPr lang="en-US" sz="2400" dirty="0" err="1" smtClean="0">
                  <a:solidFill>
                    <a:srgbClr val="FF0000"/>
                  </a:solidFill>
                  <a:latin typeface="Nunito Black" pitchFamily="2" charset="0"/>
                </a:rPr>
                <a:t>Đặc</a:t>
              </a:r>
              <a:r>
                <a:rPr lang="en-US" sz="2400" dirty="0" smtClean="0">
                  <a:solidFill>
                    <a:srgbClr val="FF0000"/>
                  </a:solidFill>
                  <a:latin typeface="Nunito Black" pitchFamily="2" charset="0"/>
                </a:rPr>
                <a:t> </a:t>
              </a:r>
              <a:r>
                <a:rPr lang="en-US" sz="2400" dirty="0" err="1" smtClean="0">
                  <a:solidFill>
                    <a:srgbClr val="FF0000"/>
                  </a:solidFill>
                  <a:latin typeface="Nunito Black" pitchFamily="2" charset="0"/>
                </a:rPr>
                <a:t>biệt</a:t>
              </a:r>
              <a:r>
                <a:rPr lang="en-US" sz="2400" dirty="0" smtClean="0">
                  <a:solidFill>
                    <a:srgbClr val="FF0000"/>
                  </a:solidFill>
                  <a:latin typeface="Nunito Black" pitchFamily="2" charset="0"/>
                </a:rPr>
                <a:t> </a:t>
              </a:r>
              <a:r>
                <a:rPr lang="en-US" sz="2400" dirty="0" err="1" smtClean="0">
                  <a:solidFill>
                    <a:srgbClr val="FF0000"/>
                  </a:solidFill>
                  <a:latin typeface="Nunito Black" pitchFamily="2" charset="0"/>
                </a:rPr>
                <a:t>là</a:t>
              </a:r>
              <a:r>
                <a:rPr lang="en-US" sz="2400" dirty="0" smtClean="0">
                  <a:solidFill>
                    <a:srgbClr val="FF0000"/>
                  </a:solidFill>
                  <a:latin typeface="Nunito Black" pitchFamily="2" charset="0"/>
                </a:rPr>
                <a:t> </a:t>
              </a:r>
              <a:r>
                <a:rPr lang="en-US" sz="2400" dirty="0" err="1" smtClean="0">
                  <a:solidFill>
                    <a:srgbClr val="FF0000"/>
                  </a:solidFill>
                  <a:latin typeface="Nunito Black" pitchFamily="2" charset="0"/>
                </a:rPr>
                <a:t>tối</a:t>
              </a:r>
              <a:r>
                <a:rPr lang="en-US" sz="2400" dirty="0" smtClean="0">
                  <a:solidFill>
                    <a:srgbClr val="FF0000"/>
                  </a:solidFill>
                  <a:latin typeface="Nunito Black" pitchFamily="2" charset="0"/>
                </a:rPr>
                <a:t> </a:t>
              </a:r>
              <a:r>
                <a:rPr lang="en-US" sz="2400" dirty="0" err="1" smtClean="0">
                  <a:solidFill>
                    <a:srgbClr val="FF0000"/>
                  </a:solidFill>
                  <a:latin typeface="Nunito Black" pitchFamily="2" charset="0"/>
                </a:rPr>
                <a:t>không</a:t>
              </a:r>
              <a:r>
                <a:rPr lang="en-US" sz="2400" dirty="0" smtClean="0">
                  <a:solidFill>
                    <a:srgbClr val="FF0000"/>
                  </a:solidFill>
                  <a:latin typeface="Nunito Black" pitchFamily="2" charset="0"/>
                </a:rPr>
                <a:t> </a:t>
              </a:r>
              <a:r>
                <a:rPr lang="en-US" sz="2400" dirty="0" err="1" smtClean="0">
                  <a:solidFill>
                    <a:srgbClr val="FF0000"/>
                  </a:solidFill>
                  <a:latin typeface="Nunito Black" pitchFamily="2" charset="0"/>
                </a:rPr>
                <a:t>có</a:t>
              </a:r>
              <a:r>
                <a:rPr lang="en-US" sz="2400" dirty="0" smtClean="0">
                  <a:solidFill>
                    <a:srgbClr val="FF0000"/>
                  </a:solidFill>
                  <a:latin typeface="Nunito Black" pitchFamily="2" charset="0"/>
                </a:rPr>
                <a:t> </a:t>
              </a:r>
              <a:r>
                <a:rPr lang="en-US" sz="2400" dirty="0" err="1" smtClean="0">
                  <a:solidFill>
                    <a:srgbClr val="FF0000"/>
                  </a:solidFill>
                  <a:latin typeface="Nunito Black" pitchFamily="2" charset="0"/>
                </a:rPr>
                <a:t>đèn</a:t>
              </a:r>
              <a:r>
                <a:rPr lang="en-US" sz="2400" dirty="0" smtClean="0">
                  <a:solidFill>
                    <a:srgbClr val="FF0000"/>
                  </a:solidFill>
                  <a:latin typeface="Nunito Black" pitchFamily="2" charset="0"/>
                </a:rPr>
                <a:t>, </a:t>
              </a:r>
              <a:r>
                <a:rPr lang="en-US" sz="2400" dirty="0" err="1" smtClean="0">
                  <a:solidFill>
                    <a:srgbClr val="FF0000"/>
                  </a:solidFill>
                  <a:latin typeface="Nunito Black" pitchFamily="2" charset="0"/>
                </a:rPr>
                <a:t>hai</a:t>
              </a:r>
              <a:r>
                <a:rPr lang="en-US" sz="2400" dirty="0" smtClean="0">
                  <a:solidFill>
                    <a:srgbClr val="FF0000"/>
                  </a:solidFill>
                  <a:latin typeface="Nunito Black" pitchFamily="2" charset="0"/>
                </a:rPr>
                <a:t> </a:t>
              </a:r>
              <a:r>
                <a:rPr lang="en-US" sz="2400" dirty="0" err="1" smtClean="0">
                  <a:solidFill>
                    <a:srgbClr val="FF0000"/>
                  </a:solidFill>
                  <a:latin typeface="Nunito Black" pitchFamily="2" charset="0"/>
                </a:rPr>
                <a:t>cái</a:t>
              </a:r>
              <a:r>
                <a:rPr lang="en-US" sz="2400" dirty="0" smtClean="0">
                  <a:solidFill>
                    <a:srgbClr val="FF0000"/>
                  </a:solidFill>
                  <a:latin typeface="Nunito Black" pitchFamily="2" charset="0"/>
                </a:rPr>
                <a:t> </a:t>
              </a:r>
              <a:r>
                <a:rPr lang="en-US" sz="2400" dirty="0" err="1" smtClean="0">
                  <a:solidFill>
                    <a:srgbClr val="FF0000"/>
                  </a:solidFill>
                  <a:latin typeface="Nunito Black" pitchFamily="2" charset="0"/>
                </a:rPr>
                <a:t>kim</a:t>
              </a:r>
              <a:r>
                <a:rPr lang="en-US" sz="2400" dirty="0" smtClean="0">
                  <a:solidFill>
                    <a:srgbClr val="FF0000"/>
                  </a:solidFill>
                  <a:latin typeface="Nunito Black" pitchFamily="2" charset="0"/>
                </a:rPr>
                <a:t> </a:t>
              </a:r>
              <a:r>
                <a:rPr lang="en-US" sz="2400" dirty="0" err="1" smtClean="0">
                  <a:solidFill>
                    <a:srgbClr val="FF0000"/>
                  </a:solidFill>
                  <a:latin typeface="Nunito Black" pitchFamily="2" charset="0"/>
                </a:rPr>
                <a:t>của</a:t>
              </a:r>
              <a:r>
                <a:rPr lang="en-US" sz="2400" dirty="0" smtClean="0">
                  <a:solidFill>
                    <a:srgbClr val="FF0000"/>
                  </a:solidFill>
                  <a:latin typeface="Nunito Black" pitchFamily="2" charset="0"/>
                </a:rPr>
                <a:t> </a:t>
              </a:r>
              <a:r>
                <a:rPr lang="en-US" sz="2400" dirty="0" err="1" smtClean="0">
                  <a:solidFill>
                    <a:srgbClr val="FF0000"/>
                  </a:solidFill>
                  <a:latin typeface="Nunito Black" pitchFamily="2" charset="0"/>
                </a:rPr>
                <a:t>nó</a:t>
              </a:r>
              <a:r>
                <a:rPr lang="en-US" sz="2400" dirty="0" smtClean="0">
                  <a:solidFill>
                    <a:srgbClr val="FF0000"/>
                  </a:solidFill>
                  <a:latin typeface="Nunito Black" pitchFamily="2" charset="0"/>
                </a:rPr>
                <a:t> </a:t>
              </a:r>
              <a:r>
                <a:rPr lang="en-US" sz="2400" dirty="0" err="1" smtClean="0">
                  <a:solidFill>
                    <a:srgbClr val="FF0000"/>
                  </a:solidFill>
                  <a:latin typeface="Nunito Black" pitchFamily="2" charset="0"/>
                </a:rPr>
                <a:t>cứ</a:t>
              </a:r>
              <a:r>
                <a:rPr lang="en-US" sz="2400" dirty="0" smtClean="0">
                  <a:solidFill>
                    <a:srgbClr val="FF0000"/>
                  </a:solidFill>
                  <a:latin typeface="Nunito Black" pitchFamily="2" charset="0"/>
                </a:rPr>
                <a:t> </a:t>
              </a:r>
              <a:r>
                <a:rPr lang="en-US" sz="2400" dirty="0" err="1" smtClean="0">
                  <a:solidFill>
                    <a:srgbClr val="FF0000"/>
                  </a:solidFill>
                  <a:latin typeface="Nunito Black" pitchFamily="2" charset="0"/>
                </a:rPr>
                <a:t>sáng</a:t>
              </a:r>
              <a:r>
                <a:rPr lang="en-US" sz="2400" dirty="0" smtClean="0">
                  <a:solidFill>
                    <a:srgbClr val="FF0000"/>
                  </a:solidFill>
                  <a:latin typeface="Nunito Black" pitchFamily="2" charset="0"/>
                </a:rPr>
                <a:t> </a:t>
              </a:r>
              <a:r>
                <a:rPr lang="en-US" sz="2400" dirty="0" err="1" smtClean="0">
                  <a:solidFill>
                    <a:srgbClr val="FF0000"/>
                  </a:solidFill>
                  <a:latin typeface="Nunito Black" pitchFamily="2" charset="0"/>
                </a:rPr>
                <a:t>loé</a:t>
              </a:r>
              <a:r>
                <a:rPr lang="en-US" sz="2400" dirty="0" smtClean="0">
                  <a:solidFill>
                    <a:srgbClr val="FF0000"/>
                  </a:solidFill>
                  <a:latin typeface="Nunito Black" pitchFamily="2" charset="0"/>
                </a:rPr>
                <a:t> </a:t>
              </a:r>
              <a:r>
                <a:rPr lang="en-US" sz="2400" dirty="0" err="1" smtClean="0">
                  <a:solidFill>
                    <a:srgbClr val="FF0000"/>
                  </a:solidFill>
                  <a:latin typeface="Nunito Black" pitchFamily="2" charset="0"/>
                </a:rPr>
                <a:t>lên</a:t>
              </a:r>
              <a:r>
                <a:rPr lang="en-US" sz="2400" dirty="0" smtClean="0">
                  <a:solidFill>
                    <a:srgbClr val="FF0000"/>
                  </a:solidFill>
                  <a:latin typeface="Nunito Black" pitchFamily="2" charset="0"/>
                </a:rPr>
                <a:t> </a:t>
              </a:r>
              <a:r>
                <a:rPr lang="en-US" sz="2400" dirty="0" err="1" smtClean="0">
                  <a:solidFill>
                    <a:srgbClr val="FF0000"/>
                  </a:solidFill>
                  <a:latin typeface="Nunito Black" pitchFamily="2" charset="0"/>
                </a:rPr>
                <a:t>như</a:t>
              </a:r>
              <a:r>
                <a:rPr lang="en-US" sz="2400" dirty="0" smtClean="0">
                  <a:solidFill>
                    <a:srgbClr val="FF0000"/>
                  </a:solidFill>
                  <a:latin typeface="Nunito Black" pitchFamily="2" charset="0"/>
                </a:rPr>
                <a:t> </a:t>
              </a:r>
              <a:r>
                <a:rPr lang="en-US" sz="2400" dirty="0" err="1" smtClean="0">
                  <a:solidFill>
                    <a:srgbClr val="FF0000"/>
                  </a:solidFill>
                  <a:latin typeface="Nunito Black" pitchFamily="2" charset="0"/>
                </a:rPr>
                <a:t>đom</a:t>
              </a:r>
              <a:r>
                <a:rPr lang="en-US" sz="2400" dirty="0" smtClean="0">
                  <a:solidFill>
                    <a:srgbClr val="FF0000"/>
                  </a:solidFill>
                  <a:latin typeface="Nunito Black" pitchFamily="2" charset="0"/>
                </a:rPr>
                <a:t> </a:t>
              </a:r>
              <a:r>
                <a:rPr lang="en-US" sz="2400" dirty="0" err="1" smtClean="0">
                  <a:solidFill>
                    <a:srgbClr val="FF0000"/>
                  </a:solidFill>
                  <a:latin typeface="Nunito Black" pitchFamily="2" charset="0"/>
                </a:rPr>
                <a:t>đóm</a:t>
              </a:r>
              <a:r>
                <a:rPr lang="en-US" sz="2400" dirty="0" smtClean="0">
                  <a:solidFill>
                    <a:srgbClr val="FF0000"/>
                  </a:solidFill>
                  <a:latin typeface="Nunito Black" pitchFamily="2" charset="0"/>
                </a:rPr>
                <a:t>.</a:t>
              </a:r>
              <a:endParaRPr kumimoji="0" lang="vi-VN" sz="2400" b="0" i="0" u="none" strike="noStrike" kern="1200" cap="none" spc="0" normalizeH="0" baseline="0" noProof="0" dirty="0">
                <a:ln>
                  <a:noFill/>
                </a:ln>
                <a:solidFill>
                  <a:srgbClr val="FF0000"/>
                </a:solidFill>
                <a:effectLst/>
                <a:uLnTx/>
                <a:uFillTx/>
                <a:latin typeface="Nunito Black" pitchFamily="2" charset="0"/>
              </a:endParaRPr>
            </a:p>
          </p:txBody>
        </p:sp>
      </p:grpSp>
      <p:pic>
        <p:nvPicPr>
          <p:cNvPr id="46082" name="Picture 2" descr="Vẽ Tay đồng Hồ Báo Thức Hoạt Hình đồng Hồ Báo Thức Hình ảnh | Định dạng hình  ảnh PSD 611634684| vn.lovepik.com"/>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3023" y1="75434" x2="33023" y2="75434"/>
                        <a14:foregroundMark x1="33023" y1="75434" x2="33023" y2="75434"/>
                        <a14:foregroundMark x1="50233" y1="34393" x2="50233" y2="34393"/>
                        <a14:foregroundMark x1="50233" y1="34393" x2="50233" y2="34393"/>
                        <a14:foregroundMark x1="50233" y1="34393" x2="50233" y2="34393"/>
                        <a14:foregroundMark x1="50233" y1="34393" x2="34302" y2="74711"/>
                        <a14:foregroundMark x1="34302" y1="43497" x2="34302" y2="43497"/>
                        <a14:foregroundMark x1="63023" y1="69364" x2="63023" y2="69364"/>
                        <a14:foregroundMark x1="31279" y1="45087" x2="63721" y2="67919"/>
                        <a14:foregroundMark x1="42209" y1="37428" x2="67907" y2="53468"/>
                        <a14:foregroundMark x1="44070" y1="73121" x2="61163" y2="36705"/>
                        <a14:foregroundMark x1="34302" y1="38150" x2="67907" y2="57948"/>
                        <a14:foregroundMark x1="31860" y1="62572" x2="60581" y2="38150"/>
                        <a14:foregroundMark x1="53837" y1="35116" x2="67326" y2="45087"/>
                        <a14:foregroundMark x1="48372" y1="73988" x2="63023" y2="68642"/>
                      </a14:backgroundRemoval>
                    </a14:imgEffect>
                  </a14:imgLayer>
                </a14:imgProps>
              </a:ext>
              <a:ext uri="{28A0092B-C50C-407E-A947-70E740481C1C}">
                <a14:useLocalDpi xmlns:a14="http://schemas.microsoft.com/office/drawing/2010/main" val="0"/>
              </a:ext>
            </a:extLst>
          </a:blip>
          <a:srcRect/>
          <a:stretch>
            <a:fillRect/>
          </a:stretch>
        </p:blipFill>
        <p:spPr bwMode="auto">
          <a:xfrm>
            <a:off x="9910192" y="5007409"/>
            <a:ext cx="2196545" cy="1767452"/>
          </a:xfrm>
          <a:prstGeom prst="rect">
            <a:avLst/>
          </a:prstGeom>
          <a:noFill/>
          <a:extLst>
            <a:ext uri="{909E8E84-426E-40DD-AFC4-6F175D3DCCD1}">
              <a14:hiddenFill xmlns:a14="http://schemas.microsoft.com/office/drawing/2010/main">
                <a:solidFill>
                  <a:srgbClr val="FFFFFF"/>
                </a:solidFill>
              </a14:hiddenFill>
            </a:ext>
          </a:extLst>
        </p:spPr>
      </p:pic>
      <p:pic>
        <p:nvPicPr>
          <p:cNvPr id="46084" name="Picture 4" descr="Phim Hoạt Hình Vẽ Tay đồng Hồ Báo Thức Màu đỏ Hình ảnh | Định dạng hình ảnh  AI 401500143| vn.lovepik.com"/>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100000" l="10000" r="90000"/>
                    </a14:imgEffect>
                  </a14:imgLayer>
                </a14:imgProps>
              </a:ext>
              <a:ext uri="{28A0092B-C50C-407E-A947-70E740481C1C}">
                <a14:useLocalDpi xmlns:a14="http://schemas.microsoft.com/office/drawing/2010/main" val="0"/>
              </a:ext>
            </a:extLst>
          </a:blip>
          <a:srcRect/>
          <a:stretch>
            <a:fillRect/>
          </a:stretch>
        </p:blipFill>
        <p:spPr bwMode="auto">
          <a:xfrm>
            <a:off x="-45231" y="4900928"/>
            <a:ext cx="1580553" cy="1580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2377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10693" y="110030"/>
            <a:ext cx="971686" cy="733527"/>
          </a:xfrm>
          <a:prstGeom prst="ellipse">
            <a:avLst/>
          </a:prstGeom>
        </p:spPr>
      </p:pic>
      <p:sp>
        <p:nvSpPr>
          <p:cNvPr id="7" name="Rectangle 6"/>
          <p:cNvSpPr/>
          <p:nvPr/>
        </p:nvSpPr>
        <p:spPr>
          <a:xfrm>
            <a:off x="1297574" y="594360"/>
            <a:ext cx="913964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itchFamily="2" charset="0"/>
              </a:rPr>
              <a:t>Câu</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smtClean="0">
                <a:ln>
                  <a:noFill/>
                </a:ln>
                <a:solidFill>
                  <a:srgbClr val="00B050"/>
                </a:solidFill>
                <a:effectLst/>
                <a:uLnTx/>
                <a:uFillTx/>
                <a:latin typeface="Nunito Black" pitchFamily="2" charset="0"/>
              </a:rPr>
              <a:t>5: </a:t>
            </a:r>
            <a:r>
              <a:rPr kumimoji="0" lang="en-US" sz="2800" b="1" i="0" u="none" strike="noStrike" kern="1200" cap="none" spc="0" normalizeH="0" baseline="0" noProof="0" dirty="0" err="1" smtClean="0">
                <a:ln>
                  <a:noFill/>
                </a:ln>
                <a:solidFill>
                  <a:srgbClr val="00B050"/>
                </a:solidFill>
                <a:effectLst/>
                <a:uLnTx/>
                <a:uFillTx/>
                <a:latin typeface="Nunito Black" pitchFamily="2" charset="0"/>
              </a:rPr>
              <a:t>Viết</a:t>
            </a:r>
            <a:r>
              <a:rPr kumimoji="0" lang="en-US" sz="2800" b="1" i="0" u="none" strike="noStrike" kern="1200" cap="none" spc="0" normalizeH="0" baseline="0" noProof="0" dirty="0" smtClean="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đoạn</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văn</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tả</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một</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đồ</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vật</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em</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yêu</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smtClean="0">
                <a:ln>
                  <a:noFill/>
                </a:ln>
                <a:solidFill>
                  <a:srgbClr val="00B050"/>
                </a:solidFill>
                <a:effectLst/>
                <a:uLnTx/>
                <a:uFillTx/>
                <a:latin typeface="Nunito Black" pitchFamily="2" charset="0"/>
              </a:rPr>
              <a:t>thích</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4"/>
          <a:stretch>
            <a:fillRect/>
          </a:stretch>
        </p:blipFill>
        <p:spPr>
          <a:xfrm>
            <a:off x="2107531" y="1454526"/>
            <a:ext cx="7097115" cy="3286584"/>
          </a:xfrm>
          <a:prstGeom prst="rect">
            <a:avLst/>
          </a:prstGeom>
          <a:ln>
            <a:noFill/>
          </a:ln>
          <a:effectLst>
            <a:softEdge rad="112500"/>
          </a:effectLst>
        </p:spPr>
      </p:pic>
      <p:pic>
        <p:nvPicPr>
          <p:cNvPr id="6" name="Picture 5"/>
          <p:cNvPicPr>
            <a:picLocks noChangeAspect="1"/>
          </p:cNvPicPr>
          <p:nvPr/>
        </p:nvPicPr>
        <p:blipFill>
          <a:blip r:embed="rId5"/>
          <a:stretch>
            <a:fillRect/>
          </a:stretch>
        </p:blipFill>
        <p:spPr>
          <a:xfrm>
            <a:off x="690494" y="4963180"/>
            <a:ext cx="2274776" cy="1454857"/>
          </a:xfrm>
          <a:prstGeom prst="rect">
            <a:avLst/>
          </a:prstGeom>
          <a:ln>
            <a:noFill/>
          </a:ln>
          <a:effectLst>
            <a:softEdge rad="112500"/>
          </a:effectLst>
        </p:spPr>
      </p:pic>
      <p:pic>
        <p:nvPicPr>
          <p:cNvPr id="11" name="Picture 10"/>
          <p:cNvPicPr>
            <a:picLocks noChangeAspect="1"/>
          </p:cNvPicPr>
          <p:nvPr/>
        </p:nvPicPr>
        <p:blipFill>
          <a:blip r:embed="rId6"/>
          <a:stretch>
            <a:fillRect/>
          </a:stretch>
        </p:blipFill>
        <p:spPr>
          <a:xfrm>
            <a:off x="9918035" y="5160562"/>
            <a:ext cx="1038370" cy="1257475"/>
          </a:xfrm>
          <a:prstGeom prst="rect">
            <a:avLst/>
          </a:prstGeom>
        </p:spPr>
      </p:pic>
      <p:pic>
        <p:nvPicPr>
          <p:cNvPr id="34818" name="Picture 2" descr="Pencil Drawing Clip Art - Vẽ Cây Bút Chì, HD Png Download , Transparent Png  Image - PNGitem"/>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89914" l="0" r="95210">
                        <a14:foregroundMark x1="27545" y1="35735" x2="27545" y2="35735"/>
                        <a14:foregroundMark x1="29341" y1="32853" x2="29341" y2="32853"/>
                        <a14:foregroundMark x1="30539" y1="31988" x2="30539" y2="31988"/>
                        <a14:foregroundMark x1="54790" y1="15850" x2="54790" y2="15850"/>
                        <a14:foregroundMark x1="54790" y1="15850" x2="54790" y2="15850"/>
                        <a14:foregroundMark x1="54790" y1="15850" x2="54790" y2="15850"/>
                        <a14:foregroundMark x1="49102" y1="21037" x2="49102" y2="21037"/>
                        <a14:foregroundMark x1="49102" y1="20173" x2="49102" y2="20173"/>
                      </a14:backgroundRemoval>
                    </a14:imgEffect>
                  </a14:imgLayer>
                </a14:imgProps>
              </a:ext>
              <a:ext uri="{28A0092B-C50C-407E-A947-70E740481C1C}">
                <a14:useLocalDpi xmlns:a14="http://schemas.microsoft.com/office/drawing/2010/main" val="0"/>
              </a:ext>
            </a:extLst>
          </a:blip>
          <a:srcRect/>
          <a:stretch>
            <a:fillRect/>
          </a:stretch>
        </p:blipFill>
        <p:spPr bwMode="auto">
          <a:xfrm rot="16200000">
            <a:off x="3562016" y="5002904"/>
            <a:ext cx="1388297" cy="144156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9">
            <a:extLst>
              <a:ext uri="{BEBA8EAE-BF5A-486C-A8C5-ECC9F3942E4B}">
                <a14:imgProps xmlns:a14="http://schemas.microsoft.com/office/drawing/2010/main">
                  <a14:imgLayer r:embed="rId10">
                    <a14:imgEffect>
                      <a14:backgroundRemoval t="0" b="100000" l="0" r="99432"/>
                    </a14:imgEffect>
                  </a14:imgLayer>
                </a14:imgProps>
              </a:ext>
            </a:extLst>
          </a:blip>
          <a:stretch>
            <a:fillRect/>
          </a:stretch>
        </p:blipFill>
        <p:spPr>
          <a:xfrm>
            <a:off x="5388312" y="5055572"/>
            <a:ext cx="1676634" cy="1362265"/>
          </a:xfrm>
          <a:prstGeom prst="rect">
            <a:avLst/>
          </a:prstGeom>
        </p:spPr>
      </p:pic>
      <p:pic>
        <p:nvPicPr>
          <p:cNvPr id="13" name="Picture 12"/>
          <p:cNvPicPr>
            <a:picLocks noChangeAspect="1"/>
          </p:cNvPicPr>
          <p:nvPr/>
        </p:nvPicPr>
        <p:blipFill>
          <a:blip r:embed="rId11">
            <a:extLst>
              <a:ext uri="{BEBA8EAE-BF5A-486C-A8C5-ECC9F3942E4B}">
                <a14:imgProps xmlns:a14="http://schemas.microsoft.com/office/drawing/2010/main">
                  <a14:imgLayer r:embed="rId12">
                    <a14:imgEffect>
                      <a14:backgroundRemoval t="1325" b="100000" l="0" r="100000"/>
                    </a14:imgEffect>
                  </a14:imgLayer>
                </a14:imgProps>
              </a:ext>
            </a:extLst>
          </a:blip>
          <a:stretch>
            <a:fillRect/>
          </a:stretch>
        </p:blipFill>
        <p:spPr>
          <a:xfrm>
            <a:off x="7472367" y="5462453"/>
            <a:ext cx="2038246" cy="970900"/>
          </a:xfrm>
          <a:prstGeom prst="rect">
            <a:avLst/>
          </a:prstGeom>
        </p:spPr>
      </p:pic>
    </p:spTree>
    <p:extLst>
      <p:ext uri="{BB962C8B-B14F-4D97-AF65-F5344CB8AC3E}">
        <p14:creationId xmlns:p14="http://schemas.microsoft.com/office/powerpoint/2010/main" val="31931646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10693" y="110030"/>
            <a:ext cx="971686" cy="733527"/>
          </a:xfrm>
          <a:prstGeom prst="ellipse">
            <a:avLst/>
          </a:prstGeom>
        </p:spPr>
      </p:pic>
      <p:sp>
        <p:nvSpPr>
          <p:cNvPr id="5" name="Rounded Rectangle 4"/>
          <p:cNvSpPr/>
          <p:nvPr/>
        </p:nvSpPr>
        <p:spPr>
          <a:xfrm>
            <a:off x="661852" y="1370653"/>
            <a:ext cx="10951030" cy="3371136"/>
          </a:xfrm>
          <a:prstGeom prst="roundRect">
            <a:avLst/>
          </a:prstGeom>
          <a:solidFill>
            <a:schemeClr val="accent5">
              <a:lumMod val="20000"/>
              <a:lumOff val="80000"/>
            </a:schemeClr>
          </a:solidFill>
        </p:spPr>
        <p:txBody>
          <a:bodyPr wrap="square">
            <a:spAutoFit/>
          </a:bodyPr>
          <a:lstStyle/>
          <a:p>
            <a:pPr algn="ctr"/>
            <a:r>
              <a:rPr lang="vi-VN" sz="2400" b="1" dirty="0">
                <a:solidFill>
                  <a:srgbClr val="FF0000"/>
                </a:solidFill>
                <a:latin typeface="Nunito Black" pitchFamily="2" charset="0"/>
              </a:rPr>
              <a:t>Bài tham khảo 1:</a:t>
            </a:r>
            <a:endParaRPr lang="vi-VN" sz="2400" dirty="0">
              <a:solidFill>
                <a:srgbClr val="FF0000"/>
              </a:solidFill>
              <a:latin typeface="Nunito Black" pitchFamily="2" charset="0"/>
            </a:endParaRPr>
          </a:p>
          <a:p>
            <a:pPr algn="just"/>
            <a:r>
              <a:rPr lang="en-US" sz="2400" dirty="0" smtClean="0">
                <a:solidFill>
                  <a:srgbClr val="002060"/>
                </a:solidFill>
                <a:latin typeface="Nunito Black" pitchFamily="2" charset="0"/>
              </a:rPr>
              <a:t>	</a:t>
            </a:r>
            <a:r>
              <a:rPr lang="vi-VN" sz="2400" dirty="0" smtClean="0">
                <a:solidFill>
                  <a:srgbClr val="002060"/>
                </a:solidFill>
                <a:latin typeface="Nunito Black" pitchFamily="2" charset="0"/>
              </a:rPr>
              <a:t>Nhân </a:t>
            </a:r>
            <a:r>
              <a:rPr lang="vi-VN" sz="2400" dirty="0">
                <a:solidFill>
                  <a:srgbClr val="002060"/>
                </a:solidFill>
                <a:latin typeface="Nunito Black" pitchFamily="2" charset="0"/>
              </a:rPr>
              <a:t>dịp năm học mới, em được mẹ mua cho một chiếc hộp bút. Chiếc hộp được làm bằng vải, có màu xanh lá cây. Hộp bút có hình chữ nhật. Chiều dài là 20 xăng-ti-mét và chiều rộng là rộng 5 xăng-ti-mét. Mặt trên của hộp bút có in hình một chú lợn rất ngộ nghĩnh, đáng yêu. Hộp bút có hai ngăn, có khóa để đóng mở. Chiếc hộp bút giúp em đựng được các đồ dùng học tập khác như bút chì, bút mực, thước kẻ, tẩy,... Em rất thích chiếc hộp bút này và sẽ giữ gìn nó thật cẩn thận</a:t>
            </a:r>
            <a:r>
              <a:rPr lang="vi-VN" sz="2400" dirty="0" smtClean="0">
                <a:solidFill>
                  <a:srgbClr val="002060"/>
                </a:solidFill>
                <a:latin typeface="Nunito Black" pitchFamily="2" charset="0"/>
              </a:rPr>
              <a:t>.</a:t>
            </a:r>
            <a:endParaRPr lang="vi-VN" sz="2400" dirty="0">
              <a:solidFill>
                <a:srgbClr val="002060"/>
              </a:solidFill>
              <a:latin typeface="Nunito Black" pitchFamily="2" charset="0"/>
            </a:endParaRPr>
          </a:p>
        </p:txBody>
      </p:sp>
      <p:sp>
        <p:nvSpPr>
          <p:cNvPr id="6" name="Rectangle 5"/>
          <p:cNvSpPr/>
          <p:nvPr/>
        </p:nvSpPr>
        <p:spPr>
          <a:xfrm>
            <a:off x="1297574" y="594360"/>
            <a:ext cx="913964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itchFamily="2" charset="0"/>
              </a:rPr>
              <a:t>Câu</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smtClean="0">
                <a:ln>
                  <a:noFill/>
                </a:ln>
                <a:solidFill>
                  <a:srgbClr val="00B050"/>
                </a:solidFill>
                <a:effectLst/>
                <a:uLnTx/>
                <a:uFillTx/>
                <a:latin typeface="Nunito Black" pitchFamily="2" charset="0"/>
              </a:rPr>
              <a:t>5: </a:t>
            </a:r>
            <a:r>
              <a:rPr kumimoji="0" lang="en-US" sz="2800" b="1" i="0" u="none" strike="noStrike" kern="1200" cap="none" spc="0" normalizeH="0" baseline="0" noProof="0" dirty="0" err="1" smtClean="0">
                <a:ln>
                  <a:noFill/>
                </a:ln>
                <a:solidFill>
                  <a:srgbClr val="00B050"/>
                </a:solidFill>
                <a:effectLst/>
                <a:uLnTx/>
                <a:uFillTx/>
                <a:latin typeface="Nunito Black" pitchFamily="2" charset="0"/>
              </a:rPr>
              <a:t>Viết</a:t>
            </a:r>
            <a:r>
              <a:rPr kumimoji="0" lang="en-US" sz="2800" b="1" i="0" u="none" strike="noStrike" kern="1200" cap="none" spc="0" normalizeH="0" baseline="0" noProof="0" dirty="0" smtClean="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đoạn</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văn</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tả</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một</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đồ</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vật</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em</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yêu</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smtClean="0">
                <a:ln>
                  <a:noFill/>
                </a:ln>
                <a:solidFill>
                  <a:srgbClr val="00B050"/>
                </a:solidFill>
                <a:effectLst/>
                <a:uLnTx/>
                <a:uFillTx/>
                <a:latin typeface="Nunito Black" pitchFamily="2" charset="0"/>
              </a:rPr>
              <a:t>thích</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Picture 14"/>
          <p:cNvPicPr>
            <a:picLocks noChangeAspect="1"/>
          </p:cNvPicPr>
          <p:nvPr/>
        </p:nvPicPr>
        <p:blipFill>
          <a:blip r:embed="rId4"/>
          <a:stretch>
            <a:fillRect/>
          </a:stretch>
        </p:blipFill>
        <p:spPr>
          <a:xfrm>
            <a:off x="690494" y="4963180"/>
            <a:ext cx="2274776" cy="1454857"/>
          </a:xfrm>
          <a:prstGeom prst="rect">
            <a:avLst/>
          </a:prstGeom>
          <a:ln>
            <a:noFill/>
          </a:ln>
          <a:effectLst>
            <a:softEdge rad="112500"/>
          </a:effectLst>
        </p:spPr>
      </p:pic>
      <p:pic>
        <p:nvPicPr>
          <p:cNvPr id="16" name="Picture 15"/>
          <p:cNvPicPr>
            <a:picLocks noChangeAspect="1"/>
          </p:cNvPicPr>
          <p:nvPr/>
        </p:nvPicPr>
        <p:blipFill>
          <a:blip r:embed="rId5"/>
          <a:stretch>
            <a:fillRect/>
          </a:stretch>
        </p:blipFill>
        <p:spPr>
          <a:xfrm>
            <a:off x="9918035" y="5160562"/>
            <a:ext cx="1038370" cy="1257475"/>
          </a:xfrm>
          <a:prstGeom prst="rect">
            <a:avLst/>
          </a:prstGeom>
        </p:spPr>
      </p:pic>
      <p:pic>
        <p:nvPicPr>
          <p:cNvPr id="17" name="Picture 2" descr="Pencil Drawing Clip Art - Vẽ Cây Bút Chì, HD Png Download , Transparent Png  Image - PNGitem"/>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89914" l="0" r="95210">
                        <a14:foregroundMark x1="27545" y1="35735" x2="27545" y2="35735"/>
                        <a14:foregroundMark x1="29341" y1="32853" x2="29341" y2="32853"/>
                        <a14:foregroundMark x1="30539" y1="31988" x2="30539" y2="31988"/>
                        <a14:foregroundMark x1="54790" y1="15850" x2="54790" y2="15850"/>
                        <a14:foregroundMark x1="54790" y1="15850" x2="54790" y2="15850"/>
                        <a14:foregroundMark x1="54790" y1="15850" x2="54790" y2="15850"/>
                        <a14:foregroundMark x1="49102" y1="21037" x2="49102" y2="21037"/>
                        <a14:foregroundMark x1="49102" y1="20173" x2="49102" y2="20173"/>
                      </a14:backgroundRemoval>
                    </a14:imgEffect>
                  </a14:imgLayer>
                </a14:imgProps>
              </a:ext>
              <a:ext uri="{28A0092B-C50C-407E-A947-70E740481C1C}">
                <a14:useLocalDpi xmlns:a14="http://schemas.microsoft.com/office/drawing/2010/main" val="0"/>
              </a:ext>
            </a:extLst>
          </a:blip>
          <a:srcRect/>
          <a:stretch>
            <a:fillRect/>
          </a:stretch>
        </p:blipFill>
        <p:spPr bwMode="auto">
          <a:xfrm rot="16200000">
            <a:off x="3562016" y="5002904"/>
            <a:ext cx="1388297" cy="144156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8">
            <a:extLst>
              <a:ext uri="{BEBA8EAE-BF5A-486C-A8C5-ECC9F3942E4B}">
                <a14:imgProps xmlns:a14="http://schemas.microsoft.com/office/drawing/2010/main">
                  <a14:imgLayer r:embed="rId9">
                    <a14:imgEffect>
                      <a14:backgroundRemoval t="0" b="100000" l="0" r="99432"/>
                    </a14:imgEffect>
                  </a14:imgLayer>
                </a14:imgProps>
              </a:ext>
            </a:extLst>
          </a:blip>
          <a:stretch>
            <a:fillRect/>
          </a:stretch>
        </p:blipFill>
        <p:spPr>
          <a:xfrm>
            <a:off x="5388312" y="5055572"/>
            <a:ext cx="1676634" cy="1362265"/>
          </a:xfrm>
          <a:prstGeom prst="rect">
            <a:avLst/>
          </a:prstGeom>
        </p:spPr>
      </p:pic>
      <p:pic>
        <p:nvPicPr>
          <p:cNvPr id="19" name="Picture 18"/>
          <p:cNvPicPr>
            <a:picLocks noChangeAspect="1"/>
          </p:cNvPicPr>
          <p:nvPr/>
        </p:nvPicPr>
        <p:blipFill>
          <a:blip r:embed="rId10">
            <a:extLst>
              <a:ext uri="{BEBA8EAE-BF5A-486C-A8C5-ECC9F3942E4B}">
                <a14:imgProps xmlns:a14="http://schemas.microsoft.com/office/drawing/2010/main">
                  <a14:imgLayer r:embed="rId11">
                    <a14:imgEffect>
                      <a14:backgroundRemoval t="1325" b="100000" l="0" r="100000"/>
                    </a14:imgEffect>
                  </a14:imgLayer>
                </a14:imgProps>
              </a:ext>
            </a:extLst>
          </a:blip>
          <a:stretch>
            <a:fillRect/>
          </a:stretch>
        </p:blipFill>
        <p:spPr>
          <a:xfrm>
            <a:off x="7472367" y="5462453"/>
            <a:ext cx="2038246" cy="970900"/>
          </a:xfrm>
          <a:prstGeom prst="rect">
            <a:avLst/>
          </a:prstGeom>
        </p:spPr>
      </p:pic>
    </p:spTree>
    <p:extLst>
      <p:ext uri="{BB962C8B-B14F-4D97-AF65-F5344CB8AC3E}">
        <p14:creationId xmlns:p14="http://schemas.microsoft.com/office/powerpoint/2010/main" val="299161975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10693" y="110030"/>
            <a:ext cx="971686" cy="733527"/>
          </a:xfrm>
          <a:prstGeom prst="ellipse">
            <a:avLst/>
          </a:prstGeom>
        </p:spPr>
      </p:pic>
      <p:sp>
        <p:nvSpPr>
          <p:cNvPr id="5" name="Rounded Rectangle 4"/>
          <p:cNvSpPr/>
          <p:nvPr/>
        </p:nvSpPr>
        <p:spPr>
          <a:xfrm>
            <a:off x="596536" y="1514346"/>
            <a:ext cx="10964093" cy="2962513"/>
          </a:xfrm>
          <a:prstGeom prst="roundRect">
            <a:avLst/>
          </a:prstGeom>
          <a:solidFill>
            <a:schemeClr val="accent2">
              <a:lumMod val="20000"/>
              <a:lumOff val="80000"/>
            </a:schemeClr>
          </a:solidFill>
        </p:spPr>
        <p:txBody>
          <a:bodyPr wrap="square">
            <a:spAutoFit/>
          </a:bodyPr>
          <a:lstStyle/>
          <a:p>
            <a:pPr algn="ctr"/>
            <a:r>
              <a:rPr lang="vi-VN" sz="2400" b="1" dirty="0">
                <a:solidFill>
                  <a:srgbClr val="FF0000"/>
                </a:solidFill>
                <a:latin typeface="Nunito Black" pitchFamily="2" charset="0"/>
              </a:rPr>
              <a:t>Bài tham khảo 2:</a:t>
            </a:r>
            <a:endParaRPr lang="vi-VN" sz="2400" dirty="0">
              <a:solidFill>
                <a:srgbClr val="FF0000"/>
              </a:solidFill>
              <a:latin typeface="Nunito Black" pitchFamily="2" charset="0"/>
            </a:endParaRPr>
          </a:p>
          <a:p>
            <a:pPr algn="just"/>
            <a:r>
              <a:rPr lang="en-US" sz="2400" dirty="0" smtClean="0">
                <a:solidFill>
                  <a:srgbClr val="7030A0"/>
                </a:solidFill>
                <a:latin typeface="Nunito Black" pitchFamily="2" charset="0"/>
              </a:rPr>
              <a:t>	</a:t>
            </a:r>
            <a:r>
              <a:rPr lang="vi-VN" sz="2400" dirty="0" smtClean="0">
                <a:solidFill>
                  <a:srgbClr val="7030A0"/>
                </a:solidFill>
                <a:latin typeface="Nunito Black" pitchFamily="2" charset="0"/>
              </a:rPr>
              <a:t>Hôm </a:t>
            </a:r>
            <a:r>
              <a:rPr lang="vi-VN" sz="2400" dirty="0">
                <a:solidFill>
                  <a:srgbClr val="7030A0"/>
                </a:solidFill>
                <a:latin typeface="Nunito Black" pitchFamily="2" charset="0"/>
              </a:rPr>
              <a:t>trước, bạn Hoa có tặng em một chiếc bút chì. Bề ngoài của cây bút chì được sơn màu hồng nhạt và được phủ kim tuyến lấp lánh rất đẹp. Chiếc bút dài khoảng 15 xăng-ti-mét. Phần đuôi bút có một cục tẩy nhỏ màu đen. Em luôn xem cây bút chì là người bạn đồng hành trên chặng đường học hành của em. Bạn bút chì giúp em vẽ được những bức tranh đẹp. Em rất yêu quý bạn bút chì của em.</a:t>
            </a:r>
          </a:p>
        </p:txBody>
      </p:sp>
      <p:sp>
        <p:nvSpPr>
          <p:cNvPr id="6" name="Rectangle 5"/>
          <p:cNvSpPr/>
          <p:nvPr/>
        </p:nvSpPr>
        <p:spPr>
          <a:xfrm>
            <a:off x="1297574" y="594360"/>
            <a:ext cx="913964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Nunito Black" pitchFamily="2" charset="0"/>
              </a:rPr>
              <a:t>Câu</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smtClean="0">
                <a:ln>
                  <a:noFill/>
                </a:ln>
                <a:solidFill>
                  <a:srgbClr val="00B050"/>
                </a:solidFill>
                <a:effectLst/>
                <a:uLnTx/>
                <a:uFillTx/>
                <a:latin typeface="Nunito Black" pitchFamily="2" charset="0"/>
              </a:rPr>
              <a:t>5: </a:t>
            </a:r>
            <a:r>
              <a:rPr kumimoji="0" lang="en-US" sz="2800" b="1" i="0" u="none" strike="noStrike" kern="1200" cap="none" spc="0" normalizeH="0" baseline="0" noProof="0" dirty="0" err="1" smtClean="0">
                <a:ln>
                  <a:noFill/>
                </a:ln>
                <a:solidFill>
                  <a:srgbClr val="00B050"/>
                </a:solidFill>
                <a:effectLst/>
                <a:uLnTx/>
                <a:uFillTx/>
                <a:latin typeface="Nunito Black" pitchFamily="2" charset="0"/>
              </a:rPr>
              <a:t>Viết</a:t>
            </a:r>
            <a:r>
              <a:rPr kumimoji="0" lang="en-US" sz="2800" b="1" i="0" u="none" strike="noStrike" kern="1200" cap="none" spc="0" normalizeH="0" baseline="0" noProof="0" dirty="0" smtClean="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đoạn</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văn</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tả</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một</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đồ</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vật</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em</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a:ln>
                  <a:noFill/>
                </a:ln>
                <a:solidFill>
                  <a:srgbClr val="00B050"/>
                </a:solidFill>
                <a:effectLst/>
                <a:uLnTx/>
                <a:uFillTx/>
                <a:latin typeface="Nunito Black" pitchFamily="2" charset="0"/>
              </a:rPr>
              <a:t>yêu</a:t>
            </a:r>
            <a:r>
              <a:rPr kumimoji="0" lang="en-US" sz="2800" b="1" i="0" u="none" strike="noStrike" kern="1200" cap="none" spc="0" normalizeH="0" baseline="0" noProof="0" dirty="0">
                <a:ln>
                  <a:noFill/>
                </a:ln>
                <a:solidFill>
                  <a:srgbClr val="00B050"/>
                </a:solidFill>
                <a:effectLst/>
                <a:uLnTx/>
                <a:uFillTx/>
                <a:latin typeface="Nunito Black" pitchFamily="2" charset="0"/>
              </a:rPr>
              <a:t> </a:t>
            </a:r>
            <a:r>
              <a:rPr kumimoji="0" lang="en-US" sz="2800" b="1" i="0" u="none" strike="noStrike" kern="1200" cap="none" spc="0" normalizeH="0" baseline="0" noProof="0" dirty="0" err="1" smtClean="0">
                <a:ln>
                  <a:noFill/>
                </a:ln>
                <a:solidFill>
                  <a:srgbClr val="00B050"/>
                </a:solidFill>
                <a:effectLst/>
                <a:uLnTx/>
                <a:uFillTx/>
                <a:latin typeface="Nunito Black" pitchFamily="2" charset="0"/>
              </a:rPr>
              <a:t>thích</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p:cNvPicPr>
            <a:picLocks noChangeAspect="1"/>
          </p:cNvPicPr>
          <p:nvPr/>
        </p:nvPicPr>
        <p:blipFill>
          <a:blip r:embed="rId4"/>
          <a:stretch>
            <a:fillRect/>
          </a:stretch>
        </p:blipFill>
        <p:spPr>
          <a:xfrm>
            <a:off x="690494" y="4963180"/>
            <a:ext cx="2274776" cy="1454857"/>
          </a:xfrm>
          <a:prstGeom prst="rect">
            <a:avLst/>
          </a:prstGeom>
          <a:ln>
            <a:noFill/>
          </a:ln>
          <a:effectLst>
            <a:softEdge rad="112500"/>
          </a:effectLst>
        </p:spPr>
      </p:pic>
      <p:pic>
        <p:nvPicPr>
          <p:cNvPr id="15" name="Picture 14"/>
          <p:cNvPicPr>
            <a:picLocks noChangeAspect="1"/>
          </p:cNvPicPr>
          <p:nvPr/>
        </p:nvPicPr>
        <p:blipFill>
          <a:blip r:embed="rId5"/>
          <a:stretch>
            <a:fillRect/>
          </a:stretch>
        </p:blipFill>
        <p:spPr>
          <a:xfrm>
            <a:off x="9918035" y="5160562"/>
            <a:ext cx="1038370" cy="1257475"/>
          </a:xfrm>
          <a:prstGeom prst="rect">
            <a:avLst/>
          </a:prstGeom>
        </p:spPr>
      </p:pic>
      <p:pic>
        <p:nvPicPr>
          <p:cNvPr id="16" name="Picture 2" descr="Pencil Drawing Clip Art - Vẽ Cây Bút Chì, HD Png Download , Transparent Png  Image - PNGitem"/>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89914" l="0" r="95210">
                        <a14:foregroundMark x1="27545" y1="35735" x2="27545" y2="35735"/>
                        <a14:foregroundMark x1="29341" y1="32853" x2="29341" y2="32853"/>
                        <a14:foregroundMark x1="30539" y1="31988" x2="30539" y2="31988"/>
                        <a14:foregroundMark x1="54790" y1="15850" x2="54790" y2="15850"/>
                        <a14:foregroundMark x1="54790" y1="15850" x2="54790" y2="15850"/>
                        <a14:foregroundMark x1="54790" y1="15850" x2="54790" y2="15850"/>
                        <a14:foregroundMark x1="49102" y1="21037" x2="49102" y2="21037"/>
                        <a14:foregroundMark x1="49102" y1="20173" x2="49102" y2="20173"/>
                      </a14:backgroundRemoval>
                    </a14:imgEffect>
                  </a14:imgLayer>
                </a14:imgProps>
              </a:ext>
              <a:ext uri="{28A0092B-C50C-407E-A947-70E740481C1C}">
                <a14:useLocalDpi xmlns:a14="http://schemas.microsoft.com/office/drawing/2010/main" val="0"/>
              </a:ext>
            </a:extLst>
          </a:blip>
          <a:srcRect/>
          <a:stretch>
            <a:fillRect/>
          </a:stretch>
        </p:blipFill>
        <p:spPr bwMode="auto">
          <a:xfrm rot="16200000">
            <a:off x="3562016" y="5002904"/>
            <a:ext cx="1388297" cy="144156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8">
            <a:extLst>
              <a:ext uri="{BEBA8EAE-BF5A-486C-A8C5-ECC9F3942E4B}">
                <a14:imgProps xmlns:a14="http://schemas.microsoft.com/office/drawing/2010/main">
                  <a14:imgLayer r:embed="rId9">
                    <a14:imgEffect>
                      <a14:backgroundRemoval t="0" b="100000" l="0" r="99432"/>
                    </a14:imgEffect>
                  </a14:imgLayer>
                </a14:imgProps>
              </a:ext>
            </a:extLst>
          </a:blip>
          <a:stretch>
            <a:fillRect/>
          </a:stretch>
        </p:blipFill>
        <p:spPr>
          <a:xfrm>
            <a:off x="5388312" y="5055572"/>
            <a:ext cx="1676634" cy="1362265"/>
          </a:xfrm>
          <a:prstGeom prst="rect">
            <a:avLst/>
          </a:prstGeom>
        </p:spPr>
      </p:pic>
      <p:pic>
        <p:nvPicPr>
          <p:cNvPr id="18" name="Picture 17"/>
          <p:cNvPicPr>
            <a:picLocks noChangeAspect="1"/>
          </p:cNvPicPr>
          <p:nvPr/>
        </p:nvPicPr>
        <p:blipFill>
          <a:blip r:embed="rId10">
            <a:extLst>
              <a:ext uri="{BEBA8EAE-BF5A-486C-A8C5-ECC9F3942E4B}">
                <a14:imgProps xmlns:a14="http://schemas.microsoft.com/office/drawing/2010/main">
                  <a14:imgLayer r:embed="rId11">
                    <a14:imgEffect>
                      <a14:backgroundRemoval t="1325" b="100000" l="0" r="100000"/>
                    </a14:imgEffect>
                  </a14:imgLayer>
                </a14:imgProps>
              </a:ext>
            </a:extLst>
          </a:blip>
          <a:stretch>
            <a:fillRect/>
          </a:stretch>
        </p:blipFill>
        <p:spPr>
          <a:xfrm>
            <a:off x="7472367" y="5462453"/>
            <a:ext cx="2038246" cy="970900"/>
          </a:xfrm>
          <a:prstGeom prst="rect">
            <a:avLst/>
          </a:prstGeom>
        </p:spPr>
      </p:pic>
    </p:spTree>
    <p:extLst>
      <p:ext uri="{BB962C8B-B14F-4D97-AF65-F5344CB8AC3E}">
        <p14:creationId xmlns:p14="http://schemas.microsoft.com/office/powerpoint/2010/main" val="3405644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7736" y="117491"/>
            <a:ext cx="1582739" cy="1582739"/>
          </a:xfrm>
          <a:prstGeom prst="ellipse">
            <a:avLst/>
          </a:prstGeom>
        </p:spPr>
      </p:pic>
      <p:grpSp>
        <p:nvGrpSpPr>
          <p:cNvPr id="3" name="Group 2"/>
          <p:cNvGrpSpPr/>
          <p:nvPr/>
        </p:nvGrpSpPr>
        <p:grpSpPr>
          <a:xfrm>
            <a:off x="151453" y="1504223"/>
            <a:ext cx="9648427" cy="983873"/>
            <a:chOff x="1047935" y="2875509"/>
            <a:chExt cx="9648427" cy="983873"/>
          </a:xfrm>
        </p:grpSpPr>
        <p:sp>
          <p:nvSpPr>
            <p:cNvPr id="4" name="TextBox 3">
              <a:extLst>
                <a:ext uri="{FF2B5EF4-FFF2-40B4-BE49-F238E27FC236}">
                  <a16:creationId xmlns:a16="http://schemas.microsoft.com/office/drawing/2014/main" id="{FDF99F60-2DEC-4DEF-9300-E3C8E7CE95D2}"/>
                </a:ext>
              </a:extLst>
            </p:cNvPr>
            <p:cNvSpPr txBox="1"/>
            <p:nvPr/>
          </p:nvSpPr>
          <p:spPr>
            <a:xfrm>
              <a:off x="1047935" y="2875509"/>
              <a:ext cx="2925182" cy="983873"/>
            </a:xfrm>
            <a:prstGeom prst="cloud">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prstClr val="white"/>
                  </a:solidFill>
                  <a:effectLst/>
                  <a:uLnTx/>
                  <a:uFillTx/>
                  <a:latin typeface="Nunito Black" pitchFamily="2" charset="0"/>
                  <a:ea typeface="Tahoma" panose="020B0604030504040204" pitchFamily="34" charset="0"/>
                  <a:cs typeface="Tahoma" panose="020B0604030504040204" pitchFamily="34" charset="0"/>
                </a:rPr>
                <a:t>Bài</a:t>
              </a:r>
              <a:r>
                <a:rPr kumimoji="0" lang="en-US" sz="3600" b="1" i="0" u="none" strike="noStrike" kern="1200" cap="none" spc="0" normalizeH="0" noProof="0" dirty="0" smtClean="0">
                  <a:ln>
                    <a:noFill/>
                  </a:ln>
                  <a:solidFill>
                    <a:prstClr val="white"/>
                  </a:solidFill>
                  <a:effectLst/>
                  <a:uLnTx/>
                  <a:uFillTx/>
                  <a:latin typeface="Nunito Black" pitchFamily="2" charset="0"/>
                  <a:ea typeface="Tahoma" panose="020B0604030504040204" pitchFamily="34" charset="0"/>
                  <a:cs typeface="Tahoma" panose="020B0604030504040204" pitchFamily="34" charset="0"/>
                </a:rPr>
                <a:t> 24</a:t>
              </a:r>
              <a:endParaRPr kumimoji="0" lang="en-US" sz="3600" b="1" i="0" u="none" strike="noStrike" kern="1200" cap="none" spc="0" normalizeH="0" baseline="0" noProof="0" dirty="0">
                <a:ln>
                  <a:noFill/>
                </a:ln>
                <a:solidFill>
                  <a:prstClr val="white"/>
                </a:solidFill>
                <a:effectLst/>
                <a:uLnTx/>
                <a:uFillTx/>
                <a:latin typeface="Nunito Black" pitchFamily="2"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FDF99F60-2DEC-4DEF-9300-E3C8E7CE95D2}"/>
                </a:ext>
              </a:extLst>
            </p:cNvPr>
            <p:cNvSpPr txBox="1"/>
            <p:nvPr/>
          </p:nvSpPr>
          <p:spPr>
            <a:xfrm>
              <a:off x="3973117" y="3206279"/>
              <a:ext cx="6723245" cy="646986"/>
            </a:xfrm>
            <a:prstGeom prst="roundRect">
              <a:avLst/>
            </a:prstGeom>
            <a:solidFill>
              <a:schemeClr val="bg1"/>
            </a:solidFill>
          </p:spPr>
          <p:txBody>
            <a:bodyPr wrap="square" rtlCol="0">
              <a:spAutoFit/>
            </a:bodyPr>
            <a:lstStyle/>
            <a:p>
              <a:pPr algn="ctr"/>
              <a:r>
                <a:rPr lang="en-US" sz="3200" b="1" dirty="0" smtClean="0">
                  <a:solidFill>
                    <a:srgbClr val="FF0000"/>
                  </a:solidFill>
                  <a:latin typeface="Nunito Black" pitchFamily="2" charset="0"/>
                  <a:ea typeface="Tahoma" panose="020B0604030504040204" pitchFamily="34" charset="0"/>
                  <a:cs typeface="Tahoma" panose="020B0604030504040204" pitchFamily="34" charset="0"/>
                </a:rPr>
                <a:t>BẠN NHỎ TRONG NHÀ</a:t>
              </a:r>
              <a:endParaRPr lang="en-US" sz="3200" b="1" dirty="0">
                <a:solidFill>
                  <a:srgbClr val="FF0000"/>
                </a:solidFill>
                <a:latin typeface="Nunito Black" pitchFamily="2" charset="0"/>
                <a:ea typeface="Tahoma" panose="020B0604030504040204" pitchFamily="34" charset="0"/>
                <a:cs typeface="Tahoma" panose="020B0604030504040204" pitchFamily="34" charset="0"/>
              </a:endParaRPr>
            </a:p>
          </p:txBody>
        </p:sp>
      </p:grpSp>
      <p:sp>
        <p:nvSpPr>
          <p:cNvPr id="6" name="TextBox 5">
            <a:extLst>
              <a:ext uri="{FF2B5EF4-FFF2-40B4-BE49-F238E27FC236}">
                <a16:creationId xmlns:a16="http://schemas.microsoft.com/office/drawing/2014/main" id="{FDF99F60-2DEC-4DEF-9300-E3C8E7CE95D2}"/>
              </a:ext>
            </a:extLst>
          </p:cNvPr>
          <p:cNvSpPr txBox="1"/>
          <p:nvPr/>
        </p:nvSpPr>
        <p:spPr>
          <a:xfrm>
            <a:off x="921273" y="162206"/>
            <a:ext cx="10234408" cy="15081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smtClean="0">
                <a:ln>
                  <a:noFill/>
                </a:ln>
                <a:solidFill>
                  <a:schemeClr val="bg1"/>
                </a:solidFill>
                <a:effectLst/>
                <a:uLnTx/>
                <a:uFillTx/>
                <a:latin typeface="Great Vibes" pitchFamily="2" charset="0"/>
                <a:ea typeface="Tahoma" panose="020B0604030504040204" pitchFamily="34" charset="0"/>
                <a:cs typeface="Tahoma" panose="020B0604030504040204" pitchFamily="34" charset="0"/>
              </a:rPr>
              <a:t>Thứ</a:t>
            </a:r>
            <a:r>
              <a:rPr kumimoji="0" lang="en-US" sz="4800" b="1" i="0" u="none" strike="noStrike" kern="1200" cap="none" spc="0" normalizeH="0" baseline="0" noProof="0" dirty="0" smtClean="0">
                <a:ln>
                  <a:noFill/>
                </a:ln>
                <a:solidFill>
                  <a:schemeClr val="bg1"/>
                </a:solidFill>
                <a:effectLst/>
                <a:uLnTx/>
                <a:uFillTx/>
                <a:latin typeface="Great Vibes" pitchFamily="2" charset="0"/>
                <a:ea typeface="Tahoma" panose="020B0604030504040204" pitchFamily="34" charset="0"/>
                <a:cs typeface="Tahoma" panose="020B0604030504040204" pitchFamily="34" charset="0"/>
              </a:rPr>
              <a:t> </a:t>
            </a:r>
            <a:r>
              <a:rPr lang="en-US" sz="4800" b="1" dirty="0" err="1" smtClean="0">
                <a:solidFill>
                  <a:schemeClr val="bg1"/>
                </a:solidFill>
                <a:latin typeface="Great Vibes" pitchFamily="2" charset="0"/>
                <a:ea typeface="Tahoma" panose="020B0604030504040204" pitchFamily="34" charset="0"/>
                <a:cs typeface="Tahoma" panose="020B0604030504040204" pitchFamily="34" charset="0"/>
              </a:rPr>
              <a:t>Tư</a:t>
            </a:r>
            <a:r>
              <a:rPr kumimoji="0" lang="en-US" sz="4800" b="1" i="0" u="none" strike="noStrike" kern="1200" cap="none" spc="0" normalizeH="0" baseline="0" noProof="0" dirty="0" smtClean="0">
                <a:ln>
                  <a:noFill/>
                </a:ln>
                <a:solidFill>
                  <a:schemeClr val="bg1"/>
                </a:solidFill>
                <a:effectLst/>
                <a:uLnTx/>
                <a:uFillTx/>
                <a:latin typeface="Great Vibes" pitchFamily="2"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smtClean="0">
                <a:ln>
                  <a:noFill/>
                </a:ln>
                <a:solidFill>
                  <a:schemeClr val="bg1"/>
                </a:solidFill>
                <a:effectLst/>
                <a:uLnTx/>
                <a:uFillTx/>
                <a:latin typeface="Great Vibes" pitchFamily="2" charset="0"/>
                <a:ea typeface="Tahoma" panose="020B0604030504040204" pitchFamily="34" charset="0"/>
                <a:cs typeface="Tahoma" panose="020B0604030504040204" pitchFamily="34" charset="0"/>
              </a:rPr>
              <a:t>ngày</a:t>
            </a:r>
            <a:r>
              <a:rPr kumimoji="0" lang="en-US" sz="4800" b="1" i="0" u="none" strike="noStrike" kern="1200" cap="none" spc="0" normalizeH="0" baseline="0" noProof="0" dirty="0" smtClean="0">
                <a:ln>
                  <a:noFill/>
                </a:ln>
                <a:solidFill>
                  <a:schemeClr val="bg1"/>
                </a:solidFill>
                <a:effectLst/>
                <a:uLnTx/>
                <a:uFillTx/>
                <a:latin typeface="Great Vibes" pitchFamily="2" charset="0"/>
                <a:ea typeface="Tahoma" panose="020B0604030504040204" pitchFamily="34" charset="0"/>
                <a:cs typeface="Tahoma" panose="020B0604030504040204" pitchFamily="34" charset="0"/>
              </a:rPr>
              <a:t> </a:t>
            </a:r>
            <a:r>
              <a:rPr lang="en-US" sz="4800" b="1" dirty="0" smtClean="0">
                <a:solidFill>
                  <a:schemeClr val="bg1"/>
                </a:solidFill>
                <a:latin typeface="Great Vibes" pitchFamily="2" charset="0"/>
                <a:ea typeface="Tahoma" panose="020B0604030504040204" pitchFamily="34" charset="0"/>
                <a:cs typeface="Tahoma" panose="020B0604030504040204" pitchFamily="34" charset="0"/>
              </a:rPr>
              <a:t>28 </a:t>
            </a:r>
            <a:r>
              <a:rPr kumimoji="0" lang="en-US" sz="4800" b="1" i="0" u="none" strike="noStrike" kern="1200" cap="none" spc="0" normalizeH="0" baseline="0" noProof="0" dirty="0" err="1" smtClean="0">
                <a:ln>
                  <a:noFill/>
                </a:ln>
                <a:solidFill>
                  <a:schemeClr val="bg1"/>
                </a:solidFill>
                <a:effectLst/>
                <a:uLnTx/>
                <a:uFillTx/>
                <a:latin typeface="Great Vibes" pitchFamily="2" charset="0"/>
                <a:ea typeface="Tahoma" panose="020B0604030504040204" pitchFamily="34" charset="0"/>
                <a:cs typeface="Tahoma" panose="020B0604030504040204" pitchFamily="34" charset="0"/>
              </a:rPr>
              <a:t>tháng</a:t>
            </a:r>
            <a:r>
              <a:rPr kumimoji="0" lang="en-US" sz="4800" b="1" i="0" u="none" strike="noStrike" kern="1200" cap="none" spc="0" normalizeH="0" baseline="0" noProof="0" dirty="0" smtClean="0">
                <a:ln>
                  <a:noFill/>
                </a:ln>
                <a:solidFill>
                  <a:schemeClr val="bg1"/>
                </a:solidFill>
                <a:effectLst/>
                <a:uLnTx/>
                <a:uFillTx/>
                <a:latin typeface="Great Vibes" pitchFamily="2" charset="0"/>
                <a:ea typeface="Tahoma" panose="020B0604030504040204" pitchFamily="34" charset="0"/>
                <a:cs typeface="Tahoma" panose="020B0604030504040204" pitchFamily="34" charset="0"/>
              </a:rPr>
              <a:t> 11</a:t>
            </a:r>
            <a:r>
              <a:rPr kumimoji="0" lang="en-US" sz="4800" b="1" i="0" u="none" strike="noStrike" kern="1200" cap="none" spc="0" normalizeH="0" noProof="0" dirty="0" smtClean="0">
                <a:ln>
                  <a:noFill/>
                </a:ln>
                <a:solidFill>
                  <a:schemeClr val="bg1"/>
                </a:solidFill>
                <a:effectLst/>
                <a:uLnTx/>
                <a:uFillTx/>
                <a:latin typeface="Great Vibes" pitchFamily="2"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smtClean="0">
                <a:ln>
                  <a:noFill/>
                </a:ln>
                <a:solidFill>
                  <a:schemeClr val="bg1"/>
                </a:solidFill>
                <a:effectLst/>
                <a:uLnTx/>
                <a:uFillTx/>
                <a:latin typeface="Great Vibes" pitchFamily="2" charset="0"/>
                <a:ea typeface="Tahoma" panose="020B0604030504040204" pitchFamily="34" charset="0"/>
                <a:cs typeface="Tahoma" panose="020B0604030504040204" pitchFamily="34" charset="0"/>
              </a:rPr>
              <a:t>năm</a:t>
            </a:r>
            <a:r>
              <a:rPr kumimoji="0" lang="en-US" sz="4800" b="1" i="0" u="none" strike="noStrike" kern="1200" cap="none" spc="0" normalizeH="0" baseline="0" noProof="0" dirty="0" smtClean="0">
                <a:ln>
                  <a:noFill/>
                </a:ln>
                <a:solidFill>
                  <a:schemeClr val="bg1"/>
                </a:solidFill>
                <a:effectLst/>
                <a:uLnTx/>
                <a:uFillTx/>
                <a:latin typeface="Great Vibes" pitchFamily="2" charset="0"/>
                <a:ea typeface="Tahoma" panose="020B0604030504040204" pitchFamily="34" charset="0"/>
                <a:cs typeface="Tahoma" panose="020B0604030504040204" pitchFamily="34" charset="0"/>
              </a:rPr>
              <a:t> 2023</a:t>
            </a:r>
            <a:endParaRPr kumimoji="0" lang="en-US" sz="4800" b="1" i="0" u="none" strike="noStrike" kern="1200" cap="none" spc="0" normalizeH="0" baseline="0" noProof="0" dirty="0">
              <a:ln>
                <a:noFill/>
              </a:ln>
              <a:solidFill>
                <a:schemeClr val="bg1"/>
              </a:solidFill>
              <a:effectLst/>
              <a:uLnTx/>
              <a:uFillTx/>
              <a:latin typeface="Great Vibes" pitchFamily="2"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smtClean="0">
                <a:ln>
                  <a:noFill/>
                </a:ln>
                <a:solidFill>
                  <a:schemeClr val="bg1"/>
                </a:solidFill>
                <a:effectLst/>
                <a:uLnTx/>
                <a:uFillTx/>
                <a:latin typeface="Great Vibes" pitchFamily="2" charset="0"/>
                <a:ea typeface="Tahoma" panose="020B0604030504040204" pitchFamily="34" charset="0"/>
                <a:cs typeface="Tahoma" panose="020B0604030504040204" pitchFamily="34" charset="0"/>
              </a:rPr>
              <a:t>Tiếng</a:t>
            </a:r>
            <a:r>
              <a:rPr kumimoji="0" lang="en-US" sz="4400" b="1" i="0" u="none" strike="noStrike" kern="1200" cap="none" spc="0" normalizeH="0" baseline="0" noProof="0" dirty="0" smtClean="0">
                <a:ln>
                  <a:noFill/>
                </a:ln>
                <a:solidFill>
                  <a:schemeClr val="bg1"/>
                </a:solidFill>
                <a:effectLst/>
                <a:uLnTx/>
                <a:uFillTx/>
                <a:latin typeface="Great Vibes" pitchFamily="2" charset="0"/>
                <a:ea typeface="Tahoma" panose="020B0604030504040204" pitchFamily="34" charset="0"/>
                <a:cs typeface="Tahoma" panose="020B0604030504040204" pitchFamily="34" charset="0"/>
              </a:rPr>
              <a:t> </a:t>
            </a:r>
            <a:r>
              <a:rPr kumimoji="0" lang="en-US" sz="4400" b="1" i="0" u="none" strike="noStrike" kern="1200" cap="none" spc="0" normalizeH="0" baseline="0" noProof="0" dirty="0" err="1" smtClean="0">
                <a:ln>
                  <a:noFill/>
                </a:ln>
                <a:solidFill>
                  <a:schemeClr val="bg1"/>
                </a:solidFill>
                <a:effectLst/>
                <a:uLnTx/>
                <a:uFillTx/>
                <a:latin typeface="Great Vibes" pitchFamily="2" charset="0"/>
                <a:ea typeface="Tahoma" panose="020B0604030504040204" pitchFamily="34" charset="0"/>
                <a:cs typeface="Tahoma" panose="020B0604030504040204" pitchFamily="34" charset="0"/>
              </a:rPr>
              <a:t>Việt</a:t>
            </a:r>
            <a:endParaRPr kumimoji="0" lang="en-US" sz="4400" b="1" i="0" u="none" strike="noStrike" kern="1200" cap="none" spc="0" normalizeH="0" baseline="0" noProof="0" dirty="0">
              <a:ln>
                <a:noFill/>
              </a:ln>
              <a:solidFill>
                <a:schemeClr val="bg1"/>
              </a:solidFill>
              <a:effectLst/>
              <a:uLnTx/>
              <a:uFillTx/>
              <a:latin typeface="Great Vibes"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6282330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75BEB2-DD79-A8F3-CE64-9ECC2ECDD691}"/>
              </a:ext>
            </a:extLst>
          </p:cNvPr>
          <p:cNvSpPr txBox="1"/>
          <p:nvPr/>
        </p:nvSpPr>
        <p:spPr>
          <a:xfrm>
            <a:off x="4543765" y="2702501"/>
            <a:ext cx="3307009" cy="1425359"/>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1200"/>
              </a:spcAft>
              <a:buClrTx/>
              <a:buSzTx/>
              <a:buFontTx/>
              <a:buNone/>
              <a:tabLst/>
              <a:defRPr/>
            </a:pPr>
            <a:r>
              <a:rPr kumimoji="0" lang="en-US" sz="4400" b="0" i="0" u="none" strike="noStrike" kern="1200" cap="none" spc="0" normalizeH="0" baseline="0" noProof="0" dirty="0" smtClean="0">
                <a:ln>
                  <a:noFill/>
                </a:ln>
                <a:solidFill>
                  <a:srgbClr val="FF0000"/>
                </a:solidFill>
                <a:effectLst/>
                <a:uLnTx/>
                <a:uFillTx/>
                <a:latin typeface="Nunito Black" pitchFamily="2" charset="0"/>
                <a:ea typeface="+mn-ea"/>
                <a:cs typeface="+mn-cs"/>
              </a:rPr>
              <a:t>ĐỌC </a:t>
            </a:r>
          </a:p>
          <a:p>
            <a:pPr marL="0" marR="0" lvl="0" indent="0" algn="ctr" defTabSz="914400" rtl="0" eaLnBrk="1" fontAlgn="auto" latinLnBrk="0" hangingPunct="1">
              <a:lnSpc>
                <a:spcPct val="90000"/>
              </a:lnSpc>
              <a:spcBef>
                <a:spcPct val="0"/>
              </a:spcBef>
              <a:spcAft>
                <a:spcPts val="1200"/>
              </a:spcAft>
              <a:buClrTx/>
              <a:buSzTx/>
              <a:buFontTx/>
              <a:buNone/>
              <a:tabLst/>
              <a:defRPr/>
            </a:pPr>
            <a:r>
              <a:rPr kumimoji="0" lang="en-US" sz="4400" b="0" i="0" u="none" strike="noStrike" kern="1200" cap="none" spc="0" normalizeH="0" baseline="0" noProof="0" dirty="0" smtClean="0">
                <a:ln>
                  <a:noFill/>
                </a:ln>
                <a:solidFill>
                  <a:srgbClr val="FF0000"/>
                </a:solidFill>
                <a:effectLst/>
                <a:uLnTx/>
                <a:uFillTx/>
                <a:latin typeface="Nunito Black" pitchFamily="2" charset="0"/>
                <a:ea typeface="+mn-ea"/>
                <a:cs typeface="+mn-cs"/>
              </a:rPr>
              <a:t>VĂN</a:t>
            </a:r>
            <a:r>
              <a:rPr kumimoji="0" lang="en-US" sz="4400" b="0" i="0" u="none" strike="noStrike" kern="1200" cap="none" spc="0" normalizeH="0" noProof="0" dirty="0" smtClean="0">
                <a:ln>
                  <a:noFill/>
                </a:ln>
                <a:solidFill>
                  <a:srgbClr val="FF0000"/>
                </a:solidFill>
                <a:effectLst/>
                <a:uLnTx/>
                <a:uFillTx/>
                <a:latin typeface="Nunito Black" pitchFamily="2" charset="0"/>
                <a:ea typeface="+mn-ea"/>
                <a:cs typeface="+mn-cs"/>
              </a:rPr>
              <a:t> BẢN</a:t>
            </a:r>
            <a:endParaRPr kumimoji="0" lang="en-US" sz="44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10616429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1173248" y="1405230"/>
            <a:ext cx="9969372" cy="4984686"/>
          </a:xfrm>
          <a:prstGeom prst="roundRect">
            <a:avLst/>
          </a:prstGeom>
        </p:spPr>
      </p:pic>
      <p:sp>
        <p:nvSpPr>
          <p:cNvPr id="6" name="TextBox 5">
            <a:extLst>
              <a:ext uri="{FF2B5EF4-FFF2-40B4-BE49-F238E27FC236}">
                <a16:creationId xmlns:a16="http://schemas.microsoft.com/office/drawing/2014/main" id="{BFB8A126-31B1-C7E5-FAE1-8866E0C5C3B3}"/>
              </a:ext>
            </a:extLst>
          </p:cNvPr>
          <p:cNvSpPr txBox="1"/>
          <p:nvPr/>
        </p:nvSpPr>
        <p:spPr>
          <a:xfrm>
            <a:off x="1129934" y="504185"/>
            <a:ext cx="2893426" cy="578882"/>
          </a:xfrm>
          <a:prstGeom prst="roundRect">
            <a:avLst/>
          </a:prstGeom>
          <a:solidFill>
            <a:schemeClr val="bg1"/>
          </a:solidFill>
          <a:ln w="57150">
            <a:solidFill>
              <a:srgbClr val="00B050"/>
            </a:solidFill>
            <a:prstDash val="solid"/>
          </a:ln>
        </p:spPr>
        <p:txBody>
          <a:bodyPr wrap="square">
            <a:spAutoFit/>
          </a:bodyPr>
          <a:lstStyle/>
          <a:p>
            <a:pPr algn="ctr"/>
            <a:r>
              <a:rPr lang="en-US" sz="2800" b="1" dirty="0" err="1">
                <a:solidFill>
                  <a:srgbClr val="FF0000"/>
                </a:solidFill>
                <a:latin typeface="Nunito Black" pitchFamily="2" charset="0"/>
                <a:cs typeface="Baloo 2 SemiBold" pitchFamily="2" charset="0"/>
              </a:rPr>
              <a:t>Luyện</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đọc</a:t>
            </a:r>
            <a:r>
              <a:rPr lang="en-US" sz="2800" b="1" dirty="0">
                <a:solidFill>
                  <a:srgbClr val="FF0000"/>
                </a:solidFill>
                <a:latin typeface="Nunito Black" pitchFamily="2" charset="0"/>
                <a:cs typeface="Baloo 2 SemiBold" pitchFamily="2" charset="0"/>
              </a:rPr>
              <a:t> </a:t>
            </a:r>
            <a:r>
              <a:rPr lang="en-US" sz="2800" b="1" dirty="0" err="1" smtClean="0">
                <a:solidFill>
                  <a:srgbClr val="FF0000"/>
                </a:solidFill>
                <a:latin typeface="Nunito Black" pitchFamily="2" charset="0"/>
                <a:cs typeface="Baloo 2 SemiBold" pitchFamily="2" charset="0"/>
              </a:rPr>
              <a:t>câu</a:t>
            </a:r>
            <a:endParaRPr lang="en-US" sz="2800" b="1" dirty="0">
              <a:solidFill>
                <a:srgbClr val="FF0000"/>
              </a:solidFill>
              <a:latin typeface="Nunito Black" pitchFamily="2" charset="0"/>
              <a:cs typeface="Baloo 2 SemiBold" pitchFamily="2" charset="0"/>
            </a:endParaRPr>
          </a:p>
        </p:txBody>
      </p:sp>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rotWithShape="1">
          <a:blip r:embed="rId4"/>
          <a:srcRect l="12985"/>
          <a:stretch/>
        </p:blipFill>
        <p:spPr>
          <a:xfrm>
            <a:off x="0" y="35011"/>
            <a:ext cx="1025530" cy="938348"/>
          </a:xfrm>
          <a:prstGeom prst="ellipse">
            <a:avLst/>
          </a:prstGeom>
        </p:spPr>
      </p:pic>
      <p:sp>
        <p:nvSpPr>
          <p:cNvPr id="3" name="Rounded Rectangle 2"/>
          <p:cNvSpPr/>
          <p:nvPr/>
        </p:nvSpPr>
        <p:spPr>
          <a:xfrm>
            <a:off x="1221376" y="1892742"/>
            <a:ext cx="9921243" cy="1191816"/>
          </a:xfrm>
          <a:prstGeom prst="roundRect">
            <a:avLst/>
          </a:prstGeom>
          <a:solidFill>
            <a:schemeClr val="accent6">
              <a:lumMod val="40000"/>
              <a:lumOff val="60000"/>
            </a:schemeClr>
          </a:solidFill>
        </p:spPr>
        <p:txBody>
          <a:bodyPr wrap="square">
            <a:spAutoFit/>
          </a:bodyPr>
          <a:lstStyle/>
          <a:p>
            <a:pPr algn="just"/>
            <a:r>
              <a:rPr lang="vi-VN" sz="2400" dirty="0">
                <a:solidFill>
                  <a:srgbClr val="002060"/>
                </a:solidFill>
                <a:latin typeface="Nunito Black" pitchFamily="2" charset="0"/>
              </a:rPr>
              <a:t>Nó rúc vào chân tôi</a:t>
            </a:r>
            <a:r>
              <a:rPr lang="vi-VN" sz="2400" dirty="0" smtClean="0">
                <a:solidFill>
                  <a:srgbClr val="002060"/>
                </a:solidFill>
                <a:latin typeface="Nunito Black" pitchFamily="2" charset="0"/>
              </a:rPr>
              <a:t>,</a:t>
            </a:r>
            <a:r>
              <a:rPr lang="en-US" sz="3200" dirty="0" smtClean="0">
                <a:solidFill>
                  <a:srgbClr val="FF0000"/>
                </a:solidFill>
                <a:latin typeface="Nunito Black" pitchFamily="2" charset="0"/>
              </a:rPr>
              <a:t>/</a:t>
            </a:r>
            <a:r>
              <a:rPr lang="vi-VN" sz="2400" dirty="0" smtClean="0">
                <a:solidFill>
                  <a:srgbClr val="002060"/>
                </a:solidFill>
                <a:latin typeface="Nunito Black" pitchFamily="2" charset="0"/>
              </a:rPr>
              <a:t> </a:t>
            </a:r>
            <a:r>
              <a:rPr lang="vi-VN" sz="2400" dirty="0">
                <a:solidFill>
                  <a:srgbClr val="002060"/>
                </a:solidFill>
                <a:latin typeface="Nunito Black" pitchFamily="2" charset="0"/>
              </a:rPr>
              <a:t>nức lên những tiếng khe khẽ trong cổ</a:t>
            </a:r>
            <a:r>
              <a:rPr lang="vi-VN" sz="2400" dirty="0" smtClean="0">
                <a:solidFill>
                  <a:srgbClr val="002060"/>
                </a:solidFill>
                <a:latin typeface="Nunito Black" pitchFamily="2" charset="0"/>
              </a:rPr>
              <a:t>,</a:t>
            </a:r>
            <a:r>
              <a:rPr lang="en-US" sz="3200" dirty="0" smtClean="0">
                <a:solidFill>
                  <a:srgbClr val="FF0000"/>
                </a:solidFill>
                <a:latin typeface="Nunito Black" pitchFamily="2" charset="0"/>
              </a:rPr>
              <a:t>/</a:t>
            </a:r>
            <a:r>
              <a:rPr lang="vi-VN" sz="2400" dirty="0" smtClean="0">
                <a:solidFill>
                  <a:srgbClr val="002060"/>
                </a:solidFill>
                <a:latin typeface="Nunito Black" pitchFamily="2" charset="0"/>
              </a:rPr>
              <a:t> </a:t>
            </a:r>
            <a:r>
              <a:rPr lang="vi-VN" sz="2400" dirty="0">
                <a:solidFill>
                  <a:srgbClr val="002060"/>
                </a:solidFill>
                <a:latin typeface="Nunito Black" pitchFamily="2" charset="0"/>
              </a:rPr>
              <a:t>cái đuôi bé xíu ngoáy tít</a:t>
            </a:r>
            <a:r>
              <a:rPr lang="vi-VN" sz="2400" dirty="0" smtClean="0">
                <a:solidFill>
                  <a:srgbClr val="002060"/>
                </a:solidFill>
                <a:latin typeface="Nunito Black" pitchFamily="2" charset="0"/>
              </a:rPr>
              <a:t>,</a:t>
            </a:r>
            <a:r>
              <a:rPr lang="en-US" sz="3200" dirty="0" smtClean="0">
                <a:solidFill>
                  <a:srgbClr val="FF0000"/>
                </a:solidFill>
                <a:latin typeface="Nunito Black" pitchFamily="2" charset="0"/>
              </a:rPr>
              <a:t>/</a:t>
            </a:r>
            <a:r>
              <a:rPr lang="vi-VN" sz="3200" dirty="0" smtClean="0">
                <a:solidFill>
                  <a:srgbClr val="FF0000"/>
                </a:solidFill>
                <a:latin typeface="Nunito Black" pitchFamily="2" charset="0"/>
              </a:rPr>
              <a:t> </a:t>
            </a:r>
            <a:r>
              <a:rPr lang="vi-VN" sz="2400" dirty="0">
                <a:solidFill>
                  <a:srgbClr val="002060"/>
                </a:solidFill>
                <a:latin typeface="Nunito Black" pitchFamily="2" charset="0"/>
              </a:rPr>
              <a:t>hệt như một đứa trẻ làm nũng mẹ</a:t>
            </a:r>
            <a:r>
              <a:rPr lang="vi-VN" sz="2400" dirty="0" smtClean="0">
                <a:solidFill>
                  <a:srgbClr val="002060"/>
                </a:solidFill>
                <a:latin typeface="Nunito Black" pitchFamily="2" charset="0"/>
              </a:rPr>
              <a:t>.</a:t>
            </a:r>
            <a:r>
              <a:rPr lang="en-US" sz="3200" dirty="0" smtClean="0">
                <a:solidFill>
                  <a:srgbClr val="FF0000"/>
                </a:solidFill>
                <a:latin typeface="Nunito Black" pitchFamily="2" charset="0"/>
              </a:rPr>
              <a:t>//</a:t>
            </a:r>
            <a:endParaRPr lang="vi-VN" sz="3200" dirty="0">
              <a:solidFill>
                <a:srgbClr val="FF0000"/>
              </a:solidFill>
              <a:latin typeface="Nunito Black" pitchFamily="2" charset="0"/>
            </a:endParaRPr>
          </a:p>
        </p:txBody>
      </p:sp>
      <p:sp>
        <p:nvSpPr>
          <p:cNvPr id="5" name="Rounded Rectangle 4"/>
          <p:cNvSpPr/>
          <p:nvPr/>
        </p:nvSpPr>
        <p:spPr>
          <a:xfrm>
            <a:off x="1182285" y="3510929"/>
            <a:ext cx="9960334" cy="1600438"/>
          </a:xfrm>
          <a:prstGeom prst="roundRect">
            <a:avLst/>
          </a:prstGeom>
          <a:solidFill>
            <a:schemeClr val="accent4">
              <a:lumMod val="20000"/>
              <a:lumOff val="80000"/>
            </a:schemeClr>
          </a:solidFill>
        </p:spPr>
        <p:txBody>
          <a:bodyPr wrap="square">
            <a:spAutoFit/>
          </a:bodyPr>
          <a:lstStyle/>
          <a:p>
            <a:pPr algn="just"/>
            <a:r>
              <a:rPr lang="vi-VN" sz="2400" dirty="0">
                <a:solidFill>
                  <a:srgbClr val="002060"/>
                </a:solidFill>
                <a:latin typeface="Nunito Black" pitchFamily="2" charset="0"/>
              </a:rPr>
              <a:t>Mỗi khi tôi đi học về, </a:t>
            </a:r>
            <a:r>
              <a:rPr lang="en-US" sz="2400" dirty="0" smtClean="0">
                <a:solidFill>
                  <a:srgbClr val="FF0000"/>
                </a:solidFill>
                <a:latin typeface="Nunito Black" pitchFamily="2" charset="0"/>
              </a:rPr>
              <a:t>/</a:t>
            </a:r>
            <a:r>
              <a:rPr lang="vi-VN" sz="2400" dirty="0" smtClean="0">
                <a:solidFill>
                  <a:srgbClr val="002060"/>
                </a:solidFill>
                <a:latin typeface="Nunito Black" pitchFamily="2" charset="0"/>
              </a:rPr>
              <a:t>Cúp </a:t>
            </a:r>
            <a:r>
              <a:rPr lang="vi-VN" sz="2400" dirty="0">
                <a:solidFill>
                  <a:srgbClr val="002060"/>
                </a:solidFill>
                <a:latin typeface="Nunito Black" pitchFamily="2" charset="0"/>
              </a:rPr>
              <a:t>chạy vọt ra</a:t>
            </a:r>
            <a:r>
              <a:rPr lang="vi-VN" sz="2400" dirty="0" smtClean="0">
                <a:solidFill>
                  <a:srgbClr val="002060"/>
                </a:solidFill>
                <a:latin typeface="Nunito Black" pitchFamily="2" charset="0"/>
              </a:rPr>
              <a:t>,</a:t>
            </a:r>
            <a:r>
              <a:rPr lang="en-US" sz="3200" dirty="0" smtClean="0">
                <a:solidFill>
                  <a:srgbClr val="FF0000"/>
                </a:solidFill>
                <a:latin typeface="Nunito Black" pitchFamily="2" charset="0"/>
              </a:rPr>
              <a:t>/</a:t>
            </a:r>
            <a:r>
              <a:rPr lang="vi-VN" sz="2400" dirty="0" smtClean="0">
                <a:solidFill>
                  <a:srgbClr val="002060"/>
                </a:solidFill>
                <a:latin typeface="Nunito Black" pitchFamily="2" charset="0"/>
              </a:rPr>
              <a:t> </a:t>
            </a:r>
            <a:r>
              <a:rPr lang="vi-VN" sz="2400" dirty="0">
                <a:solidFill>
                  <a:srgbClr val="002060"/>
                </a:solidFill>
                <a:latin typeface="Nunito Black" pitchFamily="2" charset="0"/>
              </a:rPr>
              <a:t>chồm hai chân trước lên mừng rỡ</a:t>
            </a:r>
            <a:r>
              <a:rPr lang="vi-VN" sz="2400" dirty="0" smtClean="0">
                <a:solidFill>
                  <a:srgbClr val="002060"/>
                </a:solidFill>
                <a:latin typeface="Nunito Black" pitchFamily="2" charset="0"/>
              </a:rPr>
              <a:t>.</a:t>
            </a:r>
            <a:r>
              <a:rPr lang="en-US" sz="3200" dirty="0" smtClean="0">
                <a:solidFill>
                  <a:srgbClr val="FF0000"/>
                </a:solidFill>
                <a:latin typeface="Nunito Black" pitchFamily="2" charset="0"/>
              </a:rPr>
              <a:t>//</a:t>
            </a:r>
            <a:r>
              <a:rPr lang="vi-VN" sz="2400" dirty="0" smtClean="0">
                <a:solidFill>
                  <a:srgbClr val="002060"/>
                </a:solidFill>
                <a:latin typeface="Nunito Black" pitchFamily="2" charset="0"/>
              </a:rPr>
              <a:t> </a:t>
            </a:r>
            <a:r>
              <a:rPr lang="vi-VN" sz="2400" dirty="0">
                <a:solidFill>
                  <a:srgbClr val="002060"/>
                </a:solidFill>
                <a:latin typeface="Nunito Black" pitchFamily="2" charset="0"/>
              </a:rPr>
              <a:t>Tôi cúi xuống vỗ về Cúp</a:t>
            </a:r>
            <a:r>
              <a:rPr lang="vi-VN" sz="2400" dirty="0" smtClean="0">
                <a:solidFill>
                  <a:srgbClr val="002060"/>
                </a:solidFill>
                <a:latin typeface="Nunito Black" pitchFamily="2" charset="0"/>
              </a:rPr>
              <a:t>.</a:t>
            </a:r>
            <a:r>
              <a:rPr lang="en-US" sz="2400" dirty="0">
                <a:solidFill>
                  <a:srgbClr val="FF0000"/>
                </a:solidFill>
                <a:latin typeface="Nunito Black" pitchFamily="2" charset="0"/>
              </a:rPr>
              <a:t> //</a:t>
            </a:r>
            <a:r>
              <a:rPr lang="vi-VN" sz="2400" dirty="0" smtClean="0">
                <a:solidFill>
                  <a:srgbClr val="002060"/>
                </a:solidFill>
                <a:latin typeface="Nunito Black" pitchFamily="2" charset="0"/>
              </a:rPr>
              <a:t> </a:t>
            </a:r>
            <a:r>
              <a:rPr lang="vi-VN" sz="2400" dirty="0">
                <a:solidFill>
                  <a:srgbClr val="002060"/>
                </a:solidFill>
                <a:latin typeface="Nunito Black" pitchFamily="2" charset="0"/>
              </a:rPr>
              <a:t>Nó âu yếm dụi cái mõm ươn ướt</a:t>
            </a:r>
            <a:r>
              <a:rPr lang="vi-VN" sz="2400" dirty="0" smtClean="0">
                <a:solidFill>
                  <a:srgbClr val="002060"/>
                </a:solidFill>
                <a:latin typeface="Nunito Black" pitchFamily="2" charset="0"/>
              </a:rPr>
              <a:t>,</a:t>
            </a:r>
            <a:r>
              <a:rPr lang="en-US" sz="2400" dirty="0">
                <a:solidFill>
                  <a:srgbClr val="FF0000"/>
                </a:solidFill>
                <a:latin typeface="Nunito Black" pitchFamily="2" charset="0"/>
              </a:rPr>
              <a:t> </a:t>
            </a:r>
            <a:r>
              <a:rPr lang="en-US" sz="2400" dirty="0" smtClean="0">
                <a:solidFill>
                  <a:srgbClr val="FF0000"/>
                </a:solidFill>
                <a:latin typeface="Nunito Black" pitchFamily="2" charset="0"/>
              </a:rPr>
              <a:t>/</a:t>
            </a:r>
            <a:r>
              <a:rPr lang="vi-VN" sz="2400" dirty="0" smtClean="0">
                <a:solidFill>
                  <a:srgbClr val="002060"/>
                </a:solidFill>
                <a:latin typeface="Nunito Black" pitchFamily="2" charset="0"/>
              </a:rPr>
              <a:t> </a:t>
            </a:r>
            <a:r>
              <a:rPr lang="vi-VN" sz="2400" dirty="0">
                <a:solidFill>
                  <a:srgbClr val="002060"/>
                </a:solidFill>
                <a:latin typeface="Nunito Black" pitchFamily="2" charset="0"/>
              </a:rPr>
              <a:t>mềm mềm vào chân tôi</a:t>
            </a:r>
            <a:r>
              <a:rPr lang="vi-VN" sz="2400" dirty="0" smtClean="0">
                <a:solidFill>
                  <a:srgbClr val="002060"/>
                </a:solidFill>
                <a:latin typeface="Nunito Black" pitchFamily="2" charset="0"/>
              </a:rPr>
              <a:t>.</a:t>
            </a:r>
            <a:r>
              <a:rPr lang="en-US" sz="2400" dirty="0">
                <a:solidFill>
                  <a:srgbClr val="FF0000"/>
                </a:solidFill>
                <a:latin typeface="Nunito Black" pitchFamily="2" charset="0"/>
              </a:rPr>
              <a:t> //</a:t>
            </a:r>
            <a:endParaRPr lang="vi-VN" sz="2400" dirty="0">
              <a:solidFill>
                <a:srgbClr val="002060"/>
              </a:solidFill>
              <a:latin typeface="Nunito Black" pitchFamily="2" charset="0"/>
            </a:endParaRPr>
          </a:p>
        </p:txBody>
      </p:sp>
    </p:spTree>
    <p:extLst>
      <p:ext uri="{BB962C8B-B14F-4D97-AF65-F5344CB8AC3E}">
        <p14:creationId xmlns:p14="http://schemas.microsoft.com/office/powerpoint/2010/main" val="279085693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FB8A126-31B1-C7E5-FAE1-8866E0C5C3B3}"/>
              </a:ext>
            </a:extLst>
          </p:cNvPr>
          <p:cNvSpPr txBox="1"/>
          <p:nvPr/>
        </p:nvSpPr>
        <p:spPr>
          <a:xfrm>
            <a:off x="1129934" y="504185"/>
            <a:ext cx="2893426" cy="578882"/>
          </a:xfrm>
          <a:prstGeom prst="roundRect">
            <a:avLst/>
          </a:prstGeom>
          <a:solidFill>
            <a:schemeClr val="bg1"/>
          </a:solidFill>
          <a:ln w="57150">
            <a:solidFill>
              <a:srgbClr val="00B050"/>
            </a:solidFill>
            <a:prstDash val="soli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FF0000"/>
                </a:solidFill>
                <a:effectLst/>
                <a:uLnTx/>
                <a:uFillTx/>
                <a:latin typeface="Nunito Black" pitchFamily="2" charset="0"/>
                <a:ea typeface="+mn-ea"/>
                <a:cs typeface="Baloo 2 SemiBold" pitchFamily="2" charset="0"/>
              </a:rPr>
              <a:t>Giải</a:t>
            </a:r>
            <a:r>
              <a:rPr kumimoji="0" lang="en-US" sz="2800" b="1" i="0" u="none" strike="noStrike" kern="1200" cap="none" spc="0" normalizeH="0" noProof="0" dirty="0" smtClean="0">
                <a:ln>
                  <a:noFill/>
                </a:ln>
                <a:solidFill>
                  <a:srgbClr val="FF0000"/>
                </a:solidFill>
                <a:effectLst/>
                <a:uLnTx/>
                <a:uFillTx/>
                <a:latin typeface="Nunito Black" pitchFamily="2" charset="0"/>
                <a:ea typeface="+mn-ea"/>
                <a:cs typeface="Baloo 2 SemiBold" pitchFamily="2" charset="0"/>
              </a:rPr>
              <a:t> </a:t>
            </a:r>
            <a:r>
              <a:rPr kumimoji="0" lang="en-US" sz="2800" b="1" i="0" u="none" strike="noStrike" kern="1200" cap="none" spc="0" normalizeH="0" noProof="0" dirty="0" err="1" smtClean="0">
                <a:ln>
                  <a:noFill/>
                </a:ln>
                <a:solidFill>
                  <a:srgbClr val="FF0000"/>
                </a:solidFill>
                <a:effectLst/>
                <a:uLnTx/>
                <a:uFillTx/>
                <a:latin typeface="Nunito Black" pitchFamily="2" charset="0"/>
                <a:ea typeface="+mn-ea"/>
                <a:cs typeface="Baloo 2 SemiBold" pitchFamily="2" charset="0"/>
              </a:rPr>
              <a:t>nghĩa</a:t>
            </a:r>
            <a:r>
              <a:rPr kumimoji="0" lang="en-US" sz="2800" b="1" i="0" u="none" strike="noStrike" kern="1200" cap="none" spc="0" normalizeH="0" noProof="0" dirty="0" smtClean="0">
                <a:ln>
                  <a:noFill/>
                </a:ln>
                <a:solidFill>
                  <a:srgbClr val="FF0000"/>
                </a:solidFill>
                <a:effectLst/>
                <a:uLnTx/>
                <a:uFillTx/>
                <a:latin typeface="Nunito Black" pitchFamily="2" charset="0"/>
                <a:ea typeface="+mn-ea"/>
                <a:cs typeface="Baloo 2 SemiBold" pitchFamily="2" charset="0"/>
              </a:rPr>
              <a:t> </a:t>
            </a:r>
            <a:r>
              <a:rPr kumimoji="0" lang="en-US" sz="2800" b="1" i="0" u="none" strike="noStrike" kern="1200" cap="none" spc="0" normalizeH="0" noProof="0" dirty="0" err="1" smtClean="0">
                <a:ln>
                  <a:noFill/>
                </a:ln>
                <a:solidFill>
                  <a:srgbClr val="FF0000"/>
                </a:solidFill>
                <a:effectLst/>
                <a:uLnTx/>
                <a:uFillTx/>
                <a:latin typeface="Nunito Black" pitchFamily="2" charset="0"/>
                <a:ea typeface="+mn-ea"/>
                <a:cs typeface="Baloo 2 SemiBold" pitchFamily="2" charset="0"/>
              </a:rPr>
              <a:t>từ</a:t>
            </a:r>
            <a:endPar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endParaRPr>
          </a:p>
        </p:txBody>
      </p:sp>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0" y="35011"/>
            <a:ext cx="1025530" cy="938348"/>
          </a:xfrm>
          <a:prstGeom prst="ellipse">
            <a:avLst/>
          </a:prstGeom>
        </p:spPr>
      </p:pic>
      <p:pic>
        <p:nvPicPr>
          <p:cNvPr id="8" name="Picture 2" descr="Tranh tô màu con chó ngộ nghĩnh, dễ thương cho bé - Luật Trẻ Em"/>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416" b="88655" l="10000" r="90000">
                        <a14:foregroundMark x1="51124" y1="15861" x2="51124" y2="15861"/>
                        <a14:foregroundMark x1="51124" y1="15861" x2="51124" y2="15861"/>
                        <a14:foregroundMark x1="51124" y1="15861" x2="51124" y2="15861"/>
                        <a14:foregroundMark x1="69888" y1="22269" x2="69888" y2="22269"/>
                        <a14:foregroundMark x1="50674" y1="14391" x2="71348" y2="23214"/>
                        <a14:foregroundMark x1="76854" y1="32878" x2="76854" y2="32878"/>
                        <a14:foregroundMark x1="76854" y1="32878" x2="76854" y2="32878"/>
                        <a14:foregroundMark x1="76854" y1="32878" x2="76854" y2="32878"/>
                        <a14:foregroundMark x1="76292" y1="32458" x2="76292" y2="32458"/>
                        <a14:foregroundMark x1="65955" y1="10714" x2="65955" y2="10714"/>
                        <a14:foregroundMark x1="65955" y1="10714" x2="60000" y2="17647"/>
                        <a14:foregroundMark x1="42247" y1="15336" x2="42247" y2="15336"/>
                        <a14:foregroundMark x1="42247" y1="15336" x2="42247" y2="15336"/>
                        <a14:foregroundMark x1="42247" y1="15336" x2="50112" y2="15336"/>
                        <a14:foregroundMark x1="52584" y1="9349" x2="52584" y2="9349"/>
                        <a14:foregroundMark x1="52584" y1="9349" x2="52584" y2="9349"/>
                        <a14:foregroundMark x1="42809" y1="23214" x2="42809" y2="23214"/>
                        <a14:foregroundMark x1="42809" y1="23214" x2="42809" y2="23214"/>
                        <a14:foregroundMark x1="42809" y1="23214" x2="42809" y2="23214"/>
                        <a14:foregroundMark x1="49663" y1="37080" x2="49663" y2="37080"/>
                        <a14:foregroundMark x1="41798" y1="24580" x2="51124" y2="37920"/>
                        <a14:foregroundMark x1="29888" y1="54517" x2="29888" y2="54517"/>
                        <a14:foregroundMark x1="29888" y1="54517" x2="29888" y2="54517"/>
                        <a14:foregroundMark x1="36854" y1="52206" x2="36854" y2="52206"/>
                        <a14:foregroundMark x1="30899" y1="54517" x2="38315" y2="53151"/>
                        <a14:foregroundMark x1="31910" y1="47689" x2="31910" y2="47689"/>
                        <a14:foregroundMark x1="31910" y1="47689" x2="34831" y2="52206"/>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29888" y1="52731" x2="29888" y2="52731"/>
                        <a14:foregroundMark x1="29888" y1="52731" x2="29888" y2="52731"/>
                        <a14:foregroundMark x1="29888" y1="52731" x2="29888" y2="52731"/>
                        <a14:foregroundMark x1="29888" y1="52731" x2="29888" y2="52731"/>
                        <a14:foregroundMark x1="29888" y1="52731" x2="29888" y2="52731"/>
                        <a14:foregroundMark x1="61461" y1="41176" x2="61461" y2="41176"/>
                        <a14:foregroundMark x1="61461" y1="41176" x2="61461" y2="41176"/>
                        <a14:foregroundMark x1="61461" y1="41176" x2="61461" y2="41176"/>
                        <a14:foregroundMark x1="61461" y1="41176" x2="61461" y2="41176"/>
                      </a14:backgroundRemoval>
                    </a14:imgEffect>
                  </a14:imgLayer>
                </a14:imgProps>
              </a:ext>
              <a:ext uri="{28A0092B-C50C-407E-A947-70E740481C1C}">
                <a14:useLocalDpi xmlns:a14="http://schemas.microsoft.com/office/drawing/2010/main" val="0"/>
              </a:ext>
            </a:extLst>
          </a:blip>
          <a:srcRect b="11302"/>
          <a:stretch/>
        </p:blipFill>
        <p:spPr bwMode="auto">
          <a:xfrm>
            <a:off x="-69325" y="4650971"/>
            <a:ext cx="2189710" cy="207752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2198" b="100000" l="0" r="100000">
                        <a14:foregroundMark x1="41833" y1="20879" x2="41833" y2="20879"/>
                        <a14:foregroundMark x1="41833" y1="20879" x2="41833" y2="20879"/>
                        <a14:foregroundMark x1="35458" y1="20513" x2="35458" y2="20513"/>
                        <a14:foregroundMark x1="35458" y1="20513" x2="35458" y2="20513"/>
                        <a14:foregroundMark x1="35458" y1="20513" x2="35458" y2="20513"/>
                        <a14:foregroundMark x1="38645" y1="17216" x2="38645" y2="17216"/>
                        <a14:foregroundMark x1="38645" y1="17216" x2="38645" y2="17216"/>
                        <a14:foregroundMark x1="66135" y1="27473" x2="66135" y2="27473"/>
                        <a14:foregroundMark x1="66135" y1="26374" x2="66135" y2="26374"/>
                        <a14:foregroundMark x1="70916" y1="24908" x2="70916" y2="24908"/>
                        <a14:foregroundMark x1="70916" y1="24908" x2="70916" y2="24908"/>
                        <a14:foregroundMark x1="28287" y1="39560" x2="28287" y2="39560"/>
                        <a14:foregroundMark x1="28287" y1="38828" x2="28287" y2="38828"/>
                        <a14:foregroundMark x1="27888" y1="38462" x2="27888" y2="38462"/>
                        <a14:foregroundMark x1="27888" y1="38462" x2="27888" y2="38462"/>
                        <a14:foregroundMark x1="27888" y1="37729" x2="27888" y2="37729"/>
                        <a14:foregroundMark x1="23108" y1="36264" x2="23108" y2="36264"/>
                        <a14:foregroundMark x1="21514" y1="35531" x2="21514" y2="35531"/>
                        <a14:foregroundMark x1="21514" y1="35531" x2="21514" y2="35531"/>
                        <a14:foregroundMark x1="77291" y1="49817" x2="77291" y2="49817"/>
                        <a14:foregroundMark x1="75697" y1="48718" x2="75697" y2="48718"/>
                        <a14:foregroundMark x1="75697" y1="48718" x2="75697" y2="48718"/>
                        <a14:foregroundMark x1="40637" y1="67399" x2="40637" y2="67399"/>
                        <a14:foregroundMark x1="40637" y1="67399" x2="40637" y2="67399"/>
                        <a14:foregroundMark x1="40637" y1="67399" x2="40637" y2="67399"/>
                        <a14:foregroundMark x1="46215" y1="52747" x2="46215" y2="52747"/>
                        <a14:foregroundMark x1="46215" y1="52747" x2="46215" y2="52747"/>
                        <a14:foregroundMark x1="46215" y1="52747" x2="40239" y2="67033"/>
                      </a14:backgroundRemoval>
                    </a14:imgEffect>
                  </a14:imgLayer>
                </a14:imgProps>
              </a:ext>
            </a:extLst>
          </a:blip>
          <a:stretch>
            <a:fillRect/>
          </a:stretch>
        </p:blipFill>
        <p:spPr>
          <a:xfrm>
            <a:off x="10076398" y="4531723"/>
            <a:ext cx="2019743" cy="2196772"/>
          </a:xfrm>
          <a:prstGeom prst="rect">
            <a:avLst/>
          </a:prstGeom>
        </p:spPr>
      </p:pic>
      <p:sp>
        <p:nvSpPr>
          <p:cNvPr id="2" name="Rounded Rectangle 1"/>
          <p:cNvSpPr/>
          <p:nvPr/>
        </p:nvSpPr>
        <p:spPr>
          <a:xfrm>
            <a:off x="2348753" y="1574644"/>
            <a:ext cx="7225553" cy="578882"/>
          </a:xfrm>
          <a:prstGeom prst="roundRect">
            <a:avLst/>
          </a:prstGeom>
          <a:ln w="57150">
            <a:solidFill>
              <a:srgbClr val="00B050"/>
            </a:solidFill>
          </a:ln>
        </p:spPr>
        <p:txBody>
          <a:bodyPr wrap="square">
            <a:spAutoFit/>
          </a:bodyPr>
          <a:lstStyle/>
          <a:p>
            <a:r>
              <a:rPr lang="vi-VN" sz="2800" dirty="0">
                <a:solidFill>
                  <a:srgbClr val="0070C0"/>
                </a:solidFill>
                <a:latin typeface="Nunito Black" pitchFamily="2" charset="0"/>
              </a:rPr>
              <a:t>Loáng ướt: </a:t>
            </a:r>
            <a:r>
              <a:rPr lang="vi-VN" sz="2800" dirty="0">
                <a:solidFill>
                  <a:srgbClr val="FF0000"/>
                </a:solidFill>
                <a:latin typeface="Nunito Black" pitchFamily="2" charset="0"/>
              </a:rPr>
              <a:t>ướt và có ánh sáng chiếu </a:t>
            </a:r>
            <a:r>
              <a:rPr lang="vi-VN" sz="2800" dirty="0" smtClean="0">
                <a:solidFill>
                  <a:srgbClr val="FF0000"/>
                </a:solidFill>
                <a:latin typeface="Nunito Black" pitchFamily="2" charset="0"/>
              </a:rPr>
              <a:t>vào</a:t>
            </a:r>
            <a:endParaRPr lang="en-US" sz="2800" dirty="0">
              <a:solidFill>
                <a:srgbClr val="FF0000"/>
              </a:solidFill>
              <a:latin typeface="Nunito Black" pitchFamily="2" charset="0"/>
            </a:endParaRPr>
          </a:p>
        </p:txBody>
      </p:sp>
      <p:pic>
        <p:nvPicPr>
          <p:cNvPr id="15362" name="Picture 2" descr="Hướng dẫn chăm sóc vệ sinh mắt cho chó tại nhà – Pet Prince Store"/>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a:off x="2456398" y="2451911"/>
            <a:ext cx="762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51426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362"/>
                                        </p:tgtEl>
                                        <p:attrNameLst>
                                          <p:attrName>style.visibility</p:attrName>
                                        </p:attrNameLst>
                                      </p:cBhvr>
                                      <p:to>
                                        <p:strVal val="visible"/>
                                      </p:to>
                                    </p:set>
                                    <p:animEffect transition="in" filter="fade">
                                      <p:cBhvr>
                                        <p:cTn id="19" dur="1000"/>
                                        <p:tgtEl>
                                          <p:spTgt spid="15362"/>
                                        </p:tgtEl>
                                      </p:cBhvr>
                                    </p:animEffect>
                                    <p:anim calcmode="lin" valueType="num">
                                      <p:cBhvr>
                                        <p:cTn id="20" dur="1000" fill="hold"/>
                                        <p:tgtEl>
                                          <p:spTgt spid="15362"/>
                                        </p:tgtEl>
                                        <p:attrNameLst>
                                          <p:attrName>ppt_x</p:attrName>
                                        </p:attrNameLst>
                                      </p:cBhvr>
                                      <p:tavLst>
                                        <p:tav tm="0">
                                          <p:val>
                                            <p:strVal val="#ppt_x"/>
                                          </p:val>
                                        </p:tav>
                                        <p:tav tm="100000">
                                          <p:val>
                                            <p:strVal val="#ppt_x"/>
                                          </p:val>
                                        </p:tav>
                                      </p:tavLst>
                                    </p:anim>
                                    <p:anim calcmode="lin" valueType="num">
                                      <p:cBhvr>
                                        <p:cTn id="21" dur="1000" fill="hold"/>
                                        <p:tgtEl>
                                          <p:spTgt spid="153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FB8A126-31B1-C7E5-FAE1-8866E0C5C3B3}"/>
              </a:ext>
            </a:extLst>
          </p:cNvPr>
          <p:cNvSpPr txBox="1"/>
          <p:nvPr/>
        </p:nvSpPr>
        <p:spPr>
          <a:xfrm>
            <a:off x="1129934" y="504185"/>
            <a:ext cx="2893426" cy="578882"/>
          </a:xfrm>
          <a:prstGeom prst="roundRect">
            <a:avLst/>
          </a:prstGeom>
          <a:solidFill>
            <a:schemeClr val="bg1"/>
          </a:solidFill>
          <a:ln w="57150">
            <a:solidFill>
              <a:srgbClr val="00B050"/>
            </a:solidFill>
            <a:prstDash val="soli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smtClean="0">
                <a:ln>
                  <a:noFill/>
                </a:ln>
                <a:solidFill>
                  <a:srgbClr val="FF0000"/>
                </a:solidFill>
                <a:effectLst/>
                <a:uLnTx/>
                <a:uFillTx/>
                <a:latin typeface="Nunito Black" pitchFamily="2" charset="0"/>
                <a:ea typeface="+mn-ea"/>
                <a:cs typeface="Baloo 2 SemiBold" pitchFamily="2" charset="0"/>
              </a:rPr>
              <a:t>Giải</a:t>
            </a:r>
            <a:r>
              <a:rPr kumimoji="0" lang="en-US" sz="2800" b="1" i="0" u="none" strike="noStrike" kern="1200" cap="none" spc="0" normalizeH="0" baseline="0" noProof="0" dirty="0" smtClean="0">
                <a:ln>
                  <a:noFill/>
                </a:ln>
                <a:solidFill>
                  <a:srgbClr val="FF0000"/>
                </a:solidFill>
                <a:effectLst/>
                <a:uLnTx/>
                <a:uFillTx/>
                <a:latin typeface="Nunito Black" pitchFamily="2" charset="0"/>
                <a:ea typeface="+mn-ea"/>
                <a:cs typeface="Baloo 2 SemiBold" pitchFamily="2" charset="0"/>
              </a:rPr>
              <a:t> </a:t>
            </a:r>
            <a:r>
              <a:rPr kumimoji="0" lang="en-US" sz="2800" b="1" i="0" u="none" strike="noStrike" kern="1200" cap="none" spc="0" normalizeH="0" baseline="0" noProof="0" dirty="0" err="1" smtClean="0">
                <a:ln>
                  <a:noFill/>
                </a:ln>
                <a:solidFill>
                  <a:srgbClr val="FF0000"/>
                </a:solidFill>
                <a:effectLst/>
                <a:uLnTx/>
                <a:uFillTx/>
                <a:latin typeface="Nunito Black" pitchFamily="2" charset="0"/>
                <a:ea typeface="+mn-ea"/>
                <a:cs typeface="Baloo 2 SemiBold" pitchFamily="2" charset="0"/>
              </a:rPr>
              <a:t>nghĩa</a:t>
            </a:r>
            <a:r>
              <a:rPr kumimoji="0" lang="en-US" sz="2800" b="1" i="0" u="none" strike="noStrike" kern="1200" cap="none" spc="0" normalizeH="0" baseline="0" noProof="0" dirty="0" smtClean="0">
                <a:ln>
                  <a:noFill/>
                </a:ln>
                <a:solidFill>
                  <a:srgbClr val="FF0000"/>
                </a:solidFill>
                <a:effectLst/>
                <a:uLnTx/>
                <a:uFillTx/>
                <a:latin typeface="Nunito Black" pitchFamily="2" charset="0"/>
                <a:ea typeface="+mn-ea"/>
                <a:cs typeface="Baloo 2 SemiBold" pitchFamily="2" charset="0"/>
              </a:rPr>
              <a:t> </a:t>
            </a:r>
            <a:r>
              <a:rPr kumimoji="0" lang="en-US" sz="2800" b="1" i="0" u="none" strike="noStrike" kern="1200" cap="none" spc="0" normalizeH="0" baseline="0" noProof="0" dirty="0" err="1" smtClean="0">
                <a:ln>
                  <a:noFill/>
                </a:ln>
                <a:solidFill>
                  <a:srgbClr val="FF0000"/>
                </a:solidFill>
                <a:effectLst/>
                <a:uLnTx/>
                <a:uFillTx/>
                <a:latin typeface="Nunito Black" pitchFamily="2" charset="0"/>
                <a:ea typeface="+mn-ea"/>
                <a:cs typeface="Baloo 2 SemiBold" pitchFamily="2" charset="0"/>
              </a:rPr>
              <a:t>từ</a:t>
            </a:r>
            <a:endPar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endParaRPr>
          </a:p>
        </p:txBody>
      </p:sp>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0" y="35011"/>
            <a:ext cx="1025530" cy="938348"/>
          </a:xfrm>
          <a:prstGeom prst="ellipse">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2198" b="100000" l="0" r="100000">
                        <a14:foregroundMark x1="41833" y1="20879" x2="41833" y2="20879"/>
                        <a14:foregroundMark x1="41833" y1="20879" x2="41833" y2="20879"/>
                        <a14:foregroundMark x1="35458" y1="20513" x2="35458" y2="20513"/>
                        <a14:foregroundMark x1="35458" y1="20513" x2="35458" y2="20513"/>
                        <a14:foregroundMark x1="35458" y1="20513" x2="35458" y2="20513"/>
                        <a14:foregroundMark x1="38645" y1="17216" x2="38645" y2="17216"/>
                        <a14:foregroundMark x1="38645" y1="17216" x2="38645" y2="17216"/>
                        <a14:foregroundMark x1="66135" y1="27473" x2="66135" y2="27473"/>
                        <a14:foregroundMark x1="66135" y1="26374" x2="66135" y2="26374"/>
                        <a14:foregroundMark x1="70916" y1="24908" x2="70916" y2="24908"/>
                        <a14:foregroundMark x1="70916" y1="24908" x2="70916" y2="24908"/>
                        <a14:foregroundMark x1="28287" y1="39560" x2="28287" y2="39560"/>
                        <a14:foregroundMark x1="28287" y1="38828" x2="28287" y2="38828"/>
                        <a14:foregroundMark x1="27888" y1="38462" x2="27888" y2="38462"/>
                        <a14:foregroundMark x1="27888" y1="38462" x2="27888" y2="38462"/>
                        <a14:foregroundMark x1="27888" y1="37729" x2="27888" y2="37729"/>
                        <a14:foregroundMark x1="23108" y1="36264" x2="23108" y2="36264"/>
                        <a14:foregroundMark x1="21514" y1="35531" x2="21514" y2="35531"/>
                        <a14:foregroundMark x1="21514" y1="35531" x2="21514" y2="35531"/>
                        <a14:foregroundMark x1="77291" y1="49817" x2="77291" y2="49817"/>
                        <a14:foregroundMark x1="75697" y1="48718" x2="75697" y2="48718"/>
                        <a14:foregroundMark x1="75697" y1="48718" x2="75697" y2="48718"/>
                        <a14:foregroundMark x1="40637" y1="67399" x2="40637" y2="67399"/>
                        <a14:foregroundMark x1="40637" y1="67399" x2="40637" y2="67399"/>
                        <a14:foregroundMark x1="40637" y1="67399" x2="40637" y2="67399"/>
                        <a14:foregroundMark x1="46215" y1="52747" x2="46215" y2="52747"/>
                        <a14:foregroundMark x1="46215" y1="52747" x2="46215" y2="52747"/>
                        <a14:foregroundMark x1="46215" y1="52747" x2="40239" y2="67033"/>
                      </a14:backgroundRemoval>
                    </a14:imgEffect>
                  </a14:imgLayer>
                </a14:imgProps>
              </a:ext>
            </a:extLst>
          </a:blip>
          <a:stretch>
            <a:fillRect/>
          </a:stretch>
        </p:blipFill>
        <p:spPr>
          <a:xfrm>
            <a:off x="10076398" y="4531723"/>
            <a:ext cx="2019743" cy="2196772"/>
          </a:xfrm>
          <a:prstGeom prst="rect">
            <a:avLst/>
          </a:prstGeom>
        </p:spPr>
      </p:pic>
      <p:sp>
        <p:nvSpPr>
          <p:cNvPr id="2" name="Rounded Rectangle 1"/>
          <p:cNvSpPr/>
          <p:nvPr/>
        </p:nvSpPr>
        <p:spPr>
          <a:xfrm>
            <a:off x="2643882" y="1574644"/>
            <a:ext cx="7225553" cy="1055608"/>
          </a:xfrm>
          <a:prstGeom prst="roundRect">
            <a:avLst/>
          </a:prstGeom>
          <a:ln w="57150">
            <a:solidFill>
              <a:srgbClr val="00B050"/>
            </a:solidFill>
          </a:ln>
        </p:spPr>
        <p:txBody>
          <a:bodyPr wrap="square">
            <a:spAutoFit/>
          </a:bodyPr>
          <a:lstStyle/>
          <a:p>
            <a:pPr lvl="0"/>
            <a:r>
              <a:rPr lang="vi-VN" sz="2800" dirty="0">
                <a:latin typeface="Nunito Black" pitchFamily="2" charset="0"/>
              </a:rPr>
              <a:t>Nức lên: </a:t>
            </a:r>
            <a:r>
              <a:rPr lang="vi-VN" sz="2800" dirty="0">
                <a:solidFill>
                  <a:srgbClr val="FF0000"/>
                </a:solidFill>
                <a:latin typeface="Nunito Black" pitchFamily="2" charset="0"/>
              </a:rPr>
              <a:t>bật mạnh hơi từ trong cổ ra thành tiếng cách </a:t>
            </a:r>
            <a:r>
              <a:rPr lang="vi-VN" sz="2800" dirty="0" smtClean="0">
                <a:solidFill>
                  <a:srgbClr val="FF0000"/>
                </a:solidFill>
                <a:latin typeface="Nunito Black" pitchFamily="2" charset="0"/>
              </a:rPr>
              <a:t>quãng</a:t>
            </a:r>
            <a:endParaRPr kumimoji="0" lang="en-US" sz="2800" b="0" i="0" u="none" strike="noStrike" kern="1200" cap="none" spc="0" normalizeH="0" baseline="0" noProof="0" dirty="0">
              <a:ln>
                <a:noFill/>
              </a:ln>
              <a:solidFill>
                <a:srgbClr val="FF0000"/>
              </a:solidFill>
              <a:effectLst/>
              <a:uLnTx/>
              <a:uFillTx/>
              <a:latin typeface="Nunito Black" pitchFamily="2" charset="0"/>
            </a:endParaRPr>
          </a:p>
        </p:txBody>
      </p:sp>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1765" b="100000" l="0" r="97126"/>
                    </a14:imgEffect>
                  </a14:imgLayer>
                </a14:imgProps>
              </a:ext>
            </a:extLst>
          </a:blip>
          <a:stretch>
            <a:fillRect/>
          </a:stretch>
        </p:blipFill>
        <p:spPr>
          <a:xfrm>
            <a:off x="4452733" y="2769267"/>
            <a:ext cx="3607850" cy="3524912"/>
          </a:xfrm>
          <a:prstGeom prst="rect">
            <a:avLst/>
          </a:prstGeom>
        </p:spPr>
      </p:pic>
      <p:pic>
        <p:nvPicPr>
          <p:cNvPr id="8" name="Picture 2" descr="Tranh tô màu con chó ngộ nghĩnh, dễ thương cho bé - Luật Trẻ Em"/>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416" b="88655" l="10000" r="90000">
                        <a14:foregroundMark x1="51124" y1="15861" x2="51124" y2="15861"/>
                        <a14:foregroundMark x1="51124" y1="15861" x2="51124" y2="15861"/>
                        <a14:foregroundMark x1="51124" y1="15861" x2="51124" y2="15861"/>
                        <a14:foregroundMark x1="69888" y1="22269" x2="69888" y2="22269"/>
                        <a14:foregroundMark x1="50674" y1="14391" x2="71348" y2="23214"/>
                        <a14:foregroundMark x1="76854" y1="32878" x2="76854" y2="32878"/>
                        <a14:foregroundMark x1="76854" y1="32878" x2="76854" y2="32878"/>
                        <a14:foregroundMark x1="76854" y1="32878" x2="76854" y2="32878"/>
                        <a14:foregroundMark x1="76292" y1="32458" x2="76292" y2="32458"/>
                        <a14:foregroundMark x1="65955" y1="10714" x2="65955" y2="10714"/>
                        <a14:foregroundMark x1="65955" y1="10714" x2="60000" y2="17647"/>
                        <a14:foregroundMark x1="42247" y1="15336" x2="42247" y2="15336"/>
                        <a14:foregroundMark x1="42247" y1="15336" x2="42247" y2="15336"/>
                        <a14:foregroundMark x1="42247" y1="15336" x2="50112" y2="15336"/>
                        <a14:foregroundMark x1="52584" y1="9349" x2="52584" y2="9349"/>
                        <a14:foregroundMark x1="52584" y1="9349" x2="52584" y2="9349"/>
                        <a14:foregroundMark x1="42809" y1="23214" x2="42809" y2="23214"/>
                        <a14:foregroundMark x1="42809" y1="23214" x2="42809" y2="23214"/>
                        <a14:foregroundMark x1="42809" y1="23214" x2="42809" y2="23214"/>
                        <a14:foregroundMark x1="49663" y1="37080" x2="49663" y2="37080"/>
                        <a14:foregroundMark x1="41798" y1="24580" x2="51124" y2="37920"/>
                        <a14:foregroundMark x1="29888" y1="54517" x2="29888" y2="54517"/>
                        <a14:foregroundMark x1="29888" y1="54517" x2="29888" y2="54517"/>
                        <a14:foregroundMark x1="36854" y1="52206" x2="36854" y2="52206"/>
                        <a14:foregroundMark x1="30899" y1="54517" x2="38315" y2="53151"/>
                        <a14:foregroundMark x1="31910" y1="47689" x2="31910" y2="47689"/>
                        <a14:foregroundMark x1="31910" y1="47689" x2="34831" y2="52206"/>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29888" y1="52731" x2="29888" y2="52731"/>
                        <a14:foregroundMark x1="29888" y1="52731" x2="29888" y2="52731"/>
                        <a14:foregroundMark x1="29888" y1="52731" x2="29888" y2="52731"/>
                        <a14:foregroundMark x1="29888" y1="52731" x2="29888" y2="52731"/>
                        <a14:foregroundMark x1="29888" y1="52731" x2="29888" y2="52731"/>
                        <a14:foregroundMark x1="61461" y1="41176" x2="61461" y2="41176"/>
                        <a14:foregroundMark x1="61461" y1="41176" x2="61461" y2="41176"/>
                        <a14:foregroundMark x1="61461" y1="41176" x2="61461" y2="41176"/>
                        <a14:foregroundMark x1="61461" y1="41176" x2="61461" y2="41176"/>
                      </a14:backgroundRemoval>
                    </a14:imgEffect>
                  </a14:imgLayer>
                </a14:imgProps>
              </a:ext>
              <a:ext uri="{28A0092B-C50C-407E-A947-70E740481C1C}">
                <a14:useLocalDpi xmlns:a14="http://schemas.microsoft.com/office/drawing/2010/main" val="0"/>
              </a:ext>
            </a:extLst>
          </a:blip>
          <a:srcRect b="11302"/>
          <a:stretch/>
        </p:blipFill>
        <p:spPr bwMode="auto">
          <a:xfrm>
            <a:off x="-163454" y="4650971"/>
            <a:ext cx="2189710" cy="2077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308911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0" y="52299"/>
            <a:ext cx="1025530" cy="938348"/>
          </a:xfrm>
          <a:prstGeom prst="ellipse">
            <a:avLst/>
          </a:prstGeom>
        </p:spPr>
      </p:pic>
      <p:grpSp>
        <p:nvGrpSpPr>
          <p:cNvPr id="6" name="Group 5"/>
          <p:cNvGrpSpPr/>
          <p:nvPr/>
        </p:nvGrpSpPr>
        <p:grpSpPr>
          <a:xfrm>
            <a:off x="457199" y="729037"/>
            <a:ext cx="11495315" cy="6013814"/>
            <a:chOff x="457199" y="729037"/>
            <a:chExt cx="11495315" cy="6013814"/>
          </a:xfrm>
        </p:grpSpPr>
        <p:sp>
          <p:nvSpPr>
            <p:cNvPr id="3" name="Rectangle 2"/>
            <p:cNvSpPr/>
            <p:nvPr/>
          </p:nvSpPr>
          <p:spPr>
            <a:xfrm>
              <a:off x="457199" y="1268188"/>
              <a:ext cx="11495315" cy="526297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smtClean="0">
                  <a:ln>
                    <a:noFill/>
                  </a:ln>
                  <a:solidFill>
                    <a:srgbClr val="0070C0"/>
                  </a:solidFill>
                  <a:effectLst/>
                  <a:uLnTx/>
                  <a:uFillTx/>
                  <a:latin typeface="Nunito Black" pitchFamily="2" charset="0"/>
                  <a:ea typeface="+mn-ea"/>
                  <a:cs typeface="+mn-cs"/>
                </a:rPr>
                <a:t>Tôi </a:t>
              </a: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smtClean="0">
                  <a:ln>
                    <a:noFill/>
                  </a:ln>
                  <a:solidFill>
                    <a:srgbClr val="00B050"/>
                  </a:solidFill>
                  <a:effectLst/>
                  <a:uLnTx/>
                  <a:uFillTx/>
                  <a:latin typeface="Nunito Black" pitchFamily="2" charset="0"/>
                  <a:ea typeface="+mn-ea"/>
                  <a:cs typeface="+mn-cs"/>
                </a:rPr>
                <a:t>Tôi </a:t>
              </a:r>
              <a:r>
                <a:rPr kumimoji="0" lang="vi-VN" sz="2400" b="0" i="0" u="none" strike="noStrike" kern="1200" cap="none" spc="0" normalizeH="0" baseline="0" noProof="0" dirty="0">
                  <a:ln>
                    <a:noFill/>
                  </a:ln>
                  <a:solidFill>
                    <a:srgbClr val="00B050"/>
                  </a:solidFill>
                  <a:effectLst/>
                  <a:uLnTx/>
                  <a:uFillTx/>
                  <a:latin typeface="Nunito Black" pitchFamily="2" charset="0"/>
                  <a:ea typeface="+mn-ea"/>
                  <a:cs typeface="+mn-cs"/>
                </a:rPr>
                <a:t>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Tôi </a:t>
              </a: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và Cúp ngày ngày quấn quýt bên nhau. Mỗi khi tôi đi học về, Cúp chạy vọt ra, chồm hai chân trước lên mừng rỡ. Tôi cúi xuống vỗ về Cúp. Nó âu yếm dụi cái mõm ươn ướt, mềm mềm vào chân tôi</a:t>
              </a:r>
              <a:r>
                <a:rPr kumimoji="0" lang="vi-VN" sz="2400" b="0" i="0" u="none" strike="noStrike" kern="1200" cap="none" spc="0" normalizeH="0" baseline="0" noProof="0" dirty="0" smtClean="0">
                  <a:ln>
                    <a:noFill/>
                  </a:ln>
                  <a:solidFill>
                    <a:srgbClr val="002060"/>
                  </a:solidFill>
                  <a:effectLst/>
                  <a:uLnTx/>
                  <a:uFillTx/>
                  <a:latin typeface="Nunito Black" pitchFamily="2" charset="0"/>
                  <a:ea typeface="+mn-ea"/>
                  <a:cs typeface="+mn-cs"/>
                </a:rPr>
                <a:t>.</a:t>
              </a:r>
              <a:endPar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
          <p:nvSpPr>
            <p:cNvPr id="4" name="Rectangle 3"/>
            <p:cNvSpPr/>
            <p:nvPr/>
          </p:nvSpPr>
          <p:spPr>
            <a:xfrm>
              <a:off x="4135639" y="729037"/>
              <a:ext cx="342433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Nunito Black" pitchFamily="2" charset="0"/>
                  <a:ea typeface="+mn-ea"/>
                  <a:cs typeface="+mn-cs"/>
                </a:rPr>
                <a:t>Bạn nhỏ trong nhà</a:t>
              </a:r>
              <a:endPar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
          <p:nvSpPr>
            <p:cNvPr id="5" name="Rectangle 4"/>
            <p:cNvSpPr/>
            <p:nvPr/>
          </p:nvSpPr>
          <p:spPr>
            <a:xfrm>
              <a:off x="8086508" y="6281186"/>
              <a:ext cx="3352201" cy="461665"/>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(Theo Trần Đức Tiến)</a:t>
              </a:r>
            </a:p>
          </p:txBody>
        </p:sp>
      </p:grpSp>
      <p:sp>
        <p:nvSpPr>
          <p:cNvPr id="7" name="TextBox 6">
            <a:extLst>
              <a:ext uri="{FF2B5EF4-FFF2-40B4-BE49-F238E27FC236}">
                <a16:creationId xmlns:a16="http://schemas.microsoft.com/office/drawing/2014/main" id="{7CCD22EC-874E-9810-7272-0254E6F7D431}"/>
              </a:ext>
            </a:extLst>
          </p:cNvPr>
          <p:cNvSpPr txBox="1"/>
          <p:nvPr/>
        </p:nvSpPr>
        <p:spPr>
          <a:xfrm>
            <a:off x="1064720" y="352711"/>
            <a:ext cx="2824032" cy="578882"/>
          </a:xfrm>
          <a:prstGeom prst="roundRect">
            <a:avLst/>
          </a:prstGeom>
          <a:noFill/>
          <a:ln w="57150">
            <a:solidFill>
              <a:srgbClr val="00B050"/>
            </a:solidFill>
            <a:prstDash val="solid"/>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smtClean="0">
                <a:ln>
                  <a:noFill/>
                </a:ln>
                <a:solidFill>
                  <a:srgbClr val="F79646">
                    <a:lumMod val="50000"/>
                  </a:srgbClr>
                </a:solidFill>
                <a:effectLst/>
                <a:uLnTx/>
                <a:uFillTx/>
                <a:latin typeface="Nunito Black" pitchFamily="2" charset="0"/>
                <a:ea typeface="+mn-ea"/>
                <a:cs typeface="Baloo 2 SemiBold" pitchFamily="2" charset="0"/>
              </a:rPr>
              <a:t>Đọc</a:t>
            </a:r>
            <a:r>
              <a:rPr kumimoji="0" lang="en-US" sz="2800" b="0" i="0" u="none" strike="noStrike" kern="1200" cap="none" spc="0" normalizeH="0" baseline="0" noProof="0" dirty="0" smtClean="0">
                <a:ln>
                  <a:noFill/>
                </a:ln>
                <a:solidFill>
                  <a:srgbClr val="F79646">
                    <a:lumMod val="50000"/>
                  </a:srgbClr>
                </a:solidFill>
                <a:effectLst/>
                <a:uLnTx/>
                <a:uFillTx/>
                <a:latin typeface="Nunito Black" pitchFamily="2" charset="0"/>
                <a:ea typeface="+mn-ea"/>
                <a:cs typeface="Baloo 2 SemiBold" pitchFamily="2" charset="0"/>
              </a:rPr>
              <a:t> </a:t>
            </a:r>
            <a:r>
              <a:rPr kumimoji="0" lang="en-US" sz="2800" b="0" i="0" u="none" strike="noStrike" kern="1200" cap="none" spc="0" normalizeH="0" baseline="0" noProof="0" dirty="0" err="1" smtClean="0">
                <a:ln>
                  <a:noFill/>
                </a:ln>
                <a:solidFill>
                  <a:srgbClr val="F79646">
                    <a:lumMod val="50000"/>
                  </a:srgbClr>
                </a:solidFill>
                <a:effectLst/>
                <a:uLnTx/>
                <a:uFillTx/>
                <a:latin typeface="Nunito Black" pitchFamily="2" charset="0"/>
                <a:ea typeface="+mn-ea"/>
                <a:cs typeface="Baloo 2 SemiBold" pitchFamily="2" charset="0"/>
              </a:rPr>
              <a:t>toàn</a:t>
            </a:r>
            <a:r>
              <a:rPr kumimoji="0" lang="en-US" sz="2800" b="0" i="0" u="none" strike="noStrike" kern="1200" cap="none" spc="0" normalizeH="0" noProof="0" dirty="0" smtClean="0">
                <a:ln>
                  <a:noFill/>
                </a:ln>
                <a:solidFill>
                  <a:srgbClr val="F79646">
                    <a:lumMod val="50000"/>
                  </a:srgbClr>
                </a:solidFill>
                <a:effectLst/>
                <a:uLnTx/>
                <a:uFillTx/>
                <a:latin typeface="Nunito Black" pitchFamily="2" charset="0"/>
                <a:ea typeface="+mn-ea"/>
                <a:cs typeface="Baloo 2 SemiBold" pitchFamily="2" charset="0"/>
              </a:rPr>
              <a:t> </a:t>
            </a:r>
            <a:r>
              <a:rPr kumimoji="0" lang="en-US" sz="2800" b="0" i="0" u="none" strike="noStrike" kern="1200" cap="none" spc="0" normalizeH="0" noProof="0" dirty="0" err="1" smtClean="0">
                <a:ln>
                  <a:noFill/>
                </a:ln>
                <a:solidFill>
                  <a:srgbClr val="F79646">
                    <a:lumMod val="50000"/>
                  </a:srgbClr>
                </a:solidFill>
                <a:effectLst/>
                <a:uLnTx/>
                <a:uFillTx/>
                <a:latin typeface="Nunito Black" pitchFamily="2" charset="0"/>
                <a:ea typeface="+mn-ea"/>
                <a:cs typeface="Baloo 2 SemiBold" pitchFamily="2" charset="0"/>
              </a:rPr>
              <a:t>bài</a:t>
            </a:r>
            <a:endParaRPr kumimoji="0" lang="en-US" sz="2800" b="0" i="0" u="none" strike="noStrike" kern="1200" cap="none" spc="0" normalizeH="0" baseline="0" noProof="0" dirty="0">
              <a:ln>
                <a:noFill/>
              </a:ln>
              <a:solidFill>
                <a:srgbClr val="F79646">
                  <a:lumMod val="50000"/>
                </a:srgbClr>
              </a:solidFill>
              <a:effectLst/>
              <a:uLnTx/>
              <a:uFillTx/>
              <a:latin typeface="Nunito Black" pitchFamily="2" charset="0"/>
              <a:ea typeface="+mn-ea"/>
              <a:cs typeface="Baloo 2 SemiBold" pitchFamily="2" charset="0"/>
            </a:endParaRPr>
          </a:p>
        </p:txBody>
      </p:sp>
    </p:spTree>
    <p:extLst>
      <p:ext uri="{BB962C8B-B14F-4D97-AF65-F5344CB8AC3E}">
        <p14:creationId xmlns:p14="http://schemas.microsoft.com/office/powerpoint/2010/main" val="13569052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4272</TotalTime>
  <Words>2070</Words>
  <Application>Microsoft Office PowerPoint</Application>
  <PresentationFormat>Widescreen</PresentationFormat>
  <Paragraphs>185</Paragraphs>
  <Slides>36</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Calibri</vt:lpstr>
      <vt:lpstr>Baloo 2 SemiBold</vt:lpstr>
      <vt:lpstr>Calibri Light</vt:lpstr>
      <vt:lpstr>Arial</vt:lpstr>
      <vt:lpstr>Great Vibes</vt:lpstr>
      <vt:lpstr>Times New Roman</vt:lpstr>
      <vt:lpstr>Nunito Black</vt:lpstr>
      <vt:lpstr>Tahoma</vt:lpstr>
      <vt:lpstr>OpenSans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139</cp:revision>
  <dcterms:created xsi:type="dcterms:W3CDTF">2022-08-12T08:33:52Z</dcterms:created>
  <dcterms:modified xsi:type="dcterms:W3CDTF">2023-11-30T13:36:00Z</dcterms:modified>
</cp:coreProperties>
</file>