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3" r:id="rId2"/>
    <p:sldId id="261" r:id="rId3"/>
    <p:sldId id="285" r:id="rId4"/>
    <p:sldId id="286" r:id="rId5"/>
    <p:sldId id="284" r:id="rId6"/>
    <p:sldId id="273" r:id="rId7"/>
    <p:sldId id="276" r:id="rId8"/>
    <p:sldId id="287" r:id="rId9"/>
    <p:sldId id="280" r:id="rId10"/>
    <p:sldId id="281" r:id="rId11"/>
    <p:sldId id="288" r:id="rId12"/>
    <p:sldId id="289" r:id="rId13"/>
    <p:sldId id="290" r:id="rId14"/>
    <p:sldId id="314" r:id="rId15"/>
    <p:sldId id="315" r:id="rId16"/>
    <p:sldId id="316" r:id="rId17"/>
    <p:sldId id="317" r:id="rId18"/>
    <p:sldId id="318" r:id="rId19"/>
    <p:sldId id="292" r:id="rId20"/>
    <p:sldId id="293" r:id="rId21"/>
    <p:sldId id="296" r:id="rId22"/>
    <p:sldId id="297" r:id="rId23"/>
    <p:sldId id="298" r:id="rId24"/>
    <p:sldId id="299" r:id="rId25"/>
    <p:sldId id="302" r:id="rId26"/>
    <p:sldId id="306" r:id="rId27"/>
    <p:sldId id="313" r:id="rId28"/>
    <p:sldId id="300" r:id="rId29"/>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1460" y="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5DF0F4-944D-4EC6-BA0F-7D180BB505C8}" type="datetimeFigureOut">
              <a:rPr lang="vi-VN" smtClean="0"/>
              <a:pPr/>
              <a:t>20/02/2025</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12C358-0E60-46F5-8B20-73792D9D9134}" type="slidenum">
              <a:rPr lang="vi-VN" smtClean="0"/>
              <a:pPr/>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193065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22</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1143000" y="685800"/>
            <a:ext cx="457200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28</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1143000" y="685800"/>
            <a:ext cx="457200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1081213-41C6-4F22-9CEC-BCBF10ED5D7D}" type="datetimeFigureOut">
              <a:rPr lang="vi-VN" smtClean="0"/>
              <a:pPr/>
              <a:t>20/02/2025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1081213-41C6-4F22-9CEC-BCBF10ED5D7D}" type="datetimeFigureOut">
              <a:rPr lang="vi-VN" smtClean="0"/>
              <a:pPr/>
              <a:t>20/02/2025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1081213-41C6-4F22-9CEC-BCBF10ED5D7D}" type="datetimeFigureOut">
              <a:rPr lang="vi-VN" smtClean="0"/>
              <a:pPr/>
              <a:t>20/02/2025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1081213-41C6-4F22-9CEC-BCBF10ED5D7D}" type="datetimeFigureOut">
              <a:rPr lang="vi-VN" smtClean="0"/>
              <a:pPr/>
              <a:t>20/02/2025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081213-41C6-4F22-9CEC-BCBF10ED5D7D}" type="datetimeFigureOut">
              <a:rPr lang="vi-VN" smtClean="0"/>
              <a:pPr/>
              <a:t>20/02/2025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41081213-41C6-4F22-9CEC-BCBF10ED5D7D}" type="datetimeFigureOut">
              <a:rPr lang="vi-VN" smtClean="0"/>
              <a:pPr/>
              <a:t>20/02/2025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41081213-41C6-4F22-9CEC-BCBF10ED5D7D}" type="datetimeFigureOut">
              <a:rPr lang="vi-VN" smtClean="0"/>
              <a:pPr/>
              <a:t>20/02/2025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1081213-41C6-4F22-9CEC-BCBF10ED5D7D}" type="datetimeFigureOut">
              <a:rPr lang="vi-VN" smtClean="0"/>
              <a:pPr/>
              <a:t>20/02/2025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081213-41C6-4F22-9CEC-BCBF10ED5D7D}" type="datetimeFigureOut">
              <a:rPr lang="vi-VN" smtClean="0"/>
              <a:pPr/>
              <a:t>20/02/2025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081213-41C6-4F22-9CEC-BCBF10ED5D7D}" type="datetimeFigureOut">
              <a:rPr lang="vi-VN" smtClean="0"/>
              <a:pPr/>
              <a:t>20/02/2025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081213-41C6-4F22-9CEC-BCBF10ED5D7D}" type="datetimeFigureOut">
              <a:rPr lang="vi-VN" smtClean="0"/>
              <a:pPr/>
              <a:t>20/02/2025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081213-41C6-4F22-9CEC-BCBF10ED5D7D}" type="datetimeFigureOut">
              <a:rPr lang="vi-VN" smtClean="0"/>
              <a:pPr/>
              <a:t>20/02/2025</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73FEE9-437F-4483-A197-C340FD5FF2E1}"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wmf"/><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wmf"/><Relationship Id="rId11" Type="http://schemas.openxmlformats.org/officeDocument/2006/relationships/image" Target="../media/image25.gif"/><Relationship Id="rId5" Type="http://schemas.openxmlformats.org/officeDocument/2006/relationships/image" Target="../media/image19.wmf"/><Relationship Id="rId10" Type="http://schemas.openxmlformats.org/officeDocument/2006/relationships/image" Target="../media/image24.gif"/><Relationship Id="rId4" Type="http://schemas.openxmlformats.org/officeDocument/2006/relationships/image" Target="../media/image18.wmf"/><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e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wmf"/><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wmf"/><Relationship Id="rId11" Type="http://schemas.openxmlformats.org/officeDocument/2006/relationships/image" Target="../media/image25.gif"/><Relationship Id="rId5" Type="http://schemas.openxmlformats.org/officeDocument/2006/relationships/image" Target="../media/image19.wmf"/><Relationship Id="rId10" Type="http://schemas.openxmlformats.org/officeDocument/2006/relationships/image" Target="../media/image24.gif"/><Relationship Id="rId4" Type="http://schemas.openxmlformats.org/officeDocument/2006/relationships/image" Target="../media/image18.wmf"/><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Effect>
                      <a14:saturation sat="400000"/>
                    </a14:imgEffect>
                  </a14:imgLayer>
                </a14:imgProps>
              </a:ext>
              <a:ext uri="{28A0092B-C50C-407E-A947-70E740481C1C}">
                <a14:useLocalDpi xmlns:a14="http://schemas.microsoft.com/office/drawing/2010/main" val="0"/>
              </a:ext>
            </a:extLst>
          </a:blip>
          <a:srcRect t="21803"/>
          <a:stretch/>
        </p:blipFill>
        <p:spPr>
          <a:xfrm>
            <a:off x="-71651" y="0"/>
            <a:ext cx="9215651" cy="6000750"/>
          </a:xfrm>
          <a:prstGeom prst="rect">
            <a:avLst/>
          </a:prstGeom>
        </p:spPr>
      </p:pic>
      <p:pic>
        <p:nvPicPr>
          <p:cNvPr id="5" name="Picture 4"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049" y="1505118"/>
            <a:ext cx="554424" cy="1013080"/>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71651" y="3696892"/>
            <a:ext cx="9215651" cy="3161108"/>
          </a:xfrm>
          <a:prstGeom prst="rect">
            <a:avLst/>
          </a:prstGeom>
        </p:spPr>
      </p:pic>
      <p:pic>
        <p:nvPicPr>
          <p:cNvPr id="7"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3446854" y="3161107"/>
            <a:ext cx="1157621" cy="1660934"/>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9B1E0D-B066-0B87-15F3-5E2EECF2D2A2}"/>
              </a:ext>
            </a:extLst>
          </p:cNvPr>
          <p:cNvPicPr>
            <a:picLocks noChangeAspect="1"/>
          </p:cNvPicPr>
          <p:nvPr/>
        </p:nvPicPr>
        <p:blipFill rotWithShape="1">
          <a:blip r:embed="rId6" cstate="print"/>
          <a:srcRect t="1505" r="-1" b="2635"/>
          <a:stretch/>
        </p:blipFill>
        <p:spPr>
          <a:xfrm>
            <a:off x="363082" y="2246600"/>
            <a:ext cx="1486804" cy="196800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9" name="TextBox 8">
            <a:extLst>
              <a:ext uri="{FF2B5EF4-FFF2-40B4-BE49-F238E27FC236}">
                <a16:creationId xmlns:a16="http://schemas.microsoft.com/office/drawing/2014/main" id="{133025F6-03E4-F7FE-A115-15A451327F80}"/>
              </a:ext>
            </a:extLst>
          </p:cNvPr>
          <p:cNvSpPr txBox="1"/>
          <p:nvPr/>
        </p:nvSpPr>
        <p:spPr>
          <a:xfrm>
            <a:off x="1553833" y="1522324"/>
            <a:ext cx="3222733" cy="830997"/>
          </a:xfrm>
          <a:prstGeom prst="rect">
            <a:avLst/>
          </a:prstGeom>
          <a:noFill/>
        </p:spPr>
        <p:txBody>
          <a:bodyPr wrap="square" lIns="68579" tIns="34290" rIns="68579" bIns="34290" rtlCol="0">
            <a:spAutoFit/>
          </a:bodyPr>
          <a:lstStyle/>
          <a:p>
            <a:pPr>
              <a:defRPr/>
            </a:pPr>
            <a:r>
              <a:rPr lang="en-US" sz="4950" b="1" dirty="0" err="1">
                <a:solidFill>
                  <a:srgbClr val="008000"/>
                </a:solidFill>
                <a:latin typeface="Times New Roman" pitchFamily="18" charset="0"/>
                <a:cs typeface="Times New Roman" pitchFamily="18" charset="0"/>
              </a:rPr>
              <a:t>Khởi</a:t>
            </a:r>
            <a:r>
              <a:rPr lang="en-US" sz="4950" b="1" dirty="0">
                <a:solidFill>
                  <a:srgbClr val="008000"/>
                </a:solidFill>
                <a:latin typeface="Times New Roman" pitchFamily="18" charset="0"/>
                <a:cs typeface="Times New Roman" pitchFamily="18" charset="0"/>
              </a:rPr>
              <a:t> </a:t>
            </a:r>
            <a:r>
              <a:rPr lang="en-US" sz="4950" b="1" dirty="0" err="1">
                <a:solidFill>
                  <a:srgbClr val="008000"/>
                </a:solidFill>
                <a:latin typeface="Times New Roman" pitchFamily="18" charset="0"/>
                <a:cs typeface="Times New Roman" pitchFamily="18" charset="0"/>
              </a:rPr>
              <a:t>động</a:t>
            </a:r>
            <a:endParaRPr lang="en-US" sz="4950" b="1"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2447547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C32E4F-78B6-0106-2441-C26AC6EBFC1B}"/>
              </a:ext>
            </a:extLst>
          </p:cNvPr>
          <p:cNvSpPr txBox="1"/>
          <p:nvPr/>
        </p:nvSpPr>
        <p:spPr>
          <a:xfrm>
            <a:off x="0" y="2000240"/>
            <a:ext cx="9144000" cy="954107"/>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2. </a:t>
            </a:r>
            <a:r>
              <a:rPr lang="en-US" sz="2800" b="1" dirty="0" err="1">
                <a:solidFill>
                  <a:srgbClr val="0000FF"/>
                </a:solidFill>
                <a:latin typeface="Times New Roman" panose="02020603050405020304" pitchFamily="18" charset="0"/>
                <a:cs typeface="Times New Roman" panose="02020603050405020304" pitchFamily="18" charset="0"/>
              </a:rPr>
              <a:t>Chia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sẻ</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với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bạn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về</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thông</a:t>
            </a:r>
            <a:r>
              <a:rPr lang="en-US" sz="2800" b="1" dirty="0">
                <a:solidFill>
                  <a:srgbClr val="0000FF"/>
                </a:solidFill>
                <a:latin typeface="Times New Roman" panose="02020603050405020304" pitchFamily="18" charset="0"/>
                <a:cs typeface="Times New Roman" panose="02020603050405020304" pitchFamily="18" charset="0"/>
              </a:rPr>
              <a:t> tin </a:t>
            </a:r>
            <a:r>
              <a:rPr lang="en-US" sz="2800" b="1" dirty="0" err="1">
                <a:solidFill>
                  <a:srgbClr val="0000FF"/>
                </a:solidFill>
                <a:latin typeface="Times New Roman" panose="02020603050405020304" pitchFamily="18" charset="0"/>
                <a:cs typeface="Times New Roman" panose="02020603050405020304" pitchFamily="18" charset="0"/>
              </a:rPr>
              <a:t>thú</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vị</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về</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thế</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giới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thiên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bài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đã</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đọc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hoặc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bức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thanh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em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vẽ</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5429256" y="3167251"/>
            <a:ext cx="3528070" cy="3690749"/>
          </a:xfrm>
          <a:prstGeom prst="rect">
            <a:avLst/>
          </a:prstGeom>
        </p:spPr>
      </p:pic>
      <p:sp>
        <p:nvSpPr>
          <p:cNvPr id="8" name="TextBox 7"/>
          <p:cNvSpPr txBox="1"/>
          <p:nvPr/>
        </p:nvSpPr>
        <p:spPr>
          <a:xfrm>
            <a:off x="0" y="3071810"/>
            <a:ext cx="5357818" cy="3539430"/>
          </a:xfrm>
          <a:prstGeom prst="rect">
            <a:avLst/>
          </a:prstGeom>
          <a:noFill/>
        </p:spPr>
        <p:txBody>
          <a:bodyPr wrap="square"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Bài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của</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tớ</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viết</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về</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một</a:t>
            </a:r>
            <a:r>
              <a:rPr lang="en-US" sz="2800" b="1" dirty="0">
                <a:solidFill>
                  <a:srgbClr val="008000"/>
                </a:solidFill>
                <a:latin typeface="Times New Roman" panose="02020603050405020304" pitchFamily="18" charset="0"/>
                <a:cs typeface="Times New Roman" panose="02020603050405020304" pitchFamily="18" charset="0"/>
              </a:rPr>
              <a:t> con </a:t>
            </a:r>
            <a:r>
              <a:rPr lang="en-US" sz="2800" b="1" dirty="0" err="1">
                <a:solidFill>
                  <a:srgbClr val="008000"/>
                </a:solidFill>
                <a:latin typeface="Times New Roman" panose="02020603050405020304" pitchFamily="18" charset="0"/>
                <a:cs typeface="Times New Roman" panose="02020603050405020304" pitchFamily="18" charset="0"/>
              </a:rPr>
              <a:t>vật</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rất</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đáng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yêu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đó</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chính</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là</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chú</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chim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sâu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Chú</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chim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sâu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có</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thân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hình</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bé</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nhỏ</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đôi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chân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bé</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tý</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xíu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cái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mỏ</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như</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hai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cái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vỏ</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trấu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chắp</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lại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Tuy</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chú</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bé</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nhỏ</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những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rất</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có</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ích</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chú</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thường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bắt</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sâu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cho</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các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bác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nông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dân</a:t>
            </a:r>
            <a:endParaRPr lang="en-US" sz="2800" b="1" dirty="0">
              <a:solidFill>
                <a:srgbClr val="008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0" y="34401"/>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Tư</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21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2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12" name="TextBox 11"/>
          <p:cNvSpPr txBox="1"/>
          <p:nvPr/>
        </p:nvSpPr>
        <p:spPr>
          <a:xfrm>
            <a:off x="0" y="928670"/>
            <a:ext cx="9144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8: </a:t>
            </a: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 : </a:t>
            </a:r>
            <a:r>
              <a:rPr lang="en-US" sz="2800" b="1" dirty="0" err="1">
                <a:solidFill>
                  <a:srgbClr val="FF0000"/>
                </a:solidFill>
                <a:latin typeface="Times New Roman" panose="02020603050405020304" pitchFamily="18" charset="0"/>
                <a:cs typeface="Times New Roman" panose="02020603050405020304" pitchFamily="18" charset="0"/>
              </a:rPr>
              <a:t>Bầy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voi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Sơn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4" name="TextBox 13"/>
          <p:cNvSpPr txBox="1"/>
          <p:nvPr/>
        </p:nvSpPr>
        <p:spPr>
          <a:xfrm>
            <a:off x="0" y="1500174"/>
            <a:ext cx="3071802"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V. </a:t>
            </a:r>
            <a:r>
              <a:rPr lang="en-US" sz="2800" b="1" dirty="0" err="1">
                <a:solidFill>
                  <a:srgbClr val="008000"/>
                </a:solidFill>
                <a:latin typeface="Times New Roman" pitchFamily="18" charset="0"/>
                <a:cs typeface="Times New Roman" pitchFamily="18" charset="0"/>
              </a:rPr>
              <a:t>Đọc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mở</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rộng</a:t>
            </a:r>
            <a:r>
              <a:rPr lang="en-US" sz="2800" b="1" dirty="0">
                <a:solidFill>
                  <a:srgbClr val="008000"/>
                </a:solidFill>
                <a:latin typeface="Times New Roman" pitchFamily="18" charset="0"/>
                <a:cs typeface="Times New Roman" pitchFamily="18" charset="0"/>
              </a:rPr>
              <a:t>.</a:t>
            </a:r>
            <a:endParaRPr lang="vi-VN" sz="2800" b="1"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73770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
                                        </p:tgtEl>
                                        <p:attrNameLst>
                                          <p:attrName>style.visibility</p:attrName>
                                        </p:attrNameLst>
                                      </p:cBhvr>
                                      <p:to>
                                        <p:strVal val="visible"/>
                                      </p:to>
                                    </p:set>
                                    <p:anim calcmode="discrete" valueType="clr">
                                      <p:cBhvr override="childStyle">
                                        <p:cTn id="1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gtEl>
                                        <p:attrNameLst>
                                          <p:attrName>fillcolor</p:attrName>
                                        </p:attrNameLst>
                                      </p:cBhvr>
                                      <p:tavLst>
                                        <p:tav tm="0">
                                          <p:val>
                                            <p:clrVal>
                                              <a:schemeClr val="accent2"/>
                                            </p:clrVal>
                                          </p:val>
                                        </p:tav>
                                        <p:tav tm="50000">
                                          <p:val>
                                            <p:clrVal>
                                              <a:schemeClr val="hlink"/>
                                            </p:clrVal>
                                          </p:val>
                                        </p:tav>
                                      </p:tavLst>
                                    </p:anim>
                                    <p:set>
                                      <p:cBhvr>
                                        <p:cTn id="16"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p:cNvSpPr>
            <a:spLocks noChangeArrowheads="1" noChangeShapeType="1" noTextEdit="1"/>
          </p:cNvSpPr>
          <p:nvPr/>
        </p:nvSpPr>
        <p:spPr bwMode="auto">
          <a:xfrm>
            <a:off x="214282" y="3214686"/>
            <a:ext cx="6357982" cy="1739709"/>
          </a:xfrm>
          <a:prstGeom prst="rect">
            <a:avLst/>
          </a:prstGeom>
        </p:spPr>
        <p:txBody>
          <a:bodyPr wrap="none" lIns="68579" tIns="34290" rIns="68579" bIns="34290" numCol="1" fromWordArt="1">
            <a:prstTxWarp prst="textPlain">
              <a:avLst>
                <a:gd name="adj" fmla="val 50000"/>
              </a:avLst>
            </a:prstTxWarp>
          </a:bodyPr>
          <a:lstStyle/>
          <a:p>
            <a:pPr algn="ctr"/>
            <a:r>
              <a:rPr lang="en-US" sz="2025"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MỞ RỘNG VỐN TỪ VỀ NÚI RỪNG.</a:t>
            </a:r>
          </a:p>
          <a:p>
            <a:pPr algn="ctr"/>
            <a:r>
              <a:rPr lang="en-US" sz="2025"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ĐẶT VÀ TRẢ LỜI CÂU HỎI: Ở ĐÂU? KHI NÀO?</a:t>
            </a:r>
          </a:p>
        </p:txBody>
      </p:sp>
      <p:grpSp>
        <p:nvGrpSpPr>
          <p:cNvPr id="2" name="Group 18"/>
          <p:cNvGrpSpPr>
            <a:grpSpLocks/>
          </p:cNvGrpSpPr>
          <p:nvPr/>
        </p:nvGrpSpPr>
        <p:grpSpPr bwMode="auto">
          <a:xfrm>
            <a:off x="1500166" y="1285860"/>
            <a:ext cx="2286016" cy="1498208"/>
            <a:chOff x="5225" y="9335"/>
            <a:chExt cx="2520" cy="1750"/>
          </a:xfrm>
        </p:grpSpPr>
        <p:sp>
          <p:nvSpPr>
            <p:cNvPr id="2059"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cstate="print"/>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dirty="0">
                <a:latin typeface="VNI-Times" pitchFamily="2" charset="0"/>
              </a:endParaRPr>
            </a:p>
          </p:txBody>
        </p:sp>
        <p:pic>
          <p:nvPicPr>
            <p:cNvPr id="2060" name="Picture 26"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5"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4"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3"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450" b="1" dirty="0">
                  <a:latin typeface="Times New Roman" panose="02020603050405020304" pitchFamily="18" charset="0"/>
                  <a:cs typeface="Times New Roman" panose="02020603050405020304" pitchFamily="18" charset="0"/>
                </a:rPr>
                <a:t> </a:t>
              </a:r>
              <a:endParaRPr lang="en-US" altLang="en-US" sz="2700" dirty="0">
                <a:latin typeface="Times New Roman" panose="02020603050405020304" pitchFamily="18" charset="0"/>
                <a:cs typeface="Times New Roman" panose="02020603050405020304" pitchFamily="18" charset="0"/>
              </a:endParaRPr>
            </a:p>
          </p:txBody>
        </p:sp>
        <p:sp>
          <p:nvSpPr>
            <p:cNvPr id="206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700" dirty="0">
                <a:latin typeface="Times New Roman" panose="02020603050405020304" pitchFamily="18" charset="0"/>
                <a:cs typeface="Arial" panose="020B0604020202020204" pitchFamily="34" charset="0"/>
              </a:endParaRPr>
            </a:p>
          </p:txBody>
        </p:sp>
        <p:sp>
          <p:nvSpPr>
            <p:cNvPr id="206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975" b="1" kern="10" dirty="0">
                  <a:solidFill>
                    <a:srgbClr val="FFFFFF"/>
                  </a:solidFill>
                  <a:latin typeface="Times New Roman" panose="02020603050405020304" pitchFamily="18" charset="0"/>
                  <a:cs typeface="Times New Roman" panose="02020603050405020304" pitchFamily="18" charset="0"/>
                </a:rPr>
                <a:t>NĂM </a:t>
              </a:r>
            </a:p>
          </p:txBody>
        </p:sp>
        <p:sp>
          <p:nvSpPr>
            <p:cNvPr id="206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700" dirty="0">
                <a:latin typeface="Times New Roman" panose="02020603050405020304" pitchFamily="18" charset="0"/>
                <a:cs typeface="Arial" panose="020B0604020202020204" pitchFamily="34" charset="0"/>
              </a:endParaRPr>
            </a:p>
          </p:txBody>
        </p:sp>
      </p:grpSp>
      <p:pic>
        <p:nvPicPr>
          <p:cNvPr id="2057"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14290"/>
            <a:ext cx="857224" cy="185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58214" y="214290"/>
            <a:ext cx="785786" cy="17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904676"/>
            <a:ext cx="1219204" cy="1953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BƯỚM 5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9961410">
            <a:off x="4301395" y="1666341"/>
            <a:ext cx="465875" cy="108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animal-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417220" flipH="1">
            <a:off x="1485640" y="4975220"/>
            <a:ext cx="820435" cy="99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37634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Effect>
                      <a14:saturation sat="400000"/>
                    </a14:imgEffect>
                  </a14:imgLayer>
                </a14:imgProps>
              </a:ext>
              <a:ext uri="{28A0092B-C50C-407E-A947-70E740481C1C}">
                <a14:useLocalDpi xmlns:a14="http://schemas.microsoft.com/office/drawing/2010/main" val="0"/>
              </a:ext>
            </a:extLst>
          </a:blip>
          <a:srcRect t="21803"/>
          <a:stretch/>
        </p:blipFill>
        <p:spPr>
          <a:xfrm>
            <a:off x="-71651" y="0"/>
            <a:ext cx="9215651" cy="6000750"/>
          </a:xfrm>
          <a:prstGeom prst="rect">
            <a:avLst/>
          </a:prstGeom>
        </p:spPr>
      </p:pic>
      <p:pic>
        <p:nvPicPr>
          <p:cNvPr id="5" name="Picture 4"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049" y="1505118"/>
            <a:ext cx="554424" cy="1013080"/>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71651" y="3696892"/>
            <a:ext cx="9215651" cy="3161108"/>
          </a:xfrm>
          <a:prstGeom prst="rect">
            <a:avLst/>
          </a:prstGeom>
        </p:spPr>
      </p:pic>
      <p:pic>
        <p:nvPicPr>
          <p:cNvPr id="7"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3446854" y="3161107"/>
            <a:ext cx="1157621" cy="1660934"/>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9B1E0D-B066-0B87-15F3-5E2EECF2D2A2}"/>
              </a:ext>
            </a:extLst>
          </p:cNvPr>
          <p:cNvPicPr>
            <a:picLocks noChangeAspect="1"/>
          </p:cNvPicPr>
          <p:nvPr/>
        </p:nvPicPr>
        <p:blipFill rotWithShape="1">
          <a:blip r:embed="rId6" cstate="print"/>
          <a:srcRect t="1505" r="-1" b="2635"/>
          <a:stretch/>
        </p:blipFill>
        <p:spPr>
          <a:xfrm>
            <a:off x="363082" y="2246600"/>
            <a:ext cx="1486804" cy="196800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9" name="TextBox 8">
            <a:extLst>
              <a:ext uri="{FF2B5EF4-FFF2-40B4-BE49-F238E27FC236}">
                <a16:creationId xmlns:a16="http://schemas.microsoft.com/office/drawing/2014/main" id="{133025F6-03E4-F7FE-A115-15A451327F80}"/>
              </a:ext>
            </a:extLst>
          </p:cNvPr>
          <p:cNvSpPr txBox="1"/>
          <p:nvPr/>
        </p:nvSpPr>
        <p:spPr>
          <a:xfrm>
            <a:off x="1553833" y="1522324"/>
            <a:ext cx="3222733" cy="830997"/>
          </a:xfrm>
          <a:prstGeom prst="rect">
            <a:avLst/>
          </a:prstGeom>
          <a:noFill/>
        </p:spPr>
        <p:txBody>
          <a:bodyPr wrap="square" lIns="68579" tIns="34290" rIns="68579" bIns="34290" rtlCol="0">
            <a:spAutoFit/>
          </a:bodyPr>
          <a:lstStyle/>
          <a:p>
            <a:pPr>
              <a:defRPr/>
            </a:pPr>
            <a:r>
              <a:rPr lang="en-US" sz="4950" b="1" dirty="0" err="1">
                <a:solidFill>
                  <a:srgbClr val="008000"/>
                </a:solidFill>
                <a:latin typeface="Times New Roman" pitchFamily="18" charset="0"/>
                <a:cs typeface="Times New Roman" pitchFamily="18" charset="0"/>
              </a:rPr>
              <a:t>Khởi</a:t>
            </a:r>
            <a:r>
              <a:rPr lang="en-US" sz="4950" b="1" dirty="0">
                <a:solidFill>
                  <a:srgbClr val="008000"/>
                </a:solidFill>
                <a:latin typeface="Times New Roman" pitchFamily="18" charset="0"/>
                <a:cs typeface="Times New Roman" pitchFamily="18" charset="0"/>
              </a:rPr>
              <a:t> </a:t>
            </a:r>
            <a:r>
              <a:rPr lang="en-US" sz="4950" b="1" dirty="0" err="1">
                <a:solidFill>
                  <a:srgbClr val="008000"/>
                </a:solidFill>
                <a:latin typeface="Times New Roman" pitchFamily="18" charset="0"/>
                <a:cs typeface="Times New Roman" pitchFamily="18" charset="0"/>
              </a:rPr>
              <a:t>động</a:t>
            </a:r>
            <a:endParaRPr lang="en-US" sz="4950" b="1" dirty="0">
              <a:solidFill>
                <a:srgbClr val="008000"/>
              </a:solidFill>
              <a:latin typeface="Times New Roman" pitchFamily="18" charset="0"/>
              <a:cs typeface="Times New Roman" pitchFamily="18" charset="0"/>
            </a:endParaRPr>
          </a:p>
        </p:txBody>
      </p:sp>
      <p:sp>
        <p:nvSpPr>
          <p:cNvPr id="10" name="TextBox 9"/>
          <p:cNvSpPr txBox="1"/>
          <p:nvPr/>
        </p:nvSpPr>
        <p:spPr>
          <a:xfrm>
            <a:off x="0" y="34401"/>
            <a:ext cx="9143999" cy="561692"/>
          </a:xfrm>
          <a:prstGeom prst="rect">
            <a:avLst/>
          </a:prstGeom>
          <a:noFill/>
        </p:spPr>
        <p:txBody>
          <a:bodyPr wrap="square" lIns="68579" tIns="34290" rIns="68579" bIns="34290" rtlCol="0">
            <a:spAutoFit/>
          </a:bodyPr>
          <a:lstStyle/>
          <a:p>
            <a:pPr algn="ctr"/>
            <a:r>
              <a:rPr lang="en-US" sz="3200" b="1" dirty="0" err="1">
                <a:solidFill>
                  <a:srgbClr val="0000CC"/>
                </a:solidFill>
                <a:latin typeface="Times New Roman" pitchFamily="18" charset="0"/>
                <a:cs typeface="Times New Roman" pitchFamily="18" charset="0"/>
              </a:rPr>
              <a:t>Thứ</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Năm</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ngày</a:t>
            </a:r>
            <a:r>
              <a:rPr lang="en-US" sz="3200" b="1" dirty="0">
                <a:solidFill>
                  <a:srgbClr val="0000CC"/>
                </a:solidFill>
                <a:latin typeface="Times New Roman" pitchFamily="18" charset="0"/>
                <a:cs typeface="Times New Roman" pitchFamily="18" charset="0"/>
              </a:rPr>
              <a:t> 22 </a:t>
            </a:r>
            <a:r>
              <a:rPr lang="en-US" sz="3200" b="1" dirty="0" err="1">
                <a:solidFill>
                  <a:srgbClr val="0000CC"/>
                </a:solidFill>
                <a:latin typeface="Times New Roman" pitchFamily="18" charset="0"/>
                <a:cs typeface="Times New Roman" pitchFamily="18" charset="0"/>
              </a:rPr>
              <a:t>tháng</a:t>
            </a:r>
            <a:r>
              <a:rPr lang="en-US" sz="3200" b="1" dirty="0">
                <a:solidFill>
                  <a:srgbClr val="0000CC"/>
                </a:solidFill>
                <a:latin typeface="Times New Roman" pitchFamily="18" charset="0"/>
                <a:cs typeface="Times New Roman" pitchFamily="18" charset="0"/>
              </a:rPr>
              <a:t> 2 </a:t>
            </a:r>
            <a:r>
              <a:rPr lang="en-US" sz="3200" b="1" dirty="0" err="1">
                <a:solidFill>
                  <a:srgbClr val="0000CC"/>
                </a:solidFill>
                <a:latin typeface="Times New Roman" pitchFamily="18" charset="0"/>
                <a:cs typeface="Times New Roman" pitchFamily="18" charset="0"/>
              </a:rPr>
              <a:t>năm</a:t>
            </a:r>
            <a:r>
              <a:rPr lang="en-US" sz="3200" b="1" dirty="0">
                <a:solidFill>
                  <a:srgbClr val="0000CC"/>
                </a:solidFill>
                <a:latin typeface="Times New Roman" pitchFamily="18" charset="0"/>
                <a:cs typeface="Times New Roman" pitchFamily="18" charset="0"/>
              </a:rPr>
              <a:t> 2024</a:t>
            </a:r>
            <a:endParaRPr lang="vi-VN" sz="3200" b="1" dirty="0">
              <a:solidFill>
                <a:srgbClr val="0000CC"/>
              </a:solidFill>
              <a:latin typeface="Times New Roman" pitchFamily="18" charset="0"/>
              <a:cs typeface="Times New Roman" pitchFamily="18" charset="0"/>
            </a:endParaRPr>
          </a:p>
        </p:txBody>
      </p:sp>
      <p:sp>
        <p:nvSpPr>
          <p:cNvPr id="11" name="TextBox 10"/>
          <p:cNvSpPr txBox="1"/>
          <p:nvPr/>
        </p:nvSpPr>
        <p:spPr>
          <a:xfrm>
            <a:off x="0" y="623985"/>
            <a:ext cx="9143999" cy="561692"/>
          </a:xfrm>
          <a:prstGeom prst="rect">
            <a:avLst/>
          </a:prstGeom>
          <a:noFill/>
        </p:spPr>
        <p:txBody>
          <a:bodyPr wrap="square" lIns="68579" tIns="34290" rIns="68579" bIns="34290" rtlCol="0">
            <a:spAutoFit/>
          </a:bodyPr>
          <a:lstStyle/>
          <a:p>
            <a:pPr algn="ct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vi-VN"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447547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2000240"/>
            <a:ext cx="9144000" cy="489001"/>
          </a:xfrm>
          <a:prstGeom prst="rect">
            <a:avLst/>
          </a:prstGeom>
        </p:spPr>
        <p:txBody>
          <a:bodyPr wrap="square" lIns="57552" tIns="28776" rIns="57552" bIns="28776">
            <a:spAutoFit/>
          </a:bodyPr>
          <a:lstStyle/>
          <a:p>
            <a:pPr algn="just"/>
            <a:r>
              <a:rPr lang="en-US" sz="2800" b="1" dirty="0">
                <a:solidFill>
                  <a:srgbClr val="0000CC"/>
                </a:solidFill>
                <a:latin typeface="Times New Roman" pitchFamily="18" charset="0"/>
                <a:cs typeface="Times New Roman" pitchFamily="18" charset="0"/>
              </a:rPr>
              <a:t>Bài 1. Xếp </a:t>
            </a:r>
            <a:r>
              <a:rPr lang="en-US" sz="2800" b="1" dirty="0" err="1">
                <a:solidFill>
                  <a:srgbClr val="0000CC"/>
                </a:solidFill>
                <a:latin typeface="Times New Roman" pitchFamily="18" charset="0"/>
                <a:cs typeface="Times New Roman" pitchFamily="18" charset="0"/>
              </a:rPr>
              <a:t>các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từ</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ngữ</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dưới</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đây</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vào</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nhóm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thích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hợp</a:t>
            </a:r>
            <a:r>
              <a:rPr lang="en-US" sz="2800" b="1" dirty="0">
                <a:solidFill>
                  <a:srgbClr val="0000CC"/>
                </a:solidFill>
                <a:latin typeface="Times New Roman" pitchFamily="18" charset="0"/>
                <a:cs typeface="Times New Roman" pitchFamily="18" charset="0"/>
              </a:rPr>
              <a:t>:</a:t>
            </a:r>
          </a:p>
        </p:txBody>
      </p:sp>
      <p:sp>
        <p:nvSpPr>
          <p:cNvPr id="19" name="Rectangle 95"/>
          <p:cNvSpPr>
            <a:spLocks noChangeArrowheads="1"/>
          </p:cNvSpPr>
          <p:nvPr/>
        </p:nvSpPr>
        <p:spPr bwMode="auto">
          <a:xfrm>
            <a:off x="0" y="1000108"/>
            <a:ext cx="9144000" cy="91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552" tIns="28776" rIns="57552" bIns="28776">
            <a:spAutoFit/>
          </a:bodyPr>
          <a:lstStyle/>
          <a:p>
            <a:pPr algn="ctr"/>
            <a:r>
              <a:rPr lang="en-GB" sz="2800" b="1" dirty="0">
                <a:solidFill>
                  <a:srgbClr val="FF0000"/>
                </a:solidFill>
                <a:latin typeface="Times New Roman" pitchFamily="18" charset="0"/>
                <a:cs typeface="Times New Roman" pitchFamily="18" charset="0"/>
              </a:rPr>
              <a:t>M</a:t>
            </a:r>
            <a:r>
              <a:rPr lang="en-US" sz="2800" b="1" dirty="0">
                <a:solidFill>
                  <a:srgbClr val="FF0000"/>
                </a:solidFill>
                <a:latin typeface="Times New Roman" pitchFamily="18" charset="0"/>
                <a:cs typeface="Times New Roman" pitchFamily="18" charset="0"/>
              </a:rPr>
              <a:t>ở </a:t>
            </a:r>
            <a:r>
              <a:rPr lang="en-US" sz="2800" b="1" dirty="0" err="1">
                <a:solidFill>
                  <a:srgbClr val="FF0000"/>
                </a:solidFill>
                <a:latin typeface="Times New Roman" pitchFamily="18" charset="0"/>
                <a:cs typeface="Times New Roman" pitchFamily="18" charset="0"/>
              </a:rPr>
              <a:t>rộng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vốn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núi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rừng</a:t>
            </a:r>
            <a:r>
              <a:rPr lang="en-US" sz="2800" b="1" dirty="0">
                <a:solidFill>
                  <a:srgbClr val="FF0000"/>
                </a:solidFill>
                <a:latin typeface="Times New Roman" pitchFamily="18" charset="0"/>
                <a:cs typeface="Times New Roman" pitchFamily="18" charset="0"/>
              </a:rPr>
              <a:t>;</a:t>
            </a:r>
          </a:p>
          <a:p>
            <a:pPr algn="ctr"/>
            <a:r>
              <a:rPr lang="en-US" sz="2800" b="1" dirty="0" err="1">
                <a:solidFill>
                  <a:srgbClr val="FF0000"/>
                </a:solidFill>
                <a:latin typeface="Times New Roman" pitchFamily="18" charset="0"/>
                <a:cs typeface="Times New Roman" pitchFamily="18" charset="0"/>
              </a:rPr>
              <a:t>Đặt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hỏi</a:t>
            </a:r>
            <a:r>
              <a:rPr lang="en-US" sz="2800" b="1" dirty="0">
                <a:solidFill>
                  <a:srgbClr val="FF0000"/>
                </a:solidFill>
                <a:latin typeface="Times New Roman" pitchFamily="18" charset="0"/>
                <a:cs typeface="Times New Roman" pitchFamily="18" charset="0"/>
              </a:rPr>
              <a:t> </a:t>
            </a:r>
            <a:r>
              <a:rPr lang="en-US" sz="2800" b="1" i="1" dirty="0">
                <a:solidFill>
                  <a:srgbClr val="FF0000"/>
                </a:solidFill>
                <a:latin typeface="Times New Roman" pitchFamily="18" charset="0"/>
                <a:cs typeface="Times New Roman" pitchFamily="18" charset="0"/>
              </a:rPr>
              <a:t>Ở </a:t>
            </a:r>
            <a:r>
              <a:rPr lang="en-US" sz="2800" b="1" i="1" dirty="0" err="1">
                <a:solidFill>
                  <a:srgbClr val="FF0000"/>
                </a:solidFill>
                <a:latin typeface="Times New Roman" pitchFamily="18" charset="0"/>
                <a:cs typeface="Times New Roman" pitchFamily="18" charset="0"/>
              </a:rPr>
              <a:t>đâu</a:t>
            </a:r>
            <a:r>
              <a:rPr lang="en-US" sz="2800" b="1" i="1" dirty="0">
                <a:solidFill>
                  <a:srgbClr val="FF0000"/>
                </a:solidFill>
                <a:latin typeface="Times New Roman" pitchFamily="18" charset="0"/>
                <a:cs typeface="Times New Roman" pitchFamily="18" charset="0"/>
              </a:rPr>
              <a:t> ? </a:t>
            </a:r>
            <a:r>
              <a:rPr lang="en-US" sz="2800" b="1" i="1" dirty="0" err="1">
                <a:solidFill>
                  <a:srgbClr val="FF0000"/>
                </a:solidFill>
                <a:latin typeface="Times New Roman" pitchFamily="18" charset="0"/>
                <a:cs typeface="Times New Roman" pitchFamily="18" charset="0"/>
              </a:rPr>
              <a:t>Khi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nào</a:t>
            </a:r>
            <a:r>
              <a:rPr lang="en-US" sz="2800" b="1" i="1" dirty="0">
                <a:solidFill>
                  <a:srgbClr val="FF0000"/>
                </a:solidFill>
                <a:latin typeface="Times New Roman" pitchFamily="18" charset="0"/>
                <a:cs typeface="Times New Roman" pitchFamily="18" charset="0"/>
              </a:rPr>
              <a:t> ?</a:t>
            </a:r>
            <a:endParaRPr lang="en-GB" sz="2800" b="1" i="1" dirty="0">
              <a:solidFill>
                <a:srgbClr val="FF0000"/>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2428868"/>
            <a:ext cx="9144000" cy="4312500"/>
          </a:xfrm>
          <a:prstGeom prst="rect">
            <a:avLst/>
          </a:prstGeom>
        </p:spPr>
      </p:pic>
      <p:sp>
        <p:nvSpPr>
          <p:cNvPr id="11" name="TextBox 10"/>
          <p:cNvSpPr txBox="1"/>
          <p:nvPr/>
        </p:nvSpPr>
        <p:spPr>
          <a:xfrm>
            <a:off x="0" y="34401"/>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22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2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13" name="TextBox 12"/>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
                                        </p:tgtEl>
                                        <p:attrNameLst>
                                          <p:attrName>style.visibility</p:attrName>
                                        </p:attrNameLst>
                                      </p:cBhvr>
                                      <p:to>
                                        <p:strVal val="visible"/>
                                      </p:to>
                                    </p:set>
                                    <p:anim calcmode="discrete" valueType="clr">
                                      <p:cBhvr override="childStyle">
                                        <p:cTn id="7"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
                                        </p:tgtEl>
                                        <p:attrNameLst>
                                          <p:attrName>fillcolor</p:attrName>
                                        </p:attrNameLst>
                                      </p:cBhvr>
                                      <p:tavLst>
                                        <p:tav tm="0">
                                          <p:val>
                                            <p:clrVal>
                                              <a:schemeClr val="accent2"/>
                                            </p:clrVal>
                                          </p:val>
                                        </p:tav>
                                        <p:tav tm="50000">
                                          <p:val>
                                            <p:clrVal>
                                              <a:schemeClr val="hlink"/>
                                            </p:clrVal>
                                          </p:val>
                                        </p:tav>
                                      </p:tavLst>
                                    </p:anim>
                                    <p:set>
                                      <p:cBhvr>
                                        <p:cTn id="9" dur="80"/>
                                        <p:tgtEl>
                                          <p:spTgt spid="1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anim calcmode="discrete" valueType="clr">
                                      <p:cBhvr override="childStyle">
                                        <p:cTn id="1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
                                        </p:tgtEl>
                                        <p:attrNameLst>
                                          <p:attrName>fillcolor</p:attrName>
                                        </p:attrNameLst>
                                      </p:cBhvr>
                                      <p:tavLst>
                                        <p:tav tm="0">
                                          <p:val>
                                            <p:clrVal>
                                              <a:schemeClr val="accent2"/>
                                            </p:clrVal>
                                          </p:val>
                                        </p:tav>
                                        <p:tav tm="50000">
                                          <p:val>
                                            <p:clrVal>
                                              <a:schemeClr val="hlink"/>
                                            </p:clrVal>
                                          </p:val>
                                        </p:tav>
                                      </p:tavLst>
                                    </p:anim>
                                    <p:set>
                                      <p:cBhvr>
                                        <p:cTn id="16" dur="80"/>
                                        <p:tgtEl>
                                          <p:spTgt spid="1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9C293-9C2F-4531-87F2-9EF979CA52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6237312"/>
          </a:xfrm>
          <a:prstGeom prst="rect">
            <a:avLst/>
          </a:prstGeom>
        </p:spPr>
      </p:pic>
      <p:pic>
        <p:nvPicPr>
          <p:cNvPr id="5" name="Picture 4">
            <a:extLst>
              <a:ext uri="{FF2B5EF4-FFF2-40B4-BE49-F238E27FC236}">
                <a16:creationId xmlns:a16="http://schemas.microsoft.com/office/drawing/2014/main" id="{80D18CDD-C1AB-486D-BA05-285F7153F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0"/>
            <a:ext cx="4477732" cy="6237312"/>
          </a:xfrm>
          <a:prstGeom prst="rect">
            <a:avLst/>
          </a:prstGeom>
        </p:spPr>
      </p:pic>
      <p:sp>
        <p:nvSpPr>
          <p:cNvPr id="6" name="TextBox 5">
            <a:extLst>
              <a:ext uri="{FF2B5EF4-FFF2-40B4-BE49-F238E27FC236}">
                <a16:creationId xmlns:a16="http://schemas.microsoft.com/office/drawing/2014/main" id="{F368E1C5-8314-4D23-BAE3-7B8EFDE37DB4}"/>
              </a:ext>
            </a:extLst>
          </p:cNvPr>
          <p:cNvSpPr txBox="1"/>
          <p:nvPr/>
        </p:nvSpPr>
        <p:spPr>
          <a:xfrm>
            <a:off x="2271486" y="6237312"/>
            <a:ext cx="5328592" cy="646331"/>
          </a:xfrm>
          <a:prstGeom prst="rect">
            <a:avLst/>
          </a:prstGeom>
          <a:noFill/>
        </p:spPr>
        <p:txBody>
          <a:bodyPr wrap="square" rtlCol="0">
            <a:spAutoFit/>
          </a:bodyPr>
          <a:lstStyle/>
          <a:p>
            <a:pPr algn="ctr"/>
            <a:r>
              <a:rPr lang="vi-VN" sz="3600" b="1" dirty="0">
                <a:solidFill>
                  <a:srgbClr val="0000FF"/>
                </a:solidFill>
                <a:latin typeface="+mj-lt"/>
              </a:rPr>
              <a:t>Ruộng bậc thang</a:t>
            </a:r>
            <a:endParaRPr lang="en-US" sz="3600" b="1" dirty="0">
              <a:solidFill>
                <a:srgbClr val="0000FF"/>
              </a:solidFill>
              <a:latin typeface="+mj-lt"/>
            </a:endParaRPr>
          </a:p>
        </p:txBody>
      </p:sp>
    </p:spTree>
    <p:extLst>
      <p:ext uri="{BB962C8B-B14F-4D97-AF65-F5344CB8AC3E}">
        <p14:creationId xmlns:p14="http://schemas.microsoft.com/office/powerpoint/2010/main" val="214614003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56DE3F-FB12-47CE-9AB6-F66462518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91" y="0"/>
            <a:ext cx="4522509" cy="6093296"/>
          </a:xfrm>
          <a:prstGeom prst="rect">
            <a:avLst/>
          </a:prstGeom>
        </p:spPr>
      </p:pic>
      <p:pic>
        <p:nvPicPr>
          <p:cNvPr id="11" name="Picture 10">
            <a:extLst>
              <a:ext uri="{FF2B5EF4-FFF2-40B4-BE49-F238E27FC236}">
                <a16:creationId xmlns:a16="http://schemas.microsoft.com/office/drawing/2014/main" id="{2824C3F7-C427-4EB6-8732-D7B45DA0C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
            <a:ext cx="4572000" cy="6093295"/>
          </a:xfrm>
          <a:prstGeom prst="rect">
            <a:avLst/>
          </a:prstGeom>
        </p:spPr>
      </p:pic>
      <p:sp>
        <p:nvSpPr>
          <p:cNvPr id="12" name="TextBox 11">
            <a:extLst>
              <a:ext uri="{FF2B5EF4-FFF2-40B4-BE49-F238E27FC236}">
                <a16:creationId xmlns:a16="http://schemas.microsoft.com/office/drawing/2014/main" id="{17DAB1D8-84CE-42DF-BEBD-02347FCD3BEB}"/>
              </a:ext>
            </a:extLst>
          </p:cNvPr>
          <p:cNvSpPr txBox="1"/>
          <p:nvPr/>
        </p:nvSpPr>
        <p:spPr>
          <a:xfrm>
            <a:off x="3147190" y="6093296"/>
            <a:ext cx="2524027" cy="646331"/>
          </a:xfrm>
          <a:prstGeom prst="rect">
            <a:avLst/>
          </a:prstGeom>
          <a:noFill/>
        </p:spPr>
        <p:txBody>
          <a:bodyPr wrap="square" rtlCol="0">
            <a:spAutoFit/>
          </a:bodyPr>
          <a:lstStyle/>
          <a:p>
            <a:pPr algn="ctr"/>
            <a:r>
              <a:rPr lang="vi-VN" sz="3600" b="1" dirty="0">
                <a:solidFill>
                  <a:srgbClr val="0000FF"/>
                </a:solidFill>
                <a:latin typeface="+mj-lt"/>
              </a:rPr>
              <a:t>gập ghềnh</a:t>
            </a:r>
            <a:endParaRPr lang="en-US" sz="3600" b="1" dirty="0">
              <a:solidFill>
                <a:srgbClr val="0000FF"/>
              </a:solidFill>
              <a:latin typeface="+mj-lt"/>
            </a:endParaRPr>
          </a:p>
        </p:txBody>
      </p:sp>
    </p:spTree>
    <p:extLst>
      <p:ext uri="{BB962C8B-B14F-4D97-AF65-F5344CB8AC3E}">
        <p14:creationId xmlns:p14="http://schemas.microsoft.com/office/powerpoint/2010/main" val="327514203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2C9BF3-2780-481B-9FEB-2A72C6C8B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63"/>
            <a:ext cx="4645057" cy="6083938"/>
          </a:xfrm>
          <a:prstGeom prst="rect">
            <a:avLst/>
          </a:prstGeom>
        </p:spPr>
      </p:pic>
      <p:pic>
        <p:nvPicPr>
          <p:cNvPr id="5" name="Picture 4">
            <a:extLst>
              <a:ext uri="{FF2B5EF4-FFF2-40B4-BE49-F238E27FC236}">
                <a16:creationId xmlns:a16="http://schemas.microsoft.com/office/drawing/2014/main" id="{16B6DEB1-0ACF-4AAB-AE8A-609B2B1C1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057" y="9263"/>
            <a:ext cx="4498943" cy="6083938"/>
          </a:xfrm>
          <a:prstGeom prst="rect">
            <a:avLst/>
          </a:prstGeom>
        </p:spPr>
      </p:pic>
      <p:sp>
        <p:nvSpPr>
          <p:cNvPr id="7" name="TextBox 6">
            <a:extLst>
              <a:ext uri="{FF2B5EF4-FFF2-40B4-BE49-F238E27FC236}">
                <a16:creationId xmlns:a16="http://schemas.microsoft.com/office/drawing/2014/main" id="{BB5F16C4-9451-4E4C-AFDC-A54FB8F99A53}"/>
              </a:ext>
            </a:extLst>
          </p:cNvPr>
          <p:cNvSpPr txBox="1"/>
          <p:nvPr/>
        </p:nvSpPr>
        <p:spPr>
          <a:xfrm>
            <a:off x="179512" y="6192758"/>
            <a:ext cx="2978111" cy="646331"/>
          </a:xfrm>
          <a:prstGeom prst="rect">
            <a:avLst/>
          </a:prstGeom>
          <a:noFill/>
        </p:spPr>
        <p:txBody>
          <a:bodyPr wrap="square" rtlCol="0">
            <a:spAutoFit/>
          </a:bodyPr>
          <a:lstStyle/>
          <a:p>
            <a:r>
              <a:rPr lang="vi-VN" sz="3600" b="1" dirty="0">
                <a:solidFill>
                  <a:srgbClr val="0000FF"/>
                </a:solidFill>
                <a:latin typeface="+mj-lt"/>
              </a:rPr>
              <a:t>ngoằn ngoèo</a:t>
            </a:r>
            <a:endParaRPr lang="en-US" sz="3600" b="1" dirty="0">
              <a:solidFill>
                <a:srgbClr val="0000FF"/>
              </a:solidFill>
              <a:latin typeface="+mj-lt"/>
            </a:endParaRPr>
          </a:p>
        </p:txBody>
      </p:sp>
      <p:sp>
        <p:nvSpPr>
          <p:cNvPr id="8" name="TextBox 7">
            <a:extLst>
              <a:ext uri="{FF2B5EF4-FFF2-40B4-BE49-F238E27FC236}">
                <a16:creationId xmlns:a16="http://schemas.microsoft.com/office/drawing/2014/main" id="{FB1C6C71-E25C-4309-A13F-304196C65AB1}"/>
              </a:ext>
            </a:extLst>
          </p:cNvPr>
          <p:cNvSpPr txBox="1"/>
          <p:nvPr/>
        </p:nvSpPr>
        <p:spPr>
          <a:xfrm>
            <a:off x="3635896" y="6192759"/>
            <a:ext cx="2592287" cy="646331"/>
          </a:xfrm>
          <a:prstGeom prst="rect">
            <a:avLst/>
          </a:prstGeom>
          <a:noFill/>
        </p:spPr>
        <p:txBody>
          <a:bodyPr wrap="square" rtlCol="0">
            <a:spAutoFit/>
          </a:bodyPr>
          <a:lstStyle/>
          <a:p>
            <a:r>
              <a:rPr lang="vi-VN" sz="3600" b="1" dirty="0">
                <a:solidFill>
                  <a:srgbClr val="0000FF"/>
                </a:solidFill>
                <a:latin typeface="+mj-lt"/>
              </a:rPr>
              <a:t>uốn lượn</a:t>
            </a:r>
            <a:endParaRPr lang="en-US" sz="3600" b="1" dirty="0">
              <a:solidFill>
                <a:srgbClr val="0000FF"/>
              </a:solidFill>
              <a:latin typeface="+mj-lt"/>
            </a:endParaRPr>
          </a:p>
        </p:txBody>
      </p:sp>
      <p:sp>
        <p:nvSpPr>
          <p:cNvPr id="9" name="TextBox 8">
            <a:extLst>
              <a:ext uri="{FF2B5EF4-FFF2-40B4-BE49-F238E27FC236}">
                <a16:creationId xmlns:a16="http://schemas.microsoft.com/office/drawing/2014/main" id="{EAC74FDC-1073-4A6A-9206-92BF1092BAAC}"/>
              </a:ext>
            </a:extLst>
          </p:cNvPr>
          <p:cNvSpPr txBox="1"/>
          <p:nvPr/>
        </p:nvSpPr>
        <p:spPr>
          <a:xfrm>
            <a:off x="6588224" y="6192760"/>
            <a:ext cx="2232248" cy="646331"/>
          </a:xfrm>
          <a:prstGeom prst="rect">
            <a:avLst/>
          </a:prstGeom>
          <a:noFill/>
        </p:spPr>
        <p:txBody>
          <a:bodyPr wrap="square" rtlCol="0">
            <a:spAutoFit/>
          </a:bodyPr>
          <a:lstStyle/>
          <a:p>
            <a:r>
              <a:rPr lang="vi-VN" sz="3600" b="1" dirty="0">
                <a:solidFill>
                  <a:srgbClr val="0000FF"/>
                </a:solidFill>
                <a:latin typeface="+mj-lt"/>
              </a:rPr>
              <a:t>quanh co</a:t>
            </a:r>
            <a:endParaRPr lang="en-US" sz="3600" b="1" dirty="0">
              <a:solidFill>
                <a:srgbClr val="0000FF"/>
              </a:solidFill>
              <a:latin typeface="+mj-lt"/>
            </a:endParaRPr>
          </a:p>
        </p:txBody>
      </p:sp>
    </p:spTree>
    <p:extLst>
      <p:ext uri="{BB962C8B-B14F-4D97-AF65-F5344CB8AC3E}">
        <p14:creationId xmlns:p14="http://schemas.microsoft.com/office/powerpoint/2010/main" val="127332546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E1EAAC-83B4-47DD-8211-B462104BFB9E}"/>
              </a:ext>
            </a:extLst>
          </p:cNvPr>
          <p:cNvSpPr txBox="1"/>
          <p:nvPr/>
        </p:nvSpPr>
        <p:spPr>
          <a:xfrm>
            <a:off x="1" y="0"/>
            <a:ext cx="9143998" cy="1338828"/>
          </a:xfrm>
          <a:prstGeom prst="rect">
            <a:avLst/>
          </a:prstGeom>
          <a:noFill/>
        </p:spPr>
        <p:txBody>
          <a:bodyPr wrap="square" rtlCol="0">
            <a:spAutoFit/>
          </a:bodyPr>
          <a:lstStyle/>
          <a:p>
            <a:r>
              <a:rPr lang="en-US" sz="2700" b="1" dirty="0">
                <a:latin typeface="+mj-lt"/>
              </a:rPr>
              <a:t>* </a:t>
            </a:r>
            <a:r>
              <a:rPr lang="vi-VN" sz="2700" b="1" dirty="0">
                <a:latin typeface="+mj-lt"/>
              </a:rPr>
              <a:t>Ngoài ra còn một số từ ngữ về núi rừng: </a:t>
            </a:r>
            <a:r>
              <a:rPr lang="vi-VN" sz="2700" b="1" dirty="0">
                <a:solidFill>
                  <a:srgbClr val="0070C0"/>
                </a:solidFill>
                <a:latin typeface="+mj-lt"/>
              </a:rPr>
              <a:t>bảo vệ rừng, giữ rừng, khu bảo tồn thiên nhiên, trồng cây gây rừng, phủ xanh đồi núi trọc, lũ quét, cháy rừng.....</a:t>
            </a:r>
            <a:endParaRPr lang="en-US" sz="2700" b="1" dirty="0">
              <a:solidFill>
                <a:srgbClr val="0070C0"/>
              </a:solidFill>
              <a:latin typeface="+mj-lt"/>
            </a:endParaRPr>
          </a:p>
        </p:txBody>
      </p:sp>
      <p:pic>
        <p:nvPicPr>
          <p:cNvPr id="4" name="Picture 3">
            <a:extLst>
              <a:ext uri="{FF2B5EF4-FFF2-40B4-BE49-F238E27FC236}">
                <a16:creationId xmlns:a16="http://schemas.microsoft.com/office/drawing/2014/main" id="{D49E0D41-4B70-4D82-AC8B-34FF48D86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69794"/>
            <a:ext cx="2948232" cy="2995309"/>
          </a:xfrm>
          <a:prstGeom prst="rect">
            <a:avLst/>
          </a:prstGeom>
        </p:spPr>
      </p:pic>
      <p:pic>
        <p:nvPicPr>
          <p:cNvPr id="8" name="Picture 7">
            <a:extLst>
              <a:ext uri="{FF2B5EF4-FFF2-40B4-BE49-F238E27FC236}">
                <a16:creationId xmlns:a16="http://schemas.microsoft.com/office/drawing/2014/main" id="{B34B92FD-A5D0-49A5-9091-62F397D0C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1993" y="1375097"/>
            <a:ext cx="2868104" cy="2988264"/>
          </a:xfrm>
          <a:prstGeom prst="rect">
            <a:avLst/>
          </a:prstGeom>
        </p:spPr>
      </p:pic>
      <p:pic>
        <p:nvPicPr>
          <p:cNvPr id="10" name="Picture 9">
            <a:extLst>
              <a:ext uri="{FF2B5EF4-FFF2-40B4-BE49-F238E27FC236}">
                <a16:creationId xmlns:a16="http://schemas.microsoft.com/office/drawing/2014/main" id="{433BFD80-B145-4C88-BCD2-F15C6F83E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2008" y="1375097"/>
            <a:ext cx="3091991" cy="2915668"/>
          </a:xfrm>
          <a:prstGeom prst="rect">
            <a:avLst/>
          </a:prstGeom>
        </p:spPr>
      </p:pic>
      <p:pic>
        <p:nvPicPr>
          <p:cNvPr id="12" name="Picture 11">
            <a:extLst>
              <a:ext uri="{FF2B5EF4-FFF2-40B4-BE49-F238E27FC236}">
                <a16:creationId xmlns:a16="http://schemas.microsoft.com/office/drawing/2014/main" id="{12E0393F-4DE4-4C1D-BF03-2C9D2CD06B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4" y="4290765"/>
            <a:ext cx="2861419" cy="2475471"/>
          </a:xfrm>
          <a:prstGeom prst="rect">
            <a:avLst/>
          </a:prstGeom>
        </p:spPr>
      </p:pic>
      <p:pic>
        <p:nvPicPr>
          <p:cNvPr id="14" name="Picture 13">
            <a:extLst>
              <a:ext uri="{FF2B5EF4-FFF2-40B4-BE49-F238E27FC236}">
                <a16:creationId xmlns:a16="http://schemas.microsoft.com/office/drawing/2014/main" id="{350A945D-AF3C-4B4C-97F7-19E962AF15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1992" y="4220769"/>
            <a:ext cx="2868104" cy="2545467"/>
          </a:xfrm>
          <a:prstGeom prst="rect">
            <a:avLst/>
          </a:prstGeom>
        </p:spPr>
      </p:pic>
      <p:pic>
        <p:nvPicPr>
          <p:cNvPr id="16" name="Picture 15">
            <a:extLst>
              <a:ext uri="{FF2B5EF4-FFF2-40B4-BE49-F238E27FC236}">
                <a16:creationId xmlns:a16="http://schemas.microsoft.com/office/drawing/2014/main" id="{EECA7D01-5A2C-4D47-ACFB-A9D330D5EE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2007" y="4230818"/>
            <a:ext cx="3091992" cy="2535418"/>
          </a:xfrm>
          <a:prstGeom prst="rect">
            <a:avLst/>
          </a:prstGeom>
        </p:spPr>
      </p:pic>
    </p:spTree>
    <p:extLst>
      <p:ext uri="{BB962C8B-B14F-4D97-AF65-F5344CB8AC3E}">
        <p14:creationId xmlns:p14="http://schemas.microsoft.com/office/powerpoint/2010/main" val="295689420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2000240"/>
            <a:ext cx="9144000" cy="489001"/>
          </a:xfrm>
          <a:prstGeom prst="rect">
            <a:avLst/>
          </a:prstGeom>
        </p:spPr>
        <p:txBody>
          <a:bodyPr wrap="square" lIns="57552" tIns="28776" rIns="57552" bIns="28776">
            <a:spAutoFit/>
          </a:bodyPr>
          <a:lstStyle/>
          <a:p>
            <a:pPr algn="just"/>
            <a:r>
              <a:rPr lang="en-US" sz="2800" b="1" dirty="0">
                <a:solidFill>
                  <a:srgbClr val="0000CC"/>
                </a:solidFill>
                <a:latin typeface="Times New Roman" pitchFamily="18" charset="0"/>
                <a:cs typeface="Times New Roman" pitchFamily="18" charset="0"/>
              </a:rPr>
              <a:t>Bài 1. Xếp </a:t>
            </a:r>
            <a:r>
              <a:rPr lang="en-US" sz="2800" b="1" dirty="0" err="1">
                <a:solidFill>
                  <a:srgbClr val="0000CC"/>
                </a:solidFill>
                <a:latin typeface="Times New Roman" pitchFamily="18" charset="0"/>
                <a:cs typeface="Times New Roman" pitchFamily="18" charset="0"/>
              </a:rPr>
              <a:t>các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từ</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ngữ</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dưới</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đây</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vào</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nhóm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thích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hợp</a:t>
            </a:r>
            <a:r>
              <a:rPr lang="en-US" sz="2800" b="1" dirty="0">
                <a:solidFill>
                  <a:srgbClr val="0000CC"/>
                </a:solidFill>
                <a:latin typeface="Times New Roman" pitchFamily="18" charset="0"/>
                <a:cs typeface="Times New Roman" pitchFamily="18" charset="0"/>
              </a:rPr>
              <a:t>:</a:t>
            </a:r>
          </a:p>
        </p:txBody>
      </p:sp>
      <p:sp>
        <p:nvSpPr>
          <p:cNvPr id="19" name="Rectangle 95"/>
          <p:cNvSpPr>
            <a:spLocks noChangeArrowheads="1"/>
          </p:cNvSpPr>
          <p:nvPr/>
        </p:nvSpPr>
        <p:spPr bwMode="auto">
          <a:xfrm>
            <a:off x="0" y="1000108"/>
            <a:ext cx="9144000" cy="91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552" tIns="28776" rIns="57552" bIns="28776">
            <a:spAutoFit/>
          </a:bodyPr>
          <a:lstStyle/>
          <a:p>
            <a:pPr algn="ctr"/>
            <a:r>
              <a:rPr lang="en-GB" sz="2800" b="1" dirty="0">
                <a:solidFill>
                  <a:srgbClr val="FF0000"/>
                </a:solidFill>
                <a:latin typeface="Times New Roman" pitchFamily="18" charset="0"/>
                <a:cs typeface="Times New Roman" pitchFamily="18" charset="0"/>
              </a:rPr>
              <a:t>M</a:t>
            </a:r>
            <a:r>
              <a:rPr lang="en-US" sz="2800" b="1" dirty="0">
                <a:solidFill>
                  <a:srgbClr val="FF0000"/>
                </a:solidFill>
                <a:latin typeface="Times New Roman" pitchFamily="18" charset="0"/>
                <a:cs typeface="Times New Roman" pitchFamily="18" charset="0"/>
              </a:rPr>
              <a:t>ở </a:t>
            </a:r>
            <a:r>
              <a:rPr lang="en-US" sz="2800" b="1" dirty="0" err="1">
                <a:solidFill>
                  <a:srgbClr val="FF0000"/>
                </a:solidFill>
                <a:latin typeface="Times New Roman" pitchFamily="18" charset="0"/>
                <a:cs typeface="Times New Roman" pitchFamily="18" charset="0"/>
              </a:rPr>
              <a:t>rộng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vốn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núi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rừng</a:t>
            </a:r>
            <a:r>
              <a:rPr lang="en-US" sz="2800" b="1" dirty="0">
                <a:solidFill>
                  <a:srgbClr val="FF0000"/>
                </a:solidFill>
                <a:latin typeface="Times New Roman" pitchFamily="18" charset="0"/>
                <a:cs typeface="Times New Roman" pitchFamily="18" charset="0"/>
              </a:rPr>
              <a:t>;</a:t>
            </a:r>
          </a:p>
          <a:p>
            <a:pPr algn="ctr"/>
            <a:r>
              <a:rPr lang="en-US" sz="2800" b="1" dirty="0" err="1">
                <a:solidFill>
                  <a:srgbClr val="FF0000"/>
                </a:solidFill>
                <a:latin typeface="Times New Roman" pitchFamily="18" charset="0"/>
                <a:cs typeface="Times New Roman" pitchFamily="18" charset="0"/>
              </a:rPr>
              <a:t>Đặt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hỏi</a:t>
            </a:r>
            <a:r>
              <a:rPr lang="en-US" sz="2800" b="1" dirty="0">
                <a:solidFill>
                  <a:srgbClr val="FF0000"/>
                </a:solidFill>
                <a:latin typeface="Times New Roman" pitchFamily="18" charset="0"/>
                <a:cs typeface="Times New Roman" pitchFamily="18" charset="0"/>
              </a:rPr>
              <a:t> </a:t>
            </a:r>
            <a:r>
              <a:rPr lang="en-US" sz="2800" b="1" i="1" dirty="0">
                <a:solidFill>
                  <a:srgbClr val="FF0000"/>
                </a:solidFill>
                <a:latin typeface="Times New Roman" pitchFamily="18" charset="0"/>
                <a:cs typeface="Times New Roman" pitchFamily="18" charset="0"/>
              </a:rPr>
              <a:t>Ở </a:t>
            </a:r>
            <a:r>
              <a:rPr lang="en-US" sz="2800" b="1" i="1" dirty="0" err="1">
                <a:solidFill>
                  <a:srgbClr val="FF0000"/>
                </a:solidFill>
                <a:latin typeface="Times New Roman" pitchFamily="18" charset="0"/>
                <a:cs typeface="Times New Roman" pitchFamily="18" charset="0"/>
              </a:rPr>
              <a:t>đâu</a:t>
            </a:r>
            <a:r>
              <a:rPr lang="en-US" sz="2800" b="1" i="1" dirty="0">
                <a:solidFill>
                  <a:srgbClr val="FF0000"/>
                </a:solidFill>
                <a:latin typeface="Times New Roman" pitchFamily="18" charset="0"/>
                <a:cs typeface="Times New Roman" pitchFamily="18" charset="0"/>
              </a:rPr>
              <a:t> ? </a:t>
            </a:r>
            <a:r>
              <a:rPr lang="en-US" sz="2800" b="1" i="1" dirty="0" err="1">
                <a:solidFill>
                  <a:srgbClr val="FF0000"/>
                </a:solidFill>
                <a:latin typeface="Times New Roman" pitchFamily="18" charset="0"/>
                <a:cs typeface="Times New Roman" pitchFamily="18" charset="0"/>
              </a:rPr>
              <a:t>Khi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nào</a:t>
            </a:r>
            <a:r>
              <a:rPr lang="en-US" sz="2800" b="1" i="1" dirty="0">
                <a:solidFill>
                  <a:srgbClr val="FF0000"/>
                </a:solidFill>
                <a:latin typeface="Times New Roman" pitchFamily="18" charset="0"/>
                <a:cs typeface="Times New Roman" pitchFamily="18" charset="0"/>
              </a:rPr>
              <a:t> ?</a:t>
            </a:r>
            <a:endParaRPr lang="en-GB" sz="2800" b="1" i="1" dirty="0">
              <a:solidFill>
                <a:srgbClr val="FF0000"/>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2428868"/>
            <a:ext cx="9144000" cy="2643206"/>
          </a:xfrm>
          <a:prstGeom prst="rect">
            <a:avLst/>
          </a:prstGeom>
        </p:spPr>
      </p:pic>
      <p:sp>
        <p:nvSpPr>
          <p:cNvPr id="11" name="TextBox 10"/>
          <p:cNvSpPr txBox="1"/>
          <p:nvPr/>
        </p:nvSpPr>
        <p:spPr>
          <a:xfrm>
            <a:off x="0" y="34401"/>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22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2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13" name="TextBox 12"/>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graphicFrame>
        <p:nvGraphicFramePr>
          <p:cNvPr id="14" name="Table 13"/>
          <p:cNvGraphicFramePr>
            <a:graphicFrameLocks noGrp="1"/>
          </p:cNvGraphicFramePr>
          <p:nvPr/>
        </p:nvGraphicFramePr>
        <p:xfrm>
          <a:off x="0" y="4429132"/>
          <a:ext cx="9144000" cy="2311582"/>
        </p:xfrm>
        <a:graphic>
          <a:graphicData uri="http://schemas.openxmlformats.org/drawingml/2006/table">
            <a:tbl>
              <a:tblPr firstRow="1" bandRow="1">
                <a:tableStyleId>{C4B1156A-380E-4F78-BDF5-A606A8083BF9}</a:tableStyleId>
              </a:tblPr>
              <a:tblGrid>
                <a:gridCol w="4572000">
                  <a:extLst>
                    <a:ext uri="{9D8B030D-6E8A-4147-A177-3AD203B41FA5}">
                      <a16:colId xmlns:a16="http://schemas.microsoft.com/office/drawing/2014/main" val="2074826489"/>
                    </a:ext>
                  </a:extLst>
                </a:gridCol>
                <a:gridCol w="4572000">
                  <a:extLst>
                    <a:ext uri="{9D8B030D-6E8A-4147-A177-3AD203B41FA5}">
                      <a16:colId xmlns:a16="http://schemas.microsoft.com/office/drawing/2014/main" val="1662650839"/>
                    </a:ext>
                  </a:extLst>
                </a:gridCol>
              </a:tblGrid>
              <a:tr h="470957">
                <a:tc>
                  <a:txBody>
                    <a:bodyPr/>
                    <a:lstStyle/>
                    <a:p>
                      <a:pPr algn="ct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chỉ</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sự</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a:txBody>
                  <a:tcPr marL="51370" marR="51370" marT="34290" marB="34290"/>
                </a:tc>
                <a:tc>
                  <a:txBody>
                    <a:bodyPr/>
                    <a:lstStyle/>
                    <a:p>
                      <a:pPr algn="ct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đặc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điểm</a:t>
                      </a:r>
                      <a:endParaRPr lang="en-US" sz="2400" dirty="0">
                        <a:latin typeface="Times New Roman" panose="02020603050405020304" pitchFamily="18" charset="0"/>
                        <a:cs typeface="Times New Roman" panose="02020603050405020304" pitchFamily="18" charset="0"/>
                      </a:endParaRPr>
                    </a:p>
                  </a:txBody>
                  <a:tcPr marL="51370" marR="51370" marT="34290" marB="34290"/>
                </a:tc>
                <a:extLst>
                  <a:ext uri="{0D108BD9-81ED-4DB2-BD59-A6C34878D82A}">
                    <a16:rowId xmlns:a16="http://schemas.microsoft.com/office/drawing/2014/main" val="1329086563"/>
                  </a:ext>
                </a:extLst>
              </a:tr>
              <a:tr h="1840625">
                <a:tc>
                  <a:txBody>
                    <a:bodyPr/>
                    <a:lstStyle/>
                    <a:p>
                      <a:endParaRPr lang="en-US" sz="1400" dirty="0"/>
                    </a:p>
                  </a:txBody>
                  <a:tcPr marL="51370" marR="51370" marT="34290" marB="34290"/>
                </a:tc>
                <a:tc>
                  <a:txBody>
                    <a:bodyPr/>
                    <a:lstStyle/>
                    <a:p>
                      <a:endParaRPr lang="en-US" sz="1400" dirty="0"/>
                    </a:p>
                    <a:p>
                      <a:endParaRPr lang="en-US" sz="1400" dirty="0"/>
                    </a:p>
                    <a:p>
                      <a:endParaRPr lang="en-US" sz="1400" dirty="0"/>
                    </a:p>
                    <a:p>
                      <a:endParaRPr lang="en-US" sz="1400" dirty="0"/>
                    </a:p>
                    <a:p>
                      <a:endParaRPr lang="en-US" sz="1400" dirty="0"/>
                    </a:p>
                  </a:txBody>
                  <a:tcPr marL="51370" marR="51370" marT="34290" marB="34290"/>
                </a:tc>
                <a:extLst>
                  <a:ext uri="{0D108BD9-81ED-4DB2-BD59-A6C34878D82A}">
                    <a16:rowId xmlns:a16="http://schemas.microsoft.com/office/drawing/2014/main" val="1939563680"/>
                  </a:ext>
                </a:extLst>
              </a:tr>
            </a:tbl>
          </a:graphicData>
        </a:graphic>
      </p:graphicFrame>
      <p:sp>
        <p:nvSpPr>
          <p:cNvPr id="15" name="Rectangle 14"/>
          <p:cNvSpPr/>
          <p:nvPr/>
        </p:nvSpPr>
        <p:spPr>
          <a:xfrm>
            <a:off x="0" y="5076337"/>
            <a:ext cx="4429124" cy="919888"/>
          </a:xfrm>
          <a:prstGeom prst="rect">
            <a:avLst/>
          </a:prstGeom>
        </p:spPr>
        <p:txBody>
          <a:bodyPr wrap="square" lIns="57552" tIns="28776" rIns="57552" bIns="28776">
            <a:spAutoFit/>
          </a:bodyPr>
          <a:lstStyle/>
          <a:p>
            <a:pPr lvl="0" algn="just">
              <a:defRPr/>
            </a:pPr>
            <a:r>
              <a:rPr lang="en-US" sz="2800" b="1" dirty="0">
                <a:solidFill>
                  <a:srgbClr val="0000CC"/>
                </a:solidFill>
                <a:latin typeface="Times New Roman" pitchFamily="18" charset="0"/>
                <a:cs typeface="Times New Roman" pitchFamily="18" charset="0"/>
              </a:rPr>
              <a:t>M: </a:t>
            </a:r>
            <a:r>
              <a:rPr lang="en-US" sz="2800" b="1" dirty="0" err="1">
                <a:solidFill>
                  <a:srgbClr val="0000CC"/>
                </a:solidFill>
                <a:latin typeface="Times New Roman" pitchFamily="18" charset="0"/>
                <a:cs typeface="Times New Roman" pitchFamily="18" charset="0"/>
              </a:rPr>
              <a:t>núi</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ruộng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bậc</a:t>
            </a:r>
            <a:r>
              <a:rPr lang="en-US" sz="2800" b="1" dirty="0">
                <a:solidFill>
                  <a:srgbClr val="0000CC"/>
                </a:solidFill>
                <a:latin typeface="Times New Roman" pitchFamily="18" charset="0"/>
                <a:cs typeface="Times New Roman" pitchFamily="18" charset="0"/>
              </a:rPr>
              <a:t> thang, </a:t>
            </a:r>
            <a:r>
              <a:rPr lang="en-US" sz="2800" b="1" dirty="0" err="1">
                <a:solidFill>
                  <a:srgbClr val="0000CC"/>
                </a:solidFill>
                <a:latin typeface="Times New Roman" pitchFamily="18" charset="0"/>
                <a:cs typeface="Times New Roman" pitchFamily="18" charset="0"/>
              </a:rPr>
              <a:t>thác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nước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suối</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rừng</a:t>
            </a:r>
            <a:r>
              <a:rPr lang="en-US" sz="2800" b="1" dirty="0">
                <a:solidFill>
                  <a:srgbClr val="0000CC"/>
                </a:solidFill>
                <a:latin typeface="Times New Roman" pitchFamily="18" charset="0"/>
                <a:cs typeface="Times New Roman" pitchFamily="18" charset="0"/>
              </a:rPr>
              <a:t>.</a:t>
            </a:r>
          </a:p>
        </p:txBody>
      </p:sp>
      <p:sp>
        <p:nvSpPr>
          <p:cNvPr id="20" name="Rectangle 19"/>
          <p:cNvSpPr/>
          <p:nvPr/>
        </p:nvSpPr>
        <p:spPr>
          <a:xfrm>
            <a:off x="4643438" y="4857760"/>
            <a:ext cx="4500562" cy="1781663"/>
          </a:xfrm>
          <a:prstGeom prst="rect">
            <a:avLst/>
          </a:prstGeom>
        </p:spPr>
        <p:txBody>
          <a:bodyPr wrap="square" lIns="57552" tIns="28776" rIns="57552" bIns="28776">
            <a:spAutoFit/>
          </a:bodyPr>
          <a:lstStyle/>
          <a:p>
            <a:pPr lvl="0" algn="just">
              <a:defRPr/>
            </a:pPr>
            <a:r>
              <a:rPr lang="en-US" sz="2800" b="1" dirty="0">
                <a:solidFill>
                  <a:srgbClr val="0000CC"/>
                </a:solidFill>
                <a:latin typeface="Times New Roman" pitchFamily="18" charset="0"/>
                <a:cs typeface="Times New Roman" pitchFamily="18" charset="0"/>
              </a:rPr>
              <a:t>M: </a:t>
            </a:r>
            <a:r>
              <a:rPr lang="en-US" sz="2800" b="1" dirty="0" err="1">
                <a:solidFill>
                  <a:srgbClr val="0000CC"/>
                </a:solidFill>
                <a:latin typeface="Times New Roman" pitchFamily="18" charset="0"/>
                <a:cs typeface="Times New Roman" pitchFamily="18" charset="0"/>
              </a:rPr>
              <a:t>sừng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sững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mênh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mông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uốn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lượn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ngoằn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ngoèo</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trắng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xóa</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gập</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ghềnh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quanh</a:t>
            </a:r>
            <a:r>
              <a:rPr lang="en-US" sz="2800" b="1" dirty="0">
                <a:solidFill>
                  <a:srgbClr val="0000CC"/>
                </a:solidFill>
                <a:latin typeface="Times New Roman" pitchFamily="18" charset="0"/>
                <a:cs typeface="Times New Roman" pitchFamily="18" charset="0"/>
              </a:rPr>
              <a:t> co.</a:t>
            </a:r>
          </a:p>
        </p:txBody>
      </p:sp>
    </p:spTree>
    <p:extLst>
      <p:ext uri="{BB962C8B-B14F-4D97-AF65-F5344CB8AC3E}">
        <p14:creationId xmlns:p14="http://schemas.microsoft.com/office/powerpoint/2010/main" val="76946906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
                                        </p:tgtEl>
                                        <p:attrNameLst>
                                          <p:attrName>style.visibility</p:attrName>
                                        </p:attrNameLst>
                                      </p:cBhvr>
                                      <p:to>
                                        <p:strVal val="visible"/>
                                      </p:to>
                                    </p:set>
                                    <p:anim calcmode="discrete" valueType="clr">
                                      <p:cBhvr override="childStyle">
                                        <p:cTn id="7"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
                                        </p:tgtEl>
                                        <p:attrNameLst>
                                          <p:attrName>fillcolor</p:attrName>
                                        </p:attrNameLst>
                                      </p:cBhvr>
                                      <p:tavLst>
                                        <p:tav tm="0">
                                          <p:val>
                                            <p:clrVal>
                                              <a:schemeClr val="accent2"/>
                                            </p:clrVal>
                                          </p:val>
                                        </p:tav>
                                        <p:tav tm="50000">
                                          <p:val>
                                            <p:clrVal>
                                              <a:schemeClr val="hlink"/>
                                            </p:clrVal>
                                          </p:val>
                                        </p:tav>
                                      </p:tavLst>
                                    </p:anim>
                                    <p:set>
                                      <p:cBhvr>
                                        <p:cTn id="9" dur="80"/>
                                        <p:tgtEl>
                                          <p:spTgt spid="1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anim calcmode="discrete" valueType="clr">
                                      <p:cBhvr override="childStyle">
                                        <p:cTn id="1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
                                        </p:tgtEl>
                                        <p:attrNameLst>
                                          <p:attrName>fillcolor</p:attrName>
                                        </p:attrNameLst>
                                      </p:cBhvr>
                                      <p:tavLst>
                                        <p:tav tm="0">
                                          <p:val>
                                            <p:clrVal>
                                              <a:schemeClr val="accent2"/>
                                            </p:clrVal>
                                          </p:val>
                                        </p:tav>
                                        <p:tav tm="50000">
                                          <p:val>
                                            <p:clrVal>
                                              <a:schemeClr val="hlink"/>
                                            </p:clrVal>
                                          </p:val>
                                        </p:tav>
                                      </p:tavLst>
                                    </p:anim>
                                    <p:set>
                                      <p:cBhvr>
                                        <p:cTn id="16" dur="80"/>
                                        <p:tgtEl>
                                          <p:spTgt spid="1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15"/>
                                        </p:tgtEl>
                                        <p:attrNameLst>
                                          <p:attrName>style.visibility</p:attrName>
                                        </p:attrNameLst>
                                      </p:cBhvr>
                                      <p:to>
                                        <p:strVal val="visible"/>
                                      </p:to>
                                    </p:set>
                                    <p:anim calcmode="discrete" valueType="clr">
                                      <p:cBhvr override="childStyle">
                                        <p:cTn id="3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5"/>
                                        </p:tgtEl>
                                        <p:attrNameLst>
                                          <p:attrName>fillcolor</p:attrName>
                                        </p:attrNameLst>
                                      </p:cBhvr>
                                      <p:tavLst>
                                        <p:tav tm="0">
                                          <p:val>
                                            <p:clrVal>
                                              <a:schemeClr val="accent2"/>
                                            </p:clrVal>
                                          </p:val>
                                        </p:tav>
                                        <p:tav tm="50000">
                                          <p:val>
                                            <p:clrVal>
                                              <a:schemeClr val="hlink"/>
                                            </p:clrVal>
                                          </p:val>
                                        </p:tav>
                                      </p:tavLst>
                                    </p:anim>
                                    <p:set>
                                      <p:cBhvr>
                                        <p:cTn id="34" dur="80"/>
                                        <p:tgtEl>
                                          <p:spTgt spid="15"/>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20"/>
                                        </p:tgtEl>
                                        <p:attrNameLst>
                                          <p:attrName>style.visibility</p:attrName>
                                        </p:attrNameLst>
                                      </p:cBhvr>
                                      <p:to>
                                        <p:strVal val="visible"/>
                                      </p:to>
                                    </p:set>
                                    <p:anim calcmode="discrete" valueType="clr">
                                      <p:cBhvr override="childStyle">
                                        <p:cTn id="39"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20"/>
                                        </p:tgtEl>
                                        <p:attrNameLst>
                                          <p:attrName>fillcolor</p:attrName>
                                        </p:attrNameLst>
                                      </p:cBhvr>
                                      <p:tavLst>
                                        <p:tav tm="0">
                                          <p:val>
                                            <p:clrVal>
                                              <a:schemeClr val="accent2"/>
                                            </p:clrVal>
                                          </p:val>
                                        </p:tav>
                                        <p:tav tm="50000">
                                          <p:val>
                                            <p:clrVal>
                                              <a:schemeClr val="hlink"/>
                                            </p:clrVal>
                                          </p:val>
                                        </p:tav>
                                      </p:tavLst>
                                    </p:anim>
                                    <p:set>
                                      <p:cBhvr>
                                        <p:cTn id="41" dur="80"/>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15"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2000240"/>
            <a:ext cx="8877601" cy="427446"/>
          </a:xfrm>
          <a:prstGeom prst="rect">
            <a:avLst/>
          </a:prstGeom>
        </p:spPr>
        <p:txBody>
          <a:bodyPr wrap="square" lIns="57552" tIns="28776" rIns="57552" bIns="28776">
            <a:spAutoFit/>
          </a:bodyPr>
          <a:lstStyle/>
          <a:p>
            <a:pPr algn="just"/>
            <a:r>
              <a:rPr lang="en-US" sz="2400" b="1" dirty="0">
                <a:solidFill>
                  <a:srgbClr val="0000CC"/>
                </a:solidFill>
                <a:latin typeface="Times New Roman" pitchFamily="18" charset="0"/>
                <a:cs typeface="Times New Roman" pitchFamily="18" charset="0"/>
              </a:rPr>
              <a:t>   * </a:t>
            </a:r>
            <a:r>
              <a:rPr lang="en-US" sz="2400" b="1" dirty="0" err="1">
                <a:solidFill>
                  <a:srgbClr val="0000CC"/>
                </a:solidFill>
                <a:latin typeface="Times New Roman" pitchFamily="18" charset="0"/>
                <a:cs typeface="Times New Roman" pitchFamily="18" charset="0"/>
              </a:rPr>
              <a:t>Bài</a:t>
            </a:r>
            <a:r>
              <a:rPr lang="en-US" sz="2400" b="1" dirty="0">
                <a:solidFill>
                  <a:srgbClr val="0000CC"/>
                </a:solidFill>
                <a:latin typeface="Times New Roman" pitchFamily="18" charset="0"/>
                <a:cs typeface="Times New Roman" pitchFamily="18" charset="0"/>
              </a:rPr>
              <a:t> 2. </a:t>
            </a:r>
            <a:r>
              <a:rPr lang="en-US" sz="2400" b="1" dirty="0" err="1">
                <a:solidFill>
                  <a:srgbClr val="0000CC"/>
                </a:solidFill>
                <a:latin typeface="Times New Roman" pitchFamily="18" charset="0"/>
                <a:cs typeface="Times New Roman" pitchFamily="18" charset="0"/>
              </a:rPr>
              <a:t>Đặt</a:t>
            </a:r>
            <a:r>
              <a:rPr lang="en-US" sz="2400" b="1" dirty="0">
                <a:solidFill>
                  <a:srgbClr val="0000CC"/>
                </a:solidFill>
                <a:latin typeface="Times New Roman" pitchFamily="18" charset="0"/>
                <a:cs typeface="Times New Roman" pitchFamily="18" charset="0"/>
              </a:rPr>
              <a:t> 2 </a:t>
            </a:r>
            <a:r>
              <a:rPr lang="en-US" sz="2400" b="1" dirty="0" err="1">
                <a:solidFill>
                  <a:srgbClr val="0000CC"/>
                </a:solidFill>
                <a:latin typeface="Times New Roman" pitchFamily="18" charset="0"/>
                <a:cs typeface="Times New Roman" pitchFamily="18" charset="0"/>
              </a:rPr>
              <a:t>đến</a:t>
            </a:r>
            <a:r>
              <a:rPr lang="en-US" sz="2400" b="1" dirty="0">
                <a:solidFill>
                  <a:srgbClr val="0000CC"/>
                </a:solidFill>
                <a:latin typeface="Times New Roman" pitchFamily="18" charset="0"/>
                <a:cs typeface="Times New Roman" pitchFamily="18" charset="0"/>
              </a:rPr>
              <a:t> 3 </a:t>
            </a:r>
            <a:r>
              <a:rPr lang="en-US" sz="2400" b="1" dirty="0" err="1">
                <a:solidFill>
                  <a:srgbClr val="0000CC"/>
                </a:solidFill>
                <a:latin typeface="Times New Roman" pitchFamily="18" charset="0"/>
                <a:cs typeface="Times New Roman" pitchFamily="18" charset="0"/>
              </a:rPr>
              <a:t>câu</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với</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từ</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ngữ</a:t>
            </a:r>
            <a:r>
              <a:rPr lang="en-US" sz="2400" b="1" dirty="0">
                <a:solidFill>
                  <a:srgbClr val="0000CC"/>
                </a:solidFill>
                <a:latin typeface="Times New Roman" pitchFamily="18" charset="0"/>
                <a:cs typeface="Times New Roman" pitchFamily="18" charset="0"/>
              </a:rPr>
              <a:t> ở </a:t>
            </a:r>
            <a:r>
              <a:rPr lang="en-US" sz="2400" b="1" dirty="0" err="1">
                <a:solidFill>
                  <a:srgbClr val="0000CC"/>
                </a:solidFill>
                <a:latin typeface="Times New Roman" pitchFamily="18" charset="0"/>
                <a:cs typeface="Times New Roman" pitchFamily="18" charset="0"/>
              </a:rPr>
              <a:t>bài</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tập</a:t>
            </a:r>
            <a:r>
              <a:rPr lang="en-US" sz="2400" b="1" dirty="0">
                <a:solidFill>
                  <a:srgbClr val="0000CC"/>
                </a:solidFill>
                <a:latin typeface="Times New Roman" pitchFamily="18" charset="0"/>
                <a:cs typeface="Times New Roman" pitchFamily="18" charset="0"/>
              </a:rPr>
              <a:t> 1</a:t>
            </a:r>
          </a:p>
        </p:txBody>
      </p:sp>
      <p:sp>
        <p:nvSpPr>
          <p:cNvPr id="19" name="Rectangle 95"/>
          <p:cNvSpPr>
            <a:spLocks noChangeArrowheads="1"/>
          </p:cNvSpPr>
          <p:nvPr/>
        </p:nvSpPr>
        <p:spPr bwMode="auto">
          <a:xfrm>
            <a:off x="4452735" y="937261"/>
            <a:ext cx="189966" cy="41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7552" tIns="28776" rIns="57552" bIns="28776">
            <a:spAutoFit/>
          </a:bodyPr>
          <a:lstStyle/>
          <a:p>
            <a:pPr algn="ctr"/>
            <a:r>
              <a:rPr lang="en-GB" sz="2300" b="1" dirty="0">
                <a:solidFill>
                  <a:srgbClr val="0000CC"/>
                </a:solidFill>
                <a:latin typeface="Times New Roman" pitchFamily="18" charset="0"/>
                <a:cs typeface="Times New Roman" pitchFamily="18" charset="0"/>
              </a:rPr>
              <a:t> </a:t>
            </a:r>
          </a:p>
        </p:txBody>
      </p:sp>
      <p:sp>
        <p:nvSpPr>
          <p:cNvPr id="20" name="Rectangle 95">
            <a:extLst>
              <a:ext uri="{FF2B5EF4-FFF2-40B4-BE49-F238E27FC236}">
                <a16:creationId xmlns:a16="http://schemas.microsoft.com/office/drawing/2014/main" id="{985D860F-9F86-454C-A7AF-5BCB47F442F5}"/>
              </a:ext>
            </a:extLst>
          </p:cNvPr>
          <p:cNvSpPr>
            <a:spLocks noChangeArrowheads="1"/>
          </p:cNvSpPr>
          <p:nvPr/>
        </p:nvSpPr>
        <p:spPr bwMode="auto">
          <a:xfrm>
            <a:off x="2270265" y="944002"/>
            <a:ext cx="5127073" cy="41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552" tIns="28776" rIns="57552" bIns="28776">
            <a:spAutoFit/>
          </a:bodyPr>
          <a:lstStyle/>
          <a:p>
            <a:pPr algn="ctr"/>
            <a:r>
              <a:rPr lang="en-US" sz="2300" b="1" dirty="0">
                <a:solidFill>
                  <a:srgbClr val="0000CC"/>
                </a:solidFill>
                <a:latin typeface="Times New Roman" pitchFamily="18" charset="0"/>
                <a:cs typeface="Times New Roman" pitchFamily="18" charset="0"/>
              </a:rPr>
              <a:t> </a:t>
            </a:r>
            <a:endParaRPr lang="en-GB" sz="2300" b="1" i="1" dirty="0">
              <a:solidFill>
                <a:srgbClr val="0000CC"/>
              </a:solidFill>
              <a:latin typeface="Times New Roman" pitchFamily="18" charset="0"/>
              <a:cs typeface="Times New Roman" pitchFamily="18" charset="0"/>
            </a:endParaRPr>
          </a:p>
        </p:txBody>
      </p:sp>
      <p:sp>
        <p:nvSpPr>
          <p:cNvPr id="23" name="TextBox 22"/>
          <p:cNvSpPr txBox="1"/>
          <p:nvPr/>
        </p:nvSpPr>
        <p:spPr>
          <a:xfrm>
            <a:off x="0" y="2500306"/>
            <a:ext cx="5143504" cy="3108543"/>
          </a:xfrm>
          <a:prstGeom prst="rect">
            <a:avLst/>
          </a:prstGeom>
          <a:noFill/>
        </p:spPr>
        <p:txBody>
          <a:bodyPr wrap="square"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Những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thác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nước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chảy</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tung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bọt</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trắng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xóa</a:t>
            </a:r>
            <a:r>
              <a:rPr lang="en-US" sz="2800" b="1" dirty="0">
                <a:solidFill>
                  <a:srgbClr val="008000"/>
                </a:solidFill>
                <a:latin typeface="Times New Roman" panose="02020603050405020304" pitchFamily="18" charset="0"/>
                <a:cs typeface="Times New Roman" panose="02020603050405020304" pitchFamily="18" charset="0"/>
              </a:rPr>
              <a:t>.</a:t>
            </a:r>
          </a:p>
          <a:p>
            <a:endParaRPr lang="en-US" sz="2800" b="1" dirty="0">
              <a:solidFill>
                <a:srgbClr val="008000"/>
              </a:solidFill>
              <a:latin typeface="Times New Roman" panose="02020603050405020304" pitchFamily="18" charset="0"/>
              <a:cs typeface="Times New Roman" panose="02020603050405020304" pitchFamily="18" charset="0"/>
            </a:endParaRPr>
          </a:p>
          <a:p>
            <a:endParaRPr lang="en-US" sz="2800" b="1" dirty="0">
              <a:solidFill>
                <a:srgbClr val="008000"/>
              </a:solidFill>
              <a:latin typeface="Times New Roman" panose="02020603050405020304" pitchFamily="18" charset="0"/>
              <a:cs typeface="Times New Roman" panose="02020603050405020304" pitchFamily="18" charset="0"/>
            </a:endParaRPr>
          </a:p>
          <a:p>
            <a:endParaRPr lang="en-US" sz="2800" b="1" dirty="0">
              <a:solidFill>
                <a:srgbClr val="008000"/>
              </a:solidFill>
              <a:latin typeface="Times New Roman" panose="02020603050405020304" pitchFamily="18" charset="0"/>
              <a:cs typeface="Times New Roman" panose="02020603050405020304" pitchFamily="18" charset="0"/>
            </a:endParaRPr>
          </a:p>
          <a:p>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Xa</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xa</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những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ruộng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bậc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thang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trải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dài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mênh</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mông</a:t>
            </a:r>
            <a:r>
              <a:rPr lang="en-US" sz="2800" b="1" dirty="0">
                <a:solidFill>
                  <a:srgbClr val="008000"/>
                </a:solidFill>
                <a:latin typeface="Times New Roman" panose="02020603050405020304" pitchFamily="18" charset="0"/>
                <a:cs typeface="Times New Roman" panose="02020603050405020304" pitchFamily="18" charset="0"/>
              </a:rPr>
              <a:t>.</a:t>
            </a:r>
          </a:p>
        </p:txBody>
      </p:sp>
      <p:sp>
        <p:nvSpPr>
          <p:cNvPr id="24" name="Rectangle 95"/>
          <p:cNvSpPr>
            <a:spLocks noChangeArrowheads="1"/>
          </p:cNvSpPr>
          <p:nvPr/>
        </p:nvSpPr>
        <p:spPr bwMode="auto">
          <a:xfrm>
            <a:off x="0" y="1000108"/>
            <a:ext cx="9144000" cy="91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552" tIns="28776" rIns="57552" bIns="28776">
            <a:spAutoFit/>
          </a:bodyPr>
          <a:lstStyle/>
          <a:p>
            <a:pPr algn="ctr"/>
            <a:r>
              <a:rPr lang="en-GB" sz="2800" b="1" dirty="0">
                <a:solidFill>
                  <a:srgbClr val="FF0000"/>
                </a:solidFill>
                <a:latin typeface="Times New Roman" pitchFamily="18" charset="0"/>
                <a:cs typeface="Times New Roman" pitchFamily="18" charset="0"/>
              </a:rPr>
              <a:t>M</a:t>
            </a:r>
            <a:r>
              <a:rPr lang="en-US" sz="2800" b="1" dirty="0">
                <a:solidFill>
                  <a:srgbClr val="FF0000"/>
                </a:solidFill>
                <a:latin typeface="Times New Roman" pitchFamily="18" charset="0"/>
                <a:cs typeface="Times New Roman" pitchFamily="18" charset="0"/>
              </a:rPr>
              <a:t>ở </a:t>
            </a:r>
            <a:r>
              <a:rPr lang="en-US" sz="2800" b="1" dirty="0" err="1">
                <a:solidFill>
                  <a:srgbClr val="FF0000"/>
                </a:solidFill>
                <a:latin typeface="Times New Roman" pitchFamily="18" charset="0"/>
                <a:cs typeface="Times New Roman" pitchFamily="18" charset="0"/>
              </a:rPr>
              <a:t>rộng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vốn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núi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rừng</a:t>
            </a:r>
            <a:r>
              <a:rPr lang="en-US" sz="2800" b="1" dirty="0">
                <a:solidFill>
                  <a:srgbClr val="FF0000"/>
                </a:solidFill>
                <a:latin typeface="Times New Roman" pitchFamily="18" charset="0"/>
                <a:cs typeface="Times New Roman" pitchFamily="18" charset="0"/>
              </a:rPr>
              <a:t>;</a:t>
            </a:r>
          </a:p>
          <a:p>
            <a:pPr algn="ctr"/>
            <a:r>
              <a:rPr lang="en-US" sz="2800" b="1" dirty="0" err="1">
                <a:solidFill>
                  <a:srgbClr val="FF0000"/>
                </a:solidFill>
                <a:latin typeface="Times New Roman" pitchFamily="18" charset="0"/>
                <a:cs typeface="Times New Roman" pitchFamily="18" charset="0"/>
              </a:rPr>
              <a:t>Đặt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hỏi</a:t>
            </a:r>
            <a:r>
              <a:rPr lang="en-US" sz="2800" b="1" dirty="0">
                <a:solidFill>
                  <a:srgbClr val="FF0000"/>
                </a:solidFill>
                <a:latin typeface="Times New Roman" pitchFamily="18" charset="0"/>
                <a:cs typeface="Times New Roman" pitchFamily="18" charset="0"/>
              </a:rPr>
              <a:t> </a:t>
            </a:r>
            <a:r>
              <a:rPr lang="en-US" sz="2800" b="1" i="1" dirty="0">
                <a:solidFill>
                  <a:srgbClr val="FF0000"/>
                </a:solidFill>
                <a:latin typeface="Times New Roman" pitchFamily="18" charset="0"/>
                <a:cs typeface="Times New Roman" pitchFamily="18" charset="0"/>
              </a:rPr>
              <a:t>Ở </a:t>
            </a:r>
            <a:r>
              <a:rPr lang="en-US" sz="2800" b="1" i="1" dirty="0" err="1">
                <a:solidFill>
                  <a:srgbClr val="FF0000"/>
                </a:solidFill>
                <a:latin typeface="Times New Roman" pitchFamily="18" charset="0"/>
                <a:cs typeface="Times New Roman" pitchFamily="18" charset="0"/>
              </a:rPr>
              <a:t>đâu</a:t>
            </a:r>
            <a:r>
              <a:rPr lang="en-US" sz="2800" b="1" i="1" dirty="0">
                <a:solidFill>
                  <a:srgbClr val="FF0000"/>
                </a:solidFill>
                <a:latin typeface="Times New Roman" pitchFamily="18" charset="0"/>
                <a:cs typeface="Times New Roman" pitchFamily="18" charset="0"/>
              </a:rPr>
              <a:t> ? </a:t>
            </a:r>
            <a:r>
              <a:rPr lang="en-US" sz="2800" b="1" i="1" dirty="0" err="1">
                <a:solidFill>
                  <a:srgbClr val="FF0000"/>
                </a:solidFill>
                <a:latin typeface="Times New Roman" pitchFamily="18" charset="0"/>
                <a:cs typeface="Times New Roman" pitchFamily="18" charset="0"/>
              </a:rPr>
              <a:t>Khi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nào</a:t>
            </a:r>
            <a:r>
              <a:rPr lang="en-US" sz="2800" b="1" i="1" dirty="0">
                <a:solidFill>
                  <a:srgbClr val="FF0000"/>
                </a:solidFill>
                <a:latin typeface="Times New Roman" pitchFamily="18" charset="0"/>
                <a:cs typeface="Times New Roman" pitchFamily="18" charset="0"/>
              </a:rPr>
              <a:t> ?</a:t>
            </a:r>
            <a:endParaRPr lang="en-GB" sz="2800" b="1" i="1" dirty="0">
              <a:solidFill>
                <a:srgbClr val="FF0000"/>
              </a:solidFill>
              <a:latin typeface="Times New Roman" pitchFamily="18" charset="0"/>
              <a:cs typeface="Times New Roman" pitchFamily="18" charset="0"/>
            </a:endParaRPr>
          </a:p>
        </p:txBody>
      </p:sp>
      <p:sp>
        <p:nvSpPr>
          <p:cNvPr id="25" name="TextBox 24"/>
          <p:cNvSpPr txBox="1"/>
          <p:nvPr/>
        </p:nvSpPr>
        <p:spPr>
          <a:xfrm>
            <a:off x="0" y="34401"/>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22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2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26" name="TextBox 25"/>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pic>
        <p:nvPicPr>
          <p:cNvPr id="5122" name="Picture 2" descr="Khám phá vẻ đẹp thác Trăng"/>
          <p:cNvPicPr>
            <a:picLocks noChangeAspect="1" noChangeArrowheads="1"/>
          </p:cNvPicPr>
          <p:nvPr/>
        </p:nvPicPr>
        <p:blipFill>
          <a:blip r:embed="rId2"/>
          <a:srcRect/>
          <a:stretch>
            <a:fillRect/>
          </a:stretch>
        </p:blipFill>
        <p:spPr bwMode="auto">
          <a:xfrm>
            <a:off x="4929190" y="2428868"/>
            <a:ext cx="3857652" cy="2214578"/>
          </a:xfrm>
          <a:prstGeom prst="rect">
            <a:avLst/>
          </a:prstGeom>
          <a:noFill/>
        </p:spPr>
      </p:pic>
      <p:pic>
        <p:nvPicPr>
          <p:cNvPr id="5124" name="Picture 4" descr="Điểm danh những ruộng bậc thang đẹp trên thế giới"/>
          <p:cNvPicPr>
            <a:picLocks noChangeAspect="1" noChangeArrowheads="1"/>
          </p:cNvPicPr>
          <p:nvPr/>
        </p:nvPicPr>
        <p:blipFill>
          <a:blip r:embed="rId3"/>
          <a:srcRect/>
          <a:stretch>
            <a:fillRect/>
          </a:stretch>
        </p:blipFill>
        <p:spPr bwMode="auto">
          <a:xfrm>
            <a:off x="4929190" y="4714884"/>
            <a:ext cx="4214810" cy="2143116"/>
          </a:xfrm>
          <a:prstGeom prst="rect">
            <a:avLst/>
          </a:prstGeom>
          <a:noFill/>
        </p:spPr>
      </p:pic>
    </p:spTree>
    <p:extLst>
      <p:ext uri="{BB962C8B-B14F-4D97-AF65-F5344CB8AC3E}">
        <p14:creationId xmlns:p14="http://schemas.microsoft.com/office/powerpoint/2010/main" val="34500053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3">
                                            <p:txEl>
                                              <p:pRg st="0" end="0"/>
                                            </p:txEl>
                                          </p:spTgt>
                                        </p:tgtEl>
                                        <p:attrNameLst>
                                          <p:attrName>style.visibility</p:attrName>
                                        </p:attrNameLst>
                                      </p:cBhvr>
                                      <p:to>
                                        <p:strVal val="visible"/>
                                      </p:to>
                                    </p:set>
                                    <p:anim calcmode="discrete" valueType="clr">
                                      <p:cBhvr override="childStyle">
                                        <p:cTn id="14" dur="80"/>
                                        <p:tgtEl>
                                          <p:spTgt spid="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3">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23">
                                            <p:txEl>
                                              <p:pRg st="0" end="0"/>
                                            </p:txEl>
                                          </p:spTgt>
                                        </p:tgtEl>
                                        <p:attrNameLst>
                                          <p:attrName>fill.type</p:attrName>
                                        </p:attrNameLst>
                                      </p:cBhvr>
                                      <p:to>
                                        <p:strVal val="solid"/>
                                      </p:to>
                                    </p:set>
                                  </p:childTnLst>
                                </p:cTn>
                              </p:par>
                            </p:childTnLst>
                          </p:cTn>
                        </p:par>
                        <p:par>
                          <p:cTn id="17" fill="hold">
                            <p:stCondLst>
                              <p:cond delay="1400"/>
                            </p:stCondLst>
                            <p:childTnLst>
                              <p:par>
                                <p:cTn id="18" presetID="2" presetClass="entr" presetSubtype="4" fill="hold" nodeType="afterEffect">
                                  <p:stCondLst>
                                    <p:cond delay="0"/>
                                  </p:stCondLst>
                                  <p:childTnLst>
                                    <p:set>
                                      <p:cBhvr>
                                        <p:cTn id="19" dur="1" fill="hold">
                                          <p:stCondLst>
                                            <p:cond delay="0"/>
                                          </p:stCondLst>
                                        </p:cTn>
                                        <p:tgtEl>
                                          <p:spTgt spid="5122"/>
                                        </p:tgtEl>
                                        <p:attrNameLst>
                                          <p:attrName>style.visibility</p:attrName>
                                        </p:attrNameLst>
                                      </p:cBhvr>
                                      <p:to>
                                        <p:strVal val="visible"/>
                                      </p:to>
                                    </p:set>
                                    <p:anim calcmode="lin" valueType="num">
                                      <p:cBhvr additive="base">
                                        <p:cTn id="20" dur="500" fill="hold"/>
                                        <p:tgtEl>
                                          <p:spTgt spid="5122"/>
                                        </p:tgtEl>
                                        <p:attrNameLst>
                                          <p:attrName>ppt_x</p:attrName>
                                        </p:attrNameLst>
                                      </p:cBhvr>
                                      <p:tavLst>
                                        <p:tav tm="0">
                                          <p:val>
                                            <p:strVal val="#ppt_x"/>
                                          </p:val>
                                        </p:tav>
                                        <p:tav tm="100000">
                                          <p:val>
                                            <p:strVal val="#ppt_x"/>
                                          </p:val>
                                        </p:tav>
                                      </p:tavLst>
                                    </p:anim>
                                    <p:anim calcmode="lin" valueType="num">
                                      <p:cBhvr additive="base">
                                        <p:cTn id="21"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23">
                                            <p:txEl>
                                              <p:pRg st="4" end="4"/>
                                            </p:txEl>
                                          </p:spTgt>
                                        </p:tgtEl>
                                        <p:attrNameLst>
                                          <p:attrName>style.visibility</p:attrName>
                                        </p:attrNameLst>
                                      </p:cBhvr>
                                      <p:to>
                                        <p:strVal val="visible"/>
                                      </p:to>
                                    </p:set>
                                    <p:anim calcmode="discrete" valueType="clr">
                                      <p:cBhvr override="childStyle">
                                        <p:cTn id="26" dur="80"/>
                                        <p:tgtEl>
                                          <p:spTgt spid="2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23">
                                            <p:txEl>
                                              <p:pRg st="4" end="4"/>
                                            </p:txEl>
                                          </p:spTgt>
                                        </p:tgtEl>
                                        <p:attrNameLst>
                                          <p:attrName>fillcolor</p:attrName>
                                        </p:attrNameLst>
                                      </p:cBhvr>
                                      <p:tavLst>
                                        <p:tav tm="0">
                                          <p:val>
                                            <p:clrVal>
                                              <a:schemeClr val="accent2"/>
                                            </p:clrVal>
                                          </p:val>
                                        </p:tav>
                                        <p:tav tm="50000">
                                          <p:val>
                                            <p:clrVal>
                                              <a:schemeClr val="hlink"/>
                                            </p:clrVal>
                                          </p:val>
                                        </p:tav>
                                      </p:tavLst>
                                    </p:anim>
                                    <p:set>
                                      <p:cBhvr>
                                        <p:cTn id="28" dur="80"/>
                                        <p:tgtEl>
                                          <p:spTgt spid="23">
                                            <p:txEl>
                                              <p:pRg st="4" end="4"/>
                                            </p:txEl>
                                          </p:spTgt>
                                        </p:tgtEl>
                                        <p:attrNameLst>
                                          <p:attrName>fill.type</p:attrName>
                                        </p:attrNameLst>
                                      </p:cBhvr>
                                      <p:to>
                                        <p:strVal val="solid"/>
                                      </p:to>
                                    </p:set>
                                  </p:childTnLst>
                                </p:cTn>
                              </p:par>
                            </p:childTnLst>
                          </p:cTn>
                        </p:par>
                        <p:par>
                          <p:cTn id="29" fill="hold">
                            <p:stCondLst>
                              <p:cond delay="1600"/>
                            </p:stCondLst>
                            <p:childTnLst>
                              <p:par>
                                <p:cTn id="30" presetID="2" presetClass="entr" presetSubtype="4" fill="hold" nodeType="afterEffect">
                                  <p:stCondLst>
                                    <p:cond delay="0"/>
                                  </p:stCondLst>
                                  <p:childTnLst>
                                    <p:set>
                                      <p:cBhvr>
                                        <p:cTn id="31" dur="1" fill="hold">
                                          <p:stCondLst>
                                            <p:cond delay="0"/>
                                          </p:stCondLst>
                                        </p:cTn>
                                        <p:tgtEl>
                                          <p:spTgt spid="5124"/>
                                        </p:tgtEl>
                                        <p:attrNameLst>
                                          <p:attrName>style.visibility</p:attrName>
                                        </p:attrNameLst>
                                      </p:cBhvr>
                                      <p:to>
                                        <p:strVal val="visible"/>
                                      </p:to>
                                    </p:set>
                                    <p:anim calcmode="lin" valueType="num">
                                      <p:cBhvr additive="base">
                                        <p:cTn id="32" dur="500" fill="hold"/>
                                        <p:tgtEl>
                                          <p:spTgt spid="5124"/>
                                        </p:tgtEl>
                                        <p:attrNameLst>
                                          <p:attrName>ppt_x</p:attrName>
                                        </p:attrNameLst>
                                      </p:cBhvr>
                                      <p:tavLst>
                                        <p:tav tm="0">
                                          <p:val>
                                            <p:strVal val="#ppt_x"/>
                                          </p:val>
                                        </p:tav>
                                        <p:tav tm="100000">
                                          <p:val>
                                            <p:strVal val="#ppt_x"/>
                                          </p:val>
                                        </p:tav>
                                      </p:tavLst>
                                    </p:anim>
                                    <p:anim calcmode="lin" valueType="num">
                                      <p:cBhvr additive="base">
                                        <p:cTn id="33"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0" y="1500174"/>
            <a:ext cx="2555776" cy="4500594"/>
          </a:xfrm>
          <a:prstGeom prst="rect">
            <a:avLst/>
          </a:prstGeom>
          <a:ln>
            <a:noFill/>
          </a:ln>
          <a:effectLst>
            <a:softEdge rad="112500"/>
          </a:effectLst>
        </p:spPr>
      </p:pic>
      <p:sp>
        <p:nvSpPr>
          <p:cNvPr id="5" name="TextBox 4"/>
          <p:cNvSpPr txBox="1"/>
          <p:nvPr/>
        </p:nvSpPr>
        <p:spPr>
          <a:xfrm>
            <a:off x="0" y="928670"/>
            <a:ext cx="9144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8: </a:t>
            </a: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 : </a:t>
            </a:r>
            <a:r>
              <a:rPr lang="en-US" sz="2800" b="1" dirty="0" err="1">
                <a:solidFill>
                  <a:srgbClr val="FF0000"/>
                </a:solidFill>
                <a:latin typeface="Times New Roman" panose="02020603050405020304" pitchFamily="18" charset="0"/>
                <a:cs typeface="Times New Roman" panose="02020603050405020304" pitchFamily="18" charset="0"/>
              </a:rPr>
              <a:t>Bầy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voi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Sơn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5929330"/>
            <a:ext cx="9144000" cy="954107"/>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Đây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là</a:t>
            </a:r>
            <a:r>
              <a:rPr lang="en-US" sz="2800" b="1" dirty="0">
                <a:solidFill>
                  <a:srgbClr val="0000FF"/>
                </a:solidFill>
                <a:latin typeface="Times New Roman" panose="02020603050405020304" pitchFamily="18" charset="0"/>
                <a:cs typeface="Times New Roman" panose="02020603050405020304" pitchFamily="18" charset="0"/>
              </a:rPr>
              <a:t> con </a:t>
            </a:r>
            <a:r>
              <a:rPr lang="en-US" sz="2800" b="1" dirty="0" err="1">
                <a:solidFill>
                  <a:srgbClr val="0000FF"/>
                </a:solidFill>
                <a:latin typeface="Times New Roman" panose="02020603050405020304" pitchFamily="18" charset="0"/>
                <a:cs typeface="Times New Roman" panose="02020603050405020304" pitchFamily="18" charset="0"/>
              </a:rPr>
              <a:t>vật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gì</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Chúng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có</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những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đặc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điểm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gì</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với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những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loài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thú</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khác</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8" name="Voi Rừng Châu 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55776" y="1628800"/>
            <a:ext cx="6323182" cy="4252246"/>
          </a:xfrm>
          <a:prstGeom prst="rect">
            <a:avLst/>
          </a:prstGeom>
        </p:spPr>
      </p:pic>
    </p:spTree>
    <p:extLst>
      <p:ext uri="{BB962C8B-B14F-4D97-AF65-F5344CB8AC3E}">
        <p14:creationId xmlns:p14="http://schemas.microsoft.com/office/powerpoint/2010/main" val="135431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7"/>
                                        </p:tgtEl>
                                        <p:attrNameLst>
                                          <p:attrName>style.visibility</p:attrName>
                                        </p:attrNameLst>
                                      </p:cBhvr>
                                      <p:to>
                                        <p:strVal val="visible"/>
                                      </p:to>
                                    </p:set>
                                    <p:anim calcmode="discrete" valueType="clr">
                                      <p:cBhvr override="childStyle">
                                        <p:cTn id="13"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7"/>
                                        </p:tgtEl>
                                        <p:attrNameLst>
                                          <p:attrName>fillcolor</p:attrName>
                                        </p:attrNameLst>
                                      </p:cBhvr>
                                      <p:tavLst>
                                        <p:tav tm="0">
                                          <p:val>
                                            <p:clrVal>
                                              <a:schemeClr val="accent2"/>
                                            </p:clrVal>
                                          </p:val>
                                        </p:tav>
                                        <p:tav tm="50000">
                                          <p:val>
                                            <p:clrVal>
                                              <a:schemeClr val="hlink"/>
                                            </p:clrVal>
                                          </p:val>
                                        </p:tav>
                                      </p:tavLst>
                                    </p:anim>
                                    <p:set>
                                      <p:cBhvr>
                                        <p:cTn id="15" dur="80"/>
                                        <p:tgtEl>
                                          <p:spTgt spid="7"/>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5"/>
                                        </p:tgtEl>
                                        <p:attrNameLst>
                                          <p:attrName>style.visibility</p:attrName>
                                        </p:attrNameLst>
                                      </p:cBhvr>
                                      <p:to>
                                        <p:strVal val="visible"/>
                                      </p:to>
                                    </p:set>
                                    <p:anim calcmode="discrete" valueType="clr">
                                      <p:cBhvr override="childStyle">
                                        <p:cTn id="20"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5"/>
                                        </p:tgtEl>
                                        <p:attrNameLst>
                                          <p:attrName>fillcolor</p:attrName>
                                        </p:attrNameLst>
                                      </p:cBhvr>
                                      <p:tavLst>
                                        <p:tav tm="0">
                                          <p:val>
                                            <p:clrVal>
                                              <a:schemeClr val="accent2"/>
                                            </p:clrVal>
                                          </p:val>
                                        </p:tav>
                                        <p:tav tm="50000">
                                          <p:val>
                                            <p:clrVal>
                                              <a:schemeClr val="hlink"/>
                                            </p:clrVal>
                                          </p:val>
                                        </p:tav>
                                      </p:tavLst>
                                    </p:anim>
                                    <p:set>
                                      <p:cBhvr>
                                        <p:cTn id="22" dur="80"/>
                                        <p:tgtEl>
                                          <p:spTgt spid="5"/>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8"/>
                </p:tgtEl>
              </p:cMediaNode>
            </p:video>
          </p:childTnLst>
        </p:cTn>
      </p:par>
    </p:tnLst>
    <p:bldLst>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2000240"/>
            <a:ext cx="7846074" cy="489001"/>
          </a:xfrm>
          <a:prstGeom prst="rect">
            <a:avLst/>
          </a:prstGeom>
        </p:spPr>
        <p:txBody>
          <a:bodyPr wrap="square" lIns="57552" tIns="28776" rIns="57552" bIns="28776">
            <a:spAutoFit/>
          </a:bodyPr>
          <a:lstStyle/>
          <a:p>
            <a:pPr algn="just"/>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Bài</a:t>
            </a:r>
            <a:r>
              <a:rPr lang="en-US" sz="2800" b="1" dirty="0">
                <a:solidFill>
                  <a:srgbClr val="008000"/>
                </a:solidFill>
                <a:latin typeface="Times New Roman" pitchFamily="18" charset="0"/>
                <a:cs typeface="Times New Roman" pitchFamily="18" charset="0"/>
              </a:rPr>
              <a:t> 3. </a:t>
            </a:r>
            <a:r>
              <a:rPr lang="en-US" sz="2800" b="1" dirty="0" err="1">
                <a:solidFill>
                  <a:srgbClr val="008000"/>
                </a:solidFill>
                <a:latin typeface="Times New Roman" pitchFamily="18" charset="0"/>
                <a:cs typeface="Times New Roman" pitchFamily="18" charset="0"/>
              </a:rPr>
              <a:t>Nhìn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tranh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đặt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và</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trả</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lời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câu</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hỏi</a:t>
            </a:r>
            <a:r>
              <a:rPr lang="en-US" sz="2800" b="1" dirty="0">
                <a:solidFill>
                  <a:srgbClr val="008000"/>
                </a:solidFill>
                <a:latin typeface="Times New Roman" pitchFamily="18" charset="0"/>
                <a:cs typeface="Times New Roman" pitchFamily="18" charset="0"/>
              </a:rPr>
              <a:t>: </a:t>
            </a:r>
            <a:r>
              <a:rPr lang="en-US" sz="2800" b="1" i="1" dirty="0">
                <a:solidFill>
                  <a:srgbClr val="008000"/>
                </a:solidFill>
                <a:latin typeface="Times New Roman" pitchFamily="18" charset="0"/>
                <a:cs typeface="Times New Roman" pitchFamily="18" charset="0"/>
              </a:rPr>
              <a:t>Ở </a:t>
            </a:r>
            <a:r>
              <a:rPr lang="en-US" sz="2800" b="1" i="1" dirty="0" err="1">
                <a:solidFill>
                  <a:srgbClr val="008000"/>
                </a:solidFill>
                <a:latin typeface="Times New Roman" pitchFamily="18" charset="0"/>
                <a:cs typeface="Times New Roman" pitchFamily="18" charset="0"/>
              </a:rPr>
              <a:t>đâu</a:t>
            </a:r>
            <a:r>
              <a:rPr lang="en-US" sz="2800" b="1" dirty="0">
                <a:solidFill>
                  <a:srgbClr val="008000"/>
                </a:solidFill>
                <a:latin typeface="Times New Roman" pitchFamily="18" charset="0"/>
                <a:cs typeface="Times New Roman" pitchFamily="18" charset="0"/>
              </a:rPr>
              <a:t>?</a:t>
            </a:r>
          </a:p>
        </p:txBody>
      </p:sp>
      <p:sp>
        <p:nvSpPr>
          <p:cNvPr id="20" name="Rectangle 95"/>
          <p:cNvSpPr>
            <a:spLocks noChangeArrowheads="1"/>
          </p:cNvSpPr>
          <p:nvPr/>
        </p:nvSpPr>
        <p:spPr bwMode="auto">
          <a:xfrm>
            <a:off x="4449193" y="669448"/>
            <a:ext cx="189966" cy="41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7552" tIns="28776" rIns="57552" bIns="28776">
            <a:spAutoFit/>
          </a:bodyPr>
          <a:lstStyle/>
          <a:p>
            <a:pPr algn="ctr"/>
            <a:r>
              <a:rPr lang="en-GB" sz="2300" b="1" dirty="0">
                <a:solidFill>
                  <a:srgbClr val="0000CC"/>
                </a:solidFill>
                <a:latin typeface="Times New Roman" pitchFamily="18" charset="0"/>
                <a:cs typeface="Times New Roman" pitchFamily="18" charset="0"/>
              </a:rPr>
              <a:t> </a:t>
            </a:r>
          </a:p>
        </p:txBody>
      </p:sp>
      <p:sp>
        <p:nvSpPr>
          <p:cNvPr id="21" name="Rectangle 20"/>
          <p:cNvSpPr/>
          <p:nvPr/>
        </p:nvSpPr>
        <p:spPr>
          <a:xfrm>
            <a:off x="0" y="2500306"/>
            <a:ext cx="7846074" cy="919888"/>
          </a:xfrm>
          <a:prstGeom prst="rect">
            <a:avLst/>
          </a:prstGeom>
        </p:spPr>
        <p:txBody>
          <a:bodyPr wrap="square" lIns="57552" tIns="28776" rIns="57552" bIns="28776">
            <a:spAutoFit/>
          </a:bodyPr>
          <a:lstStyle/>
          <a:p>
            <a:pPr algn="just"/>
            <a:r>
              <a:rPr lang="en-US" sz="2800" b="1" dirty="0">
                <a:solidFill>
                  <a:srgbClr val="0000CC"/>
                </a:solidFill>
                <a:latin typeface="Times New Roman" pitchFamily="18" charset="0"/>
                <a:cs typeface="Times New Roman" pitchFamily="18" charset="0"/>
              </a:rPr>
              <a:t>M: - </a:t>
            </a:r>
            <a:r>
              <a:rPr lang="en-US" sz="2800" b="1" dirty="0" err="1">
                <a:solidFill>
                  <a:srgbClr val="0000CC"/>
                </a:solidFill>
                <a:latin typeface="Times New Roman" pitchFamily="18" charset="0"/>
                <a:cs typeface="Times New Roman" pitchFamily="18" charset="0"/>
              </a:rPr>
              <a:t>Cú</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mèo</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làm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tổ</a:t>
            </a:r>
            <a:r>
              <a:rPr lang="en-US" sz="2800" b="1" dirty="0">
                <a:solidFill>
                  <a:srgbClr val="0000CC"/>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ở </a:t>
            </a:r>
            <a:r>
              <a:rPr lang="en-US" sz="2800" b="1" dirty="0" err="1">
                <a:solidFill>
                  <a:srgbClr val="FF0000"/>
                </a:solidFill>
                <a:latin typeface="Times New Roman" pitchFamily="18" charset="0"/>
                <a:cs typeface="Times New Roman" pitchFamily="18" charset="0"/>
              </a:rPr>
              <a:t>đâu</a:t>
            </a:r>
            <a:r>
              <a:rPr lang="en-US" sz="2800" b="1" dirty="0">
                <a:solidFill>
                  <a:srgbClr val="0000CC"/>
                </a:solidFill>
                <a:latin typeface="Times New Roman" pitchFamily="18" charset="0"/>
                <a:cs typeface="Times New Roman" pitchFamily="18" charset="0"/>
              </a:rPr>
              <a:t>?</a:t>
            </a:r>
          </a:p>
          <a:p>
            <a:pPr algn="just"/>
            <a:r>
              <a:rPr lang="en-US" sz="2800" b="1" dirty="0">
                <a:solidFill>
                  <a:srgbClr val="0000CC"/>
                </a:solidFill>
                <a:latin typeface="Times New Roman" pitchFamily="18" charset="0"/>
                <a:cs typeface="Times New Roman" pitchFamily="18" charset="0"/>
              </a:rPr>
              <a:t>      - </a:t>
            </a:r>
            <a:r>
              <a:rPr lang="en-US" sz="2800" b="1" dirty="0" err="1">
                <a:solidFill>
                  <a:srgbClr val="0000CC"/>
                </a:solidFill>
                <a:latin typeface="Times New Roman" pitchFamily="18" charset="0"/>
                <a:cs typeface="Times New Roman" pitchFamily="18" charset="0"/>
              </a:rPr>
              <a:t>Cú</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mèo</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làm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tổ</a:t>
            </a:r>
            <a:r>
              <a:rPr lang="en-US" sz="2800" b="1" dirty="0">
                <a:solidFill>
                  <a:srgbClr val="0000CC"/>
                </a:solidFill>
                <a:latin typeface="Times New Roman" pitchFamily="18" charset="0"/>
                <a:cs typeface="Times New Roman" pitchFamily="18" charset="0"/>
              </a:rPr>
              <a:t> ở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hốc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cây</a:t>
            </a:r>
            <a:r>
              <a:rPr lang="en-US" sz="2800" b="1" dirty="0">
                <a:solidFill>
                  <a:srgbClr val="FF0000"/>
                </a:solidFill>
                <a:latin typeface="Times New Roman" pitchFamily="18" charset="0"/>
                <a:cs typeface="Times New Roman" pitchFamily="18" charset="0"/>
              </a:rPr>
              <a:t>.</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6072198" y="2495014"/>
            <a:ext cx="3071802" cy="4362986"/>
          </a:xfrm>
          <a:prstGeom prst="rect">
            <a:avLst/>
          </a:prstGeom>
        </p:spPr>
      </p:pic>
      <p:sp>
        <p:nvSpPr>
          <p:cNvPr id="19" name="Rectangle 95">
            <a:extLst>
              <a:ext uri="{FF2B5EF4-FFF2-40B4-BE49-F238E27FC236}">
                <a16:creationId xmlns:a16="http://schemas.microsoft.com/office/drawing/2014/main" id="{229741B1-B946-497E-A48A-6A8A0C4137E6}"/>
              </a:ext>
            </a:extLst>
          </p:cNvPr>
          <p:cNvSpPr>
            <a:spLocks noChangeArrowheads="1"/>
          </p:cNvSpPr>
          <p:nvPr/>
        </p:nvSpPr>
        <p:spPr bwMode="auto">
          <a:xfrm>
            <a:off x="2270265" y="944002"/>
            <a:ext cx="5127073" cy="41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552" tIns="28776" rIns="57552" bIns="28776">
            <a:spAutoFit/>
          </a:bodyPr>
          <a:lstStyle/>
          <a:p>
            <a:pPr algn="ctr"/>
            <a:r>
              <a:rPr lang="en-US" sz="2300" b="1" dirty="0">
                <a:solidFill>
                  <a:srgbClr val="0000CC"/>
                </a:solidFill>
                <a:latin typeface="Times New Roman" pitchFamily="18" charset="0"/>
                <a:cs typeface="Times New Roman" pitchFamily="18" charset="0"/>
              </a:rPr>
              <a:t> </a:t>
            </a:r>
            <a:endParaRPr lang="en-GB" sz="2300" b="1" i="1" dirty="0">
              <a:solidFill>
                <a:srgbClr val="0000CC"/>
              </a:solidFill>
              <a:latin typeface="Times New Roman" pitchFamily="18" charset="0"/>
              <a:cs typeface="Times New Roman" pitchFamily="18" charset="0"/>
            </a:endParaRPr>
          </a:p>
        </p:txBody>
      </p:sp>
      <p:sp>
        <p:nvSpPr>
          <p:cNvPr id="13" name="Rectangle 12"/>
          <p:cNvSpPr/>
          <p:nvPr/>
        </p:nvSpPr>
        <p:spPr>
          <a:xfrm>
            <a:off x="0" y="3500438"/>
            <a:ext cx="5013403" cy="489001"/>
          </a:xfrm>
          <a:prstGeom prst="rect">
            <a:avLst/>
          </a:prstGeom>
        </p:spPr>
        <p:txBody>
          <a:bodyPr wrap="none" lIns="57552" tIns="28776" rIns="57552" bIns="28776">
            <a:spAutoFit/>
          </a:bodyPr>
          <a:lstStyle/>
          <a:p>
            <a:pPr lvl="0" algn="just">
              <a:defRPr/>
            </a:pPr>
            <a:r>
              <a:rPr lang="en-US" sz="2800" b="1" dirty="0">
                <a:solidFill>
                  <a:srgbClr val="0000CC"/>
                </a:solidFill>
                <a:latin typeface="Times New Roman" pitchFamily="18" charset="0"/>
                <a:cs typeface="Times New Roman" pitchFamily="18" charset="0"/>
              </a:rPr>
              <a:t>- Các </a:t>
            </a:r>
            <a:r>
              <a:rPr lang="en-US" sz="2800" b="1" dirty="0" err="1">
                <a:solidFill>
                  <a:srgbClr val="0000CC"/>
                </a:solidFill>
                <a:latin typeface="Times New Roman" pitchFamily="18" charset="0"/>
                <a:cs typeface="Times New Roman" pitchFamily="18" charset="0"/>
              </a:rPr>
              <a:t>chú</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sóc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đang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đứng</a:t>
            </a:r>
            <a:r>
              <a:rPr lang="en-US" sz="2800" b="1" dirty="0">
                <a:solidFill>
                  <a:srgbClr val="0000CC"/>
                </a:solidFill>
                <a:latin typeface="Times New Roman" pitchFamily="18" charset="0"/>
                <a:cs typeface="Times New Roman" pitchFamily="18" charset="0"/>
              </a:rPr>
              <a:t> ở </a:t>
            </a:r>
            <a:r>
              <a:rPr lang="en-US" sz="2800" b="1" dirty="0" err="1">
                <a:solidFill>
                  <a:srgbClr val="0000CC"/>
                </a:solidFill>
                <a:latin typeface="Times New Roman" pitchFamily="18" charset="0"/>
                <a:cs typeface="Times New Roman" pitchFamily="18" charset="0"/>
              </a:rPr>
              <a:t>đâu</a:t>
            </a:r>
            <a:r>
              <a:rPr lang="en-US" sz="2800" b="1" dirty="0">
                <a:solidFill>
                  <a:srgbClr val="0000CC"/>
                </a:solidFill>
                <a:latin typeface="Times New Roman" pitchFamily="18" charset="0"/>
                <a:cs typeface="Times New Roman" pitchFamily="18" charset="0"/>
              </a:rPr>
              <a:t>?</a:t>
            </a:r>
            <a:endParaRPr lang="en-US" sz="2800" b="1" i="1" dirty="0">
              <a:solidFill>
                <a:srgbClr val="0000CC"/>
              </a:solidFill>
              <a:latin typeface="Times New Roman" pitchFamily="18" charset="0"/>
              <a:cs typeface="Times New Roman" pitchFamily="18" charset="0"/>
            </a:endParaRPr>
          </a:p>
        </p:txBody>
      </p:sp>
      <p:sp>
        <p:nvSpPr>
          <p:cNvPr id="14" name="Rectangle 13"/>
          <p:cNvSpPr/>
          <p:nvPr/>
        </p:nvSpPr>
        <p:spPr>
          <a:xfrm>
            <a:off x="0" y="4000504"/>
            <a:ext cx="6102221" cy="489001"/>
          </a:xfrm>
          <a:prstGeom prst="rect">
            <a:avLst/>
          </a:prstGeom>
        </p:spPr>
        <p:txBody>
          <a:bodyPr wrap="square" lIns="57552" tIns="28776" rIns="57552" bIns="28776">
            <a:spAutoFit/>
          </a:bodyPr>
          <a:lstStyle/>
          <a:p>
            <a:pPr lvl="0" algn="just">
              <a:defRPr/>
            </a:pPr>
            <a:r>
              <a:rPr lang="en-US" sz="2800" b="1" dirty="0">
                <a:solidFill>
                  <a:srgbClr val="FF0066"/>
                </a:solidFill>
                <a:latin typeface="Times New Roman" pitchFamily="18" charset="0"/>
                <a:cs typeface="Times New Roman" pitchFamily="18" charset="0"/>
              </a:rPr>
              <a:t>- Các </a:t>
            </a:r>
            <a:r>
              <a:rPr lang="en-US" sz="2800" b="1" dirty="0" err="1">
                <a:solidFill>
                  <a:srgbClr val="FF0066"/>
                </a:solidFill>
                <a:latin typeface="Times New Roman" pitchFamily="18" charset="0"/>
                <a:cs typeface="Times New Roman" pitchFamily="18" charset="0"/>
              </a:rPr>
              <a:t>chú</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sóc</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đang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đứng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trên</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cành</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cây</a:t>
            </a:r>
            <a:r>
              <a:rPr lang="en-US" sz="2800" b="1" dirty="0">
                <a:solidFill>
                  <a:srgbClr val="FF0066"/>
                </a:solidFill>
                <a:latin typeface="Times New Roman" pitchFamily="18" charset="0"/>
                <a:cs typeface="Times New Roman" pitchFamily="18" charset="0"/>
              </a:rPr>
              <a:t>.</a:t>
            </a:r>
            <a:endParaRPr lang="en-US" sz="2800" b="1" i="1" dirty="0">
              <a:solidFill>
                <a:srgbClr val="FF0066"/>
              </a:solidFill>
              <a:latin typeface="Times New Roman" pitchFamily="18" charset="0"/>
              <a:cs typeface="Times New Roman" pitchFamily="18" charset="0"/>
            </a:endParaRPr>
          </a:p>
        </p:txBody>
      </p:sp>
      <p:sp>
        <p:nvSpPr>
          <p:cNvPr id="15" name="Rectangle 14"/>
          <p:cNvSpPr/>
          <p:nvPr/>
        </p:nvSpPr>
        <p:spPr>
          <a:xfrm>
            <a:off x="0" y="4572008"/>
            <a:ext cx="4684786" cy="489001"/>
          </a:xfrm>
          <a:prstGeom prst="rect">
            <a:avLst/>
          </a:prstGeom>
        </p:spPr>
        <p:txBody>
          <a:bodyPr wrap="none" lIns="57552" tIns="28776" rIns="57552" bIns="28776">
            <a:spAutoFit/>
          </a:bodyPr>
          <a:lstStyle/>
          <a:p>
            <a:pPr lvl="0" algn="just">
              <a:defRPr/>
            </a:pP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Gấu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đang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uống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nước</a:t>
            </a:r>
            <a:r>
              <a:rPr lang="en-US" sz="2800" b="1" dirty="0">
                <a:solidFill>
                  <a:srgbClr val="0000CC"/>
                </a:solidFill>
                <a:latin typeface="Times New Roman" pitchFamily="18" charset="0"/>
                <a:cs typeface="Times New Roman" pitchFamily="18" charset="0"/>
              </a:rPr>
              <a:t> ở </a:t>
            </a:r>
            <a:r>
              <a:rPr lang="en-US" sz="2800" b="1" dirty="0" err="1">
                <a:solidFill>
                  <a:srgbClr val="0000CC"/>
                </a:solidFill>
                <a:latin typeface="Times New Roman" pitchFamily="18" charset="0"/>
                <a:cs typeface="Times New Roman" pitchFamily="18" charset="0"/>
              </a:rPr>
              <a:t>đâu</a:t>
            </a:r>
            <a:r>
              <a:rPr lang="en-US" sz="2800" b="1" dirty="0">
                <a:solidFill>
                  <a:srgbClr val="0000CC"/>
                </a:solidFill>
                <a:latin typeface="Times New Roman" pitchFamily="18" charset="0"/>
                <a:cs typeface="Times New Roman" pitchFamily="18" charset="0"/>
              </a:rPr>
              <a:t>?</a:t>
            </a:r>
          </a:p>
        </p:txBody>
      </p:sp>
      <p:sp>
        <p:nvSpPr>
          <p:cNvPr id="23" name="Rectangle 22"/>
          <p:cNvSpPr/>
          <p:nvPr/>
        </p:nvSpPr>
        <p:spPr>
          <a:xfrm>
            <a:off x="0" y="5143512"/>
            <a:ext cx="5843758" cy="489001"/>
          </a:xfrm>
          <a:prstGeom prst="rect">
            <a:avLst/>
          </a:prstGeom>
        </p:spPr>
        <p:txBody>
          <a:bodyPr wrap="none" lIns="57552" tIns="28776" rIns="57552" bIns="28776">
            <a:spAutoFit/>
          </a:bodyPr>
          <a:lstStyle/>
          <a:p>
            <a:pPr lvl="0" algn="just">
              <a:defRPr/>
            </a:pP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Gấu</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đang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uống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nước</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bên</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dòng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suối</a:t>
            </a:r>
            <a:r>
              <a:rPr lang="en-US" sz="2800" b="1" dirty="0">
                <a:solidFill>
                  <a:srgbClr val="FF0066"/>
                </a:solidFill>
                <a:latin typeface="Times New Roman" pitchFamily="18" charset="0"/>
                <a:cs typeface="Times New Roman" pitchFamily="18" charset="0"/>
              </a:rPr>
              <a:t>.</a:t>
            </a:r>
            <a:endParaRPr lang="en-US" sz="2800" b="1" i="1" dirty="0">
              <a:solidFill>
                <a:srgbClr val="FF0066"/>
              </a:solidFill>
              <a:latin typeface="Times New Roman" pitchFamily="18" charset="0"/>
              <a:cs typeface="Times New Roman" pitchFamily="18" charset="0"/>
            </a:endParaRPr>
          </a:p>
        </p:txBody>
      </p:sp>
      <p:sp>
        <p:nvSpPr>
          <p:cNvPr id="24" name="Rectangle 23"/>
          <p:cNvSpPr/>
          <p:nvPr/>
        </p:nvSpPr>
        <p:spPr>
          <a:xfrm>
            <a:off x="0" y="5715016"/>
            <a:ext cx="3910537" cy="489001"/>
          </a:xfrm>
          <a:prstGeom prst="rect">
            <a:avLst/>
          </a:prstGeom>
        </p:spPr>
        <p:txBody>
          <a:bodyPr wrap="none" lIns="57552" tIns="28776" rIns="57552" bIns="28776">
            <a:spAutoFit/>
          </a:bodyPr>
          <a:lstStyle/>
          <a:p>
            <a:pPr lvl="0" algn="just">
              <a:defRPr/>
            </a:pP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Kì</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đà</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đang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trốn</a:t>
            </a:r>
            <a:r>
              <a:rPr lang="en-US" sz="2800" b="1" dirty="0">
                <a:solidFill>
                  <a:srgbClr val="0000CC"/>
                </a:solidFill>
                <a:latin typeface="Times New Roman" pitchFamily="18" charset="0"/>
                <a:cs typeface="Times New Roman" pitchFamily="18" charset="0"/>
              </a:rPr>
              <a:t> ở </a:t>
            </a:r>
            <a:r>
              <a:rPr lang="en-US" sz="2800" b="1" dirty="0" err="1">
                <a:solidFill>
                  <a:srgbClr val="0000CC"/>
                </a:solidFill>
                <a:latin typeface="Times New Roman" pitchFamily="18" charset="0"/>
                <a:cs typeface="Times New Roman" pitchFamily="18" charset="0"/>
              </a:rPr>
              <a:t>đâu</a:t>
            </a:r>
            <a:r>
              <a:rPr lang="en-US" sz="2800" b="1" dirty="0">
                <a:solidFill>
                  <a:srgbClr val="0000CC"/>
                </a:solidFill>
                <a:latin typeface="Times New Roman" pitchFamily="18" charset="0"/>
                <a:cs typeface="Times New Roman" pitchFamily="18" charset="0"/>
              </a:rPr>
              <a:t>?</a:t>
            </a:r>
          </a:p>
        </p:txBody>
      </p:sp>
      <p:sp>
        <p:nvSpPr>
          <p:cNvPr id="25" name="Rectangle 24"/>
          <p:cNvSpPr/>
          <p:nvPr/>
        </p:nvSpPr>
        <p:spPr>
          <a:xfrm>
            <a:off x="0" y="6215082"/>
            <a:ext cx="4812963" cy="489001"/>
          </a:xfrm>
          <a:prstGeom prst="rect">
            <a:avLst/>
          </a:prstGeom>
        </p:spPr>
        <p:txBody>
          <a:bodyPr wrap="none" lIns="57552" tIns="28776" rIns="57552" bIns="28776">
            <a:spAutoFit/>
          </a:bodyPr>
          <a:lstStyle/>
          <a:p>
            <a:pPr lvl="0" algn="just">
              <a:defRPr/>
            </a:pP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Kì</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đà</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đang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trốn</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trong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khe</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đá</a:t>
            </a:r>
            <a:endParaRPr lang="en-US" sz="2800" b="1" dirty="0">
              <a:solidFill>
                <a:srgbClr val="FF0066"/>
              </a:solidFill>
              <a:latin typeface="Times New Roman" pitchFamily="18" charset="0"/>
              <a:cs typeface="Times New Roman" pitchFamily="18" charset="0"/>
            </a:endParaRPr>
          </a:p>
        </p:txBody>
      </p:sp>
      <p:sp>
        <p:nvSpPr>
          <p:cNvPr id="26" name="Rectangle 95"/>
          <p:cNvSpPr>
            <a:spLocks noChangeArrowheads="1"/>
          </p:cNvSpPr>
          <p:nvPr/>
        </p:nvSpPr>
        <p:spPr bwMode="auto">
          <a:xfrm>
            <a:off x="0" y="1000108"/>
            <a:ext cx="9144000" cy="91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552" tIns="28776" rIns="57552" bIns="28776">
            <a:spAutoFit/>
          </a:bodyPr>
          <a:lstStyle/>
          <a:p>
            <a:pPr algn="ctr"/>
            <a:r>
              <a:rPr lang="en-GB" sz="2800" b="1" dirty="0">
                <a:solidFill>
                  <a:srgbClr val="FF0000"/>
                </a:solidFill>
                <a:latin typeface="Times New Roman" pitchFamily="18" charset="0"/>
                <a:cs typeface="Times New Roman" pitchFamily="18" charset="0"/>
              </a:rPr>
              <a:t>M</a:t>
            </a:r>
            <a:r>
              <a:rPr lang="en-US" sz="2800" b="1" dirty="0">
                <a:solidFill>
                  <a:srgbClr val="FF0000"/>
                </a:solidFill>
                <a:latin typeface="Times New Roman" pitchFamily="18" charset="0"/>
                <a:cs typeface="Times New Roman" pitchFamily="18" charset="0"/>
              </a:rPr>
              <a:t>ở </a:t>
            </a:r>
            <a:r>
              <a:rPr lang="en-US" sz="2800" b="1" dirty="0" err="1">
                <a:solidFill>
                  <a:srgbClr val="FF0000"/>
                </a:solidFill>
                <a:latin typeface="Times New Roman" pitchFamily="18" charset="0"/>
                <a:cs typeface="Times New Roman" pitchFamily="18" charset="0"/>
              </a:rPr>
              <a:t>rộng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vốn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núi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rừng</a:t>
            </a:r>
            <a:r>
              <a:rPr lang="en-US" sz="2800" b="1" dirty="0">
                <a:solidFill>
                  <a:srgbClr val="FF0000"/>
                </a:solidFill>
                <a:latin typeface="Times New Roman" pitchFamily="18" charset="0"/>
                <a:cs typeface="Times New Roman" pitchFamily="18" charset="0"/>
              </a:rPr>
              <a:t>;</a:t>
            </a:r>
          </a:p>
          <a:p>
            <a:pPr algn="ctr"/>
            <a:r>
              <a:rPr lang="en-US" sz="2800" b="1" dirty="0" err="1">
                <a:solidFill>
                  <a:srgbClr val="FF0000"/>
                </a:solidFill>
                <a:latin typeface="Times New Roman" pitchFamily="18" charset="0"/>
                <a:cs typeface="Times New Roman" pitchFamily="18" charset="0"/>
              </a:rPr>
              <a:t>Đặt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hỏi</a:t>
            </a:r>
            <a:r>
              <a:rPr lang="en-US" sz="2800" b="1" dirty="0">
                <a:solidFill>
                  <a:srgbClr val="FF0000"/>
                </a:solidFill>
                <a:latin typeface="Times New Roman" pitchFamily="18" charset="0"/>
                <a:cs typeface="Times New Roman" pitchFamily="18" charset="0"/>
              </a:rPr>
              <a:t> </a:t>
            </a:r>
            <a:r>
              <a:rPr lang="en-US" sz="2800" b="1" i="1" dirty="0">
                <a:solidFill>
                  <a:srgbClr val="FF0000"/>
                </a:solidFill>
                <a:latin typeface="Times New Roman" pitchFamily="18" charset="0"/>
                <a:cs typeface="Times New Roman" pitchFamily="18" charset="0"/>
              </a:rPr>
              <a:t>Ở </a:t>
            </a:r>
            <a:r>
              <a:rPr lang="en-US" sz="2800" b="1" i="1" dirty="0" err="1">
                <a:solidFill>
                  <a:srgbClr val="FF0000"/>
                </a:solidFill>
                <a:latin typeface="Times New Roman" pitchFamily="18" charset="0"/>
                <a:cs typeface="Times New Roman" pitchFamily="18" charset="0"/>
              </a:rPr>
              <a:t>đâu</a:t>
            </a:r>
            <a:r>
              <a:rPr lang="en-US" sz="2800" b="1" i="1" dirty="0">
                <a:solidFill>
                  <a:srgbClr val="FF0000"/>
                </a:solidFill>
                <a:latin typeface="Times New Roman" pitchFamily="18" charset="0"/>
                <a:cs typeface="Times New Roman" pitchFamily="18" charset="0"/>
              </a:rPr>
              <a:t> ? </a:t>
            </a:r>
            <a:r>
              <a:rPr lang="en-US" sz="2800" b="1" i="1" dirty="0" err="1">
                <a:solidFill>
                  <a:srgbClr val="FF0000"/>
                </a:solidFill>
                <a:latin typeface="Times New Roman" pitchFamily="18" charset="0"/>
                <a:cs typeface="Times New Roman" pitchFamily="18" charset="0"/>
              </a:rPr>
              <a:t>Khi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nào</a:t>
            </a:r>
            <a:r>
              <a:rPr lang="en-US" sz="2800" b="1" i="1" dirty="0">
                <a:solidFill>
                  <a:srgbClr val="FF0000"/>
                </a:solidFill>
                <a:latin typeface="Times New Roman" pitchFamily="18" charset="0"/>
                <a:cs typeface="Times New Roman" pitchFamily="18" charset="0"/>
              </a:rPr>
              <a:t> ?</a:t>
            </a:r>
            <a:endParaRPr lang="en-GB" sz="2800" b="1" i="1" dirty="0">
              <a:solidFill>
                <a:srgbClr val="FF0000"/>
              </a:solidFill>
              <a:latin typeface="Times New Roman" pitchFamily="18" charset="0"/>
              <a:cs typeface="Times New Roman" pitchFamily="18" charset="0"/>
            </a:endParaRPr>
          </a:p>
        </p:txBody>
      </p:sp>
      <p:sp>
        <p:nvSpPr>
          <p:cNvPr id="27" name="TextBox 26"/>
          <p:cNvSpPr txBox="1"/>
          <p:nvPr/>
        </p:nvSpPr>
        <p:spPr>
          <a:xfrm>
            <a:off x="0" y="34401"/>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22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2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28" name="TextBox 27"/>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8862090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 calcmode="lin" valueType="num">
                                      <p:cBhvr>
                                        <p:cTn id="28" dur="10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23">
                                            <p:txEl>
                                              <p:pRg st="0" end="0"/>
                                            </p:txEl>
                                          </p:spTgt>
                                        </p:tgtEl>
                                        <p:attrNameLst>
                                          <p:attrName>ppt_h</p:attrName>
                                        </p:attrNameLst>
                                      </p:cBhvr>
                                      <p:tavLst>
                                        <p:tav tm="0">
                                          <p:val>
                                            <p:fltVal val="0"/>
                                          </p:val>
                                        </p:tav>
                                        <p:tav tm="100000">
                                          <p:val>
                                            <p:strVal val="#ppt_h"/>
                                          </p:val>
                                        </p:tav>
                                      </p:tavLst>
                                    </p:anim>
                                    <p:anim calcmode="lin" valueType="num">
                                      <p:cBhvr>
                                        <p:cTn id="30" dur="1000" fill="hold"/>
                                        <p:tgtEl>
                                          <p:spTgt spid="23">
                                            <p:txEl>
                                              <p:pRg st="0" end="0"/>
                                            </p:txEl>
                                          </p:spTgt>
                                        </p:tgtEl>
                                        <p:attrNameLst>
                                          <p:attrName>style.rotation</p:attrName>
                                        </p:attrNameLst>
                                      </p:cBhvr>
                                      <p:tavLst>
                                        <p:tav tm="0">
                                          <p:val>
                                            <p:fltVal val="90"/>
                                          </p:val>
                                        </p:tav>
                                        <p:tav tm="100000">
                                          <p:val>
                                            <p:fltVal val="0"/>
                                          </p:val>
                                        </p:tav>
                                      </p:tavLst>
                                    </p:anim>
                                    <p:animEffect transition="in" filter="fade">
                                      <p:cBhvr>
                                        <p:cTn id="31" dur="1000"/>
                                        <p:tgtEl>
                                          <p:spTgt spid="2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1000" fill="hold"/>
                                        <p:tgtEl>
                                          <p:spTgt spid="24"/>
                                        </p:tgtEl>
                                        <p:attrNameLst>
                                          <p:attrName>ppt_w</p:attrName>
                                        </p:attrNameLst>
                                      </p:cBhvr>
                                      <p:tavLst>
                                        <p:tav tm="0">
                                          <p:val>
                                            <p:fltVal val="0"/>
                                          </p:val>
                                        </p:tav>
                                        <p:tav tm="100000">
                                          <p:val>
                                            <p:strVal val="#ppt_w"/>
                                          </p:val>
                                        </p:tav>
                                      </p:tavLst>
                                    </p:anim>
                                    <p:anim calcmode="lin" valueType="num">
                                      <p:cBhvr>
                                        <p:cTn id="37" dur="1000" fill="hold"/>
                                        <p:tgtEl>
                                          <p:spTgt spid="24"/>
                                        </p:tgtEl>
                                        <p:attrNameLst>
                                          <p:attrName>ppt_h</p:attrName>
                                        </p:attrNameLst>
                                      </p:cBhvr>
                                      <p:tavLst>
                                        <p:tav tm="0">
                                          <p:val>
                                            <p:fltVal val="0"/>
                                          </p:val>
                                        </p:tav>
                                        <p:tav tm="100000">
                                          <p:val>
                                            <p:strVal val="#ppt_h"/>
                                          </p:val>
                                        </p:tav>
                                      </p:tavLst>
                                    </p:anim>
                                    <p:anim calcmode="lin" valueType="num">
                                      <p:cBhvr>
                                        <p:cTn id="38" dur="1000" fill="hold"/>
                                        <p:tgtEl>
                                          <p:spTgt spid="24"/>
                                        </p:tgtEl>
                                        <p:attrNameLst>
                                          <p:attrName>style.rotation</p:attrName>
                                        </p:attrNameLst>
                                      </p:cBhvr>
                                      <p:tavLst>
                                        <p:tav tm="0">
                                          <p:val>
                                            <p:fltVal val="90"/>
                                          </p:val>
                                        </p:tav>
                                        <p:tav tm="100000">
                                          <p:val>
                                            <p:fltVal val="0"/>
                                          </p:val>
                                        </p:tav>
                                      </p:tavLst>
                                    </p:anim>
                                    <p:animEffect transition="in" filter="fade">
                                      <p:cBhvr>
                                        <p:cTn id="39" dur="1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43050"/>
            <a:ext cx="9144000" cy="427446"/>
          </a:xfrm>
          <a:prstGeom prst="rect">
            <a:avLst/>
          </a:prstGeom>
        </p:spPr>
        <p:txBody>
          <a:bodyPr wrap="square" lIns="57552" tIns="28776" rIns="57552" bIns="28776">
            <a:spAutoFit/>
          </a:bodyPr>
          <a:lstStyle/>
          <a:p>
            <a:pPr algn="just" defTabSz="575523" eaLnBrk="0" fontAlgn="base" hangingPunct="0">
              <a:spcBef>
                <a:spcPct val="0"/>
              </a:spcBef>
              <a:spcAft>
                <a:spcPct val="0"/>
              </a:spcAft>
              <a:defRPr/>
            </a:pP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Bài</a:t>
            </a:r>
            <a:r>
              <a:rPr lang="en-US" sz="2400" b="1" dirty="0">
                <a:solidFill>
                  <a:srgbClr val="008000"/>
                </a:solidFill>
                <a:latin typeface="Times New Roman" pitchFamily="18" charset="0"/>
                <a:cs typeface="Times New Roman" pitchFamily="18" charset="0"/>
              </a:rPr>
              <a:t> 4. </a:t>
            </a:r>
            <a:r>
              <a:rPr lang="en-US" sz="2400" b="1" dirty="0" err="1">
                <a:solidFill>
                  <a:srgbClr val="008000"/>
                </a:solidFill>
                <a:latin typeface="Times New Roman" pitchFamily="18" charset="0"/>
                <a:cs typeface="Times New Roman" pitchFamily="18" charset="0"/>
              </a:rPr>
              <a:t>Dựa</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vào</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đoạn</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thơ</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dưới</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đây</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đặt</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và</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trả</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lời</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câu</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hỏi</a:t>
            </a:r>
            <a:r>
              <a:rPr lang="en-US" sz="2400" b="1" dirty="0">
                <a:solidFill>
                  <a:srgbClr val="008000"/>
                </a:solidFill>
                <a:latin typeface="Times New Roman" pitchFamily="18" charset="0"/>
                <a:cs typeface="Times New Roman" pitchFamily="18" charset="0"/>
              </a:rPr>
              <a:t> </a:t>
            </a:r>
            <a:r>
              <a:rPr lang="en-US" sz="2400" b="1" i="1" dirty="0">
                <a:solidFill>
                  <a:srgbClr val="008000"/>
                </a:solidFill>
                <a:latin typeface="Times New Roman" pitchFamily="18" charset="0"/>
                <a:cs typeface="Times New Roman" pitchFamily="18" charset="0"/>
              </a:rPr>
              <a:t>Khi </a:t>
            </a:r>
            <a:r>
              <a:rPr lang="en-US" sz="2400" b="1" i="1" dirty="0" err="1">
                <a:solidFill>
                  <a:srgbClr val="008000"/>
                </a:solidFill>
                <a:latin typeface="Times New Roman" pitchFamily="18" charset="0"/>
                <a:cs typeface="Times New Roman" pitchFamily="18" charset="0"/>
              </a:rPr>
              <a:t>nào</a:t>
            </a:r>
            <a:r>
              <a:rPr lang="en-US" sz="2400" b="1" dirty="0">
                <a:solidFill>
                  <a:srgbClr val="008000"/>
                </a:solidFill>
                <a:latin typeface="Times New Roman" pitchFamily="18" charset="0"/>
                <a:cs typeface="Times New Roman" pitchFamily="18" charset="0"/>
              </a:rPr>
              <a:t>?</a:t>
            </a:r>
          </a:p>
        </p:txBody>
      </p:sp>
      <p:sp>
        <p:nvSpPr>
          <p:cNvPr id="10" name="Rectangle 95"/>
          <p:cNvSpPr>
            <a:spLocks noChangeArrowheads="1"/>
          </p:cNvSpPr>
          <p:nvPr/>
        </p:nvSpPr>
        <p:spPr bwMode="auto">
          <a:xfrm>
            <a:off x="4452735" y="944002"/>
            <a:ext cx="189966" cy="41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7552" tIns="28776" rIns="57552" bIns="28776">
            <a:spAutoFit/>
          </a:bodyPr>
          <a:lstStyle/>
          <a:p>
            <a:pPr algn="ctr" defTabSz="575523" eaLnBrk="0" fontAlgn="base" hangingPunct="0">
              <a:spcBef>
                <a:spcPct val="0"/>
              </a:spcBef>
              <a:spcAft>
                <a:spcPct val="0"/>
              </a:spcAft>
              <a:defRPr/>
            </a:pPr>
            <a:r>
              <a:rPr lang="en-GB" sz="2300" b="1" dirty="0">
                <a:solidFill>
                  <a:srgbClr val="0000CC"/>
                </a:solidFill>
                <a:latin typeface="Times New Roman" pitchFamily="18" charset="0"/>
                <a:cs typeface="Times New Roman" pitchFamily="18" charset="0"/>
              </a:rPr>
              <a:t> </a:t>
            </a:r>
          </a:p>
        </p:txBody>
      </p:sp>
      <p:sp>
        <p:nvSpPr>
          <p:cNvPr id="15" name="Rectangle 14"/>
          <p:cNvSpPr/>
          <p:nvPr/>
        </p:nvSpPr>
        <p:spPr>
          <a:xfrm>
            <a:off x="5357818" y="2428868"/>
            <a:ext cx="3786182" cy="489001"/>
          </a:xfrm>
          <a:prstGeom prst="rect">
            <a:avLst/>
          </a:prstGeom>
        </p:spPr>
        <p:txBody>
          <a:bodyPr wrap="square" lIns="57552" tIns="28776" rIns="57552" bIns="28776">
            <a:spAutoFit/>
          </a:bodyPr>
          <a:lstStyle/>
          <a:p>
            <a:pPr defTabSz="575523" eaLnBrk="0" fontAlgn="base" hangingPunct="0">
              <a:spcBef>
                <a:spcPct val="0"/>
              </a:spcBef>
              <a:spcAft>
                <a:spcPct val="0"/>
              </a:spcAft>
              <a:defRPr/>
            </a:pPr>
            <a:r>
              <a:rPr lang="en-US" sz="2800" b="1" dirty="0">
                <a:solidFill>
                  <a:srgbClr val="008000"/>
                </a:solidFill>
                <a:latin typeface="Times New Roman" pitchFamily="18" charset="0"/>
                <a:cs typeface="Times New Roman" pitchFamily="18" charset="0"/>
              </a:rPr>
              <a:t>- Rùa </a:t>
            </a:r>
            <a:r>
              <a:rPr lang="en-US" sz="2800" b="1" dirty="0" err="1">
                <a:solidFill>
                  <a:srgbClr val="008000"/>
                </a:solidFill>
                <a:latin typeface="Times New Roman" pitchFamily="18" charset="0"/>
                <a:cs typeface="Times New Roman" pitchFamily="18" charset="0"/>
              </a:rPr>
              <a:t>đến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chợ</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khi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nào</a:t>
            </a:r>
            <a:r>
              <a:rPr lang="en-US" sz="2800" b="1" dirty="0">
                <a:solidFill>
                  <a:srgbClr val="008000"/>
                </a:solidFill>
                <a:latin typeface="Times New Roman" pitchFamily="18" charset="0"/>
                <a:cs typeface="Times New Roman" pitchFamily="18" charset="0"/>
              </a:rPr>
              <a:t>?</a:t>
            </a:r>
          </a:p>
        </p:txBody>
      </p:sp>
      <p:sp>
        <p:nvSpPr>
          <p:cNvPr id="17" name="Rectangle 16"/>
          <p:cNvSpPr/>
          <p:nvPr/>
        </p:nvSpPr>
        <p:spPr>
          <a:xfrm>
            <a:off x="5429256" y="3000372"/>
            <a:ext cx="3714744" cy="919888"/>
          </a:xfrm>
          <a:prstGeom prst="rect">
            <a:avLst/>
          </a:prstGeom>
        </p:spPr>
        <p:txBody>
          <a:bodyPr wrap="square" lIns="57552" tIns="28776" rIns="57552" bIns="28776">
            <a:spAutoFit/>
          </a:bodyPr>
          <a:lstStyle/>
          <a:p>
            <a:pPr defTabSz="575523" eaLnBrk="0" fontAlgn="base" hangingPunct="0">
              <a:spcBef>
                <a:spcPct val="0"/>
              </a:spcBef>
              <a:spcAft>
                <a:spcPct val="0"/>
              </a:spcAft>
              <a:defRPr/>
            </a:pPr>
            <a:r>
              <a:rPr lang="en-US" sz="2800" b="1" dirty="0">
                <a:solidFill>
                  <a:srgbClr val="FF0000"/>
                </a:solidFill>
                <a:latin typeface="Times New Roman" pitchFamily="18" charset="0"/>
                <a:cs typeface="Times New Roman" pitchFamily="18" charset="0"/>
              </a:rPr>
              <a:t>- Rùa con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khi</a:t>
            </a:r>
            <a:r>
              <a:rPr lang="en-US" sz="2800" b="1" dirty="0">
                <a:solidFill>
                  <a:srgbClr val="FF0000"/>
                </a:solidFill>
                <a:latin typeface="Times New Roman" pitchFamily="18" charset="0"/>
                <a:cs typeface="Times New Roman" pitchFamily="18" charset="0"/>
              </a:rPr>
              <a:t> sang </a:t>
            </a:r>
            <a:r>
              <a:rPr lang="en-US" sz="2800" b="1" dirty="0" err="1">
                <a:solidFill>
                  <a:srgbClr val="FF0000"/>
                </a:solidFill>
                <a:latin typeface="Times New Roman" pitchFamily="18" charset="0"/>
                <a:cs typeface="Times New Roman" pitchFamily="18" charset="0"/>
              </a:rPr>
              <a:t>hè</a:t>
            </a:r>
            <a:r>
              <a:rPr lang="en-US" sz="2800" b="1" dirty="0">
                <a:solidFill>
                  <a:srgbClr val="FF0000"/>
                </a:solidFill>
                <a:latin typeface="Times New Roman" pitchFamily="18" charset="0"/>
                <a:cs typeface="Times New Roman" pitchFamily="18" charset="0"/>
              </a:rPr>
              <a:t>.</a:t>
            </a:r>
          </a:p>
        </p:txBody>
      </p:sp>
      <p:sp>
        <p:nvSpPr>
          <p:cNvPr id="18" name="Rectangle 17"/>
          <p:cNvSpPr/>
          <p:nvPr/>
        </p:nvSpPr>
        <p:spPr>
          <a:xfrm>
            <a:off x="5357818" y="4000504"/>
            <a:ext cx="3786182" cy="919888"/>
          </a:xfrm>
          <a:prstGeom prst="rect">
            <a:avLst/>
          </a:prstGeom>
        </p:spPr>
        <p:txBody>
          <a:bodyPr wrap="square" lIns="57552" tIns="28776" rIns="57552" bIns="28776">
            <a:spAutoFit/>
          </a:bodyPr>
          <a:lstStyle/>
          <a:p>
            <a:pPr defTabSz="575523" eaLnBrk="0" fontAlgn="base" hangingPunct="0">
              <a:spcBef>
                <a:spcPct val="0"/>
              </a:spcBef>
              <a:spcAft>
                <a:spcPct val="0"/>
              </a:spcAft>
              <a:defRPr/>
            </a:pPr>
            <a:r>
              <a:rPr lang="en-US" sz="2800" b="1" dirty="0">
                <a:solidFill>
                  <a:srgbClr val="008000"/>
                </a:solidFill>
                <a:latin typeface="Times New Roman" pitchFamily="18" charset="0"/>
                <a:cs typeface="Times New Roman" pitchFamily="18" charset="0"/>
              </a:rPr>
              <a:t>- Khi </a:t>
            </a:r>
            <a:r>
              <a:rPr lang="en-US" sz="2800" b="1" dirty="0" err="1">
                <a:solidFill>
                  <a:srgbClr val="008000"/>
                </a:solidFill>
                <a:latin typeface="Times New Roman" pitchFamily="18" charset="0"/>
                <a:cs typeface="Times New Roman" pitchFamily="18" charset="0"/>
              </a:rPr>
              <a:t>nào</a:t>
            </a:r>
            <a:r>
              <a:rPr lang="en-US" sz="2800" b="1" dirty="0">
                <a:solidFill>
                  <a:srgbClr val="008000"/>
                </a:solidFill>
                <a:latin typeface="Times New Roman" pitchFamily="18" charset="0"/>
                <a:cs typeface="Times New Roman" pitchFamily="18" charset="0"/>
              </a:rPr>
              <a:t> rùa con </a:t>
            </a:r>
            <a:r>
              <a:rPr lang="en-US" sz="2800" b="1" dirty="0" err="1">
                <a:solidFill>
                  <a:srgbClr val="008000"/>
                </a:solidFill>
                <a:latin typeface="Times New Roman" pitchFamily="18" charset="0"/>
                <a:cs typeface="Times New Roman" pitchFamily="18" charset="0"/>
              </a:rPr>
              <a:t>mua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hạt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giống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xong</a:t>
            </a:r>
            <a:r>
              <a:rPr lang="en-US" sz="2800" b="1" dirty="0">
                <a:solidFill>
                  <a:srgbClr val="008000"/>
                </a:solidFill>
                <a:latin typeface="Times New Roman" pitchFamily="18" charset="0"/>
                <a:cs typeface="Times New Roman" pitchFamily="18" charset="0"/>
              </a:rPr>
              <a:t>?</a:t>
            </a:r>
          </a:p>
        </p:txBody>
      </p:sp>
      <p:sp>
        <p:nvSpPr>
          <p:cNvPr id="19" name="Rectangle 18"/>
          <p:cNvSpPr/>
          <p:nvPr/>
        </p:nvSpPr>
        <p:spPr>
          <a:xfrm>
            <a:off x="5286380" y="4929198"/>
            <a:ext cx="3857620" cy="919888"/>
          </a:xfrm>
          <a:prstGeom prst="rect">
            <a:avLst/>
          </a:prstGeom>
        </p:spPr>
        <p:txBody>
          <a:bodyPr wrap="square" lIns="57552" tIns="28776" rIns="57552" bIns="28776">
            <a:spAutoFit/>
          </a:bodyPr>
          <a:lstStyle/>
          <a:p>
            <a:pPr lvl="0">
              <a:defRPr/>
            </a:pPr>
            <a:r>
              <a:rPr lang="en-US" sz="2800" b="1" dirty="0">
                <a:solidFill>
                  <a:srgbClr val="FF0000"/>
                </a:solidFill>
                <a:latin typeface="Times New Roman" pitchFamily="18" charset="0"/>
                <a:cs typeface="Times New Roman" pitchFamily="18" charset="0"/>
              </a:rPr>
              <a:t>- Rùa con </a:t>
            </a:r>
            <a:r>
              <a:rPr lang="en-US" sz="2800" b="1" dirty="0" err="1">
                <a:solidFill>
                  <a:srgbClr val="FF0000"/>
                </a:solidFill>
                <a:latin typeface="Times New Roman" pitchFamily="18" charset="0"/>
                <a:cs typeface="Times New Roman" pitchFamily="18" charset="0"/>
              </a:rPr>
              <a:t>mua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giống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trời</a:t>
            </a:r>
            <a:r>
              <a:rPr lang="en-US" sz="2800" b="1" dirty="0">
                <a:solidFill>
                  <a:srgbClr val="FF0000"/>
                </a:solidFill>
                <a:latin typeface="Times New Roman" pitchFamily="18" charset="0"/>
                <a:cs typeface="Times New Roman" pitchFamily="18" charset="0"/>
              </a:rPr>
              <a:t> sang </a:t>
            </a:r>
            <a:r>
              <a:rPr lang="en-US" sz="2800" b="1" dirty="0" err="1">
                <a:solidFill>
                  <a:srgbClr val="FF0000"/>
                </a:solidFill>
                <a:latin typeface="Times New Roman" pitchFamily="18" charset="0"/>
                <a:cs typeface="Times New Roman" pitchFamily="18" charset="0"/>
              </a:rPr>
              <a:t>thu</a:t>
            </a:r>
            <a:r>
              <a:rPr lang="en-US" sz="2800" b="1" dirty="0">
                <a:solidFill>
                  <a:srgbClr val="FF0000"/>
                </a:solidFill>
                <a:latin typeface="Times New Roman" pitchFamily="18" charset="0"/>
                <a:cs typeface="Times New Roman" pitchFamily="18" charset="0"/>
              </a:rPr>
              <a:t>.</a:t>
            </a:r>
          </a:p>
        </p:txBody>
      </p:sp>
      <p:sp>
        <p:nvSpPr>
          <p:cNvPr id="20" name="Rectangle 19"/>
          <p:cNvSpPr/>
          <p:nvPr/>
        </p:nvSpPr>
        <p:spPr>
          <a:xfrm>
            <a:off x="214282" y="5857892"/>
            <a:ext cx="6000792" cy="489001"/>
          </a:xfrm>
          <a:prstGeom prst="rect">
            <a:avLst/>
          </a:prstGeom>
        </p:spPr>
        <p:txBody>
          <a:bodyPr wrap="square" lIns="57552" tIns="28776" rIns="57552" bIns="28776">
            <a:spAutoFit/>
          </a:bodyPr>
          <a:lstStyle/>
          <a:p>
            <a:r>
              <a:rPr lang="en-US" sz="2800" b="1" dirty="0">
                <a:solidFill>
                  <a:srgbClr val="008000"/>
                </a:solidFill>
                <a:latin typeface="Times New Roman" pitchFamily="18" charset="0"/>
                <a:cs typeface="Times New Roman" pitchFamily="18" charset="0"/>
              </a:rPr>
              <a:t>- Rùa con </a:t>
            </a:r>
            <a:r>
              <a:rPr lang="en-US" sz="2800" b="1" dirty="0" err="1">
                <a:solidFill>
                  <a:srgbClr val="008000"/>
                </a:solidFill>
                <a:latin typeface="Times New Roman" pitchFamily="18" charset="0"/>
                <a:cs typeface="Times New Roman" pitchFamily="18" charset="0"/>
              </a:rPr>
              <a:t>về</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tới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cửa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khi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nào</a:t>
            </a:r>
            <a:r>
              <a:rPr lang="en-US" sz="2800" b="1" dirty="0">
                <a:solidFill>
                  <a:srgbClr val="008000"/>
                </a:solidFill>
                <a:latin typeface="Times New Roman" pitchFamily="18" charset="0"/>
                <a:cs typeface="Times New Roman" pitchFamily="18" charset="0"/>
              </a:rPr>
              <a:t>?</a:t>
            </a:r>
            <a:endParaRPr lang="en-US" sz="2800" dirty="0">
              <a:solidFill>
                <a:srgbClr val="008000"/>
              </a:solidFill>
            </a:endParaRPr>
          </a:p>
        </p:txBody>
      </p:sp>
      <p:sp>
        <p:nvSpPr>
          <p:cNvPr id="21" name="Rectangle 20"/>
          <p:cNvSpPr/>
          <p:nvPr/>
        </p:nvSpPr>
        <p:spPr>
          <a:xfrm>
            <a:off x="0" y="6368999"/>
            <a:ext cx="8046846" cy="489001"/>
          </a:xfrm>
          <a:prstGeom prst="rect">
            <a:avLst/>
          </a:prstGeom>
        </p:spPr>
        <p:txBody>
          <a:bodyPr wrap="square" lIns="57552" tIns="28776" rIns="57552" bIns="28776">
            <a:spAutoFit/>
          </a:bodyPr>
          <a:lstStyle/>
          <a:p>
            <a:r>
              <a:rPr lang="en-US" sz="2800" b="1" dirty="0">
                <a:solidFill>
                  <a:srgbClr val="FF0000"/>
                </a:solidFill>
                <a:latin typeface="Times New Roman" pitchFamily="18" charset="0"/>
                <a:cs typeface="Times New Roman" pitchFamily="18" charset="0"/>
              </a:rPr>
              <a:t>- Rùa con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tới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cửa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đã</a:t>
            </a:r>
            <a:r>
              <a:rPr lang="en-US" sz="2800" b="1" dirty="0">
                <a:solidFill>
                  <a:srgbClr val="FF0000"/>
                </a:solidFill>
                <a:latin typeface="Times New Roman" pitchFamily="18" charset="0"/>
                <a:cs typeface="Times New Roman" pitchFamily="18" charset="0"/>
              </a:rPr>
              <a:t> sang </a:t>
            </a:r>
            <a:r>
              <a:rPr lang="en-US" sz="2800" b="1" dirty="0" err="1">
                <a:solidFill>
                  <a:srgbClr val="FF0000"/>
                </a:solidFill>
                <a:latin typeface="Times New Roman" pitchFamily="18" charset="0"/>
                <a:cs typeface="Times New Roman" pitchFamily="18" charset="0"/>
              </a:rPr>
              <a:t>đông</a:t>
            </a:r>
            <a:r>
              <a:rPr lang="en-US" sz="2800" b="1" dirty="0">
                <a:solidFill>
                  <a:srgbClr val="FF0000"/>
                </a:solidFill>
                <a:latin typeface="Times New Roman" pitchFamily="18" charset="0"/>
                <a:cs typeface="Times New Roman" pitchFamily="18" charset="0"/>
              </a:rPr>
              <a:t>.</a:t>
            </a:r>
            <a:endParaRPr lang="en-US" sz="2800" dirty="0">
              <a:solidFill>
                <a:srgbClr val="FF0000"/>
              </a:solidFill>
            </a:endParaRPr>
          </a:p>
        </p:txBody>
      </p:sp>
      <p:sp>
        <p:nvSpPr>
          <p:cNvPr id="22" name="Rectangle 95">
            <a:extLst>
              <a:ext uri="{FF2B5EF4-FFF2-40B4-BE49-F238E27FC236}">
                <a16:creationId xmlns:a16="http://schemas.microsoft.com/office/drawing/2014/main" id="{54DA6E1B-8369-4AAE-BB93-2BF3AC9AD3C7}"/>
              </a:ext>
            </a:extLst>
          </p:cNvPr>
          <p:cNvSpPr>
            <a:spLocks noChangeArrowheads="1"/>
          </p:cNvSpPr>
          <p:nvPr/>
        </p:nvSpPr>
        <p:spPr bwMode="auto">
          <a:xfrm>
            <a:off x="2270265" y="944002"/>
            <a:ext cx="5127073" cy="41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552" tIns="28776" rIns="57552" bIns="28776">
            <a:spAutoFit/>
          </a:bodyPr>
          <a:lstStyle/>
          <a:p>
            <a:pPr algn="ctr"/>
            <a:r>
              <a:rPr lang="en-US" sz="2300" b="1" dirty="0">
                <a:solidFill>
                  <a:srgbClr val="0000CC"/>
                </a:solidFill>
                <a:latin typeface="Times New Roman" pitchFamily="18" charset="0"/>
                <a:cs typeface="Times New Roman" pitchFamily="18" charset="0"/>
              </a:rPr>
              <a:t> </a:t>
            </a:r>
            <a:endParaRPr lang="en-GB" sz="2300" b="1" i="1" dirty="0">
              <a:solidFill>
                <a:srgbClr val="0000CC"/>
              </a:solidFill>
              <a:latin typeface="Times New Roman" pitchFamily="18" charset="0"/>
              <a:cs typeface="Times New Roman" pitchFamily="18" charset="0"/>
            </a:endParaRPr>
          </a:p>
        </p:txBody>
      </p:sp>
      <p:sp>
        <p:nvSpPr>
          <p:cNvPr id="24" name="TextBox 23"/>
          <p:cNvSpPr txBox="1"/>
          <p:nvPr/>
        </p:nvSpPr>
        <p:spPr>
          <a:xfrm>
            <a:off x="0" y="2071678"/>
            <a:ext cx="5143504" cy="3416320"/>
          </a:xfrm>
          <a:prstGeom prst="rect">
            <a:avLst/>
          </a:prstGeom>
          <a:noFill/>
        </p:spPr>
        <p:txBody>
          <a:bodyPr wrap="square" rtlCol="0">
            <a:spAutoFit/>
          </a:bodyPr>
          <a:lstStyle/>
          <a:p>
            <a:pPr algn="ctr"/>
            <a:r>
              <a:rPr lang="en-US" sz="2400" b="1" dirty="0" err="1">
                <a:solidFill>
                  <a:srgbClr val="0000CC"/>
                </a:solidFill>
                <a:latin typeface="Times New Roman" pitchFamily="18" charset="0"/>
                <a:cs typeface="Times New Roman" pitchFamily="18" charset="0"/>
              </a:rPr>
              <a:t>Rùa</a:t>
            </a:r>
            <a:r>
              <a:rPr lang="en-US" sz="2400" b="1" dirty="0">
                <a:solidFill>
                  <a:srgbClr val="0000CC"/>
                </a:solidFill>
                <a:latin typeface="Times New Roman" pitchFamily="18" charset="0"/>
                <a:cs typeface="Times New Roman" pitchFamily="18" charset="0"/>
              </a:rPr>
              <a:t> con </a:t>
            </a:r>
            <a:r>
              <a:rPr lang="en-US" sz="2400" b="1" dirty="0" err="1">
                <a:solidFill>
                  <a:srgbClr val="0000CC"/>
                </a:solidFill>
                <a:latin typeface="Times New Roman" pitchFamily="18" charset="0"/>
                <a:cs typeface="Times New Roman" pitchFamily="18" charset="0"/>
              </a:rPr>
              <a:t>đi</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chợ</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đầu</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xuân</a:t>
            </a:r>
            <a:endParaRPr lang="en-US" sz="2400" b="1" dirty="0">
              <a:solidFill>
                <a:srgbClr val="0000CC"/>
              </a:solidFill>
              <a:latin typeface="Times New Roman" pitchFamily="18" charset="0"/>
              <a:cs typeface="Times New Roman" pitchFamily="18" charset="0"/>
            </a:endParaRPr>
          </a:p>
          <a:p>
            <a:pPr algn="ctr"/>
            <a:r>
              <a:rPr lang="en-US" sz="2400" b="1" dirty="0" err="1">
                <a:solidFill>
                  <a:srgbClr val="0000CC"/>
                </a:solidFill>
                <a:latin typeface="Times New Roman" pitchFamily="18" charset="0"/>
                <a:cs typeface="Times New Roman" pitchFamily="18" charset="0"/>
              </a:rPr>
              <a:t>Mới</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đến</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cổng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chợ</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bước</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chân</a:t>
            </a:r>
            <a:r>
              <a:rPr lang="en-US" sz="2400" b="1" dirty="0">
                <a:solidFill>
                  <a:srgbClr val="0000CC"/>
                </a:solidFill>
                <a:latin typeface="Times New Roman" pitchFamily="18" charset="0"/>
                <a:cs typeface="Times New Roman" pitchFamily="18" charset="0"/>
              </a:rPr>
              <a:t> sang </a:t>
            </a:r>
            <a:r>
              <a:rPr lang="en-US" sz="2400" b="1" dirty="0" err="1">
                <a:solidFill>
                  <a:srgbClr val="0000CC"/>
                </a:solidFill>
                <a:latin typeface="Times New Roman" pitchFamily="18" charset="0"/>
                <a:cs typeface="Times New Roman" pitchFamily="18" charset="0"/>
              </a:rPr>
              <a:t>hè</a:t>
            </a:r>
            <a:r>
              <a:rPr lang="en-US" sz="2400" b="1" dirty="0">
                <a:solidFill>
                  <a:srgbClr val="0000CC"/>
                </a:solidFill>
                <a:latin typeface="Times New Roman" pitchFamily="18" charset="0"/>
                <a:cs typeface="Times New Roman" pitchFamily="18" charset="0"/>
              </a:rPr>
              <a:t>.</a:t>
            </a:r>
          </a:p>
          <a:p>
            <a:pPr algn="ctr"/>
            <a:r>
              <a:rPr lang="en-US" sz="2400" b="1" dirty="0" err="1">
                <a:solidFill>
                  <a:srgbClr val="0000CC"/>
                </a:solidFill>
                <a:latin typeface="Times New Roman" pitchFamily="18" charset="0"/>
                <a:cs typeface="Times New Roman" pitchFamily="18" charset="0"/>
              </a:rPr>
              <a:t>Chợ</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đông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hoa</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trái</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bộn</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bề</a:t>
            </a:r>
            <a:endParaRPr lang="en-US" sz="2400" b="1" dirty="0">
              <a:solidFill>
                <a:srgbClr val="0000CC"/>
              </a:solidFill>
              <a:latin typeface="Times New Roman" pitchFamily="18" charset="0"/>
              <a:cs typeface="Times New Roman" pitchFamily="18" charset="0"/>
            </a:endParaRPr>
          </a:p>
          <a:p>
            <a:pPr algn="ctr"/>
            <a:r>
              <a:rPr lang="en-US" sz="2400" b="1" dirty="0" err="1">
                <a:solidFill>
                  <a:srgbClr val="0000CC"/>
                </a:solidFill>
                <a:latin typeface="Times New Roman" pitchFamily="18" charset="0"/>
                <a:cs typeface="Times New Roman" pitchFamily="18" charset="0"/>
              </a:rPr>
              <a:t>Rùa</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mua</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hạt</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giống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đem</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về</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trồng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gieo</a:t>
            </a:r>
            <a:r>
              <a:rPr lang="en-US" sz="2400" b="1" dirty="0">
                <a:solidFill>
                  <a:srgbClr val="0000CC"/>
                </a:solidFill>
                <a:latin typeface="Times New Roman" pitchFamily="18" charset="0"/>
                <a:cs typeface="Times New Roman" pitchFamily="18" charset="0"/>
              </a:rPr>
              <a:t>.</a:t>
            </a:r>
          </a:p>
          <a:p>
            <a:pPr algn="ctr"/>
            <a:r>
              <a:rPr lang="en-US" sz="2400" b="1" dirty="0" err="1">
                <a:solidFill>
                  <a:srgbClr val="0000CC"/>
                </a:solidFill>
                <a:latin typeface="Times New Roman" pitchFamily="18" charset="0"/>
                <a:cs typeface="Times New Roman" pitchFamily="18" charset="0"/>
              </a:rPr>
              <a:t>Mua</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xong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chợ</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đã</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vãn</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chiều</a:t>
            </a:r>
            <a:endParaRPr lang="en-US" sz="2400" b="1" dirty="0">
              <a:solidFill>
                <a:srgbClr val="0000CC"/>
              </a:solidFill>
              <a:latin typeface="Times New Roman" pitchFamily="18" charset="0"/>
              <a:cs typeface="Times New Roman" pitchFamily="18" charset="0"/>
            </a:endParaRPr>
          </a:p>
          <a:p>
            <a:pPr algn="ctr"/>
            <a:r>
              <a:rPr lang="en-US" sz="2400" b="1" dirty="0" err="1">
                <a:solidFill>
                  <a:srgbClr val="0000CC"/>
                </a:solidFill>
                <a:latin typeface="Times New Roman" pitchFamily="18" charset="0"/>
                <a:cs typeface="Times New Roman" pitchFamily="18" charset="0"/>
              </a:rPr>
              <a:t>Heo</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heo</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gió</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thổi</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cánh</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diều</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mùa</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thu</a:t>
            </a:r>
            <a:r>
              <a:rPr lang="en-US" sz="2400" b="1" dirty="0">
                <a:solidFill>
                  <a:srgbClr val="0000CC"/>
                </a:solidFill>
                <a:latin typeface="Times New Roman" pitchFamily="18" charset="0"/>
                <a:cs typeface="Times New Roman" pitchFamily="18" charset="0"/>
              </a:rPr>
              <a:t>.</a:t>
            </a:r>
          </a:p>
          <a:p>
            <a:pPr algn="ct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Đường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dài</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chẳng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ngại</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nắng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mưa</a:t>
            </a:r>
            <a:endParaRPr lang="en-US" sz="2400" b="1" dirty="0">
              <a:solidFill>
                <a:srgbClr val="0000CC"/>
              </a:solidFill>
              <a:latin typeface="Times New Roman" pitchFamily="18" charset="0"/>
              <a:cs typeface="Times New Roman" pitchFamily="18" charset="0"/>
            </a:endParaRPr>
          </a:p>
          <a:p>
            <a:pPr algn="ctr"/>
            <a:r>
              <a:rPr lang="en-US" sz="2400" b="1" dirty="0" err="1">
                <a:solidFill>
                  <a:srgbClr val="0000CC"/>
                </a:solidFill>
                <a:latin typeface="Times New Roman" pitchFamily="18" charset="0"/>
                <a:cs typeface="Times New Roman" pitchFamily="18" charset="0"/>
              </a:rPr>
              <a:t>Kịp</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về</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tới</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cửa</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trời</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vừa</a:t>
            </a:r>
            <a:r>
              <a:rPr lang="en-US" sz="2400" b="1" dirty="0">
                <a:solidFill>
                  <a:srgbClr val="0000CC"/>
                </a:solidFill>
                <a:latin typeface="Times New Roman" pitchFamily="18" charset="0"/>
                <a:cs typeface="Times New Roman" pitchFamily="18" charset="0"/>
              </a:rPr>
              <a:t> sang </a:t>
            </a:r>
            <a:r>
              <a:rPr lang="en-US" sz="2400" b="1" dirty="0" err="1">
                <a:solidFill>
                  <a:srgbClr val="0000CC"/>
                </a:solidFill>
                <a:latin typeface="Times New Roman" pitchFamily="18" charset="0"/>
                <a:cs typeface="Times New Roman" pitchFamily="18" charset="0"/>
              </a:rPr>
              <a:t>đông</a:t>
            </a:r>
            <a:r>
              <a:rPr lang="en-US" sz="2400" b="1" dirty="0">
                <a:solidFill>
                  <a:srgbClr val="0000CC"/>
                </a:solidFill>
                <a:latin typeface="Times New Roman" pitchFamily="18" charset="0"/>
                <a:cs typeface="Times New Roman" pitchFamily="18" charset="0"/>
              </a:rPr>
              <a:t>.</a:t>
            </a:r>
          </a:p>
          <a:p>
            <a:pPr algn="ctr"/>
            <a:r>
              <a:rPr lang="en-US" sz="2400" b="1" dirty="0">
                <a:solidFill>
                  <a:srgbClr val="0000CC"/>
                </a:solidFill>
                <a:latin typeface="Times New Roman" pitchFamily="18" charset="0"/>
                <a:cs typeface="Times New Roman" pitchFamily="18" charset="0"/>
              </a:rPr>
              <a:t>                                     (Mai </a:t>
            </a:r>
            <a:r>
              <a:rPr lang="en-US" sz="2400" b="1" dirty="0" err="1">
                <a:solidFill>
                  <a:srgbClr val="0000CC"/>
                </a:solidFill>
                <a:latin typeface="Times New Roman" pitchFamily="18" charset="0"/>
                <a:cs typeface="Times New Roman" pitchFamily="18" charset="0"/>
              </a:rPr>
              <a:t>Văn</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Hai</a:t>
            </a:r>
            <a:r>
              <a:rPr lang="en-US" sz="2400" b="1" dirty="0">
                <a:solidFill>
                  <a:srgbClr val="0000CC"/>
                </a:solidFill>
                <a:latin typeface="Times New Roman" pitchFamily="18" charset="0"/>
                <a:cs typeface="Times New Roman" pitchFamily="18" charset="0"/>
              </a:rPr>
              <a:t>)</a:t>
            </a:r>
          </a:p>
        </p:txBody>
      </p:sp>
      <p:sp>
        <p:nvSpPr>
          <p:cNvPr id="25" name="Rectangle 95"/>
          <p:cNvSpPr>
            <a:spLocks noChangeArrowheads="1"/>
          </p:cNvSpPr>
          <p:nvPr/>
        </p:nvSpPr>
        <p:spPr bwMode="auto">
          <a:xfrm>
            <a:off x="0" y="857232"/>
            <a:ext cx="9144000" cy="79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552" tIns="28776" rIns="57552" bIns="28776">
            <a:spAutoFit/>
          </a:bodyPr>
          <a:lstStyle/>
          <a:p>
            <a:pPr algn="ctr"/>
            <a:r>
              <a:rPr lang="en-GB" sz="2400" b="1" dirty="0">
                <a:solidFill>
                  <a:srgbClr val="FF0000"/>
                </a:solidFill>
                <a:latin typeface="Times New Roman" pitchFamily="18" charset="0"/>
                <a:cs typeface="Times New Roman" pitchFamily="18" charset="0"/>
              </a:rPr>
              <a:t>M</a:t>
            </a:r>
            <a:r>
              <a:rPr lang="en-US" sz="2400" b="1" dirty="0">
                <a:solidFill>
                  <a:srgbClr val="FF0000"/>
                </a:solidFill>
                <a:latin typeface="Times New Roman" pitchFamily="18" charset="0"/>
                <a:cs typeface="Times New Roman" pitchFamily="18" charset="0"/>
              </a:rPr>
              <a:t>ở </a:t>
            </a:r>
            <a:r>
              <a:rPr lang="en-US" sz="2400" b="1" dirty="0" err="1">
                <a:solidFill>
                  <a:srgbClr val="FF0000"/>
                </a:solidFill>
                <a:latin typeface="Times New Roman" pitchFamily="18" charset="0"/>
                <a:cs typeface="Times New Roman" pitchFamily="18" charset="0"/>
              </a:rPr>
              <a:t>rộng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vốn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từ</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về</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núi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rừng</a:t>
            </a:r>
            <a:r>
              <a:rPr lang="en-US" sz="2400" b="1" dirty="0">
                <a:solidFill>
                  <a:srgbClr val="FF0000"/>
                </a:solidFill>
                <a:latin typeface="Times New Roman" pitchFamily="18" charset="0"/>
                <a:cs typeface="Times New Roman" pitchFamily="18" charset="0"/>
              </a:rPr>
              <a:t>;</a:t>
            </a:r>
          </a:p>
          <a:p>
            <a:pPr algn="ctr"/>
            <a:r>
              <a:rPr lang="en-US" sz="2400" b="1" dirty="0" err="1">
                <a:solidFill>
                  <a:srgbClr val="FF0000"/>
                </a:solidFill>
                <a:latin typeface="Times New Roman" pitchFamily="18" charset="0"/>
                <a:cs typeface="Times New Roman" pitchFamily="18" charset="0"/>
              </a:rPr>
              <a:t>Đặt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trả</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câu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hỏi</a:t>
            </a:r>
            <a:r>
              <a:rPr lang="en-US" sz="2400" b="1" dirty="0">
                <a:solidFill>
                  <a:srgbClr val="FF0000"/>
                </a:solidFill>
                <a:latin typeface="Times New Roman" pitchFamily="18" charset="0"/>
                <a:cs typeface="Times New Roman" pitchFamily="18" charset="0"/>
              </a:rPr>
              <a:t> </a:t>
            </a:r>
            <a:r>
              <a:rPr lang="en-US" sz="2400" b="1" i="1" dirty="0">
                <a:solidFill>
                  <a:srgbClr val="FF0000"/>
                </a:solidFill>
                <a:latin typeface="Times New Roman" pitchFamily="18" charset="0"/>
                <a:cs typeface="Times New Roman" pitchFamily="18" charset="0"/>
              </a:rPr>
              <a:t>Ở </a:t>
            </a:r>
            <a:r>
              <a:rPr lang="en-US" sz="2400" b="1" i="1" dirty="0" err="1">
                <a:solidFill>
                  <a:srgbClr val="FF0000"/>
                </a:solidFill>
                <a:latin typeface="Times New Roman" pitchFamily="18" charset="0"/>
                <a:cs typeface="Times New Roman" pitchFamily="18" charset="0"/>
              </a:rPr>
              <a:t>đâu</a:t>
            </a:r>
            <a:r>
              <a:rPr lang="en-US" sz="2400" b="1" i="1" dirty="0">
                <a:solidFill>
                  <a:srgbClr val="FF0000"/>
                </a:solidFill>
                <a:latin typeface="Times New Roman" pitchFamily="18" charset="0"/>
                <a:cs typeface="Times New Roman" pitchFamily="18" charset="0"/>
              </a:rPr>
              <a:t> ? </a:t>
            </a:r>
            <a:r>
              <a:rPr lang="en-US" sz="2400" b="1" i="1" dirty="0" err="1">
                <a:solidFill>
                  <a:srgbClr val="FF0000"/>
                </a:solidFill>
                <a:latin typeface="Times New Roman" pitchFamily="18" charset="0"/>
                <a:cs typeface="Times New Roman" pitchFamily="18" charset="0"/>
              </a:rPr>
              <a:t>Khi</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nào</a:t>
            </a:r>
            <a:r>
              <a:rPr lang="en-US" sz="2400" b="1" i="1" dirty="0">
                <a:solidFill>
                  <a:srgbClr val="FF0000"/>
                </a:solidFill>
                <a:latin typeface="Times New Roman" pitchFamily="18" charset="0"/>
                <a:cs typeface="Times New Roman" pitchFamily="18" charset="0"/>
              </a:rPr>
              <a:t> ?</a:t>
            </a:r>
            <a:endParaRPr lang="en-GB" sz="2400" b="1" i="1" dirty="0">
              <a:solidFill>
                <a:srgbClr val="FF0000"/>
              </a:solidFill>
              <a:latin typeface="Times New Roman" pitchFamily="18" charset="0"/>
              <a:cs typeface="Times New Roman" pitchFamily="18" charset="0"/>
            </a:endParaRPr>
          </a:p>
        </p:txBody>
      </p:sp>
      <p:sp>
        <p:nvSpPr>
          <p:cNvPr id="26" name="TextBox 25"/>
          <p:cNvSpPr txBox="1"/>
          <p:nvPr/>
        </p:nvSpPr>
        <p:spPr>
          <a:xfrm>
            <a:off x="0" y="34401"/>
            <a:ext cx="9143999" cy="438582"/>
          </a:xfrm>
          <a:prstGeom prst="rect">
            <a:avLst/>
          </a:prstGeom>
          <a:noFill/>
        </p:spPr>
        <p:txBody>
          <a:bodyPr wrap="square" lIns="68579" tIns="34290" rIns="68579" bIns="34290" rtlCol="0">
            <a:spAutoFit/>
          </a:bodyPr>
          <a:lstStyle/>
          <a:p>
            <a:pPr algn="ctr"/>
            <a:r>
              <a:rPr lang="en-US" sz="2400" b="1" dirty="0" err="1">
                <a:solidFill>
                  <a:srgbClr val="0000CC"/>
                </a:solidFill>
                <a:latin typeface="Times New Roman" pitchFamily="18" charset="0"/>
                <a:cs typeface="Times New Roman" pitchFamily="18" charset="0"/>
              </a:rPr>
              <a:t>Thứ</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Năm</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ngày</a:t>
            </a:r>
            <a:r>
              <a:rPr lang="en-US" sz="2400" b="1" dirty="0">
                <a:solidFill>
                  <a:srgbClr val="0000CC"/>
                </a:solidFill>
                <a:latin typeface="Times New Roman" pitchFamily="18" charset="0"/>
                <a:cs typeface="Times New Roman" pitchFamily="18" charset="0"/>
              </a:rPr>
              <a:t> 22 </a:t>
            </a:r>
            <a:r>
              <a:rPr lang="en-US" sz="2400" b="1" dirty="0" err="1">
                <a:solidFill>
                  <a:srgbClr val="0000CC"/>
                </a:solidFill>
                <a:latin typeface="Times New Roman" pitchFamily="18" charset="0"/>
                <a:cs typeface="Times New Roman" pitchFamily="18" charset="0"/>
              </a:rPr>
              <a:t>tháng</a:t>
            </a:r>
            <a:r>
              <a:rPr lang="en-US" sz="2400" b="1" dirty="0">
                <a:solidFill>
                  <a:srgbClr val="0000CC"/>
                </a:solidFill>
                <a:latin typeface="Times New Roman" pitchFamily="18" charset="0"/>
                <a:cs typeface="Times New Roman" pitchFamily="18" charset="0"/>
              </a:rPr>
              <a:t> 2 </a:t>
            </a:r>
            <a:r>
              <a:rPr lang="en-US" sz="2400" b="1" dirty="0" err="1">
                <a:solidFill>
                  <a:srgbClr val="0000CC"/>
                </a:solidFill>
                <a:latin typeface="Times New Roman" pitchFamily="18" charset="0"/>
                <a:cs typeface="Times New Roman" pitchFamily="18" charset="0"/>
              </a:rPr>
              <a:t>năm</a:t>
            </a:r>
            <a:r>
              <a:rPr lang="en-US" sz="2400" b="1" dirty="0">
                <a:solidFill>
                  <a:srgbClr val="0000CC"/>
                </a:solidFill>
                <a:latin typeface="Times New Roman" pitchFamily="18" charset="0"/>
                <a:cs typeface="Times New Roman" pitchFamily="18" charset="0"/>
              </a:rPr>
              <a:t> 2024</a:t>
            </a:r>
            <a:endParaRPr lang="vi-VN" sz="2400" b="1" dirty="0">
              <a:solidFill>
                <a:srgbClr val="0000CC"/>
              </a:solidFill>
              <a:latin typeface="Times New Roman" pitchFamily="18" charset="0"/>
              <a:cs typeface="Times New Roman" pitchFamily="18" charset="0"/>
            </a:endParaRPr>
          </a:p>
        </p:txBody>
      </p:sp>
      <p:sp>
        <p:nvSpPr>
          <p:cNvPr id="27" name="TextBox 26"/>
          <p:cNvSpPr txBox="1"/>
          <p:nvPr/>
        </p:nvSpPr>
        <p:spPr>
          <a:xfrm>
            <a:off x="1" y="428604"/>
            <a:ext cx="9143999" cy="438582"/>
          </a:xfrm>
          <a:prstGeom prst="rect">
            <a:avLst/>
          </a:prstGeom>
          <a:noFill/>
        </p:spPr>
        <p:txBody>
          <a:bodyPr wrap="square" lIns="68579" tIns="34290" rIns="68579" bIns="34290" rtlCol="0">
            <a:spAutoFit/>
          </a:bodyPr>
          <a:lstStyle/>
          <a:p>
            <a:pPr algn="ctr"/>
            <a:r>
              <a:rPr lang="en-US" sz="2400" b="1" dirty="0" err="1">
                <a:solidFill>
                  <a:srgbClr val="0000CC"/>
                </a:solidFill>
                <a:latin typeface="Times New Roman" pitchFamily="18" charset="0"/>
                <a:cs typeface="Times New Roman" pitchFamily="18" charset="0"/>
              </a:rPr>
              <a:t>Tiếng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Việt</a:t>
            </a:r>
            <a:endParaRPr lang="vi-VN" sz="24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06460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par>
                          <p:cTn id="10" fill="hold">
                            <p:stCondLst>
                              <p:cond delay="208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24"/>
                                        </p:tgtEl>
                                        <p:attrNameLst>
                                          <p:attrName>style.visibility</p:attrName>
                                        </p:attrNameLst>
                                      </p:cBhvr>
                                      <p:to>
                                        <p:strVal val="visible"/>
                                      </p:to>
                                    </p:set>
                                    <p:anim calcmode="discrete" valueType="clr">
                                      <p:cBhvr override="childStyle">
                                        <p:cTn id="13"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4"/>
                                        </p:tgtEl>
                                        <p:attrNameLst>
                                          <p:attrName>fillcolor</p:attrName>
                                        </p:attrNameLst>
                                      </p:cBhvr>
                                      <p:tavLst>
                                        <p:tav tm="0">
                                          <p:val>
                                            <p:clrVal>
                                              <a:schemeClr val="accent2"/>
                                            </p:clrVal>
                                          </p:val>
                                        </p:tav>
                                        <p:tav tm="50000">
                                          <p:val>
                                            <p:clrVal>
                                              <a:schemeClr val="hlink"/>
                                            </p:clrVal>
                                          </p:val>
                                        </p:tav>
                                      </p:tavLst>
                                    </p:anim>
                                    <p:set>
                                      <p:cBhvr>
                                        <p:cTn id="15" dur="80"/>
                                        <p:tgtEl>
                                          <p:spTgt spid="24"/>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fade">
                                      <p:cBhvr>
                                        <p:cTn id="31" dur="1000"/>
                                        <p:tgtEl>
                                          <p:spTgt spid="18">
                                            <p:txEl>
                                              <p:pRg st="0" end="0"/>
                                            </p:txEl>
                                          </p:spTgt>
                                        </p:tgtEl>
                                      </p:cBhvr>
                                    </p:animEffect>
                                    <p:anim calcmode="lin" valueType="num">
                                      <p:cBhvr>
                                        <p:cTn id="32"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ppt_x"/>
                                          </p:val>
                                        </p:tav>
                                        <p:tav tm="100000">
                                          <p:val>
                                            <p:strVal val="#ppt_x"/>
                                          </p:val>
                                        </p:tav>
                                      </p:tavLst>
                                    </p:anim>
                                    <p:anim calcmode="lin" valueType="num">
                                      <p:cBhvr additive="base">
                                        <p:cTn id="4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7" grpId="0"/>
      <p:bldP spid="19" grpId="0"/>
      <p:bldP spid="20" grpId="0"/>
      <p:bldP spid="21"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1643041" y="2743200"/>
            <a:ext cx="5857917" cy="1187054"/>
          </a:xfrm>
          <a:prstGeom prst="rect">
            <a:avLst/>
          </a:prstGeom>
        </p:spPr>
        <p:txBody>
          <a:bodyPr wrap="none" lIns="57552" tIns="28776" rIns="57552" bIns="28776" fromWordArt="1">
            <a:prstTxWarp prst="textPlain">
              <a:avLst>
                <a:gd name="adj" fmla="val 50000"/>
              </a:avLst>
            </a:prstTxWarp>
          </a:bodyPr>
          <a:lstStyle/>
          <a:p>
            <a:pPr algn="ctr"/>
            <a:r>
              <a:rPr lang="vi-VN" sz="3600"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rPr>
              <a:t>CHÀO CÁC EM!</a:t>
            </a:r>
            <a:endParaRPr lang="en-US" sz="3600"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5072066" y="1428736"/>
            <a:ext cx="3286148" cy="1360587"/>
          </a:xfrm>
          <a:prstGeom prst="rect">
            <a:avLst/>
          </a:prstGeom>
        </p:spPr>
        <p:txBody>
          <a:bodyPr wrap="none" lIns="68579" tIns="34290" rIns="68579" bIns="34290" numCol="1" fromWordArt="1">
            <a:prstTxWarp prst="textPlain">
              <a:avLst>
                <a:gd name="adj" fmla="val 50000"/>
              </a:avLst>
            </a:prstTxWarp>
          </a:bodyPr>
          <a:lstStyle/>
          <a:p>
            <a:pPr algn="ctr"/>
            <a:r>
              <a:rPr lang="en-US" sz="2025"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2025"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3A1.</a:t>
            </a:r>
          </a:p>
        </p:txBody>
      </p:sp>
      <p:sp>
        <p:nvSpPr>
          <p:cNvPr id="2051" name="WordArt 3"/>
          <p:cNvSpPr>
            <a:spLocks noChangeArrowheads="1" noChangeShapeType="1" noTextEdit="1"/>
          </p:cNvSpPr>
          <p:nvPr/>
        </p:nvSpPr>
        <p:spPr bwMode="auto">
          <a:xfrm>
            <a:off x="214282" y="3214686"/>
            <a:ext cx="6357982" cy="1739709"/>
          </a:xfrm>
          <a:prstGeom prst="rect">
            <a:avLst/>
          </a:prstGeom>
        </p:spPr>
        <p:txBody>
          <a:bodyPr wrap="none" lIns="68579" tIns="34290" rIns="68579" bIns="34290" numCol="1" fromWordArt="1">
            <a:prstTxWarp prst="textPlain">
              <a:avLst>
                <a:gd name="adj" fmla="val 50000"/>
              </a:avLst>
            </a:prstTxWarp>
          </a:bodyPr>
          <a:lstStyle/>
          <a:p>
            <a:pPr algn="ctr"/>
            <a:r>
              <a:rPr lang="en-US" sz="2025"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VIẾT ĐOẠN VĂN NÊU TÌNH CẢM,</a:t>
            </a:r>
          </a:p>
          <a:p>
            <a:pPr algn="ctr"/>
            <a:r>
              <a:rPr lang="en-US" sz="2025"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CẢM XÚC VỀ CẢNH VẬT YÊU THÍCH. </a:t>
            </a:r>
          </a:p>
        </p:txBody>
      </p:sp>
      <p:sp>
        <p:nvSpPr>
          <p:cNvPr id="2052" name="WordArt 4"/>
          <p:cNvSpPr>
            <a:spLocks noChangeArrowheads="1" noChangeShapeType="1" noTextEdit="1"/>
          </p:cNvSpPr>
          <p:nvPr/>
        </p:nvSpPr>
        <p:spPr bwMode="auto">
          <a:xfrm>
            <a:off x="1214414" y="5961973"/>
            <a:ext cx="7643866" cy="834034"/>
          </a:xfrm>
          <a:prstGeom prst="rect">
            <a:avLst/>
          </a:prstGeom>
        </p:spPr>
        <p:txBody>
          <a:bodyPr wrap="none" lIns="68579" tIns="34290" rIns="68579" bIns="34290" numCol="1" fromWordArt="1">
            <a:prstTxWarp prst="textPlain">
              <a:avLst>
                <a:gd name="adj" fmla="val 50000"/>
              </a:avLst>
            </a:prstTxWarp>
          </a:bodyPr>
          <a:lstStyle/>
          <a:p>
            <a:pPr algn="ctr"/>
            <a:r>
              <a:rPr lang="en-US" sz="2025"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 VIÊN: VŨ THỊ THÚY VINH.</a:t>
            </a:r>
          </a:p>
        </p:txBody>
      </p:sp>
      <p:grpSp>
        <p:nvGrpSpPr>
          <p:cNvPr id="2" name="Group 18"/>
          <p:cNvGrpSpPr>
            <a:grpSpLocks/>
          </p:cNvGrpSpPr>
          <p:nvPr/>
        </p:nvGrpSpPr>
        <p:grpSpPr bwMode="auto">
          <a:xfrm>
            <a:off x="1500166" y="1285860"/>
            <a:ext cx="2286016" cy="1498208"/>
            <a:chOff x="5225" y="9335"/>
            <a:chExt cx="2520" cy="1750"/>
          </a:xfrm>
        </p:grpSpPr>
        <p:sp>
          <p:nvSpPr>
            <p:cNvPr id="2059"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cstate="print"/>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dirty="0">
                <a:latin typeface="VNI-Times" pitchFamily="2" charset="0"/>
              </a:endParaRPr>
            </a:p>
          </p:txBody>
        </p:sp>
        <p:pic>
          <p:nvPicPr>
            <p:cNvPr id="2060" name="Picture 26"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5"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4"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3"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450" b="1" dirty="0">
                  <a:latin typeface="Times New Roman" panose="02020603050405020304" pitchFamily="18" charset="0"/>
                  <a:cs typeface="Times New Roman" panose="02020603050405020304" pitchFamily="18" charset="0"/>
                </a:rPr>
                <a:t> </a:t>
              </a:r>
              <a:endParaRPr lang="en-US" altLang="en-US" sz="2700" dirty="0">
                <a:latin typeface="Times New Roman" panose="02020603050405020304" pitchFamily="18" charset="0"/>
                <a:cs typeface="Times New Roman" panose="02020603050405020304" pitchFamily="18" charset="0"/>
              </a:endParaRPr>
            </a:p>
          </p:txBody>
        </p:sp>
        <p:sp>
          <p:nvSpPr>
            <p:cNvPr id="206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700" dirty="0">
                <a:latin typeface="Times New Roman" panose="02020603050405020304" pitchFamily="18" charset="0"/>
                <a:cs typeface="Arial" panose="020B0604020202020204" pitchFamily="34" charset="0"/>
              </a:endParaRPr>
            </a:p>
          </p:txBody>
        </p:sp>
        <p:sp>
          <p:nvSpPr>
            <p:cNvPr id="206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975" b="1" kern="10" dirty="0">
                  <a:solidFill>
                    <a:srgbClr val="FFFFFF"/>
                  </a:solidFill>
                  <a:latin typeface="Times New Roman" panose="02020603050405020304" pitchFamily="18" charset="0"/>
                  <a:cs typeface="Times New Roman" panose="02020603050405020304" pitchFamily="18" charset="0"/>
                </a:rPr>
                <a:t>NĂM </a:t>
              </a:r>
            </a:p>
          </p:txBody>
        </p:sp>
        <p:sp>
          <p:nvSpPr>
            <p:cNvPr id="206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700" dirty="0">
                <a:latin typeface="Times New Roman" panose="02020603050405020304" pitchFamily="18" charset="0"/>
                <a:cs typeface="Arial" panose="020B0604020202020204" pitchFamily="34" charset="0"/>
              </a:endParaRPr>
            </a:p>
          </p:txBody>
        </p:sp>
      </p:grpSp>
      <p:sp>
        <p:nvSpPr>
          <p:cNvPr id="2054" name="WordArt 16"/>
          <p:cNvSpPr>
            <a:spLocks noChangeArrowheads="1" noChangeShapeType="1" noTextEdit="1"/>
          </p:cNvSpPr>
          <p:nvPr/>
        </p:nvSpPr>
        <p:spPr bwMode="auto">
          <a:xfrm>
            <a:off x="1149038" y="0"/>
            <a:ext cx="6723794" cy="903855"/>
          </a:xfrm>
          <a:prstGeom prst="rect">
            <a:avLst/>
          </a:prstGeom>
        </p:spPr>
        <p:txBody>
          <a:bodyPr wrap="none" lIns="68579" tIns="34290" rIns="68579" bIns="34290" numCol="1" fromWordArt="1">
            <a:prstTxWarp prst="textPlain">
              <a:avLst>
                <a:gd name="adj" fmla="val 49781"/>
              </a:avLst>
            </a:prstTxWarp>
          </a:bodyPr>
          <a:lstStyle/>
          <a:p>
            <a:pPr algn="ctr"/>
            <a:r>
              <a:rPr lang="vi-VN" sz="2025"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a:t>
            </a:r>
            <a:r>
              <a:rPr lang="en-US" sz="2025"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TIÊN CÁT</a:t>
            </a:r>
            <a:r>
              <a:rPr lang="vi-VN" sz="2025"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2025"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2057"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14290"/>
            <a:ext cx="857224" cy="185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58214" y="214290"/>
            <a:ext cx="785786" cy="17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904676"/>
            <a:ext cx="1219204" cy="1953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BƯỚM 5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9961410">
            <a:off x="4301395" y="1666341"/>
            <a:ext cx="465875" cy="108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animal-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417220" flipH="1">
            <a:off x="1485640" y="4975220"/>
            <a:ext cx="820435" cy="99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37634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Effect>
                      <a14:saturation sat="400000"/>
                    </a14:imgEffect>
                  </a14:imgLayer>
                </a14:imgProps>
              </a:ext>
              <a:ext uri="{28A0092B-C50C-407E-A947-70E740481C1C}">
                <a14:useLocalDpi xmlns:a14="http://schemas.microsoft.com/office/drawing/2010/main" val="0"/>
              </a:ext>
            </a:extLst>
          </a:blip>
          <a:srcRect t="21803"/>
          <a:stretch/>
        </p:blipFill>
        <p:spPr>
          <a:xfrm>
            <a:off x="-71651" y="0"/>
            <a:ext cx="9215651" cy="6000750"/>
          </a:xfrm>
          <a:prstGeom prst="rect">
            <a:avLst/>
          </a:prstGeom>
        </p:spPr>
      </p:pic>
      <p:pic>
        <p:nvPicPr>
          <p:cNvPr id="5" name="Picture 4"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049" y="1505118"/>
            <a:ext cx="554424" cy="1013080"/>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71651" y="3696892"/>
            <a:ext cx="9215651" cy="3161108"/>
          </a:xfrm>
          <a:prstGeom prst="rect">
            <a:avLst/>
          </a:prstGeom>
        </p:spPr>
      </p:pic>
      <p:pic>
        <p:nvPicPr>
          <p:cNvPr id="7"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3446854" y="3161107"/>
            <a:ext cx="1157621" cy="1660934"/>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9B1E0D-B066-0B87-15F3-5E2EECF2D2A2}"/>
              </a:ext>
            </a:extLst>
          </p:cNvPr>
          <p:cNvPicPr>
            <a:picLocks noChangeAspect="1"/>
          </p:cNvPicPr>
          <p:nvPr/>
        </p:nvPicPr>
        <p:blipFill rotWithShape="1">
          <a:blip r:embed="rId6" cstate="print"/>
          <a:srcRect t="1505" r="-1" b="2635"/>
          <a:stretch/>
        </p:blipFill>
        <p:spPr>
          <a:xfrm>
            <a:off x="363082" y="2246600"/>
            <a:ext cx="1486804" cy="196800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9" name="TextBox 8">
            <a:extLst>
              <a:ext uri="{FF2B5EF4-FFF2-40B4-BE49-F238E27FC236}">
                <a16:creationId xmlns:a16="http://schemas.microsoft.com/office/drawing/2014/main" id="{133025F6-03E4-F7FE-A115-15A451327F80}"/>
              </a:ext>
            </a:extLst>
          </p:cNvPr>
          <p:cNvSpPr txBox="1"/>
          <p:nvPr/>
        </p:nvSpPr>
        <p:spPr>
          <a:xfrm>
            <a:off x="1553833" y="1522324"/>
            <a:ext cx="3222733" cy="830997"/>
          </a:xfrm>
          <a:prstGeom prst="rect">
            <a:avLst/>
          </a:prstGeom>
          <a:noFill/>
        </p:spPr>
        <p:txBody>
          <a:bodyPr wrap="square" lIns="68579" tIns="34290" rIns="68579" bIns="34290" rtlCol="0">
            <a:spAutoFit/>
          </a:bodyPr>
          <a:lstStyle/>
          <a:p>
            <a:pPr>
              <a:defRPr/>
            </a:pPr>
            <a:r>
              <a:rPr lang="en-US" sz="4950" b="1" dirty="0" err="1">
                <a:solidFill>
                  <a:srgbClr val="008000"/>
                </a:solidFill>
                <a:latin typeface="Times New Roman" pitchFamily="18" charset="0"/>
                <a:cs typeface="Times New Roman" pitchFamily="18" charset="0"/>
              </a:rPr>
              <a:t>Khởi</a:t>
            </a:r>
            <a:r>
              <a:rPr lang="en-US" sz="4950" b="1" dirty="0">
                <a:solidFill>
                  <a:srgbClr val="008000"/>
                </a:solidFill>
                <a:latin typeface="Times New Roman" pitchFamily="18" charset="0"/>
                <a:cs typeface="Times New Roman" pitchFamily="18" charset="0"/>
              </a:rPr>
              <a:t> </a:t>
            </a:r>
            <a:r>
              <a:rPr lang="en-US" sz="4950" b="1" dirty="0" err="1">
                <a:solidFill>
                  <a:srgbClr val="008000"/>
                </a:solidFill>
                <a:latin typeface="Times New Roman" pitchFamily="18" charset="0"/>
                <a:cs typeface="Times New Roman" pitchFamily="18" charset="0"/>
              </a:rPr>
              <a:t>động</a:t>
            </a:r>
            <a:endParaRPr lang="en-US" sz="4950" b="1" dirty="0">
              <a:solidFill>
                <a:srgbClr val="008000"/>
              </a:solidFill>
              <a:latin typeface="Times New Roman" pitchFamily="18" charset="0"/>
              <a:cs typeface="Times New Roman" pitchFamily="18" charset="0"/>
            </a:endParaRPr>
          </a:p>
        </p:txBody>
      </p:sp>
      <p:sp>
        <p:nvSpPr>
          <p:cNvPr id="10" name="TextBox 9"/>
          <p:cNvSpPr txBox="1"/>
          <p:nvPr/>
        </p:nvSpPr>
        <p:spPr>
          <a:xfrm>
            <a:off x="0" y="34401"/>
            <a:ext cx="9143999" cy="561692"/>
          </a:xfrm>
          <a:prstGeom prst="rect">
            <a:avLst/>
          </a:prstGeom>
          <a:noFill/>
        </p:spPr>
        <p:txBody>
          <a:bodyPr wrap="square" lIns="68579" tIns="34290" rIns="68579" bIns="34290" rtlCol="0">
            <a:spAutoFit/>
          </a:bodyPr>
          <a:lstStyle/>
          <a:p>
            <a:pPr algn="ctr"/>
            <a:r>
              <a:rPr lang="en-US" sz="3200" b="1" dirty="0" err="1">
                <a:solidFill>
                  <a:srgbClr val="0000CC"/>
                </a:solidFill>
                <a:latin typeface="Times New Roman" pitchFamily="18" charset="0"/>
                <a:cs typeface="Times New Roman" pitchFamily="18" charset="0"/>
              </a:rPr>
              <a:t>Thứ</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Sáu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ngày</a:t>
            </a:r>
            <a:r>
              <a:rPr lang="en-US" sz="3200" b="1" dirty="0">
                <a:solidFill>
                  <a:srgbClr val="0000CC"/>
                </a:solidFill>
                <a:latin typeface="Times New Roman" pitchFamily="18" charset="0"/>
                <a:cs typeface="Times New Roman" pitchFamily="18" charset="0"/>
              </a:rPr>
              <a:t> 23 </a:t>
            </a:r>
            <a:r>
              <a:rPr lang="en-US" sz="3200" b="1" dirty="0" err="1">
                <a:solidFill>
                  <a:srgbClr val="0000CC"/>
                </a:solidFill>
                <a:latin typeface="Times New Roman" pitchFamily="18" charset="0"/>
                <a:cs typeface="Times New Roman" pitchFamily="18" charset="0"/>
              </a:rPr>
              <a:t>tháng</a:t>
            </a:r>
            <a:r>
              <a:rPr lang="en-US" sz="3200" b="1" dirty="0">
                <a:solidFill>
                  <a:srgbClr val="0000CC"/>
                </a:solidFill>
                <a:latin typeface="Times New Roman" pitchFamily="18" charset="0"/>
                <a:cs typeface="Times New Roman" pitchFamily="18" charset="0"/>
              </a:rPr>
              <a:t> 2 </a:t>
            </a:r>
            <a:r>
              <a:rPr lang="en-US" sz="3200" b="1" dirty="0" err="1">
                <a:solidFill>
                  <a:srgbClr val="0000CC"/>
                </a:solidFill>
                <a:latin typeface="Times New Roman" pitchFamily="18" charset="0"/>
                <a:cs typeface="Times New Roman" pitchFamily="18" charset="0"/>
              </a:rPr>
              <a:t>năm</a:t>
            </a:r>
            <a:r>
              <a:rPr lang="en-US" sz="3200" b="1" dirty="0">
                <a:solidFill>
                  <a:srgbClr val="0000CC"/>
                </a:solidFill>
                <a:latin typeface="Times New Roman" pitchFamily="18" charset="0"/>
                <a:cs typeface="Times New Roman" pitchFamily="18" charset="0"/>
              </a:rPr>
              <a:t> 2024</a:t>
            </a:r>
            <a:endParaRPr lang="vi-VN" sz="3200" b="1" dirty="0">
              <a:solidFill>
                <a:srgbClr val="0000CC"/>
              </a:solidFill>
              <a:latin typeface="Times New Roman" pitchFamily="18" charset="0"/>
              <a:cs typeface="Times New Roman" pitchFamily="18" charset="0"/>
            </a:endParaRPr>
          </a:p>
        </p:txBody>
      </p:sp>
      <p:sp>
        <p:nvSpPr>
          <p:cNvPr id="11" name="TextBox 10"/>
          <p:cNvSpPr txBox="1"/>
          <p:nvPr/>
        </p:nvSpPr>
        <p:spPr>
          <a:xfrm>
            <a:off x="0" y="623985"/>
            <a:ext cx="9143999" cy="561692"/>
          </a:xfrm>
          <a:prstGeom prst="rect">
            <a:avLst/>
          </a:prstGeom>
          <a:noFill/>
        </p:spPr>
        <p:txBody>
          <a:bodyPr wrap="square" lIns="68579" tIns="34290" rIns="68579" bIns="34290" rtlCol="0">
            <a:spAutoFit/>
          </a:bodyPr>
          <a:lstStyle/>
          <a:p>
            <a:pPr algn="ct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vi-VN"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447547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A9783B-5CE7-36F5-84F5-F7F2B5049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8736"/>
            <a:ext cx="9058940" cy="4143404"/>
          </a:xfrm>
          <a:prstGeom prst="rect">
            <a:avLst/>
          </a:prstGeom>
        </p:spPr>
      </p:pic>
      <p:sp>
        <p:nvSpPr>
          <p:cNvPr id="2" name="Rectangle 1">
            <a:extLst>
              <a:ext uri="{FF2B5EF4-FFF2-40B4-BE49-F238E27FC236}">
                <a16:creationId xmlns:a16="http://schemas.microsoft.com/office/drawing/2014/main" id="{D0C9BC80-249E-A326-3FE4-274932D49CCF}"/>
              </a:ext>
            </a:extLst>
          </p:cNvPr>
          <p:cNvSpPr/>
          <p:nvPr/>
        </p:nvSpPr>
        <p:spPr>
          <a:xfrm>
            <a:off x="159488" y="4497573"/>
            <a:ext cx="629979" cy="393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34401"/>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Sáu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23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2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9" name="TextBox 8"/>
          <p:cNvSpPr txBox="1"/>
          <p:nvPr/>
        </p:nvSpPr>
        <p:spPr>
          <a:xfrm>
            <a:off x="1"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0" name="TextBox 9"/>
          <p:cNvSpPr txBox="1"/>
          <p:nvPr/>
        </p:nvSpPr>
        <p:spPr>
          <a:xfrm>
            <a:off x="0" y="928670"/>
            <a:ext cx="9144000" cy="507831"/>
          </a:xfrm>
          <a:prstGeom prst="rect">
            <a:avLst/>
          </a:prstGeom>
          <a:noFill/>
        </p:spPr>
        <p:txBody>
          <a:bodyPr wrap="square" rtlCol="0">
            <a:spAutoFit/>
          </a:bodyPr>
          <a:lstStyle/>
          <a:p>
            <a:pPr algn="ctr"/>
            <a:r>
              <a:rPr lang="en-US" sz="2700" b="1" dirty="0" err="1">
                <a:solidFill>
                  <a:srgbClr val="FF0000"/>
                </a:solidFill>
                <a:latin typeface="Times New Roman" panose="02020603050405020304" pitchFamily="18" charset="0"/>
                <a:cs typeface="Times New Roman" panose="02020603050405020304" pitchFamily="18" charset="0"/>
              </a:rPr>
              <a:t>Viết</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đoạn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văn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nêu</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tình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cảm</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cảm</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xúc</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về</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cảnh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vật</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yêu</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thích</a:t>
            </a:r>
            <a:r>
              <a:rPr lang="en-US" sz="27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76181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C9BC80-249E-A326-3FE4-274932D49CCF}"/>
              </a:ext>
            </a:extLst>
          </p:cNvPr>
          <p:cNvSpPr/>
          <p:nvPr/>
        </p:nvSpPr>
        <p:spPr>
          <a:xfrm>
            <a:off x="159488" y="4497573"/>
            <a:ext cx="629979" cy="393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816A1C0-CD85-9FE1-499E-1E2EAEDCC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1613"/>
            <a:ext cx="9144000" cy="2793491"/>
          </a:xfrm>
          <a:prstGeom prst="rect">
            <a:avLst/>
          </a:prstGeom>
        </p:spPr>
      </p:pic>
      <p:sp>
        <p:nvSpPr>
          <p:cNvPr id="8" name="TextBox 7"/>
          <p:cNvSpPr txBox="1"/>
          <p:nvPr/>
        </p:nvSpPr>
        <p:spPr>
          <a:xfrm>
            <a:off x="0" y="34401"/>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Sáu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23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2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9" name="TextBox 8"/>
          <p:cNvSpPr txBox="1"/>
          <p:nvPr/>
        </p:nvSpPr>
        <p:spPr>
          <a:xfrm>
            <a:off x="1"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0" name="TextBox 9"/>
          <p:cNvSpPr txBox="1"/>
          <p:nvPr/>
        </p:nvSpPr>
        <p:spPr>
          <a:xfrm>
            <a:off x="0" y="928670"/>
            <a:ext cx="9144000" cy="507831"/>
          </a:xfrm>
          <a:prstGeom prst="rect">
            <a:avLst/>
          </a:prstGeom>
          <a:noFill/>
        </p:spPr>
        <p:txBody>
          <a:bodyPr wrap="square" rtlCol="0">
            <a:spAutoFit/>
          </a:bodyPr>
          <a:lstStyle/>
          <a:p>
            <a:pPr algn="ctr"/>
            <a:r>
              <a:rPr lang="en-US" sz="2700" b="1" dirty="0" err="1">
                <a:solidFill>
                  <a:srgbClr val="FF0000"/>
                </a:solidFill>
                <a:latin typeface="Times New Roman" panose="02020603050405020304" pitchFamily="18" charset="0"/>
                <a:cs typeface="Times New Roman" panose="02020603050405020304" pitchFamily="18" charset="0"/>
              </a:rPr>
              <a:t>Viết</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đoạn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văn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nêu</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tình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cảm</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cảm</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xúc</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về</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cảnh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vật</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yêu</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thích</a:t>
            </a:r>
            <a:r>
              <a:rPr lang="en-US" sz="2700" b="1" dirty="0">
                <a:solidFill>
                  <a:srgbClr val="FF0000"/>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124397" y="4480490"/>
            <a:ext cx="8877008" cy="2246769"/>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VD: </a:t>
            </a:r>
            <a:r>
              <a:rPr lang="en-US" sz="2800" b="1" dirty="0" err="1">
                <a:solidFill>
                  <a:srgbClr val="0000FF"/>
                </a:solidFill>
                <a:latin typeface="Times New Roman" pitchFamily="18" charset="0"/>
                <a:cs typeface="Times New Roman" pitchFamily="18" charset="0"/>
              </a:rPr>
              <a:t>Em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thích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nhất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bức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tranh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ruộng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bậc</a:t>
            </a:r>
            <a:r>
              <a:rPr lang="en-US" sz="2800" b="1" dirty="0">
                <a:solidFill>
                  <a:srgbClr val="0000FF"/>
                </a:solidFill>
                <a:latin typeface="Times New Roman" pitchFamily="18" charset="0"/>
                <a:cs typeface="Times New Roman" pitchFamily="18" charset="0"/>
              </a:rPr>
              <a:t> thang. </a:t>
            </a:r>
            <a:r>
              <a:rPr lang="en-US" sz="2800" b="1" dirty="0" err="1">
                <a:solidFill>
                  <a:srgbClr val="0000FF"/>
                </a:solidFill>
                <a:latin typeface="Times New Roman" pitchFamily="18" charset="0"/>
                <a:cs typeface="Times New Roman" pitchFamily="18" charset="0"/>
              </a:rPr>
              <a:t>Vì</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nhìn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từ</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xa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trông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chúng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như</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những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tấm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thảm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khổng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lồ</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với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muôn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màu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sắc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Màu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lúa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chín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Màu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những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khóm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xanh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ngắt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Chúng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tạo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một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bức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tranh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cùng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sinh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động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đẹp</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mắt</a:t>
            </a:r>
            <a:r>
              <a:rPr lang="en-US" sz="2800" b="1" dirty="0">
                <a:solidFill>
                  <a:srgbClr val="0000FF"/>
                </a:solidFill>
                <a:latin typeface="Times New Roman" pitchFamily="18" charset="0"/>
                <a:cs typeface="Times New Roman" pitchFamily="18" charset="0"/>
              </a:rPr>
              <a:t>.</a:t>
            </a:r>
            <a:endParaRPr lang="en-US" sz="2800" dirty="0">
              <a:solidFill>
                <a:srgbClr val="0000FF"/>
              </a:solidFill>
            </a:endParaRPr>
          </a:p>
        </p:txBody>
      </p:sp>
    </p:spTree>
    <p:extLst>
      <p:ext uri="{BB962C8B-B14F-4D97-AF65-F5344CB8AC3E}">
        <p14:creationId xmlns:p14="http://schemas.microsoft.com/office/powerpoint/2010/main" val="222294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C9BC80-249E-A326-3FE4-274932D49CCF}"/>
              </a:ext>
            </a:extLst>
          </p:cNvPr>
          <p:cNvSpPr/>
          <p:nvPr/>
        </p:nvSpPr>
        <p:spPr>
          <a:xfrm>
            <a:off x="159488" y="4497573"/>
            <a:ext cx="629979" cy="393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5005B8F-5A7B-A470-B2D6-F6FD7D9CA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3051"/>
            <a:ext cx="9144000" cy="3357586"/>
          </a:xfrm>
          <a:prstGeom prst="rect">
            <a:avLst/>
          </a:prstGeom>
        </p:spPr>
      </p:pic>
      <p:sp>
        <p:nvSpPr>
          <p:cNvPr id="8" name="TextBox 7"/>
          <p:cNvSpPr txBox="1"/>
          <p:nvPr/>
        </p:nvSpPr>
        <p:spPr>
          <a:xfrm>
            <a:off x="0" y="34401"/>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Sáu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23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2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9" name="TextBox 8"/>
          <p:cNvSpPr txBox="1"/>
          <p:nvPr/>
        </p:nvSpPr>
        <p:spPr>
          <a:xfrm>
            <a:off x="1"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0" name="TextBox 9"/>
          <p:cNvSpPr txBox="1"/>
          <p:nvPr/>
        </p:nvSpPr>
        <p:spPr>
          <a:xfrm>
            <a:off x="0" y="928670"/>
            <a:ext cx="9144000" cy="507831"/>
          </a:xfrm>
          <a:prstGeom prst="rect">
            <a:avLst/>
          </a:prstGeom>
          <a:noFill/>
        </p:spPr>
        <p:txBody>
          <a:bodyPr wrap="square" rtlCol="0">
            <a:spAutoFit/>
          </a:bodyPr>
          <a:lstStyle/>
          <a:p>
            <a:pPr algn="ctr"/>
            <a:r>
              <a:rPr lang="en-US" sz="2700" b="1" dirty="0" err="1">
                <a:solidFill>
                  <a:srgbClr val="FF0000"/>
                </a:solidFill>
                <a:latin typeface="Times New Roman" panose="02020603050405020304" pitchFamily="18" charset="0"/>
                <a:cs typeface="Times New Roman" panose="02020603050405020304" pitchFamily="18" charset="0"/>
              </a:rPr>
              <a:t>Viết</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đoạn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văn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nêu</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tình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cảm</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cảm</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xúc</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về</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cảnh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vật</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yêu</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thích</a:t>
            </a:r>
            <a:r>
              <a:rPr lang="en-US" sz="27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10089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1643041" y="2743200"/>
            <a:ext cx="5857917" cy="1187054"/>
          </a:xfrm>
          <a:prstGeom prst="rect">
            <a:avLst/>
          </a:prstGeom>
        </p:spPr>
        <p:txBody>
          <a:bodyPr wrap="none" lIns="57552" tIns="28776" rIns="57552" bIns="28776" fromWordArt="1">
            <a:prstTxWarp prst="textPlain">
              <a:avLst>
                <a:gd name="adj" fmla="val 50000"/>
              </a:avLst>
            </a:prstTxWarp>
          </a:bodyPr>
          <a:lstStyle/>
          <a:p>
            <a:pPr algn="ctr"/>
            <a:r>
              <a:rPr lang="vi-VN" sz="3600"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rPr>
              <a:t>CHÀO CÁC EM!</a:t>
            </a:r>
            <a:endParaRPr lang="en-US" sz="3600"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142984"/>
            <a:ext cx="3428992" cy="461665"/>
          </a:xfrm>
          <a:prstGeom prst="rect">
            <a:avLst/>
          </a:prstGeom>
          <a:noFill/>
        </p:spPr>
        <p:txBody>
          <a:bodyPr wrap="square" lIns="91438" tIns="45720" rIns="91438" bIns="45720" rtlCol="0">
            <a:spAutoFit/>
          </a:bodyPr>
          <a:lstStyle/>
          <a:p>
            <a:r>
              <a:rPr lang="en-US" sz="2400" b="1" dirty="0">
                <a:solidFill>
                  <a:srgbClr val="0000FF"/>
                </a:solidFill>
                <a:latin typeface="Times New Roman" pitchFamily="18" charset="0"/>
                <a:cs typeface="Times New Roman" pitchFamily="18" charset="0"/>
              </a:rPr>
              <a:t>I. </a:t>
            </a:r>
            <a:r>
              <a:rPr lang="en-US" sz="2400" b="1" dirty="0" err="1">
                <a:solidFill>
                  <a:srgbClr val="0000FF"/>
                </a:solidFill>
                <a:latin typeface="Times New Roman" pitchFamily="18" charset="0"/>
                <a:cs typeface="Times New Roman" pitchFamily="18" charset="0"/>
              </a:rPr>
              <a:t>Đọc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văn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bản</a:t>
            </a:r>
            <a:r>
              <a:rPr lang="en-US" sz="2400" b="1" dirty="0">
                <a:solidFill>
                  <a:srgbClr val="0000FF"/>
                </a:solidFill>
                <a:latin typeface="Times New Roman" pitchFamily="18" charset="0"/>
                <a:cs typeface="Times New Roman" pitchFamily="18" charset="0"/>
              </a:rPr>
              <a:t>.</a:t>
            </a:r>
            <a:endParaRPr lang="vi-VN" sz="2400" b="1" dirty="0">
              <a:solidFill>
                <a:srgbClr val="0000FF"/>
              </a:solidFill>
              <a:latin typeface="Times New Roman" pitchFamily="18" charset="0"/>
              <a:cs typeface="Times New Roman" pitchFamily="18" charset="0"/>
            </a:endParaRPr>
          </a:p>
        </p:txBody>
      </p:sp>
      <p:sp>
        <p:nvSpPr>
          <p:cNvPr id="6" name="TextBox 5"/>
          <p:cNvSpPr txBox="1"/>
          <p:nvPr/>
        </p:nvSpPr>
        <p:spPr>
          <a:xfrm>
            <a:off x="0" y="2714620"/>
            <a:ext cx="4214810" cy="461665"/>
          </a:xfrm>
          <a:prstGeom prst="rect">
            <a:avLst/>
          </a:prstGeom>
          <a:noFill/>
        </p:spPr>
        <p:txBody>
          <a:bodyPr wrap="square" lIns="91438" tIns="45720" rIns="91438" bIns="45720" rtlCol="0">
            <a:spAutoFit/>
          </a:bodyPr>
          <a:lstStyle/>
          <a:p>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Luyện</a:t>
            </a:r>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đọc</a:t>
            </a:r>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câu</a:t>
            </a:r>
            <a:r>
              <a:rPr lang="en-US" sz="2400" b="1" dirty="0">
                <a:solidFill>
                  <a:srgbClr val="008000"/>
                </a:solidFill>
                <a:latin typeface="Times New Roman" pitchFamily="18" charset="0"/>
                <a:ea typeface="Tahoma" panose="020B0604030504040204" pitchFamily="34" charset="0"/>
                <a:cs typeface="Times New Roman" pitchFamily="18" charset="0"/>
              </a:rPr>
              <a:t>: </a:t>
            </a:r>
          </a:p>
        </p:txBody>
      </p:sp>
      <p:sp>
        <p:nvSpPr>
          <p:cNvPr id="7" name="TextBox 6"/>
          <p:cNvSpPr txBox="1"/>
          <p:nvPr/>
        </p:nvSpPr>
        <p:spPr>
          <a:xfrm>
            <a:off x="0" y="1500174"/>
            <a:ext cx="5357818" cy="461665"/>
          </a:xfrm>
          <a:prstGeom prst="rect">
            <a:avLst/>
          </a:prstGeom>
          <a:noFill/>
        </p:spPr>
        <p:txBody>
          <a:bodyPr wrap="square" lIns="91438" tIns="45720" rIns="91438" bIns="45720" rtlCol="0">
            <a:spAutoFit/>
          </a:bodyPr>
          <a:lstStyle/>
          <a:p>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Luyện</a:t>
            </a:r>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đọc</a:t>
            </a:r>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đúng</a:t>
            </a:r>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từ</a:t>
            </a:r>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ngữ</a:t>
            </a:r>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khó</a:t>
            </a:r>
            <a:r>
              <a:rPr lang="en-US" sz="2400" b="1" dirty="0">
                <a:solidFill>
                  <a:srgbClr val="008000"/>
                </a:solidFill>
                <a:latin typeface="Times New Roman" pitchFamily="18" charset="0"/>
                <a:ea typeface="Tahoma" panose="020B0604030504040204" pitchFamily="34" charset="0"/>
                <a:cs typeface="Times New Roman" pitchFamily="18" charset="0"/>
              </a:rPr>
              <a:t>: </a:t>
            </a:r>
            <a:endParaRPr lang="en-US" sz="2400" b="1" dirty="0">
              <a:solidFill>
                <a:srgbClr val="008000"/>
              </a:solidFill>
              <a:latin typeface="Times New Roman" pitchFamily="18" charset="0"/>
              <a:cs typeface="Times New Roman" pitchFamily="18" charset="0"/>
            </a:endParaRPr>
          </a:p>
        </p:txBody>
      </p:sp>
      <p:sp>
        <p:nvSpPr>
          <p:cNvPr id="8" name="Rectangle 7"/>
          <p:cNvSpPr/>
          <p:nvPr/>
        </p:nvSpPr>
        <p:spPr>
          <a:xfrm>
            <a:off x="0" y="1928802"/>
            <a:ext cx="9144000" cy="830997"/>
          </a:xfrm>
          <a:prstGeom prst="rect">
            <a:avLst/>
          </a:prstGeom>
        </p:spPr>
        <p:txBody>
          <a:bodyPr wrap="square">
            <a:spAutoFit/>
          </a:bodyPr>
          <a:lstStyle/>
          <a:p>
            <a:pPr lvl="0"/>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Dãy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Trường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Sơn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sương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phủ</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quanh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năm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giũ</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lá</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rào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rào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khoảng</a:t>
            </a:r>
            <a:r>
              <a:rPr lang="en-US" sz="2400" b="1" dirty="0">
                <a:solidFill>
                  <a:srgbClr val="0000FF"/>
                </a:solidFill>
                <a:latin typeface="Times New Roman" pitchFamily="18" charset="0"/>
                <a:cs typeface="Times New Roman" pitchFamily="18" charset="0"/>
              </a:rPr>
              <a:t> 150ki-lô-gam, </a:t>
            </a:r>
            <a:r>
              <a:rPr lang="en-US" sz="2400" b="1" dirty="0" err="1">
                <a:solidFill>
                  <a:srgbClr val="0000FF"/>
                </a:solidFill>
                <a:latin typeface="Times New Roman" pitchFamily="18" charset="0"/>
                <a:cs typeface="Times New Roman" pitchFamily="18" charset="0"/>
              </a:rPr>
              <a:t>lững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thững,sa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bẫy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rống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rền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vang</a:t>
            </a:r>
            <a:r>
              <a:rPr lang="en-US" sz="2400" b="1" dirty="0">
                <a:solidFill>
                  <a:srgbClr val="0000FF"/>
                </a:solidFill>
                <a:latin typeface="Times New Roman" pitchFamily="18" charset="0"/>
                <a:cs typeface="Times New Roman" pitchFamily="18" charset="0"/>
              </a:rPr>
              <a:t>,…</a:t>
            </a:r>
          </a:p>
        </p:txBody>
      </p:sp>
      <p:sp>
        <p:nvSpPr>
          <p:cNvPr id="9" name="Rectangle 8"/>
          <p:cNvSpPr/>
          <p:nvPr/>
        </p:nvSpPr>
        <p:spPr>
          <a:xfrm>
            <a:off x="0" y="3143248"/>
            <a:ext cx="9144000" cy="1200329"/>
          </a:xfrm>
          <a:prstGeom prst="rect">
            <a:avLst/>
          </a:prstGeom>
        </p:spPr>
        <p:txBody>
          <a:bodyPr wrap="square">
            <a:spAutoFit/>
          </a:bodyPr>
          <a:lstStyle/>
          <a:p>
            <a:r>
              <a:rPr lang="en-US" sz="2400" b="1" dirty="0">
                <a:solidFill>
                  <a:srgbClr val="0000FF"/>
                </a:solidFill>
                <a:latin typeface="Times New Roman" pitchFamily="18" charset="0"/>
                <a:cs typeface="Times New Roman"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Nơi</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đó</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có</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những</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nguồn</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suối</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không</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bao</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giờ</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giờ</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cạn</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những</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bãi</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chuối</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rực</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trời</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hoa</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đỏ</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những</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rừng</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lau</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bát</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ngát</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ngày</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đêm</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giũ</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lá</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rào</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rào</a:t>
            </a:r>
            <a:r>
              <a:rPr lang="en-US" sz="2400" b="1" kern="0" dirty="0">
                <a:solidFill>
                  <a:srgbClr val="0000FF"/>
                </a:solidFill>
                <a:latin typeface="Times New Roman" panose="02020603050405020304" pitchFamily="18" charset="0"/>
                <a:cs typeface="Times New Roman" panose="02020603050405020304" pitchFamily="18" charset="0"/>
              </a:rPr>
              <a:t>,//…</a:t>
            </a:r>
            <a:endParaRPr lang="en-US" sz="2400" b="1" dirty="0">
              <a:solidFill>
                <a:srgbClr val="0000FF"/>
              </a:solidFill>
            </a:endParaRPr>
          </a:p>
        </p:txBody>
      </p:sp>
      <p:sp>
        <p:nvSpPr>
          <p:cNvPr id="10" name="TextBox 9"/>
          <p:cNvSpPr txBox="1"/>
          <p:nvPr/>
        </p:nvSpPr>
        <p:spPr>
          <a:xfrm>
            <a:off x="0" y="4286256"/>
            <a:ext cx="4183892" cy="461665"/>
          </a:xfrm>
          <a:prstGeom prst="rect">
            <a:avLst/>
          </a:prstGeom>
          <a:noFill/>
        </p:spPr>
        <p:txBody>
          <a:bodyPr wrap="square" rtlCol="0">
            <a:spAutoFit/>
          </a:bodyPr>
          <a:lstStyle/>
          <a:p>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Giải</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nghĩa</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từ</a:t>
            </a:r>
            <a:r>
              <a:rPr lang="en-US" sz="2400" b="1" dirty="0">
                <a:solidFill>
                  <a:srgbClr val="008000"/>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0" y="34401"/>
            <a:ext cx="9143999" cy="438582"/>
          </a:xfrm>
          <a:prstGeom prst="rect">
            <a:avLst/>
          </a:prstGeom>
          <a:noFill/>
        </p:spPr>
        <p:txBody>
          <a:bodyPr wrap="square" lIns="68579" tIns="34290" rIns="68579" bIns="34290" rtlCol="0">
            <a:spAutoFit/>
          </a:bodyPr>
          <a:lstStyle/>
          <a:p>
            <a:pPr algn="ctr"/>
            <a:r>
              <a:rPr lang="en-US" sz="2400" b="1" dirty="0" err="1">
                <a:solidFill>
                  <a:srgbClr val="0000CC"/>
                </a:solidFill>
                <a:latin typeface="Times New Roman" pitchFamily="18" charset="0"/>
                <a:cs typeface="Times New Roman" pitchFamily="18" charset="0"/>
              </a:rPr>
              <a:t>Thứ</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Tư</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ngày</a:t>
            </a:r>
            <a:r>
              <a:rPr lang="en-US" sz="2400" b="1" dirty="0">
                <a:solidFill>
                  <a:srgbClr val="0000CC"/>
                </a:solidFill>
                <a:latin typeface="Times New Roman" pitchFamily="18" charset="0"/>
                <a:cs typeface="Times New Roman" pitchFamily="18" charset="0"/>
              </a:rPr>
              <a:t> 21 </a:t>
            </a:r>
            <a:r>
              <a:rPr lang="en-US" sz="2400" b="1" dirty="0" err="1">
                <a:solidFill>
                  <a:srgbClr val="0000CC"/>
                </a:solidFill>
                <a:latin typeface="Times New Roman" pitchFamily="18" charset="0"/>
                <a:cs typeface="Times New Roman" pitchFamily="18" charset="0"/>
              </a:rPr>
              <a:t>tháng</a:t>
            </a:r>
            <a:r>
              <a:rPr lang="en-US" sz="2400" b="1" dirty="0">
                <a:solidFill>
                  <a:srgbClr val="0000CC"/>
                </a:solidFill>
                <a:latin typeface="Times New Roman" pitchFamily="18" charset="0"/>
                <a:cs typeface="Times New Roman" pitchFamily="18" charset="0"/>
              </a:rPr>
              <a:t> 2 </a:t>
            </a:r>
            <a:r>
              <a:rPr lang="en-US" sz="2400" b="1" dirty="0" err="1">
                <a:solidFill>
                  <a:srgbClr val="0000CC"/>
                </a:solidFill>
                <a:latin typeface="Times New Roman" pitchFamily="18" charset="0"/>
                <a:cs typeface="Times New Roman" pitchFamily="18" charset="0"/>
              </a:rPr>
              <a:t>năm</a:t>
            </a:r>
            <a:r>
              <a:rPr lang="en-US" sz="2400" b="1" dirty="0">
                <a:solidFill>
                  <a:srgbClr val="0000CC"/>
                </a:solidFill>
                <a:latin typeface="Times New Roman" pitchFamily="18" charset="0"/>
                <a:cs typeface="Times New Roman" pitchFamily="18" charset="0"/>
              </a:rPr>
              <a:t> 2024</a:t>
            </a:r>
            <a:endParaRPr lang="vi-VN" sz="2400" b="1" dirty="0">
              <a:solidFill>
                <a:srgbClr val="0000CC"/>
              </a:solidFill>
              <a:latin typeface="Times New Roman" pitchFamily="18" charset="0"/>
              <a:cs typeface="Times New Roman" pitchFamily="18" charset="0"/>
            </a:endParaRPr>
          </a:p>
        </p:txBody>
      </p:sp>
      <p:sp>
        <p:nvSpPr>
          <p:cNvPr id="12" name="TextBox 11"/>
          <p:cNvSpPr txBox="1"/>
          <p:nvPr/>
        </p:nvSpPr>
        <p:spPr>
          <a:xfrm>
            <a:off x="0" y="428604"/>
            <a:ext cx="9143999" cy="438582"/>
          </a:xfrm>
          <a:prstGeom prst="rect">
            <a:avLst/>
          </a:prstGeom>
          <a:noFill/>
        </p:spPr>
        <p:txBody>
          <a:bodyPr wrap="square" lIns="68579" tIns="34290" rIns="68579" bIns="34290" rtlCol="0">
            <a:spAutoFit/>
          </a:bodyPr>
          <a:lstStyle/>
          <a:p>
            <a:pPr algn="ctr"/>
            <a:r>
              <a:rPr lang="en-US" sz="2400" b="1" dirty="0" err="1">
                <a:solidFill>
                  <a:srgbClr val="0000CC"/>
                </a:solidFill>
                <a:latin typeface="Times New Roman" pitchFamily="18" charset="0"/>
                <a:cs typeface="Times New Roman" pitchFamily="18" charset="0"/>
              </a:rPr>
              <a:t>Tiếng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Việt</a:t>
            </a:r>
            <a:endParaRPr lang="vi-VN" sz="2400" b="1" dirty="0">
              <a:solidFill>
                <a:srgbClr val="0000CC"/>
              </a:solidFill>
              <a:latin typeface="Times New Roman" pitchFamily="18" charset="0"/>
              <a:cs typeface="Times New Roman" pitchFamily="18" charset="0"/>
            </a:endParaRPr>
          </a:p>
        </p:txBody>
      </p:sp>
      <p:sp>
        <p:nvSpPr>
          <p:cNvPr id="13" name="TextBox 12"/>
          <p:cNvSpPr txBox="1"/>
          <p:nvPr/>
        </p:nvSpPr>
        <p:spPr>
          <a:xfrm>
            <a:off x="0" y="785794"/>
            <a:ext cx="9144000" cy="461665"/>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8: </a:t>
            </a:r>
            <a:r>
              <a:rPr lang="en-US" sz="2400" b="1" dirty="0" err="1">
                <a:solidFill>
                  <a:srgbClr val="FF0000"/>
                </a:solidFill>
                <a:latin typeface="Times New Roman" panose="02020603050405020304" pitchFamily="18" charset="0"/>
                <a:cs typeface="Times New Roman" panose="02020603050405020304" pitchFamily="18" charset="0"/>
              </a:rPr>
              <a:t>Bầy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voi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rừng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Sơn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0" y="4714884"/>
            <a:ext cx="9144000" cy="830997"/>
          </a:xfrm>
          <a:prstGeom prst="rect">
            <a:avLst/>
          </a:prstGeom>
          <a:noFill/>
        </p:spPr>
        <p:txBody>
          <a:bodyPr wrap="square" rtlCol="0">
            <a:spAutoFit/>
          </a:bodyPr>
          <a:lstStyle/>
          <a:p>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Tầng</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tầng</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lớp</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lớp</a:t>
            </a:r>
            <a:r>
              <a:rPr lang="en-US" sz="2400" b="1" kern="0" dirty="0">
                <a:solidFill>
                  <a:srgbClr val="0000FF"/>
                </a:solidFill>
                <a:latin typeface="Times New Roman" panose="02020603050405020304" pitchFamily="18" charset="0"/>
                <a:cs typeface="Times New Roman" panose="02020603050405020304" pitchFamily="18" charset="0"/>
              </a:rPr>
              <a:t>:</a:t>
            </a:r>
            <a:r>
              <a:rPr lang="en-US" sz="2400" b="1" dirty="0">
                <a:solidFill>
                  <a:srgbClr val="0000FF"/>
                </a:solidFill>
                <a:latin typeface="Times New Roman" panose="02020603050405020304" pitchFamily="18" charset="0"/>
                <a:cs typeface="Times New Roman" panose="02020603050405020304" pitchFamily="18" charset="0"/>
              </a:rPr>
              <a:t>(</a:t>
            </a:r>
            <a:r>
              <a:rPr lang="en-US" sz="2400" b="1" dirty="0" err="1">
                <a:solidFill>
                  <a:srgbClr val="0000FF"/>
                </a:solidFill>
                <a:latin typeface="Times New Roman" panose="02020603050405020304" pitchFamily="18" charset="0"/>
                <a:cs typeface="Times New Roman" panose="02020603050405020304" pitchFamily="18" charset="0"/>
              </a:rPr>
              <a:t>cây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mọc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rậm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rạp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cây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cao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cây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thấp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nối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tiếp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nhau</a:t>
            </a:r>
            <a:r>
              <a:rPr lang="vi-VN" sz="2400" b="1" dirty="0">
                <a:solidFill>
                  <a:srgbClr val="0000FF"/>
                </a:solidFill>
                <a:latin typeface="Times New Roman" panose="02020603050405020304" pitchFamily="18" charset="0"/>
                <a:cs typeface="Times New Roman" panose="02020603050405020304" pitchFamily="18" charset="0"/>
              </a:rPr>
              <a:t>.</a:t>
            </a:r>
            <a:r>
              <a:rPr lang="en-US" sz="2400" b="1" kern="0" dirty="0">
                <a:solidFill>
                  <a:srgbClr val="0000FF"/>
                </a:solidFill>
                <a:latin typeface="Times New Roman" panose="02020603050405020304" pitchFamily="18" charset="0"/>
                <a:cs typeface="Times New Roman" panose="02020603050405020304" pitchFamily="18" charset="0"/>
              </a:rPr>
              <a:t> </a:t>
            </a:r>
          </a:p>
        </p:txBody>
      </p:sp>
      <p:sp>
        <p:nvSpPr>
          <p:cNvPr id="20" name="TextBox 19"/>
          <p:cNvSpPr txBox="1"/>
          <p:nvPr/>
        </p:nvSpPr>
        <p:spPr>
          <a:xfrm>
            <a:off x="0" y="5572140"/>
            <a:ext cx="9144000" cy="461665"/>
          </a:xfrm>
          <a:prstGeom prst="rect">
            <a:avLst/>
          </a:prstGeom>
          <a:noFill/>
        </p:spPr>
        <p:txBody>
          <a:bodyPr wrap="square" rtlCol="0">
            <a:spAutoFit/>
          </a:bodyPr>
          <a:lstStyle/>
          <a:p>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kern="0" dirty="0" err="1">
                <a:solidFill>
                  <a:srgbClr val="0000FF"/>
                </a:solidFill>
                <a:latin typeface="Times New Roman" panose="02020603050405020304" pitchFamily="18" charset="0"/>
                <a:cs typeface="Times New Roman" panose="02020603050405020304" pitchFamily="18" charset="0"/>
              </a:rPr>
              <a:t>Rống</a:t>
            </a:r>
            <a:r>
              <a:rPr lang="en-US" sz="2400" b="1" kern="0"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Kêu</a:t>
            </a:r>
            <a:r>
              <a:rPr lang="en-US" sz="24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24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vang</a:t>
            </a:r>
            <a:r>
              <a:rPr lang="en-US" sz="24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kéo</a:t>
            </a:r>
            <a:r>
              <a:rPr lang="en-US" sz="24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4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en-US" sz="24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4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4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24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4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thú</a:t>
            </a:r>
            <a:r>
              <a:rPr lang="en-US" sz="24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02864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19"/>
                                        </p:tgtEl>
                                        <p:attrNameLst>
                                          <p:attrName>style.visibility</p:attrName>
                                        </p:attrNameLst>
                                      </p:cBhvr>
                                      <p:to>
                                        <p:strVal val="visible"/>
                                      </p:to>
                                    </p:set>
                                    <p:anim calcmode="discrete" valueType="clr">
                                      <p:cBhvr override="childStyle">
                                        <p:cTn id="43"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9"/>
                                        </p:tgtEl>
                                        <p:attrNameLst>
                                          <p:attrName>fillcolor</p:attrName>
                                        </p:attrNameLst>
                                      </p:cBhvr>
                                      <p:tavLst>
                                        <p:tav tm="0">
                                          <p:val>
                                            <p:clrVal>
                                              <a:schemeClr val="accent2"/>
                                            </p:clrVal>
                                          </p:val>
                                        </p:tav>
                                        <p:tav tm="50000">
                                          <p:val>
                                            <p:clrVal>
                                              <a:schemeClr val="hlink"/>
                                            </p:clrVal>
                                          </p:val>
                                        </p:tav>
                                      </p:tavLst>
                                    </p:anim>
                                    <p:set>
                                      <p:cBhvr>
                                        <p:cTn id="45" dur="80"/>
                                        <p:tgtEl>
                                          <p:spTgt spid="19"/>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27" presetClass="entr" presetSubtype="0" fill="hold" grpId="0" nodeType="clickEffect">
                                  <p:stCondLst>
                                    <p:cond delay="0"/>
                                  </p:stCondLst>
                                  <p:iterate type="lt">
                                    <p:tmPct val="50000"/>
                                  </p:iterate>
                                  <p:childTnLst>
                                    <p:set>
                                      <p:cBhvr>
                                        <p:cTn id="49" dur="1" fill="hold">
                                          <p:stCondLst>
                                            <p:cond delay="0"/>
                                          </p:stCondLst>
                                        </p:cTn>
                                        <p:tgtEl>
                                          <p:spTgt spid="20"/>
                                        </p:tgtEl>
                                        <p:attrNameLst>
                                          <p:attrName>style.visibility</p:attrName>
                                        </p:attrNameLst>
                                      </p:cBhvr>
                                      <p:to>
                                        <p:strVal val="visible"/>
                                      </p:to>
                                    </p:set>
                                    <p:anim calcmode="discrete" valueType="clr">
                                      <p:cBhvr override="childStyle">
                                        <p:cTn id="50"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20"/>
                                        </p:tgtEl>
                                        <p:attrNameLst>
                                          <p:attrName>fillcolor</p:attrName>
                                        </p:attrNameLst>
                                      </p:cBhvr>
                                      <p:tavLst>
                                        <p:tav tm="0">
                                          <p:val>
                                            <p:clrVal>
                                              <a:schemeClr val="accent2"/>
                                            </p:clrVal>
                                          </p:val>
                                        </p:tav>
                                        <p:tav tm="50000">
                                          <p:val>
                                            <p:clrVal>
                                              <a:schemeClr val="hlink"/>
                                            </p:clrVal>
                                          </p:val>
                                        </p:tav>
                                      </p:tavLst>
                                    </p:anim>
                                    <p:set>
                                      <p:cBhvr>
                                        <p:cTn id="52" dur="80"/>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950" y="2428868"/>
            <a:ext cx="2500330" cy="25717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03204" y="2138004"/>
            <a:ext cx="4111869" cy="847002"/>
          </a:xfrm>
          <a:prstGeom prst="rect">
            <a:avLst/>
          </a:prstGeom>
          <a:noFill/>
        </p:spPr>
        <p:txBody>
          <a:bodyPr wrap="square" lIns="76810" tIns="38405" rIns="76810" bIns="38405" rtlCol="0">
            <a:spAutoFit/>
          </a:bodyPr>
          <a:lstStyle/>
          <a:p>
            <a:r>
              <a:rPr lang="en-US" sz="5000" b="1" dirty="0">
                <a:solidFill>
                  <a:srgbClr val="0000FF"/>
                </a:solidFill>
                <a:latin typeface="Times New Roman" pitchFamily="18" charset="0"/>
                <a:cs typeface="Times New Roman" pitchFamily="18" charset="0"/>
              </a:rPr>
              <a:t>ĐỌC NHÓM</a:t>
            </a:r>
            <a:endParaRPr lang="vi-VN" sz="5000" b="1" dirty="0">
              <a:solidFill>
                <a:srgbClr val="0000FF"/>
              </a:solidFill>
              <a:latin typeface="Times New Roman" pitchFamily="18" charset="0"/>
              <a:cs typeface="Times New Roman" pitchFamily="18" charset="0"/>
            </a:endParaRPr>
          </a:p>
        </p:txBody>
      </p:sp>
      <p:pic>
        <p:nvPicPr>
          <p:cNvPr id="8"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333" y="2910621"/>
            <a:ext cx="1729733" cy="20527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0994" y="3337338"/>
            <a:ext cx="1729733" cy="20527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338" y="3337338"/>
            <a:ext cx="1729733" cy="20527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85720" y="5641667"/>
            <a:ext cx="4100194" cy="1216333"/>
          </a:xfrm>
          <a:prstGeom prst="rect">
            <a:avLst/>
          </a:prstGeom>
          <a:noFill/>
        </p:spPr>
        <p:txBody>
          <a:bodyPr wrap="square" lIns="76810" tIns="38405" rIns="76810" bIns="38405" rtlCol="0">
            <a:spAutoFit/>
          </a:bodyPr>
          <a:lstStyle/>
          <a:p>
            <a:pPr algn="ctr"/>
            <a:r>
              <a:rPr lang="en-US" sz="3700" b="1" dirty="0">
                <a:solidFill>
                  <a:srgbClr val="008000"/>
                </a:solidFill>
                <a:latin typeface="Times New Roman" pitchFamily="18" charset="0"/>
                <a:cs typeface="Times New Roman" pitchFamily="18" charset="0"/>
              </a:rPr>
              <a:t>ĐỌC NỐI TIẾP TRƯỚC LỚP</a:t>
            </a:r>
            <a:endParaRPr lang="vi-VN" sz="3700" b="1" dirty="0">
              <a:solidFill>
                <a:srgbClr val="008000"/>
              </a:solidFill>
              <a:latin typeface="Times New Roman" pitchFamily="18" charset="0"/>
              <a:cs typeface="Times New Roman" pitchFamily="18" charset="0"/>
            </a:endParaRPr>
          </a:p>
        </p:txBody>
      </p:sp>
      <p:sp>
        <p:nvSpPr>
          <p:cNvPr id="16" name="TextBox 15"/>
          <p:cNvSpPr txBox="1"/>
          <p:nvPr/>
        </p:nvSpPr>
        <p:spPr>
          <a:xfrm>
            <a:off x="4657298" y="5390109"/>
            <a:ext cx="4278574" cy="693113"/>
          </a:xfrm>
          <a:prstGeom prst="rect">
            <a:avLst/>
          </a:prstGeom>
          <a:noFill/>
        </p:spPr>
        <p:txBody>
          <a:bodyPr wrap="square" lIns="76810" tIns="38405" rIns="76810" bIns="38405" rtlCol="0">
            <a:spAutoFit/>
          </a:bodyPr>
          <a:lstStyle/>
          <a:p>
            <a:pPr algn="ctr"/>
            <a:r>
              <a:rPr lang="en-US" sz="4000" b="1" dirty="0">
                <a:solidFill>
                  <a:srgbClr val="FF0000"/>
                </a:solidFill>
                <a:latin typeface="Times New Roman" pitchFamily="18" charset="0"/>
                <a:cs typeface="Times New Roman" pitchFamily="18" charset="0"/>
              </a:rPr>
              <a:t>ĐỌC LẠI CẢ BÀI</a:t>
            </a:r>
            <a:endParaRPr lang="vi-VN" sz="4000" b="1" dirty="0">
              <a:solidFill>
                <a:srgbClr val="FF0000"/>
              </a:solidFill>
              <a:latin typeface="Times New Roman" pitchFamily="18" charset="0"/>
              <a:cs typeface="Times New Roman" pitchFamily="18" charset="0"/>
            </a:endParaRPr>
          </a:p>
        </p:txBody>
      </p:sp>
      <p:sp>
        <p:nvSpPr>
          <p:cNvPr id="20" name="TextBox 19"/>
          <p:cNvSpPr txBox="1"/>
          <p:nvPr/>
        </p:nvSpPr>
        <p:spPr>
          <a:xfrm>
            <a:off x="0" y="1643050"/>
            <a:ext cx="2769565" cy="482593"/>
          </a:xfrm>
          <a:prstGeom prst="rect">
            <a:avLst/>
          </a:prstGeom>
          <a:noFill/>
        </p:spPr>
        <p:txBody>
          <a:bodyPr wrap="square" lIns="51206" tIns="25603" rIns="51206" bIns="25603"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văn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bản</a:t>
            </a:r>
            <a:endParaRPr lang="en-US" sz="2800" b="1" dirty="0">
              <a:solidFill>
                <a:srgbClr val="0000FF"/>
              </a:solidFill>
              <a:latin typeface="Times New Roman" pitchFamily="18" charset="0"/>
              <a:cs typeface="Times New Roman" pitchFamily="18" charset="0"/>
            </a:endParaRPr>
          </a:p>
        </p:txBody>
      </p:sp>
      <p:sp>
        <p:nvSpPr>
          <p:cNvPr id="13" name="TextBox 12"/>
          <p:cNvSpPr txBox="1"/>
          <p:nvPr/>
        </p:nvSpPr>
        <p:spPr>
          <a:xfrm>
            <a:off x="0" y="34401"/>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Tư</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21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2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15" name="TextBox 14"/>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8" name="TextBox 17"/>
          <p:cNvSpPr txBox="1"/>
          <p:nvPr/>
        </p:nvSpPr>
        <p:spPr>
          <a:xfrm>
            <a:off x="0" y="928670"/>
            <a:ext cx="9144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8: </a:t>
            </a: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 : </a:t>
            </a:r>
            <a:r>
              <a:rPr lang="en-US" sz="2800" b="1" dirty="0" err="1">
                <a:solidFill>
                  <a:srgbClr val="FF0000"/>
                </a:solidFill>
                <a:latin typeface="Times New Roman" panose="02020603050405020304" pitchFamily="18" charset="0"/>
                <a:cs typeface="Times New Roman" panose="02020603050405020304" pitchFamily="18" charset="0"/>
              </a:rPr>
              <a:t>Bầy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voi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Sơn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175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4401"/>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Tư</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21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2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3" name="TextBox 2"/>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5" name="TextBox 4"/>
          <p:cNvSpPr txBox="1"/>
          <p:nvPr/>
        </p:nvSpPr>
        <p:spPr>
          <a:xfrm>
            <a:off x="0" y="928670"/>
            <a:ext cx="9144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8: </a:t>
            </a: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 : </a:t>
            </a:r>
            <a:r>
              <a:rPr lang="en-US" sz="2800" b="1" dirty="0" err="1">
                <a:solidFill>
                  <a:srgbClr val="FF0000"/>
                </a:solidFill>
                <a:latin typeface="Times New Roman" panose="02020603050405020304" pitchFamily="18" charset="0"/>
                <a:cs typeface="Times New Roman" panose="02020603050405020304" pitchFamily="18" charset="0"/>
              </a:rPr>
              <a:t>Bầy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voi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Sơn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0" y="1428736"/>
            <a:ext cx="3071802"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II. </a:t>
            </a:r>
            <a:r>
              <a:rPr lang="en-US" sz="2800" b="1" dirty="0" err="1">
                <a:solidFill>
                  <a:srgbClr val="0000FF"/>
                </a:solidFill>
                <a:latin typeface="Times New Roman" pitchFamily="18" charset="0"/>
                <a:cs typeface="Times New Roman" pitchFamily="18" charset="0"/>
              </a:rPr>
              <a:t>Tìm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hiểu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bài</a:t>
            </a:r>
            <a:r>
              <a:rPr lang="en-US" sz="2800" b="1" dirty="0">
                <a:solidFill>
                  <a:srgbClr val="0000FF"/>
                </a:solidFill>
                <a:latin typeface="Times New Roman" pitchFamily="18" charset="0"/>
                <a:cs typeface="Times New Roman" pitchFamily="18" charset="0"/>
              </a:rPr>
              <a:t>.</a:t>
            </a:r>
            <a:endParaRPr lang="vi-VN" sz="2800" b="1" dirty="0">
              <a:solidFill>
                <a:srgbClr val="0000FF"/>
              </a:solidFill>
              <a:latin typeface="Times New Roman" pitchFamily="18" charset="0"/>
              <a:cs typeface="Times New Roman" pitchFamily="18" charset="0"/>
            </a:endParaRPr>
          </a:p>
        </p:txBody>
      </p:sp>
      <p:sp>
        <p:nvSpPr>
          <p:cNvPr id="7" name="TextBox 6"/>
          <p:cNvSpPr txBox="1"/>
          <p:nvPr/>
        </p:nvSpPr>
        <p:spPr>
          <a:xfrm>
            <a:off x="0" y="1857364"/>
            <a:ext cx="9144000" cy="461665"/>
          </a:xfrm>
          <a:prstGeom prst="rect">
            <a:avLst/>
          </a:prstGeom>
          <a:noFill/>
        </p:spPr>
        <p:txBody>
          <a:bodyPr wrap="square" rtlCol="0">
            <a:spAutoFit/>
          </a:bodyPr>
          <a:lstStyle/>
          <a:p>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1.Tìm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câu</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văn</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miêu</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tả</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Trường</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Sơn</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nơi</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ở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a:t>
            </a:r>
            <a:endParaRPr lang="vi-VN" sz="2400" dirty="0">
              <a:solidFill>
                <a:srgbClr val="008000"/>
              </a:solidFill>
            </a:endParaRPr>
          </a:p>
        </p:txBody>
      </p:sp>
      <p:sp>
        <p:nvSpPr>
          <p:cNvPr id="8" name="TextBox 7"/>
          <p:cNvSpPr txBox="1"/>
          <p:nvPr/>
        </p:nvSpPr>
        <p:spPr>
          <a:xfrm>
            <a:off x="0" y="2285992"/>
            <a:ext cx="9144000" cy="1569660"/>
          </a:xfrm>
          <a:prstGeom prst="rect">
            <a:avLst/>
          </a:prstGeom>
          <a:noFill/>
        </p:spPr>
        <p:txBody>
          <a:bodyPr wrap="square" rtlCol="0">
            <a:spAutoFit/>
          </a:bodyPr>
          <a:lstStyle/>
          <a:p>
            <a:pPr>
              <a:buFontTx/>
              <a:buChar char="-"/>
            </a:pP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Có</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nhiều</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cánh</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hoang</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vu.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Cây</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mọc</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tầng</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tầng</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núi</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đá</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chen</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lẫn</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đồi</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cây</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sương</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phủ</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qunah</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năm</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p>
          <a:p>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Có</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nguồn</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suối</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không</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bao</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giờ</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cạn</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bãi</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chuối</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rực</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trời</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hoa</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đỏ</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lau</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bát</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ngát</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ngày</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đêm</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giũ</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lá</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rào</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rào</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0" y="3857628"/>
            <a:ext cx="9144000" cy="830997"/>
          </a:xfrm>
          <a:prstGeom prst="rect">
            <a:avLst/>
          </a:prstGeom>
          <a:noFill/>
        </p:spPr>
        <p:txBody>
          <a:bodyPr wrap="square" rtlCol="0">
            <a:spAutoFit/>
          </a:bodyPr>
          <a:lstStyle/>
          <a:p>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2.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Dựa</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vào</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tranh</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và</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nội</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dung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bài</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kể</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lại</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hoạt</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động</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thường</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ngày</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a:t>
            </a:r>
            <a:endParaRPr lang="vi-VN" sz="2400" dirty="0">
              <a:solidFill>
                <a:srgbClr val="008000"/>
              </a:solidFill>
            </a:endParaRPr>
          </a:p>
        </p:txBody>
      </p:sp>
      <p:sp>
        <p:nvSpPr>
          <p:cNvPr id="10" name="TextBox 9"/>
          <p:cNvSpPr txBox="1"/>
          <p:nvPr/>
        </p:nvSpPr>
        <p:spPr>
          <a:xfrm>
            <a:off x="0" y="4643446"/>
            <a:ext cx="9144000" cy="1569660"/>
          </a:xfrm>
          <a:prstGeom prst="rect">
            <a:avLst/>
          </a:prstGeom>
          <a:noFill/>
        </p:spPr>
        <p:txBody>
          <a:bodyPr wrap="square" rtlCol="0">
            <a:spAutoFit/>
          </a:bodyPr>
          <a:lstStyle/>
          <a:p>
            <a:pPr>
              <a:buFontTx/>
              <a:buChar char="-"/>
            </a:pPr>
            <a:r>
              <a:rPr lang="en-US" sz="2400" b="1" dirty="0" err="1">
                <a:solidFill>
                  <a:srgbClr val="0000FF"/>
                </a:solidFill>
                <a:latin typeface="Times New Roman" panose="02020603050405020304" pitchFamily="18" charset="0"/>
                <a:cs typeface="Times New Roman" panose="02020603050405020304" pitchFamily="18" charset="0"/>
              </a:rPr>
              <a:t>Từ</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trên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núi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chúng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xuống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đồng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cỏ</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rồi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từ</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đồng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cỏ</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chúng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lại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lên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núi</a:t>
            </a:r>
            <a:r>
              <a:rPr lang="en-US" sz="2400" b="1" dirty="0">
                <a:solidFill>
                  <a:srgbClr val="0000FF"/>
                </a:solidFill>
                <a:latin typeface="Times New Roman" panose="02020603050405020304" pitchFamily="18" charset="0"/>
                <a:cs typeface="Times New Roman" panose="02020603050405020304" pitchFamily="18" charset="0"/>
              </a:rPr>
              <a:t>. - </a:t>
            </a:r>
            <a:r>
              <a:rPr lang="en-US" sz="2400" b="1" dirty="0" err="1">
                <a:solidFill>
                  <a:srgbClr val="0000FF"/>
                </a:solidFill>
                <a:latin typeface="Times New Roman" panose="02020603050405020304" pitchFamily="18" charset="0"/>
                <a:cs typeface="Times New Roman" panose="02020603050405020304" pitchFamily="18" charset="0"/>
              </a:rPr>
              <a:t>Buổi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trưa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chúng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trú</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nắng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trong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cánh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rừng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rậm</a:t>
            </a:r>
            <a:r>
              <a:rPr lang="en-US" sz="2400" b="1" dirty="0">
                <a:solidFill>
                  <a:srgbClr val="0000FF"/>
                </a:solidFill>
                <a:latin typeface="Times New Roman" panose="02020603050405020304" pitchFamily="18" charset="0"/>
                <a:cs typeface="Times New Roman" panose="02020603050405020304" pitchFamily="18" charset="0"/>
              </a:rPr>
              <a:t>. </a:t>
            </a:r>
          </a:p>
          <a:p>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Chiều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xuống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chúng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tắm</a:t>
            </a:r>
            <a:r>
              <a:rPr lang="en-US" sz="2400" b="1" dirty="0">
                <a:solidFill>
                  <a:srgbClr val="0000FF"/>
                </a:solidFill>
                <a:latin typeface="Times New Roman" panose="02020603050405020304" pitchFamily="18" charset="0"/>
                <a:cs typeface="Times New Roman" panose="02020603050405020304" pitchFamily="18" charset="0"/>
              </a:rPr>
              <a:t> ở </a:t>
            </a:r>
            <a:r>
              <a:rPr lang="en-US" sz="2400" b="1" dirty="0" err="1">
                <a:solidFill>
                  <a:srgbClr val="0000FF"/>
                </a:solidFill>
                <a:latin typeface="Times New Roman" panose="02020603050405020304" pitchFamily="18" charset="0"/>
                <a:cs typeface="Times New Roman" panose="02020603050405020304" pitchFamily="18" charset="0"/>
              </a:rPr>
              <a:t>những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quãng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sông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vắng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rồi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lại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lững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thững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lên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bãi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tìm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cái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ăn</a:t>
            </a:r>
            <a:r>
              <a:rPr lang="en-US" sz="2400" b="1" dirty="0">
                <a:solidFill>
                  <a:srgbClr val="0000FF"/>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
                                        </p:tgtEl>
                                        <p:attrNameLst>
                                          <p:attrName>style.visibility</p:attrName>
                                        </p:attrNameLst>
                                      </p:cBhvr>
                                      <p:to>
                                        <p:strVal val="visible"/>
                                      </p:to>
                                    </p:set>
                                    <p:anim calcmode="discrete" valueType="clr">
                                      <p:cBhvr override="childStyle">
                                        <p:cTn id="14"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
                                        </p:tgtEl>
                                        <p:attrNameLst>
                                          <p:attrName>fillcolor</p:attrName>
                                        </p:attrNameLst>
                                      </p:cBhvr>
                                      <p:tavLst>
                                        <p:tav tm="0">
                                          <p:val>
                                            <p:clrVal>
                                              <a:schemeClr val="accent2"/>
                                            </p:clrVal>
                                          </p:val>
                                        </p:tav>
                                        <p:tav tm="50000">
                                          <p:val>
                                            <p:clrVal>
                                              <a:schemeClr val="hlink"/>
                                            </p:clrVal>
                                          </p:val>
                                        </p:tav>
                                      </p:tavLst>
                                    </p:anim>
                                    <p:set>
                                      <p:cBhvr>
                                        <p:cTn id="16" dur="80"/>
                                        <p:tgtEl>
                                          <p:spTgt spid="7"/>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21"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8">
                                            <p:txEl>
                                              <p:pRg st="0" end="0"/>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28"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30" dur="80"/>
                                        <p:tgtEl>
                                          <p:spTgt spid="8">
                                            <p:txEl>
                                              <p:pRg st="1" end="1"/>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9"/>
                                        </p:tgtEl>
                                        <p:attrNameLst>
                                          <p:attrName>style.visibility</p:attrName>
                                        </p:attrNameLst>
                                      </p:cBhvr>
                                      <p:to>
                                        <p:strVal val="visible"/>
                                      </p:to>
                                    </p:set>
                                    <p:anim calcmode="discrete" valueType="clr">
                                      <p:cBhvr override="childStyle">
                                        <p:cTn id="3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9"/>
                                        </p:tgtEl>
                                        <p:attrNameLst>
                                          <p:attrName>fillcolor</p:attrName>
                                        </p:attrNameLst>
                                      </p:cBhvr>
                                      <p:tavLst>
                                        <p:tav tm="0">
                                          <p:val>
                                            <p:clrVal>
                                              <a:schemeClr val="accent2"/>
                                            </p:clrVal>
                                          </p:val>
                                        </p:tav>
                                        <p:tav tm="50000">
                                          <p:val>
                                            <p:clrVal>
                                              <a:schemeClr val="hlink"/>
                                            </p:clrVal>
                                          </p:val>
                                        </p:tav>
                                      </p:tavLst>
                                    </p:anim>
                                    <p:set>
                                      <p:cBhvr>
                                        <p:cTn id="37" dur="80"/>
                                        <p:tgtEl>
                                          <p:spTgt spid="9"/>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42"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44" dur="80"/>
                                        <p:tgtEl>
                                          <p:spTgt spid="10">
                                            <p:txEl>
                                              <p:pRg st="0" end="0"/>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10">
                                            <p:txEl>
                                              <p:pRg st="1" end="1"/>
                                            </p:txEl>
                                          </p:spTgt>
                                        </p:tgtEl>
                                        <p:attrNameLst>
                                          <p:attrName>style.visibility</p:attrName>
                                        </p:attrNameLst>
                                      </p:cBhvr>
                                      <p:to>
                                        <p:strVal val="visible"/>
                                      </p:to>
                                    </p:set>
                                    <p:anim calcmode="discrete" valueType="clr">
                                      <p:cBhvr override="childStyle">
                                        <p:cTn id="49" dur="80"/>
                                        <p:tgtEl>
                                          <p:spTgt spid="1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0">
                                            <p:txEl>
                                              <p:pRg st="1" end="1"/>
                                            </p:txEl>
                                          </p:spTgt>
                                        </p:tgtEl>
                                        <p:attrNameLst>
                                          <p:attrName>fillcolor</p:attrName>
                                        </p:attrNameLst>
                                      </p:cBhvr>
                                      <p:tavLst>
                                        <p:tav tm="0">
                                          <p:val>
                                            <p:clrVal>
                                              <a:schemeClr val="accent2"/>
                                            </p:clrVal>
                                          </p:val>
                                        </p:tav>
                                        <p:tav tm="50000">
                                          <p:val>
                                            <p:clrVal>
                                              <a:schemeClr val="hlink"/>
                                            </p:clrVal>
                                          </p:val>
                                        </p:tav>
                                      </p:tavLst>
                                    </p:anim>
                                    <p:set>
                                      <p:cBhvr>
                                        <p:cTn id="51" dur="80"/>
                                        <p:tgtEl>
                                          <p:spTgt spid="10">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785926"/>
            <a:ext cx="9144000" cy="461665"/>
          </a:xfrm>
          <a:prstGeom prst="rect">
            <a:avLst/>
          </a:prstGeom>
          <a:noFill/>
        </p:spPr>
        <p:txBody>
          <a:bodyPr wrap="square" rtlCol="0">
            <a:spAutoFit/>
          </a:bodyPr>
          <a:lstStyle/>
          <a:p>
            <a:pPr marL="0" lvl="1"/>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3.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Sắp</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xếp</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ý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đã</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cho</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theo</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trình</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tự</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đoạn</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bài</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4" name="TextBox 3"/>
          <p:cNvSpPr txBox="1"/>
          <p:nvPr/>
        </p:nvSpPr>
        <p:spPr>
          <a:xfrm>
            <a:off x="0" y="34401"/>
            <a:ext cx="9143999" cy="438582"/>
          </a:xfrm>
          <a:prstGeom prst="rect">
            <a:avLst/>
          </a:prstGeom>
          <a:noFill/>
        </p:spPr>
        <p:txBody>
          <a:bodyPr wrap="square" lIns="68579" tIns="34290" rIns="68579" bIns="34290" rtlCol="0">
            <a:spAutoFit/>
          </a:bodyPr>
          <a:lstStyle/>
          <a:p>
            <a:pPr algn="ctr"/>
            <a:r>
              <a:rPr lang="en-US" sz="2400" b="1" dirty="0" err="1">
                <a:solidFill>
                  <a:srgbClr val="0000CC"/>
                </a:solidFill>
                <a:latin typeface="Times New Roman" pitchFamily="18" charset="0"/>
                <a:cs typeface="Times New Roman" pitchFamily="18" charset="0"/>
              </a:rPr>
              <a:t>Thứ</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Tư</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ngày</a:t>
            </a:r>
            <a:r>
              <a:rPr lang="en-US" sz="2400" b="1" dirty="0">
                <a:solidFill>
                  <a:srgbClr val="0000CC"/>
                </a:solidFill>
                <a:latin typeface="Times New Roman" pitchFamily="18" charset="0"/>
                <a:cs typeface="Times New Roman" pitchFamily="18" charset="0"/>
              </a:rPr>
              <a:t> 21 </a:t>
            </a:r>
            <a:r>
              <a:rPr lang="en-US" sz="2400" b="1" dirty="0" err="1">
                <a:solidFill>
                  <a:srgbClr val="0000CC"/>
                </a:solidFill>
                <a:latin typeface="Times New Roman" pitchFamily="18" charset="0"/>
                <a:cs typeface="Times New Roman" pitchFamily="18" charset="0"/>
              </a:rPr>
              <a:t>tháng</a:t>
            </a:r>
            <a:r>
              <a:rPr lang="en-US" sz="2400" b="1" dirty="0">
                <a:solidFill>
                  <a:srgbClr val="0000CC"/>
                </a:solidFill>
                <a:latin typeface="Times New Roman" pitchFamily="18" charset="0"/>
                <a:cs typeface="Times New Roman" pitchFamily="18" charset="0"/>
              </a:rPr>
              <a:t> 2 </a:t>
            </a:r>
            <a:r>
              <a:rPr lang="en-US" sz="2400" b="1" dirty="0" err="1">
                <a:solidFill>
                  <a:srgbClr val="0000CC"/>
                </a:solidFill>
                <a:latin typeface="Times New Roman" pitchFamily="18" charset="0"/>
                <a:cs typeface="Times New Roman" pitchFamily="18" charset="0"/>
              </a:rPr>
              <a:t>năm</a:t>
            </a:r>
            <a:r>
              <a:rPr lang="en-US" sz="2400" b="1" dirty="0">
                <a:solidFill>
                  <a:srgbClr val="0000CC"/>
                </a:solidFill>
                <a:latin typeface="Times New Roman" pitchFamily="18" charset="0"/>
                <a:cs typeface="Times New Roman" pitchFamily="18" charset="0"/>
              </a:rPr>
              <a:t> 2024</a:t>
            </a:r>
            <a:endParaRPr lang="vi-VN" sz="2400" b="1" dirty="0">
              <a:solidFill>
                <a:srgbClr val="0000CC"/>
              </a:solidFill>
              <a:latin typeface="Times New Roman" pitchFamily="18" charset="0"/>
              <a:cs typeface="Times New Roman" pitchFamily="18" charset="0"/>
            </a:endParaRPr>
          </a:p>
        </p:txBody>
      </p:sp>
      <p:sp>
        <p:nvSpPr>
          <p:cNvPr id="5" name="TextBox 4"/>
          <p:cNvSpPr txBox="1"/>
          <p:nvPr/>
        </p:nvSpPr>
        <p:spPr>
          <a:xfrm>
            <a:off x="1" y="428604"/>
            <a:ext cx="9143999" cy="438582"/>
          </a:xfrm>
          <a:prstGeom prst="rect">
            <a:avLst/>
          </a:prstGeom>
          <a:noFill/>
        </p:spPr>
        <p:txBody>
          <a:bodyPr wrap="square" lIns="68579" tIns="34290" rIns="68579" bIns="34290" rtlCol="0">
            <a:spAutoFit/>
          </a:bodyPr>
          <a:lstStyle/>
          <a:p>
            <a:pPr algn="ctr"/>
            <a:r>
              <a:rPr lang="en-US" sz="2400" b="1" dirty="0" err="1">
                <a:solidFill>
                  <a:srgbClr val="0000CC"/>
                </a:solidFill>
                <a:latin typeface="Times New Roman" pitchFamily="18" charset="0"/>
                <a:cs typeface="Times New Roman" pitchFamily="18" charset="0"/>
              </a:rPr>
              <a:t>Tiếng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Việt</a:t>
            </a:r>
            <a:endParaRPr lang="vi-VN" sz="2400" b="1" dirty="0">
              <a:solidFill>
                <a:srgbClr val="0000CC"/>
              </a:solidFill>
              <a:latin typeface="Times New Roman" pitchFamily="18" charset="0"/>
              <a:cs typeface="Times New Roman" pitchFamily="18" charset="0"/>
            </a:endParaRPr>
          </a:p>
        </p:txBody>
      </p:sp>
      <p:sp>
        <p:nvSpPr>
          <p:cNvPr id="6" name="TextBox 5"/>
          <p:cNvSpPr txBox="1"/>
          <p:nvPr/>
        </p:nvSpPr>
        <p:spPr>
          <a:xfrm>
            <a:off x="0" y="785794"/>
            <a:ext cx="9144000" cy="461665"/>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8: </a:t>
            </a:r>
            <a:r>
              <a:rPr lang="en-US" sz="2400" b="1" dirty="0" err="1">
                <a:solidFill>
                  <a:srgbClr val="FF0000"/>
                </a:solidFill>
                <a:latin typeface="Times New Roman" panose="02020603050405020304" pitchFamily="18" charset="0"/>
                <a:cs typeface="Times New Roman" panose="02020603050405020304" pitchFamily="18" charset="0"/>
              </a:rPr>
              <a:t>Đọc</a:t>
            </a:r>
            <a:r>
              <a:rPr lang="en-US" sz="2400" b="1" dirty="0">
                <a:solidFill>
                  <a:srgbClr val="FF0000"/>
                </a:solidFill>
                <a:latin typeface="Times New Roman" panose="02020603050405020304" pitchFamily="18" charset="0"/>
                <a:cs typeface="Times New Roman" panose="02020603050405020304" pitchFamily="18" charset="0"/>
              </a:rPr>
              <a:t> : </a:t>
            </a:r>
            <a:r>
              <a:rPr lang="en-US" sz="2400" b="1" dirty="0" err="1">
                <a:solidFill>
                  <a:srgbClr val="FF0000"/>
                </a:solidFill>
                <a:latin typeface="Times New Roman" panose="02020603050405020304" pitchFamily="18" charset="0"/>
                <a:cs typeface="Times New Roman" panose="02020603050405020304" pitchFamily="18" charset="0"/>
              </a:rPr>
              <a:t>Bầy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voi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rừng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Sơn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1214422"/>
            <a:ext cx="3071802" cy="461665"/>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II. </a:t>
            </a:r>
            <a:r>
              <a:rPr lang="en-US" sz="2400" b="1" dirty="0" err="1">
                <a:solidFill>
                  <a:srgbClr val="0000FF"/>
                </a:solidFill>
                <a:latin typeface="Times New Roman" pitchFamily="18" charset="0"/>
                <a:cs typeface="Times New Roman" pitchFamily="18" charset="0"/>
              </a:rPr>
              <a:t>Tìm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hiểu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bài</a:t>
            </a:r>
            <a:r>
              <a:rPr lang="en-US" sz="2400" b="1" dirty="0">
                <a:solidFill>
                  <a:srgbClr val="0000FF"/>
                </a:solidFill>
                <a:latin typeface="Times New Roman" pitchFamily="18" charset="0"/>
                <a:cs typeface="Times New Roman" pitchFamily="18" charset="0"/>
              </a:rPr>
              <a:t>.</a:t>
            </a:r>
            <a:endParaRPr lang="vi-VN" sz="2400" b="1" dirty="0">
              <a:solidFill>
                <a:srgbClr val="0000FF"/>
              </a:solidFill>
              <a:latin typeface="Times New Roman" pitchFamily="18" charset="0"/>
              <a:cs typeface="Times New Roman" pitchFamily="18" charset="0"/>
            </a:endParaRP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0" y="2428868"/>
            <a:ext cx="9144000" cy="1714512"/>
          </a:xfrm>
          <a:prstGeom prst="rect">
            <a:avLst/>
          </a:prstGeom>
        </p:spPr>
      </p:pic>
      <p:sp>
        <p:nvSpPr>
          <p:cNvPr id="10" name="TextBox 9"/>
          <p:cNvSpPr txBox="1"/>
          <p:nvPr/>
        </p:nvSpPr>
        <p:spPr>
          <a:xfrm>
            <a:off x="0" y="4286256"/>
            <a:ext cx="8793708" cy="1200329"/>
          </a:xfrm>
          <a:prstGeom prst="rect">
            <a:avLst/>
          </a:prstGeom>
          <a:noFill/>
        </p:spPr>
        <p:txBody>
          <a:bodyPr wrap="square" rtlCol="0">
            <a:spAutoFit/>
          </a:bodyPr>
          <a:lstStyle/>
          <a:p>
            <a:r>
              <a:rPr lang="nl-NL" sz="2400" b="1" dirty="0">
                <a:solidFill>
                  <a:srgbClr val="0000FF"/>
                </a:solidFill>
                <a:latin typeface="Times New Roman" panose="02020603050405020304" pitchFamily="18" charset="0"/>
                <a:cs typeface="Times New Roman" panose="02020603050405020304" pitchFamily="18" charset="0"/>
              </a:rPr>
              <a:t>* Đoạn 1: Giới thiệu nơi ở của loài voi.</a:t>
            </a:r>
          </a:p>
          <a:p>
            <a:r>
              <a:rPr lang="nl-NL" sz="2400" b="1" dirty="0">
                <a:solidFill>
                  <a:srgbClr val="0000FF"/>
                </a:solidFill>
                <a:latin typeface="Times New Roman" panose="02020603050405020304" pitchFamily="18" charset="0"/>
                <a:cs typeface="Times New Roman" panose="02020603050405020304" pitchFamily="18" charset="0"/>
              </a:rPr>
              <a:t>* Đoạn 2: Mô tả hoạt động thường ngày của loài voi.</a:t>
            </a:r>
          </a:p>
          <a:p>
            <a:r>
              <a:rPr lang="nl-NL" sz="2400" b="1" dirty="0">
                <a:solidFill>
                  <a:srgbClr val="0000FF"/>
                </a:solidFill>
                <a:latin typeface="Times New Roman" panose="02020603050405020304" pitchFamily="18" charset="0"/>
                <a:cs typeface="Times New Roman" panose="02020603050405020304" pitchFamily="18" charset="0"/>
              </a:rPr>
              <a:t>* Đoạn 3: Cảm nghĩ về loài voi.</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0" y="5572140"/>
            <a:ext cx="9144000" cy="830997"/>
          </a:xfrm>
          <a:prstGeom prst="rect">
            <a:avLst/>
          </a:prstGeom>
          <a:noFill/>
        </p:spPr>
        <p:txBody>
          <a:bodyPr wrap="square" rtlCol="0">
            <a:spAutoFit/>
          </a:bodyPr>
          <a:lstStyle/>
          <a:p>
            <a:pPr marL="0" lvl="1"/>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4.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Nêu</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đặc</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điểm</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Em</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thích</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nhất</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đặc</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điểm</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nào</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chúng</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a:t>
            </a:r>
          </a:p>
        </p:txBody>
      </p:sp>
    </p:spTree>
    <p:extLst>
      <p:ext uri="{BB962C8B-B14F-4D97-AF65-F5344CB8AC3E}">
        <p14:creationId xmlns:p14="http://schemas.microsoft.com/office/powerpoint/2010/main" val="347418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nodeType="clickEffect">
                                  <p:stCondLst>
                                    <p:cond delay="0"/>
                                  </p:stCondLst>
                                  <p:iterate type="lt">
                                    <p:tmPct val="50000"/>
                                  </p:iterate>
                                  <p:childTnLst>
                                    <p:set>
                                      <p:cBhvr>
                                        <p:cTn id="19"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20"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10">
                                            <p:txEl>
                                              <p:pRg st="0" end="0"/>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nodeType="clickEffect">
                                  <p:stCondLst>
                                    <p:cond delay="0"/>
                                  </p:stCondLst>
                                  <p:iterate type="lt">
                                    <p:tmPct val="50000"/>
                                  </p:iterate>
                                  <p:childTnLst>
                                    <p:set>
                                      <p:cBhvr>
                                        <p:cTn id="26" dur="1" fill="hold">
                                          <p:stCondLst>
                                            <p:cond delay="0"/>
                                          </p:stCondLst>
                                        </p:cTn>
                                        <p:tgtEl>
                                          <p:spTgt spid="10">
                                            <p:txEl>
                                              <p:pRg st="1" end="1"/>
                                            </p:txEl>
                                          </p:spTgt>
                                        </p:tgtEl>
                                        <p:attrNameLst>
                                          <p:attrName>style.visibility</p:attrName>
                                        </p:attrNameLst>
                                      </p:cBhvr>
                                      <p:to>
                                        <p:strVal val="visible"/>
                                      </p:to>
                                    </p:set>
                                    <p:anim calcmode="discrete" valueType="clr">
                                      <p:cBhvr override="childStyle">
                                        <p:cTn id="27" dur="80"/>
                                        <p:tgtEl>
                                          <p:spTgt spid="1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0">
                                            <p:txEl>
                                              <p:pRg st="1" end="1"/>
                                            </p:txEl>
                                          </p:spTgt>
                                        </p:tgtEl>
                                        <p:attrNameLst>
                                          <p:attrName>fillcolor</p:attrName>
                                        </p:attrNameLst>
                                      </p:cBhvr>
                                      <p:tavLst>
                                        <p:tav tm="0">
                                          <p:val>
                                            <p:clrVal>
                                              <a:schemeClr val="accent2"/>
                                            </p:clrVal>
                                          </p:val>
                                        </p:tav>
                                        <p:tav tm="50000">
                                          <p:val>
                                            <p:clrVal>
                                              <a:schemeClr val="hlink"/>
                                            </p:clrVal>
                                          </p:val>
                                        </p:tav>
                                      </p:tavLst>
                                    </p:anim>
                                    <p:set>
                                      <p:cBhvr>
                                        <p:cTn id="29" dur="80"/>
                                        <p:tgtEl>
                                          <p:spTgt spid="10">
                                            <p:txEl>
                                              <p:pRg st="1" end="1"/>
                                            </p:txEl>
                                          </p:spTgt>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nodeType="clickEffect">
                                  <p:stCondLst>
                                    <p:cond delay="0"/>
                                  </p:stCondLst>
                                  <p:iterate type="lt">
                                    <p:tmPct val="50000"/>
                                  </p:iterate>
                                  <p:childTnLst>
                                    <p:set>
                                      <p:cBhvr>
                                        <p:cTn id="33" dur="1" fill="hold">
                                          <p:stCondLst>
                                            <p:cond delay="0"/>
                                          </p:stCondLst>
                                        </p:cTn>
                                        <p:tgtEl>
                                          <p:spTgt spid="10">
                                            <p:txEl>
                                              <p:pRg st="2" end="2"/>
                                            </p:txEl>
                                          </p:spTgt>
                                        </p:tgtEl>
                                        <p:attrNameLst>
                                          <p:attrName>style.visibility</p:attrName>
                                        </p:attrNameLst>
                                      </p:cBhvr>
                                      <p:to>
                                        <p:strVal val="visible"/>
                                      </p:to>
                                    </p:set>
                                    <p:anim calcmode="discrete" valueType="clr">
                                      <p:cBhvr override="childStyle">
                                        <p:cTn id="34" dur="80"/>
                                        <p:tgtEl>
                                          <p:spTgt spid="10">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0">
                                            <p:txEl>
                                              <p:pRg st="2" end="2"/>
                                            </p:txEl>
                                          </p:spTgt>
                                        </p:tgtEl>
                                        <p:attrNameLst>
                                          <p:attrName>fillcolor</p:attrName>
                                        </p:attrNameLst>
                                      </p:cBhvr>
                                      <p:tavLst>
                                        <p:tav tm="0">
                                          <p:val>
                                            <p:clrVal>
                                              <a:schemeClr val="accent2"/>
                                            </p:clrVal>
                                          </p:val>
                                        </p:tav>
                                        <p:tav tm="50000">
                                          <p:val>
                                            <p:clrVal>
                                              <a:schemeClr val="hlink"/>
                                            </p:clrVal>
                                          </p:val>
                                        </p:tav>
                                      </p:tavLst>
                                    </p:anim>
                                    <p:set>
                                      <p:cBhvr>
                                        <p:cTn id="36" dur="80"/>
                                        <p:tgtEl>
                                          <p:spTgt spid="10">
                                            <p:txEl>
                                              <p:pRg st="2" end="2"/>
                                            </p:txEl>
                                          </p:spTgt>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11"/>
                                        </p:tgtEl>
                                        <p:attrNameLst>
                                          <p:attrName>style.visibility</p:attrName>
                                        </p:attrNameLst>
                                      </p:cBhvr>
                                      <p:to>
                                        <p:strVal val="visible"/>
                                      </p:to>
                                    </p:set>
                                    <p:anim calcmode="discrete" valueType="clr">
                                      <p:cBhvr override="childStyle">
                                        <p:cTn id="41"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11"/>
                                        </p:tgtEl>
                                        <p:attrNameLst>
                                          <p:attrName>fillcolor</p:attrName>
                                        </p:attrNameLst>
                                      </p:cBhvr>
                                      <p:tavLst>
                                        <p:tav tm="0">
                                          <p:val>
                                            <p:clrVal>
                                              <a:schemeClr val="accent2"/>
                                            </p:clrVal>
                                          </p:val>
                                        </p:tav>
                                        <p:tav tm="50000">
                                          <p:val>
                                            <p:clrVal>
                                              <a:schemeClr val="hlink"/>
                                            </p:clrVal>
                                          </p:val>
                                        </p:tav>
                                      </p:tavLst>
                                    </p:anim>
                                    <p:set>
                                      <p:cBhvr>
                                        <p:cTn id="43"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4401"/>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Tư</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21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2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10" name="TextBox 9"/>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1" name="TextBox 10"/>
          <p:cNvSpPr txBox="1"/>
          <p:nvPr/>
        </p:nvSpPr>
        <p:spPr>
          <a:xfrm>
            <a:off x="0" y="928670"/>
            <a:ext cx="9144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8: </a:t>
            </a: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 : </a:t>
            </a:r>
            <a:r>
              <a:rPr lang="en-US" sz="2800" b="1" dirty="0" err="1">
                <a:solidFill>
                  <a:srgbClr val="FF0000"/>
                </a:solidFill>
                <a:latin typeface="Times New Roman" panose="02020603050405020304" pitchFamily="18" charset="0"/>
                <a:cs typeface="Times New Roman" panose="02020603050405020304" pitchFamily="18" charset="0"/>
              </a:rPr>
              <a:t>Bầy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voi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Sơn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0" y="1357298"/>
            <a:ext cx="3071802" cy="461665"/>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II. </a:t>
            </a:r>
            <a:r>
              <a:rPr lang="en-US" sz="2400" b="1" dirty="0" err="1">
                <a:solidFill>
                  <a:srgbClr val="0000FF"/>
                </a:solidFill>
                <a:latin typeface="Times New Roman" pitchFamily="18" charset="0"/>
                <a:cs typeface="Times New Roman" pitchFamily="18" charset="0"/>
              </a:rPr>
              <a:t>Tìm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hiểu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bài</a:t>
            </a:r>
            <a:r>
              <a:rPr lang="en-US" sz="2400" b="1" dirty="0">
                <a:solidFill>
                  <a:srgbClr val="0000FF"/>
                </a:solidFill>
                <a:latin typeface="Times New Roman" pitchFamily="18" charset="0"/>
                <a:cs typeface="Times New Roman" pitchFamily="18" charset="0"/>
              </a:rPr>
              <a:t>.</a:t>
            </a:r>
            <a:endParaRPr lang="vi-VN" sz="2400" b="1" dirty="0">
              <a:solidFill>
                <a:srgbClr val="0000FF"/>
              </a:solidFill>
              <a:latin typeface="Times New Roman" pitchFamily="18" charset="0"/>
              <a:cs typeface="Times New Roman" pitchFamily="18" charset="0"/>
            </a:endParaRPr>
          </a:p>
        </p:txBody>
      </p:sp>
      <p:sp>
        <p:nvSpPr>
          <p:cNvPr id="14" name="TextBox 13"/>
          <p:cNvSpPr txBox="1"/>
          <p:nvPr/>
        </p:nvSpPr>
        <p:spPr>
          <a:xfrm>
            <a:off x="0" y="1785926"/>
            <a:ext cx="9144000" cy="830997"/>
          </a:xfrm>
          <a:prstGeom prst="rect">
            <a:avLst/>
          </a:prstGeom>
          <a:noFill/>
        </p:spPr>
        <p:txBody>
          <a:bodyPr wrap="square" rtlCol="0">
            <a:spAutoFit/>
          </a:bodyPr>
          <a:lstStyle/>
          <a:p>
            <a:pPr marL="0" lvl="1"/>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4.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Nêu</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đặc</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điểm</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Em</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thích</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nhất</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đặc</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điểm</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nào</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chúng</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15" name="TextBox 14"/>
          <p:cNvSpPr txBox="1"/>
          <p:nvPr/>
        </p:nvSpPr>
        <p:spPr>
          <a:xfrm>
            <a:off x="0" y="2571744"/>
            <a:ext cx="9144000" cy="1938992"/>
          </a:xfrm>
          <a:prstGeom prst="rect">
            <a:avLst/>
          </a:prstGeom>
          <a:noFill/>
        </p:spPr>
        <p:txBody>
          <a:bodyPr wrap="square" rtlCol="0">
            <a:spAutoFit/>
          </a:bodyPr>
          <a:lstStyle/>
          <a:p>
            <a:r>
              <a:rPr lang="nl-NL" sz="2400" b="1" dirty="0">
                <a:solidFill>
                  <a:srgbClr val="0000FF"/>
                </a:solidFill>
                <a:latin typeface="Times New Roman" panose="02020603050405020304" pitchFamily="18" charset="0"/>
                <a:cs typeface="Times New Roman" panose="02020603050405020304" pitchFamily="18" charset="0"/>
              </a:rPr>
              <a:t>-  Sống thành bầy rất đông, ăn rất khỏe để nuôi sống cơ thể, phải đi liên tục để tìm thức ăn, lúc rạng sáng và chiều tà, chúng rống rền vang, oai nghiêm và đầy uy lực...</a:t>
            </a:r>
          </a:p>
          <a:p>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Chúng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loài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vật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thông</a:t>
            </a:r>
            <a:r>
              <a:rPr lang="en-US" sz="2400" b="1" dirty="0">
                <a:solidFill>
                  <a:srgbClr val="0000FF"/>
                </a:solidFill>
                <a:latin typeface="Times New Roman" panose="02020603050405020304" pitchFamily="18" charset="0"/>
                <a:cs typeface="Times New Roman" panose="02020603050405020304" pitchFamily="18" charset="0"/>
              </a:rPr>
              <a:t> minh </a:t>
            </a:r>
            <a:r>
              <a:rPr lang="en-US" sz="2400" b="1" dirty="0" err="1">
                <a:solidFill>
                  <a:srgbClr val="0000FF"/>
                </a:solidFill>
                <a:latin typeface="Times New Roman" panose="02020603050405020304" pitchFamily="18" charset="0"/>
                <a:cs typeface="Times New Roman" panose="02020603050405020304" pitchFamily="18" charset="0"/>
              </a:rPr>
              <a:t>và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tình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nghĩa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tận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tâm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thương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mến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đồng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loại</a:t>
            </a:r>
            <a:r>
              <a:rPr lang="en-US" sz="2400" b="1" dirty="0">
                <a:solidFill>
                  <a:srgbClr val="0000FF"/>
                </a:solidFill>
                <a:latin typeface="Times New Roman" panose="02020603050405020304" pitchFamily="18" charset="0"/>
                <a:cs typeface="Times New Roman" panose="02020603050405020304" pitchFamily="18" charset="0"/>
              </a:rPr>
              <a:t>,…</a:t>
            </a:r>
          </a:p>
        </p:txBody>
      </p:sp>
      <p:sp>
        <p:nvSpPr>
          <p:cNvPr id="16" name="TextBox 15"/>
          <p:cNvSpPr txBox="1"/>
          <p:nvPr/>
        </p:nvSpPr>
        <p:spPr>
          <a:xfrm>
            <a:off x="0" y="4643446"/>
            <a:ext cx="9144000" cy="461665"/>
          </a:xfrm>
          <a:prstGeom prst="rect">
            <a:avLst/>
          </a:prstGeom>
          <a:noFill/>
        </p:spPr>
        <p:txBody>
          <a:bodyPr wrap="square" rtlCol="0">
            <a:spAutoFit/>
          </a:bodyPr>
          <a:lstStyle/>
          <a:p>
            <a:pPr marL="0" lvl="1"/>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5.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Bài</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giúp</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em</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biết</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thêm</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điều</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gì</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về</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p>
        </p:txBody>
      </p:sp>
      <p:sp>
        <p:nvSpPr>
          <p:cNvPr id="17" name="TextBox 16"/>
          <p:cNvSpPr txBox="1"/>
          <p:nvPr/>
        </p:nvSpPr>
        <p:spPr>
          <a:xfrm>
            <a:off x="0" y="5214950"/>
            <a:ext cx="9144000" cy="461665"/>
          </a:xfrm>
          <a:prstGeom prst="rect">
            <a:avLst/>
          </a:prstGeom>
          <a:noFill/>
        </p:spPr>
        <p:txBody>
          <a:bodyPr wrap="square" rtlCol="0">
            <a:spAutoFit/>
          </a:bodyPr>
          <a:lstStyle/>
          <a:p>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thông</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minh,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sống</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tình</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nghĩa</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như</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con </a:t>
            </a:r>
            <a:r>
              <a:rPr lang="en-US" sz="24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người</a:t>
            </a:r>
            <a:r>
              <a:rPr lang="en-US" sz="24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a:t>
            </a:r>
            <a:r>
              <a:rPr lang="nl-NL" sz="2400" dirty="0">
                <a:solidFill>
                  <a:srgbClr val="0000FF"/>
                </a:solidFill>
                <a:latin typeface="Times New Roman" panose="02020603050405020304" pitchFamily="18" charset="0"/>
                <a:cs typeface="Times New Roman" panose="02020603050405020304" pitchFamily="18" charset="0"/>
              </a:rPr>
              <a:t>.</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242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5">
                                            <p:txEl>
                                              <p:pRg st="0" end="0"/>
                                            </p:txEl>
                                          </p:spTgt>
                                        </p:tgtEl>
                                        <p:attrNameLst>
                                          <p:attrName>style.visibility</p:attrName>
                                        </p:attrNameLst>
                                      </p:cBhvr>
                                      <p:to>
                                        <p:strVal val="visible"/>
                                      </p:to>
                                    </p:set>
                                    <p:anim calcmode="discrete" valueType="clr">
                                      <p:cBhvr override="childStyle">
                                        <p:cTn id="14" dur="80"/>
                                        <p:tgtEl>
                                          <p:spTgt spid="1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5">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5">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5">
                                            <p:txEl>
                                              <p:pRg st="1" end="1"/>
                                            </p:txEl>
                                          </p:spTgt>
                                        </p:tgtEl>
                                        <p:attrNameLst>
                                          <p:attrName>style.visibility</p:attrName>
                                        </p:attrNameLst>
                                      </p:cBhvr>
                                      <p:to>
                                        <p:strVal val="visible"/>
                                      </p:to>
                                    </p:set>
                                    <p:anim calcmode="discrete" valueType="clr">
                                      <p:cBhvr override="childStyle">
                                        <p:cTn id="21" dur="80"/>
                                        <p:tgtEl>
                                          <p:spTgt spid="1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5">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15">
                                            <p:txEl>
                                              <p:pRg st="1" end="1"/>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6"/>
                                        </p:tgtEl>
                                        <p:attrNameLst>
                                          <p:attrName>style.visibility</p:attrName>
                                        </p:attrNameLst>
                                      </p:cBhvr>
                                      <p:to>
                                        <p:strVal val="visible"/>
                                      </p:to>
                                    </p:set>
                                    <p:anim calcmode="discrete" valueType="clr">
                                      <p:cBhvr override="childStyle">
                                        <p:cTn id="28"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6"/>
                                        </p:tgtEl>
                                        <p:attrNameLst>
                                          <p:attrName>fillcolor</p:attrName>
                                        </p:attrNameLst>
                                      </p:cBhvr>
                                      <p:tavLst>
                                        <p:tav tm="0">
                                          <p:val>
                                            <p:clrVal>
                                              <a:schemeClr val="accent2"/>
                                            </p:clrVal>
                                          </p:val>
                                        </p:tav>
                                        <p:tav tm="50000">
                                          <p:val>
                                            <p:clrVal>
                                              <a:schemeClr val="hlink"/>
                                            </p:clrVal>
                                          </p:val>
                                        </p:tav>
                                      </p:tavLst>
                                    </p:anim>
                                    <p:set>
                                      <p:cBhvr>
                                        <p:cTn id="30" dur="80"/>
                                        <p:tgtEl>
                                          <p:spTgt spid="16"/>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7"/>
                                        </p:tgtEl>
                                        <p:attrNameLst>
                                          <p:attrName>style.visibility</p:attrName>
                                        </p:attrNameLst>
                                      </p:cBhvr>
                                      <p:to>
                                        <p:strVal val="visible"/>
                                      </p:to>
                                    </p:set>
                                    <p:anim calcmode="discrete" valueType="clr">
                                      <p:cBhvr override="childStyle">
                                        <p:cTn id="35"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7"/>
                                        </p:tgtEl>
                                        <p:attrNameLst>
                                          <p:attrName>fillcolor</p:attrName>
                                        </p:attrNameLst>
                                      </p:cBhvr>
                                      <p:tavLst>
                                        <p:tav tm="0">
                                          <p:val>
                                            <p:clrVal>
                                              <a:schemeClr val="accent2"/>
                                            </p:clrVal>
                                          </p:val>
                                        </p:tav>
                                        <p:tav tm="50000">
                                          <p:val>
                                            <p:clrVal>
                                              <a:schemeClr val="hlink"/>
                                            </p:clrVal>
                                          </p:val>
                                        </p:tav>
                                      </p:tavLst>
                                    </p:anim>
                                    <p:set>
                                      <p:cBhvr>
                                        <p:cTn id="37"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27208" y="4797181"/>
            <a:ext cx="2416544" cy="2060823"/>
            <a:chOff x="0" y="180975"/>
            <a:chExt cx="15274946" cy="4121645"/>
          </a:xfrm>
        </p:grpSpPr>
        <p:sp>
          <p:nvSpPr>
            <p:cNvPr id="3" name="TextBox 3"/>
            <p:cNvSpPr txBox="1"/>
            <p:nvPr/>
          </p:nvSpPr>
          <p:spPr>
            <a:xfrm>
              <a:off x="0" y="180975"/>
              <a:ext cx="15274946" cy="1436290"/>
            </a:xfrm>
            <a:prstGeom prst="rect">
              <a:avLst/>
            </a:prstGeom>
          </p:spPr>
          <p:txBody>
            <a:bodyPr lIns="0" tIns="0" rIns="0" bIns="0" rtlCol="0" anchor="t">
              <a:spAutoFit/>
            </a:bodyPr>
            <a:lstStyle/>
            <a:p>
              <a:pPr algn="ctr" defTabSz="512089">
                <a:lnSpc>
                  <a:spcPts val="5557"/>
                </a:lnSpc>
              </a:pPr>
              <a:endParaRPr>
                <a:solidFill>
                  <a:prstClr val="black"/>
                </a:solidFill>
                <a:latin typeface="Calibri"/>
              </a:endParaRPr>
            </a:p>
          </p:txBody>
        </p:sp>
        <p:pic>
          <p:nvPicPr>
            <p:cNvPr id="4" name="Picture 4"/>
            <p:cNvPicPr>
              <a:picLocks noChangeAspect="1"/>
            </p:cNvPicPr>
            <p:nvPr/>
          </p:nvPicPr>
          <p:blipFill>
            <a:blip r:embed="rId2" cstate="print"/>
            <a:srcRect/>
            <a:stretch>
              <a:fillRect/>
            </a:stretch>
          </p:blipFill>
          <p:spPr>
            <a:xfrm>
              <a:off x="5157066" y="2963200"/>
              <a:ext cx="4960814" cy="1339420"/>
            </a:xfrm>
            <a:prstGeom prst="rect">
              <a:avLst/>
            </a:prstGeom>
          </p:spPr>
        </p:pic>
      </p:grpSp>
      <p:pic>
        <p:nvPicPr>
          <p:cNvPr id="7" name="Picture 7"/>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860560" y="3491228"/>
            <a:ext cx="890637" cy="1361562"/>
          </a:xfrm>
          <a:prstGeom prst="rect">
            <a:avLst/>
          </a:prstGeom>
        </p:spPr>
      </p:pic>
      <p:pic>
        <p:nvPicPr>
          <p:cNvPr id="9" name="Picture 9"/>
          <p:cNvPicPr>
            <a:picLocks noChangeAspect="1"/>
          </p:cNvPicPr>
          <p:nvPr/>
        </p:nvPicPr>
        <p:blipFill>
          <a:blip r:embed="rId3" cstate="print"/>
          <a:srcRect/>
          <a:stretch>
            <a:fillRect/>
          </a:stretch>
        </p:blipFill>
        <p:spPr>
          <a:xfrm>
            <a:off x="1059044" y="1863715"/>
            <a:ext cx="851766" cy="1298890"/>
          </a:xfrm>
          <a:prstGeom prst="rect">
            <a:avLst/>
          </a:prstGeom>
        </p:spPr>
      </p:pic>
      <p:sp>
        <p:nvSpPr>
          <p:cNvPr id="18" name="TextBox 17"/>
          <p:cNvSpPr txBox="1"/>
          <p:nvPr/>
        </p:nvSpPr>
        <p:spPr>
          <a:xfrm>
            <a:off x="3071802" y="1785926"/>
            <a:ext cx="5500726" cy="847002"/>
          </a:xfrm>
          <a:prstGeom prst="rect">
            <a:avLst/>
          </a:prstGeom>
          <a:noFill/>
        </p:spPr>
        <p:txBody>
          <a:bodyPr wrap="square" lIns="76810" tIns="38405" rIns="76810" bIns="38405" rtlCol="0">
            <a:spAutoFit/>
          </a:bodyPr>
          <a:lstStyle/>
          <a:p>
            <a:r>
              <a:rPr lang="en-US" sz="5000" b="1" dirty="0">
                <a:solidFill>
                  <a:srgbClr val="0000FF"/>
                </a:solidFill>
                <a:latin typeface="Times New Roman" pitchFamily="18" charset="0"/>
                <a:cs typeface="Times New Roman" pitchFamily="18" charset="0"/>
              </a:rPr>
              <a:t>ĐỌC LẠI BÀI</a:t>
            </a:r>
            <a:endParaRPr lang="vi-VN" sz="5000" b="1" dirty="0">
              <a:solidFill>
                <a:srgbClr val="0000FF"/>
              </a:solidFill>
              <a:latin typeface="Times New Roman" pitchFamily="18" charset="0"/>
              <a:cs typeface="Times New Roman" pitchFamily="18" charset="0"/>
            </a:endParaRPr>
          </a:p>
        </p:txBody>
      </p:sp>
      <p:pic>
        <p:nvPicPr>
          <p:cNvPr id="19"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530" y="2197741"/>
            <a:ext cx="1228655" cy="165640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286116" y="2786058"/>
            <a:ext cx="3929090" cy="508447"/>
          </a:xfrm>
          <a:prstGeom prst="rect">
            <a:avLst/>
          </a:prstGeom>
          <a:noFill/>
        </p:spPr>
        <p:txBody>
          <a:bodyPr wrap="square" lIns="76810" tIns="38405" rIns="76810" bIns="38405" rtlCol="0">
            <a:spAutoFit/>
          </a:bodyPr>
          <a:lstStyle/>
          <a:p>
            <a:pPr algn="ct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Nội</a:t>
            </a:r>
            <a:r>
              <a:rPr lang="en-US" sz="2800" b="1" dirty="0">
                <a:solidFill>
                  <a:srgbClr val="008000"/>
                </a:solidFill>
                <a:latin typeface="Times New Roman" pitchFamily="18" charset="0"/>
                <a:cs typeface="Times New Roman" pitchFamily="18" charset="0"/>
              </a:rPr>
              <a:t> dung </a:t>
            </a:r>
            <a:r>
              <a:rPr lang="en-US" sz="2800" b="1" dirty="0" err="1">
                <a:solidFill>
                  <a:srgbClr val="008000"/>
                </a:solidFill>
                <a:latin typeface="Times New Roman" pitchFamily="18" charset="0"/>
                <a:cs typeface="Times New Roman" pitchFamily="18" charset="0"/>
              </a:rPr>
              <a:t>bài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nói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gì</a:t>
            </a:r>
            <a:r>
              <a:rPr lang="en-US" sz="2800" b="1" dirty="0">
                <a:solidFill>
                  <a:srgbClr val="008000"/>
                </a:solidFill>
                <a:latin typeface="Times New Roman" pitchFamily="18" charset="0"/>
                <a:cs typeface="Times New Roman" pitchFamily="18" charset="0"/>
              </a:rPr>
              <a:t>?</a:t>
            </a:r>
            <a:endParaRPr lang="vi-VN" sz="2800" b="1" dirty="0">
              <a:solidFill>
                <a:srgbClr val="008000"/>
              </a:solidFill>
              <a:latin typeface="Times New Roman" pitchFamily="18" charset="0"/>
              <a:cs typeface="Times New Roman" pitchFamily="18" charset="0"/>
            </a:endParaRPr>
          </a:p>
        </p:txBody>
      </p:sp>
      <p:sp>
        <p:nvSpPr>
          <p:cNvPr id="25" name="TextBox 24"/>
          <p:cNvSpPr txBox="1"/>
          <p:nvPr/>
        </p:nvSpPr>
        <p:spPr>
          <a:xfrm>
            <a:off x="2071670" y="3429000"/>
            <a:ext cx="7072330" cy="2231996"/>
          </a:xfrm>
          <a:prstGeom prst="rect">
            <a:avLst/>
          </a:prstGeom>
          <a:noFill/>
        </p:spPr>
        <p:txBody>
          <a:bodyPr wrap="square" lIns="76810" tIns="38405" rIns="76810" bIns="38405" rtlCol="0">
            <a:spAutoFit/>
          </a:bodyPr>
          <a:lstStyle/>
          <a:p>
            <a:pPr lvl="0" algn="just"/>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Nội</a:t>
            </a:r>
            <a:r>
              <a:rPr lang="en-US" sz="2800" b="1" dirty="0">
                <a:solidFill>
                  <a:srgbClr val="FF0000"/>
                </a:solidFill>
                <a:latin typeface="Times New Roman" pitchFamily="18" charset="0"/>
                <a:cs typeface="Times New Roman" pitchFamily="18" charset="0"/>
              </a:rPr>
              <a:t> dung: </a:t>
            </a:r>
            <a:r>
              <a:rPr lang="nl-NL" sz="2800" b="1" dirty="0">
                <a:solidFill>
                  <a:srgbClr val="0000FF"/>
                </a:solidFill>
                <a:latin typeface="Times New Roman" pitchFamily="18" charset="0"/>
                <a:ea typeface="Times New Roman" panose="02020603050405020304" pitchFamily="18" charset="0"/>
                <a:cs typeface="Times New Roman" pitchFamily="18" charset="0"/>
              </a:rPr>
              <a:t>Hiểu biết về môi trường sống, những hoạt động thường ngày, đặc điểm của loài voi</a:t>
            </a:r>
            <a:r>
              <a:rPr lang="vi-VN" sz="2800" b="1" kern="0" dirty="0">
                <a:solidFill>
                  <a:srgbClr val="0000FF"/>
                </a:solidFill>
                <a:latin typeface="Times New Roman" pitchFamily="18" charset="0"/>
                <a:ea typeface="Arial-Rounded" panose="020B0500000000000000" pitchFamily="34" charset="0"/>
                <a:cs typeface="Times New Roman" pitchFamily="18" charset="0"/>
              </a:rPr>
              <a:t> và tập tính sống của chúng là: đoàn k</a:t>
            </a:r>
            <a:r>
              <a:rPr lang="en-US" sz="2800" b="1" kern="0" dirty="0">
                <a:solidFill>
                  <a:srgbClr val="0000FF"/>
                </a:solidFill>
                <a:latin typeface="Times New Roman" pitchFamily="18" charset="0"/>
                <a:ea typeface="Arial-Rounded" panose="020B0500000000000000" pitchFamily="34" charset="0"/>
                <a:cs typeface="Times New Roman" pitchFamily="18" charset="0"/>
              </a:rPr>
              <a:t>ế</a:t>
            </a:r>
            <a:r>
              <a:rPr lang="vi-VN" sz="2800" b="1" kern="0" dirty="0">
                <a:solidFill>
                  <a:srgbClr val="0000FF"/>
                </a:solidFill>
                <a:latin typeface="Times New Roman" pitchFamily="18" charset="0"/>
                <a:ea typeface="Arial-Rounded" panose="020B0500000000000000" pitchFamily="34" charset="0"/>
                <a:cs typeface="Times New Roman" pitchFamily="18" charset="0"/>
              </a:rPr>
              <a:t>t, tận tâm và thương mến nhau như con người.</a:t>
            </a:r>
            <a:endParaRPr lang="en-US" sz="2800" kern="0" dirty="0">
              <a:ln w="0"/>
              <a:solidFill>
                <a:srgbClr val="0000FF"/>
              </a:solidFill>
              <a:effectLst>
                <a:outerShdw blurRad="38100" dist="25400" dir="5400000" algn="ctr" rotWithShape="0">
                  <a:srgbClr val="6E747A">
                    <a:alpha val="43000"/>
                  </a:srgbClr>
                </a:outerShdw>
              </a:effectLst>
              <a:latin typeface="Times New Roman" pitchFamily="18" charset="0"/>
              <a:ea typeface="Times New Roman" panose="02020603050405020304" pitchFamily="18" charset="0"/>
              <a:cs typeface="Times New Roman" pitchFamily="18" charset="0"/>
            </a:endParaRPr>
          </a:p>
        </p:txBody>
      </p:sp>
      <p:sp>
        <p:nvSpPr>
          <p:cNvPr id="29" name="TextBox 28"/>
          <p:cNvSpPr txBox="1"/>
          <p:nvPr/>
        </p:nvSpPr>
        <p:spPr>
          <a:xfrm>
            <a:off x="0" y="1357298"/>
            <a:ext cx="3571868" cy="508447"/>
          </a:xfrm>
          <a:prstGeom prst="rect">
            <a:avLst/>
          </a:prstGeom>
          <a:noFill/>
        </p:spPr>
        <p:txBody>
          <a:bodyPr wrap="square" lIns="76810" tIns="38405" rIns="76810" bIns="38405"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II. </a:t>
            </a:r>
            <a:r>
              <a:rPr lang="en-US" sz="2800" b="1" dirty="0" err="1">
                <a:solidFill>
                  <a:srgbClr val="008000"/>
                </a:solidFill>
                <a:latin typeface="Times New Roman" panose="02020603050405020304" pitchFamily="18" charset="0"/>
                <a:cs typeface="Times New Roman" panose="02020603050405020304" pitchFamily="18" charset="0"/>
              </a:rPr>
              <a:t>Tìm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hiểu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bài</a:t>
            </a:r>
            <a:endParaRPr lang="en-US" sz="2800" b="1" dirty="0">
              <a:solidFill>
                <a:srgbClr val="008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0" y="5643578"/>
            <a:ext cx="7643798" cy="523220"/>
          </a:xfrm>
          <a:prstGeom prst="rect">
            <a:avLst/>
          </a:prstGeom>
          <a:noFill/>
        </p:spPr>
        <p:txBody>
          <a:bodyPr wrap="square" rtlCol="0">
            <a:spAutoFit/>
          </a:bodyPr>
          <a:lstStyle/>
          <a:p>
            <a:r>
              <a:rPr lang="vi-VN" sz="2800" b="1" dirty="0">
                <a:solidFill>
                  <a:srgbClr val="008000"/>
                </a:solidFill>
                <a:latin typeface="Times New Roman" pitchFamily="18" charset="0"/>
                <a:cs typeface="Times New Roman" pitchFamily="18" charset="0"/>
              </a:rPr>
              <a:t>III. Luyện đọc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diễn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cảm</a:t>
            </a:r>
            <a:r>
              <a:rPr lang="vi-VN" sz="2800" b="1" dirty="0">
                <a:solidFill>
                  <a:srgbClr val="008000"/>
                </a:solidFill>
                <a:latin typeface="Times New Roman" pitchFamily="18" charset="0"/>
                <a:cs typeface="Times New Roman" pitchFamily="18" charset="0"/>
              </a:rPr>
              <a:t>.</a:t>
            </a:r>
          </a:p>
        </p:txBody>
      </p:sp>
      <p:sp>
        <p:nvSpPr>
          <p:cNvPr id="22" name="TextBox 21"/>
          <p:cNvSpPr txBox="1"/>
          <p:nvPr/>
        </p:nvSpPr>
        <p:spPr>
          <a:xfrm>
            <a:off x="0" y="34401"/>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Tư</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21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2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23" name="TextBox 22"/>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4" name="TextBox 23"/>
          <p:cNvSpPr txBox="1"/>
          <p:nvPr/>
        </p:nvSpPr>
        <p:spPr>
          <a:xfrm>
            <a:off x="0" y="928670"/>
            <a:ext cx="9144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8: </a:t>
            </a: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 : </a:t>
            </a:r>
            <a:r>
              <a:rPr lang="en-US" sz="2800" b="1" dirty="0" err="1">
                <a:solidFill>
                  <a:srgbClr val="FF0000"/>
                </a:solidFill>
                <a:latin typeface="Times New Roman" panose="02020603050405020304" pitchFamily="18" charset="0"/>
                <a:cs typeface="Times New Roman" panose="02020603050405020304" pitchFamily="18" charset="0"/>
              </a:rPr>
              <a:t>Bầy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voi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Sơn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939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5"/>
                                        </p:tgtEl>
                                        <p:attrNameLst>
                                          <p:attrName>style.visibility</p:attrName>
                                        </p:attrNameLst>
                                      </p:cBhvr>
                                      <p:to>
                                        <p:strVal val="visible"/>
                                      </p:to>
                                    </p:set>
                                    <p:anim calcmode="discrete" valueType="clr">
                                      <p:cBhvr override="childStyle">
                                        <p:cTn id="19"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5"/>
                                        </p:tgtEl>
                                        <p:attrNameLst>
                                          <p:attrName>fillcolor</p:attrName>
                                        </p:attrNameLst>
                                      </p:cBhvr>
                                      <p:tavLst>
                                        <p:tav tm="0">
                                          <p:val>
                                            <p:clrVal>
                                              <a:schemeClr val="accent2"/>
                                            </p:clrVal>
                                          </p:val>
                                        </p:tav>
                                        <p:tav tm="50000">
                                          <p:val>
                                            <p:clrVal>
                                              <a:schemeClr val="hlink"/>
                                            </p:clrVal>
                                          </p:val>
                                        </p:tav>
                                      </p:tavLst>
                                    </p:anim>
                                    <p:set>
                                      <p:cBhvr>
                                        <p:cTn id="21" dur="80"/>
                                        <p:tgtEl>
                                          <p:spTgt spid="25"/>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5"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AC32E4F-78B6-0106-2441-C26AC6EBFC1B}"/>
              </a:ext>
            </a:extLst>
          </p:cNvPr>
          <p:cNvSpPr txBox="1"/>
          <p:nvPr/>
        </p:nvSpPr>
        <p:spPr>
          <a:xfrm>
            <a:off x="0" y="2143116"/>
            <a:ext cx="3143240" cy="1938992"/>
          </a:xfrm>
          <a:prstGeom prst="rect">
            <a:avLst/>
          </a:prstGeom>
          <a:noFill/>
        </p:spPr>
        <p:txBody>
          <a:bodyPr wrap="square" rtlCol="0">
            <a:spAutoFit/>
          </a:bodyPr>
          <a:lstStyle/>
          <a:p>
            <a:r>
              <a:rPr lang="en-US" sz="2400" b="1" dirty="0">
                <a:solidFill>
                  <a:srgbClr val="008000"/>
                </a:solidFill>
                <a:latin typeface="Times New Roman" panose="02020603050405020304" pitchFamily="18" charset="0"/>
                <a:cs typeface="Times New Roman" panose="02020603050405020304" pitchFamily="18" charset="0"/>
              </a:rPr>
              <a:t>1. </a:t>
            </a:r>
            <a:r>
              <a:rPr lang="en-US" sz="2400" b="1" dirty="0" err="1">
                <a:solidFill>
                  <a:srgbClr val="008000"/>
                </a:solidFill>
                <a:latin typeface="Times New Roman" panose="02020603050405020304" pitchFamily="18" charset="0"/>
                <a:cs typeface="Times New Roman" panose="02020603050405020304" pitchFamily="18" charset="0"/>
              </a:rPr>
              <a:t>Đọc</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câu</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chuyện</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bài</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văn</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bài</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thơ</a:t>
            </a:r>
            <a:r>
              <a:rPr lang="en-US" sz="2400" b="1" dirty="0">
                <a:solidFill>
                  <a:srgbClr val="008000"/>
                </a:solidFill>
                <a:latin typeface="Times New Roman" panose="02020603050405020304" pitchFamily="18" charset="0"/>
                <a:cs typeface="Times New Roman" panose="02020603050405020304" pitchFamily="18" charset="0"/>
              </a:rPr>
              <a:t>, … </a:t>
            </a:r>
            <a:r>
              <a:rPr lang="en-US" sz="2400" b="1" dirty="0" err="1">
                <a:solidFill>
                  <a:srgbClr val="008000"/>
                </a:solidFill>
                <a:latin typeface="Times New Roman" panose="02020603050405020304" pitchFamily="18" charset="0"/>
                <a:cs typeface="Times New Roman" panose="02020603050405020304" pitchFamily="18" charset="0"/>
              </a:rPr>
              <a:t>về</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cây</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cối</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muông</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thú</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và</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viết</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phiếu</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đọc</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sáchtheo</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mẫu</a:t>
            </a:r>
            <a:r>
              <a:rPr lang="en-US" sz="2400" b="1" dirty="0">
                <a:solidFill>
                  <a:srgbClr val="00800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3143240" y="1571612"/>
            <a:ext cx="6000760" cy="2259575"/>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067429466"/>
              </p:ext>
            </p:extLst>
          </p:nvPr>
        </p:nvGraphicFramePr>
        <p:xfrm>
          <a:off x="0" y="4214818"/>
          <a:ext cx="9144000" cy="331375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3149996441"/>
                    </a:ext>
                  </a:extLst>
                </a:gridCol>
                <a:gridCol w="4572000">
                  <a:extLst>
                    <a:ext uri="{9D8B030D-6E8A-4147-A177-3AD203B41FA5}">
                      <a16:colId xmlns:a16="http://schemas.microsoft.com/office/drawing/2014/main" val="315282295"/>
                    </a:ext>
                  </a:extLst>
                </a:gridCol>
              </a:tblGrid>
              <a:tr h="597841">
                <a:tc gridSpan="2">
                  <a:txBody>
                    <a:bodyPr/>
                    <a:lstStyle/>
                    <a:p>
                      <a:pPr algn="ctr"/>
                      <a:r>
                        <a:rPr lang="en-US" sz="2700" dirty="0">
                          <a:solidFill>
                            <a:schemeClr val="tx1"/>
                          </a:solidFill>
                          <a:latin typeface="Times New Roman" panose="02020603050405020304" pitchFamily="18" charset="0"/>
                          <a:cs typeface="Times New Roman" panose="02020603050405020304" pitchFamily="18" charset="0"/>
                        </a:rPr>
                        <a:t>PHIẾU</a:t>
                      </a:r>
                      <a:r>
                        <a:rPr lang="en-US" sz="2700" baseline="0" dirty="0">
                          <a:solidFill>
                            <a:schemeClr val="tx1"/>
                          </a:solidFill>
                          <a:latin typeface="Times New Roman" panose="02020603050405020304" pitchFamily="18" charset="0"/>
                          <a:cs typeface="Times New Roman" panose="02020603050405020304" pitchFamily="18" charset="0"/>
                        </a:rPr>
                        <a:t> ĐỌC SÁCH</a:t>
                      </a:r>
                      <a:endParaRPr lang="en-US" sz="2700" dirty="0">
                        <a:solidFill>
                          <a:schemeClr val="tx1"/>
                        </a:solidFill>
                        <a:latin typeface="Times New Roman" panose="02020603050405020304" pitchFamily="18" charset="0"/>
                        <a:cs typeface="Times New Roman" panose="02020603050405020304" pitchFamily="18" charset="0"/>
                      </a:endParaRPr>
                    </a:p>
                  </a:txBody>
                  <a:tcPr marT="60960" marB="60960"/>
                </a:tc>
                <a:tc hMerge="1">
                  <a:txBody>
                    <a:bodyPr/>
                    <a:lstStyle/>
                    <a:p>
                      <a:endParaRPr lang="en-US" dirty="0"/>
                    </a:p>
                  </a:txBody>
                  <a:tcPr/>
                </a:tc>
                <a:extLst>
                  <a:ext uri="{0D108BD9-81ED-4DB2-BD59-A6C34878D82A}">
                    <a16:rowId xmlns:a16="http://schemas.microsoft.com/office/drawing/2014/main" val="1405201379"/>
                  </a:ext>
                </a:extLst>
              </a:tr>
              <a:tr h="1059034">
                <a:tc>
                  <a:txBody>
                    <a:bodyPr/>
                    <a:lstStyle/>
                    <a:p>
                      <a:r>
                        <a:rPr lang="en-US" sz="2700" dirty="0" err="1">
                          <a:latin typeface="Times New Roman" panose="02020603050405020304" pitchFamily="18" charset="0"/>
                          <a:cs typeface="Times New Roman" panose="02020603050405020304" pitchFamily="18" charset="0"/>
                        </a:rPr>
                        <a:t>Tên</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bài</a:t>
                      </a:r>
                      <a:r>
                        <a:rPr lang="en-US" sz="2700" baseline="0" dirty="0">
                          <a:latin typeface="Times New Roman" panose="02020603050405020304" pitchFamily="18" charset="0"/>
                          <a:cs typeface="Times New Roman" panose="02020603050405020304" pitchFamily="18" charset="0"/>
                        </a:rPr>
                        <a:t>: Mặt </a:t>
                      </a:r>
                      <a:r>
                        <a:rPr lang="en-US" sz="2700" baseline="0" dirty="0" err="1">
                          <a:latin typeface="Times New Roman" panose="02020603050405020304" pitchFamily="18" charset="0"/>
                          <a:cs typeface="Times New Roman" panose="02020603050405020304" pitchFamily="18" charset="0"/>
                        </a:rPr>
                        <a:t>trời</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xanh</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của</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tôi</a:t>
                      </a:r>
                      <a:endParaRPr lang="en-US" sz="2700" dirty="0">
                        <a:latin typeface="Times New Roman" panose="02020603050405020304" pitchFamily="18" charset="0"/>
                        <a:cs typeface="Times New Roman" panose="02020603050405020304" pitchFamily="18" charset="0"/>
                      </a:endParaRPr>
                    </a:p>
                  </a:txBody>
                  <a:tcPr marT="60960" marB="60960"/>
                </a:tc>
                <a:tc>
                  <a:txBody>
                    <a:bodyPr/>
                    <a:lstStyle/>
                    <a:p>
                      <a:r>
                        <a:rPr lang="en-US" sz="2700" dirty="0">
                          <a:latin typeface="Times New Roman" panose="02020603050405020304" pitchFamily="18" charset="0"/>
                          <a:cs typeface="Times New Roman" panose="02020603050405020304" pitchFamily="18" charset="0"/>
                        </a:rPr>
                        <a:t>Những </a:t>
                      </a:r>
                      <a:r>
                        <a:rPr lang="en-US" sz="2700" dirty="0" err="1">
                          <a:latin typeface="Times New Roman" panose="02020603050405020304" pitchFamily="18" charset="0"/>
                          <a:cs typeface="Times New Roman" panose="02020603050405020304" pitchFamily="18" charset="0"/>
                        </a:rPr>
                        <a:t>thông</a:t>
                      </a:r>
                      <a:r>
                        <a:rPr lang="en-US" sz="2700" baseline="0" dirty="0">
                          <a:latin typeface="Times New Roman" panose="02020603050405020304" pitchFamily="18" charset="0"/>
                          <a:cs typeface="Times New Roman" panose="02020603050405020304" pitchFamily="18" charset="0"/>
                        </a:rPr>
                        <a:t> tin </a:t>
                      </a:r>
                      <a:r>
                        <a:rPr lang="en-US" sz="2700" baseline="0" dirty="0" err="1">
                          <a:latin typeface="Times New Roman" panose="02020603050405020304" pitchFamily="18" charset="0"/>
                          <a:cs typeface="Times New Roman" panose="02020603050405020304" pitchFamily="18" charset="0"/>
                        </a:rPr>
                        <a:t>về</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cây</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viết</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về</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cây</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cọ</a:t>
                      </a:r>
                      <a:endParaRPr lang="en-US" sz="2700" dirty="0">
                        <a:latin typeface="Times New Roman" panose="02020603050405020304" pitchFamily="18" charset="0"/>
                        <a:cs typeface="Times New Roman" panose="02020603050405020304" pitchFamily="18" charset="0"/>
                      </a:endParaRPr>
                    </a:p>
                  </a:txBody>
                  <a:tcPr marT="60960" marB="60960"/>
                </a:tc>
                <a:extLst>
                  <a:ext uri="{0D108BD9-81ED-4DB2-BD59-A6C34878D82A}">
                    <a16:rowId xmlns:a16="http://schemas.microsoft.com/office/drawing/2014/main" val="1646718996"/>
                  </a:ext>
                </a:extLst>
              </a:tr>
              <a:tr h="1059034">
                <a:tc>
                  <a:txBody>
                    <a:bodyPr/>
                    <a:lstStyle/>
                    <a:p>
                      <a:r>
                        <a:rPr lang="en-US" sz="2700" dirty="0" err="1">
                          <a:latin typeface="Times New Roman" panose="02020603050405020304" pitchFamily="18" charset="0"/>
                          <a:cs typeface="Times New Roman" panose="02020603050405020304" pitchFamily="18" charset="0"/>
                        </a:rPr>
                        <a:t>Tên</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tác</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giả</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Nguyễn</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Viết</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Bình</a:t>
                      </a:r>
                      <a:endParaRPr lang="en-US" sz="2700" dirty="0">
                        <a:latin typeface="Times New Roman" panose="02020603050405020304" pitchFamily="18" charset="0"/>
                        <a:cs typeface="Times New Roman" panose="02020603050405020304" pitchFamily="18" charset="0"/>
                      </a:endParaRPr>
                    </a:p>
                  </a:txBody>
                  <a:tcPr marT="60960" marB="60960"/>
                </a:tc>
                <a:tc>
                  <a:txBody>
                    <a:bodyPr/>
                    <a:lstStyle/>
                    <a:p>
                      <a:r>
                        <a:rPr lang="en-US" sz="2700" dirty="0" err="1">
                          <a:latin typeface="Times New Roman" panose="02020603050405020304" pitchFamily="18" charset="0"/>
                          <a:cs typeface="Times New Roman" panose="02020603050405020304" pitchFamily="18" charset="0"/>
                        </a:rPr>
                        <a:t>Điều</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thú</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vị</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cây</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cọ</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được</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ví</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như</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mặt</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trời</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xanh</a:t>
                      </a:r>
                      <a:endParaRPr lang="en-US" sz="2700" dirty="0">
                        <a:latin typeface="Times New Roman" panose="02020603050405020304" pitchFamily="18" charset="0"/>
                        <a:cs typeface="Times New Roman" panose="02020603050405020304" pitchFamily="18" charset="0"/>
                      </a:endParaRPr>
                    </a:p>
                  </a:txBody>
                  <a:tcPr marT="60960" marB="60960"/>
                </a:tc>
                <a:extLst>
                  <a:ext uri="{0D108BD9-81ED-4DB2-BD59-A6C34878D82A}">
                    <a16:rowId xmlns:a16="http://schemas.microsoft.com/office/drawing/2014/main" val="2582275986"/>
                  </a:ext>
                </a:extLst>
              </a:tr>
              <a:tr h="597841">
                <a:tc gridSpan="2">
                  <a:txBody>
                    <a:bodyPr/>
                    <a:lstStyle/>
                    <a:p>
                      <a:r>
                        <a:rPr lang="en-US" sz="2700" dirty="0" err="1">
                          <a:latin typeface="Times New Roman" panose="02020603050405020304" pitchFamily="18" charset="0"/>
                          <a:cs typeface="Times New Roman" panose="02020603050405020304" pitchFamily="18" charset="0"/>
                        </a:rPr>
                        <a:t>Mức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độ</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yêu</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thích</a:t>
                      </a:r>
                      <a:r>
                        <a:rPr lang="en-US" sz="2700" baseline="0" dirty="0">
                          <a:latin typeface="Times New Roman" panose="02020603050405020304" pitchFamily="18" charset="0"/>
                          <a:cs typeface="Times New Roman" panose="02020603050405020304" pitchFamily="18" charset="0"/>
                        </a:rPr>
                        <a:t>:</a:t>
                      </a:r>
                      <a:endParaRPr lang="en-US" sz="2700" dirty="0">
                        <a:latin typeface="Times New Roman" panose="02020603050405020304" pitchFamily="18" charset="0"/>
                        <a:cs typeface="Times New Roman" panose="02020603050405020304" pitchFamily="18" charset="0"/>
                      </a:endParaRPr>
                    </a:p>
                  </a:txBody>
                  <a:tcPr marT="60960" marB="60960"/>
                </a:tc>
                <a:tc hMerge="1">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04635817"/>
                  </a:ext>
                </a:extLst>
              </a:tr>
            </a:tbl>
          </a:graphicData>
        </a:graphic>
      </p:graphicFrame>
      <p:sp>
        <p:nvSpPr>
          <p:cNvPr id="7" name="5-Point Star 6"/>
          <p:cNvSpPr/>
          <p:nvPr/>
        </p:nvSpPr>
        <p:spPr>
          <a:xfrm>
            <a:off x="2987824" y="7075143"/>
            <a:ext cx="288032" cy="323349"/>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3462795" y="7096404"/>
            <a:ext cx="288032" cy="323349"/>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3896779" y="7099676"/>
            <a:ext cx="288032" cy="323349"/>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4296935" y="7069496"/>
            <a:ext cx="288032" cy="323349"/>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4750689" y="7069496"/>
            <a:ext cx="288032" cy="32334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0" y="34401"/>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Tư</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21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2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16" name="TextBox 15"/>
          <p:cNvSpPr txBox="1"/>
          <p:nvPr/>
        </p:nvSpPr>
        <p:spPr>
          <a:xfrm>
            <a:off x="0" y="928670"/>
            <a:ext cx="9144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8: </a:t>
            </a: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 : </a:t>
            </a:r>
            <a:r>
              <a:rPr lang="en-US" sz="2800" b="1" dirty="0" err="1">
                <a:solidFill>
                  <a:srgbClr val="FF0000"/>
                </a:solidFill>
                <a:latin typeface="Times New Roman" panose="02020603050405020304" pitchFamily="18" charset="0"/>
                <a:cs typeface="Times New Roman" panose="02020603050405020304" pitchFamily="18" charset="0"/>
              </a:rPr>
              <a:t>Bầy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voi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Sơn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8" name="TextBox 17"/>
          <p:cNvSpPr txBox="1"/>
          <p:nvPr/>
        </p:nvSpPr>
        <p:spPr>
          <a:xfrm>
            <a:off x="0" y="1643050"/>
            <a:ext cx="3071802" cy="461665"/>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V. </a:t>
            </a:r>
            <a:r>
              <a:rPr lang="en-US" sz="2400" b="1" dirty="0" err="1">
                <a:solidFill>
                  <a:srgbClr val="0000FF"/>
                </a:solidFill>
                <a:latin typeface="Times New Roman" pitchFamily="18" charset="0"/>
                <a:cs typeface="Times New Roman" pitchFamily="18" charset="0"/>
              </a:rPr>
              <a:t>Đọc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mở</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rộng</a:t>
            </a:r>
            <a:r>
              <a:rPr lang="en-US" sz="2400" b="1" dirty="0">
                <a:solidFill>
                  <a:srgbClr val="0000FF"/>
                </a:solidFill>
                <a:latin typeface="Times New Roman" pitchFamily="18" charset="0"/>
                <a:cs typeface="Times New Roman" pitchFamily="18" charset="0"/>
              </a:rPr>
              <a:t>.</a:t>
            </a:r>
            <a:endParaRPr lang="vi-VN" sz="2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24461337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8"/>
                                        </p:tgtEl>
                                        <p:attrNameLst>
                                          <p:attrName>style.visibility</p:attrName>
                                        </p:attrNameLst>
                                      </p:cBhvr>
                                      <p:to>
                                        <p:strVal val="visible"/>
                                      </p:to>
                                    </p:set>
                                    <p:anim calcmode="discrete" valueType="clr">
                                      <p:cBhvr override="childStyle">
                                        <p:cTn id="7"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
                                        </p:tgtEl>
                                        <p:attrNameLst>
                                          <p:attrName>fillcolor</p:attrName>
                                        </p:attrNameLst>
                                      </p:cBhvr>
                                      <p:tavLst>
                                        <p:tav tm="0">
                                          <p:val>
                                            <p:clrVal>
                                              <a:schemeClr val="accent2"/>
                                            </p:clrVal>
                                          </p:val>
                                        </p:tav>
                                        <p:tav tm="50000">
                                          <p:val>
                                            <p:clrVal>
                                              <a:schemeClr val="hlink"/>
                                            </p:clrVal>
                                          </p:val>
                                        </p:tav>
                                      </p:tavLst>
                                    </p:anim>
                                    <p:set>
                                      <p:cBhvr>
                                        <p:cTn id="9" dur="80"/>
                                        <p:tgtEl>
                                          <p:spTgt spid="1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3"/>
                                        </p:tgtEl>
                                        <p:attrNameLst>
                                          <p:attrName>style.visibility</p:attrName>
                                        </p:attrNameLst>
                                      </p:cBhvr>
                                      <p:to>
                                        <p:strVal val="visible"/>
                                      </p:to>
                                    </p:set>
                                    <p:anim calcmode="discrete" valueType="clr">
                                      <p:cBhvr override="childStyle">
                                        <p:cTn id="14"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3"/>
                                        </p:tgtEl>
                                        <p:attrNameLst>
                                          <p:attrName>fillcolor</p:attrName>
                                        </p:attrNameLst>
                                      </p:cBhvr>
                                      <p:tavLst>
                                        <p:tav tm="0">
                                          <p:val>
                                            <p:clrVal>
                                              <a:schemeClr val="accent2"/>
                                            </p:clrVal>
                                          </p:val>
                                        </p:tav>
                                        <p:tav tm="50000">
                                          <p:val>
                                            <p:clrVal>
                                              <a:schemeClr val="hlink"/>
                                            </p:clrVal>
                                          </p:val>
                                        </p:tav>
                                      </p:tavLst>
                                    </p:anim>
                                    <p:set>
                                      <p:cBhvr>
                                        <p:cTn id="16" dur="80"/>
                                        <p:tgtEl>
                                          <p:spTgt spid="1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TotalTime>
  <Words>1808</Words>
  <Application>Microsoft Office PowerPoint</Application>
  <PresentationFormat>On-screen Show (4:3)</PresentationFormat>
  <Paragraphs>187</Paragraphs>
  <Slides>28</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Times New Roman</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21AK22.COM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21AK22</dc:creator>
  <cp:lastModifiedBy>Administrator</cp:lastModifiedBy>
  <cp:revision>23</cp:revision>
  <dcterms:created xsi:type="dcterms:W3CDTF">2024-02-19T07:23:32Z</dcterms:created>
  <dcterms:modified xsi:type="dcterms:W3CDTF">2025-02-20T07:52:44Z</dcterms:modified>
</cp:coreProperties>
</file>