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89" r:id="rId4"/>
    <p:sldId id="301" r:id="rId5"/>
    <p:sldId id="298" r:id="rId6"/>
    <p:sldId id="299" r:id="rId7"/>
    <p:sldId id="303" r:id="rId8"/>
    <p:sldId id="304" r:id="rId9"/>
    <p:sldId id="297" r:id="rId10"/>
    <p:sldId id="305" r:id="rId11"/>
    <p:sldId id="306" r:id="rId12"/>
    <p:sldId id="262" r:id="rId13"/>
    <p:sldId id="286" r:id="rId14"/>
    <p:sldId id="302" r:id="rId15"/>
    <p:sldId id="268" r:id="rId16"/>
    <p:sldId id="272" r:id="rId17"/>
    <p:sldId id="281" r:id="rId18"/>
    <p:sldId id="283" r:id="rId19"/>
    <p:sldId id="282" r:id="rId20"/>
    <p:sldId id="284" r:id="rId21"/>
    <p:sldId id="285" r:id="rId22"/>
    <p:sldId id="307" r:id="rId23"/>
    <p:sldId id="275" r:id="rId24"/>
    <p:sldId id="277" r:id="rId2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14C"/>
    <a:srgbClr val="FCC94A"/>
    <a:srgbClr val="FFD85D"/>
    <a:srgbClr val="FFD347"/>
    <a:srgbClr val="F55DB4"/>
    <a:srgbClr val="FFCD2F"/>
    <a:srgbClr val="FFD44B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5" autoAdjust="0"/>
    <p:restoredTop sz="91637" autoAdjust="0"/>
  </p:normalViewPr>
  <p:slideViewPr>
    <p:cSldViewPr>
      <p:cViewPr varScale="1">
        <p:scale>
          <a:sx n="38" d="100"/>
          <a:sy n="38" d="100"/>
        </p:scale>
        <p:origin x="870" y="4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HS đã</a:t>
            </a:r>
            <a:r>
              <a:rPr lang="en-US" baseline="0"/>
              <a:t> nắm được quy luật ghép tiếng nên mình đã thay đổi hình thức ghép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4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Cổ</a:t>
            </a:r>
            <a:r>
              <a:rPr lang="en-US" baseline="0"/>
              <a:t> vũ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6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</a:t>
            </a:r>
            <a:r>
              <a:rPr lang="en-US" baseline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819" y="76200"/>
            <a:ext cx="11506200" cy="502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và rùa</a:t>
            </a:r>
          </a:p>
          <a:p>
            <a:pPr algn="just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rùa, thỏ chê: “Quả là chậm như rùa.”. Rùa ôn tồn: “Ta thi nhé.”. Thỏ hớn hở tham gia. Thỏ nhởn nhơ múa ca, rùa cứ bò cần mẫn. Thế là, rùa đi xa hơn hẳn thỏ.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07491" y="1752600"/>
            <a:ext cx="998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loài vật nào xuất hiện trong bài?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54533" y="1714500"/>
            <a:ext cx="907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chê rùa như thế nào?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85719" y="1752600"/>
            <a:ext cx="502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0912" y="2590800"/>
            <a:ext cx="894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tham gia cuộc thi chạy với tâm trạng như thế nào?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90912" y="3429000"/>
            <a:ext cx="2015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thỏ lại hớn hở?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rùa đi xa hơn hẳn thỏ?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968" y="5526512"/>
            <a:ext cx="12024519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em, con vật nào sẽ về đích trước? Vì sao?</a:t>
            </a:r>
          </a:p>
        </p:txBody>
      </p:sp>
    </p:spTree>
    <p:extLst>
      <p:ext uri="{BB962C8B-B14F-4D97-AF65-F5344CB8AC3E}">
        <p14:creationId xmlns:p14="http://schemas.microsoft.com/office/powerpoint/2010/main" val="23055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788" y="1371600"/>
            <a:ext cx="11506200" cy="502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u="sng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Không nên chê cười người khác.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Không nên tự kiêu, quá tự tin vào bản thân.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Cần cù, chịu khó và quyết tâm thì bạn sẽ dành được kết quả tốt đẹp.</a:t>
            </a:r>
          </a:p>
        </p:txBody>
      </p:sp>
    </p:spTree>
    <p:extLst>
      <p:ext uri="{BB962C8B-B14F-4D97-AF65-F5344CB8AC3E}">
        <p14:creationId xmlns:p14="http://schemas.microsoft.com/office/powerpoint/2010/main" val="147153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13719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7"/>
          <a:stretch/>
        </p:blipFill>
        <p:spPr bwMode="auto">
          <a:xfrm>
            <a:off x="24590" y="1600200"/>
            <a:ext cx="12137248" cy="36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615531" y="2838450"/>
            <a:ext cx="18135600" cy="201573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 Sen wở </a:t>
            </a:r>
            <a:r>
              <a:rPr lang="el-GR" sz="12200">
                <a:solidFill>
                  <a:srgbClr val="FF0000"/>
                </a:solidFill>
                <a:latin typeface="HP001 4 hàng" pitchFamily="34" charset="0"/>
              </a:rPr>
              <a:t>κ</a:t>
            </a:r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ắm hồ</a:t>
            </a:r>
            <a:r>
              <a:rPr lang="en-US" sz="12200">
                <a:solidFill>
                  <a:srgbClr val="FF0000"/>
                </a:solidFill>
                <a:latin typeface="HP001 4 hàng" pitchFamily="34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7689" y="228600"/>
            <a:ext cx="6626461" cy="6626463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 t="26302" r="29868" b="23438"/>
          <a:stretch/>
        </p:blipFill>
        <p:spPr bwMode="auto">
          <a:xfrm>
            <a:off x="2315025" y="1246416"/>
            <a:ext cx="8092536" cy="538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kể chuyện lớp 1 gà nâu và vịt xám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3333" y="624805"/>
            <a:ext cx="8585149" cy="46946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32919" y="327016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nâu và vịt xám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43056" r="47494" b="31249"/>
          <a:stretch/>
        </p:blipFill>
        <p:spPr>
          <a:xfrm>
            <a:off x="2499519" y="1304578"/>
            <a:ext cx="6879588" cy="53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7" t="43055" r="5144" b="35984"/>
          <a:stretch/>
        </p:blipFill>
        <p:spPr>
          <a:xfrm>
            <a:off x="2042319" y="533400"/>
            <a:ext cx="833031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4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70478" r="47814" b="5555"/>
          <a:stretch/>
        </p:blipFill>
        <p:spPr>
          <a:xfrm>
            <a:off x="1889919" y="638750"/>
            <a:ext cx="8001000" cy="58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0450" y="22098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75775"/>
              </p:ext>
            </p:extLst>
          </p:nvPr>
        </p:nvGraphicFramePr>
        <p:xfrm>
          <a:off x="891269" y="3331636"/>
          <a:ext cx="4894050" cy="3373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" name="Title 1"/>
          <p:cNvSpPr txBox="1">
            <a:spLocks/>
          </p:cNvSpPr>
          <p:nvPr/>
        </p:nvSpPr>
        <p:spPr>
          <a:xfrm>
            <a:off x="1121961" y="4219598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121961" y="508530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21961" y="5927726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747169" y="336339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376951" y="336339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645669" y="4229123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124811" y="4229123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194969" y="42132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761261" y="42132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651919" y="50895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3131061" y="50895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194969" y="50514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4761261" y="50514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2651919" y="58896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3131061" y="58896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4194969" y="59277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4761261" y="5927726"/>
            <a:ext cx="900558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00756"/>
              </p:ext>
            </p:extLst>
          </p:nvPr>
        </p:nvGraphicFramePr>
        <p:xfrm>
          <a:off x="7669543" y="1782048"/>
          <a:ext cx="3592976" cy="491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2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Title 1"/>
          <p:cNvSpPr txBox="1">
            <a:spLocks/>
          </p:cNvSpPr>
          <p:nvPr/>
        </p:nvSpPr>
        <p:spPr>
          <a:xfrm>
            <a:off x="9738519" y="1787284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008184" y="2365175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008184" y="3019266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008184" y="3625732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008184" y="4241723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8008184" y="4857714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008184" y="5473705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008184" y="6092871"/>
            <a:ext cx="1198642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221037" y="238397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9786193" y="238695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0221037" y="299992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786193" y="300290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0221037" y="359047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9786193" y="359345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0221037" y="422026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9786193" y="422323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10221037" y="485597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9786193" y="485894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10221037" y="5474901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9786193" y="5477876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0221037" y="6086285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9786193" y="6089260"/>
            <a:ext cx="744263" cy="61138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0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53" grpId="0"/>
      <p:bldP spid="54" grpId="0"/>
      <p:bldP spid="70" grpId="0"/>
      <p:bldP spid="71" grpId="0"/>
      <p:bldP spid="72" grpId="0"/>
      <p:bldP spid="73" grpId="0"/>
      <p:bldP spid="74" grpId="0"/>
      <p:bldP spid="29" grpId="0"/>
      <p:bldP spid="30" grpId="0"/>
      <p:bldP spid="31" grpId="0"/>
      <p:bldP spid="33" grpId="0"/>
      <p:bldP spid="34" grpId="0"/>
      <p:bldP spid="35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7" t="68751" r="5144" b="5555"/>
          <a:stretch/>
        </p:blipFill>
        <p:spPr>
          <a:xfrm>
            <a:off x="2575719" y="685800"/>
            <a:ext cx="688847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2919" y="327016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nâu và vịt xám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43056" r="5144" b="5555"/>
          <a:stretch/>
        </p:blipFill>
        <p:spPr>
          <a:xfrm>
            <a:off x="2728119" y="1456977"/>
            <a:ext cx="6477000" cy="53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788" y="1371600"/>
            <a:ext cx="11506200" cy="502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u="sng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Nên giúp đỡ, yêu thương bạn bè, nhất là khi bạn gặp khó khăn.</a:t>
            </a:r>
          </a:p>
          <a:p>
            <a:pPr algn="just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Nên biết ơn những người đã giúp đỡ mình trong cuộc sống.</a:t>
            </a:r>
          </a:p>
        </p:txBody>
      </p:sp>
    </p:spTree>
    <p:extLst>
      <p:ext uri="{BB962C8B-B14F-4D97-AF65-F5344CB8AC3E}">
        <p14:creationId xmlns:p14="http://schemas.microsoft.com/office/powerpoint/2010/main" val="3364893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44" y="2068731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0058" y="2690812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-88601"/>
            <a:ext cx="8839200" cy="69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úa Lân - Khai giảng 2017-2018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304799"/>
            <a:ext cx="10911681" cy="613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2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HOAI MÌ RUỘT VÀNG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/>
          <a:stretch/>
        </p:blipFill>
        <p:spPr bwMode="auto">
          <a:xfrm>
            <a:off x="457199" y="762000"/>
            <a:ext cx="4709319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ủ khoai, củ sắn xưa nay là những thứ rẻ rú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19" y="790575"/>
            <a:ext cx="62865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2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ến đò Tam Cốc kẻ khóc người cười khổ người nông dân mà thôi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5250"/>
            <a:ext cx="11872119" cy="66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9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hoangquocbao.com/hoanghung/33/images/den-nang-luong-mat-tro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609600"/>
            <a:ext cx="87208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9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ặt Bàn Gỗ Óc Chó Nguyên Tấm Sẵn Có Tại Long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19" y="143933"/>
            <a:ext cx="4663281" cy="621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ộ Sập Gõ Vàng Nguyên Tấm BSGV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0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5469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 và rùa</a:t>
            </a:r>
          </a:p>
          <a:p>
            <a:pPr algn="just"/>
            <a:r>
              <a:rPr lang="en-US" sz="5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rùa, thỏ chê: “Quả là chậm như rùa.”. Rùa ôn tồn: “Ta thi nhé.”. Thỏ hớn hở tham gia. Thỏ nhởn nhơ múa ca, rùa cứ bò cần mẫn. Thế là, rùa đi xa hơn hẳn thỏ.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794919" y="2590800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93738" y="1295400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3936207" y="2358008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033419" y="3405759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090819" y="4223956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312026" y="3203638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262019" y="5038915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335295" y="4734115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380</Words>
  <Application>Microsoft Office PowerPoint</Application>
  <PresentationFormat>Custom</PresentationFormat>
  <Paragraphs>90</Paragraphs>
  <Slides>24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.VnArialH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Tuyết Bùi Thị</cp:lastModifiedBy>
  <cp:revision>177</cp:revision>
  <dcterms:created xsi:type="dcterms:W3CDTF">2021-05-08T14:00:55Z</dcterms:created>
  <dcterms:modified xsi:type="dcterms:W3CDTF">2024-10-27T13:48:23Z</dcterms:modified>
</cp:coreProperties>
</file>