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2" r:id="rId5"/>
    <p:sldId id="261" r:id="rId6"/>
    <p:sldId id="280" r:id="rId7"/>
    <p:sldId id="268" r:id="rId8"/>
    <p:sldId id="272" r:id="rId9"/>
    <p:sldId id="281" r:id="rId10"/>
    <p:sldId id="283" r:id="rId11"/>
    <p:sldId id="282" r:id="rId12"/>
    <p:sldId id="284" r:id="rId13"/>
    <p:sldId id="285" r:id="rId14"/>
    <p:sldId id="275" r:id="rId15"/>
    <p:sldId id="277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0569" autoAdjust="0"/>
  </p:normalViewPr>
  <p:slideViewPr>
    <p:cSldViewPr>
      <p:cViewPr varScale="1">
        <p:scale>
          <a:sx n="38" d="100"/>
          <a:sy n="38" d="100"/>
        </p:scale>
        <p:origin x="1218" y="3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thích</a:t>
            </a:r>
            <a:r>
              <a:rPr lang="en-US" baseline="0"/>
              <a:t> chọn số nào thì chọn số đó nhé! GV nhớ chuẩn bị kẹo hoặc quà.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2" t="25285" r="3507" b="40267"/>
          <a:stretch/>
        </p:blipFill>
        <p:spPr>
          <a:xfrm>
            <a:off x="3642519" y="609600"/>
            <a:ext cx="5257800" cy="55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59732" r="49883" b="5820"/>
          <a:stretch/>
        </p:blipFill>
        <p:spPr>
          <a:xfrm>
            <a:off x="3261519" y="457200"/>
            <a:ext cx="5638800" cy="60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7" t="59693" b="5821"/>
          <a:stretch/>
        </p:blipFill>
        <p:spPr>
          <a:xfrm>
            <a:off x="3490119" y="533400"/>
            <a:ext cx="600136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1922" r="-1" b="5822"/>
          <a:stretch/>
        </p:blipFill>
        <p:spPr>
          <a:xfrm>
            <a:off x="3109119" y="228600"/>
            <a:ext cx="5867400" cy="63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b="13289"/>
          <a:stretch/>
        </p:blipFill>
        <p:spPr>
          <a:xfrm>
            <a:off x="0" y="-167310"/>
            <a:ext cx="12161838" cy="727296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45823"/>
              </p:ext>
            </p:extLst>
          </p:nvPr>
        </p:nvGraphicFramePr>
        <p:xfrm>
          <a:off x="2661039" y="2865915"/>
          <a:ext cx="8054239" cy="3608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2779"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779"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779"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0450" y="2395322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754512" y="293526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754512" y="293526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754512" y="293526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715097" y="419099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694945" y="539114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804819" y="29295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8784854" y="292321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907E-6 3.7037E-6 L 0.14042 -0.0011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4963E-6 4.81481E-6 L 0.01593 0.1849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905E-6 3.7037E-6 L 0.29872 -0.0011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348E-6 1.48148E-6 L 0.00522 0.182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907E-6 3.7037E-6 L 0.4727 -0.00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36E-6 -2.59259E-6 L 0.01161 0.183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019E-6 -4.07407E-6 L 0.14381 -0.0011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646E-6 -4.44444E-6 L 0.01723 0.3597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019E-6 -1.85185E-6 L 0.30055 0.0023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348E-6 1.48148E-6 L 0.01148 0.3606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254E-6 1.48148E-6 L 0.46786 0.004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36E-6 -2.59259E-6 L 0.01161 0.3615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8" grpId="0"/>
      <p:bldP spid="19" grpId="0"/>
      <p:bldP spid="19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30" grpId="0"/>
      <p:bldP spid="31" grpId="0"/>
      <p:bldP spid="31" grpId="1"/>
      <p:bldP spid="33" grpId="0"/>
      <p:bldP spid="33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40" grpId="0"/>
      <p:bldP spid="40" grpId="1"/>
      <p:bldP spid="41" grpId="0"/>
      <p:bldP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11450"/>
            <a:ext cx="8183133" cy="6835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4874" y="4991100"/>
            <a:ext cx="2563091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6119" y="4991100"/>
            <a:ext cx="2609635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8188" y="1352549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518" y="316637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 cỏ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2254" y="468808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 bà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8469" y="1520723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2804" y="2290164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 đỏ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3119" y="3741688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 bé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8956" y="3684537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đỗ đỏ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6719" y="4926508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 có dế.</a:t>
            </a:r>
          </a:p>
        </p:txBody>
      </p:sp>
      <p:sp>
        <p:nvSpPr>
          <p:cNvPr id="19" name="Oval 18"/>
          <p:cNvSpPr/>
          <p:nvPr/>
        </p:nvSpPr>
        <p:spPr>
          <a:xfrm>
            <a:off x="2756344" y="947511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2371375" y="3091910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7214044" y="2949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4318444" y="19713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6137391" y="1214211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812478" y="3217462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5" name="Oval 24"/>
          <p:cNvSpPr/>
          <p:nvPr/>
        </p:nvSpPr>
        <p:spPr>
          <a:xfrm>
            <a:off x="5232844" y="33429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4166044" y="268433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8" name="Oval 27"/>
          <p:cNvSpPr/>
          <p:nvPr/>
        </p:nvSpPr>
        <p:spPr>
          <a:xfrm>
            <a:off x="7480744" y="2504725"/>
            <a:ext cx="400751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9" name="Oval 28"/>
          <p:cNvSpPr/>
          <p:nvPr/>
        </p:nvSpPr>
        <p:spPr>
          <a:xfrm>
            <a:off x="8980794" y="1437925"/>
            <a:ext cx="685724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30" name="Oval 29"/>
          <p:cNvSpPr/>
          <p:nvPr/>
        </p:nvSpPr>
        <p:spPr>
          <a:xfrm>
            <a:off x="3319174" y="4524025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11</a:t>
            </a:r>
          </a:p>
        </p:txBody>
      </p:sp>
      <p:sp>
        <p:nvSpPr>
          <p:cNvPr id="31" name="Oval 30"/>
          <p:cNvSpPr/>
          <p:nvPr/>
        </p:nvSpPr>
        <p:spPr>
          <a:xfrm>
            <a:off x="3623974" y="6022128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12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59" y="219080"/>
            <a:ext cx="1032855" cy="103285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401083" y="5943600"/>
            <a:ext cx="2609635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05459" y="5887134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 có dế.</a:t>
            </a:r>
          </a:p>
        </p:txBody>
      </p:sp>
      <p:sp>
        <p:nvSpPr>
          <p:cNvPr id="35" name="Oval 34"/>
          <p:cNvSpPr/>
          <p:nvPr/>
        </p:nvSpPr>
        <p:spPr>
          <a:xfrm>
            <a:off x="6812865" y="4520303"/>
            <a:ext cx="669708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-32" r="-1"/>
          <a:stretch/>
        </p:blipFill>
        <p:spPr bwMode="auto">
          <a:xfrm rot="5400000">
            <a:off x="6765195" y="4921925"/>
            <a:ext cx="601426" cy="68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09175" y="1605029"/>
            <a:ext cx="542429" cy="137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1011">
            <a:off x="7149860" y="3045452"/>
            <a:ext cx="785150" cy="76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310659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-106521" y="2143173"/>
            <a:ext cx="11719719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đỗ đỏ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77129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028700" y="2222657"/>
            <a:ext cx="12138819" cy="8956100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đỗ đỏ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4991" y="-46670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71" y="-211545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19" y="-143832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01" y="-1221459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92" y="-9144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95" y="-13335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719" y="-4735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99" y="-212230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47" y="-14451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284E-6 -1.85185E-6 L -0.00065 0.36667 L 0.00131 0.39329 L 0.00562 0.40556 L 0.01188 0.41296 L 0.02076 0.41296 L 0.02754 0.40857 L 0.03446 0.4007 L 0.04138 0.37986 L 0.04765 0.36528 L 0.05261 0.3463 L 0.05704 0.3331 L 0.06018 0.31968 L 0.06083 0.30533 L 0.06161 0.28912 L 0.06475 0.26783 L 0.06788 0.25857 L 0.07467 0.2382 L 0.07676 0.23727 L 0.08393 0.22778 L 0.09399 0.21852 L 0.10338 0.21528 L 0.11526 0.21412 L 0.12583 0.22222 L 0.13393 0.23634 L 0.13654 0.24097 L 0.12962 0.22871 L 0.12453 0.22222 L 0.11644 0.21412 L 0.10586 0.21412 L 0.09333 0.21968 L 0.08211 0.22871 L 0.0731 0.24375 L 0.06945 0.25417 L 0.06331 0.27778 L 0.06057 0.29931 L 0.06083 0.31667 L 0.06383 0.34306 L 0.0671 0.35857 L 0.07271 0.37986 L 0.08145 0.3963 L 0.09216 0.40648 L 0.10338 0.41412 L 0.11578 0.41111 L 0.12818 0.40162 L 0.13993 0.38449 L 0.14776 0.35949 L 0.1509 0.33519 L 0.15155 0.30741 L 0.14959 0.27639 L 0.14463 0.25718 L 0.13837 0.24306 L 0.13341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45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15E-6 8.51852E-6 L 0.05887 0.00024 " pathEditMode="relative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77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27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-7.40741E-7 L 0.01136 -0.01111 L 0.02076 -0.02431 L 0.02637 -0.03426 L 0.03264 -0.02315 L 0.04008 -0.01111 L 0.05209 -0.00093 " pathEditMode="relative" ptsTypes="AAAAAAA">
                                      <p:cBhvr>
                                        <p:cTn id="44" dur="3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2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2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02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2.96296E-6 L 0.00183 -0.01111 L 0.00561 -0.01898 L 0.0094 -0.02106 L 0.01436 -0.02106 L 0.01945 -0.01551 L 0.02375 -0.00879 L 0.02754 -0.00231 L 0.03198 0.00116 L 0.03563 -0.00115 L 0.03877 -0.00555 L 0.04138 -0.01342 L 0.0419 -0.0199 " pathEditMode="relative" ptsTypes="AAAAAAAAAAA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2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2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2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68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02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303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328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7679E-7 2.22222E-6 L -0.00065 0.36666 L 0.00131 0.39328 L 0.00561 0.40555 L 0.01188 0.41296 L 0.02076 0.41296 L 0.02754 0.40856 L 0.03446 0.40069 L 0.04138 0.37986 L 0.04764 0.36528 L 0.05261 0.34629 L 0.05704 0.3331 L 0.06018 0.31967 L 0.06083 0.30532 L 0.06161 0.28912 L 0.06474 0.26782 L 0.06788 0.25856 L 0.07466 0.23819 L 0.07675 0.23727 L 0.08393 0.22778 L 0.09398 0.21852 L 0.10338 0.21528 L 0.11526 0.21412 L 0.12596 0.22222 L 0.13406 0.23634 L 0.13667 0.24097 L 0.12975 0.2287 L 0.12466 0.22222 L 0.11657 0.21412 L 0.10586 0.21412 L 0.09333 0.21967 L 0.08211 0.2287 L 0.0731 0.24375 L 0.06944 0.25416 L 0.06331 0.27778 L 0.06057 0.2993 L 0.06083 0.31666 L 0.06383 0.34305 L 0.06709 0.35856 L 0.07271 0.37986 L 0.08145 0.39629 L 0.09216 0.40648 L 0.10338 0.41412 L 0.11591 0.41111 L 0.12844 0.40092 L 0.13967 0.38217 L 0.14789 0.35648 L 0.15103 0.3287 L 0.15103 0.30092 L 0.14842 0.2787 L 0.14411 0.25879 L 0.13849 0.24305 L 0.13353 0.23426 " pathEditMode="relative" rAng="0" ptsTypes="AAAAAAAAAAAAAAAAAAAAAAAAAAAAAAAAAAAAAAAAAAAAAAAAAAAAA">
                                      <p:cBhvr>
                                        <p:cTn id="79" dur="1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28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29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79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15E-6 8.51852E-6 L 0.05887 0.00024 " pathEditMode="relative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79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329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379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4866E-6 4.07407E-6 L 0.00784 -0.00417 L 0.01489 -0.00139 L 0.01959 0.00694 L 0.01959 0.02083 L 0.01645 0.03333 L 0.01175 0.04583 L 0.00784 0.05139 " pathEditMode="relative" ptsTypes="AAAAAAAA">
                                      <p:cBhvr>
                                        <p:cTn id="101" dur="3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040"/>
                            </p:stCondLst>
                            <p:childTnLst>
                              <p:par>
                                <p:cTn id="10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779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69375" r="23068" b="17292"/>
          <a:stretch/>
        </p:blipFill>
        <p:spPr bwMode="auto">
          <a:xfrm>
            <a:off x="3033237" y="5581072"/>
            <a:ext cx="6918960" cy="9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1" t="20625" r="23045" b="18958"/>
          <a:stretch/>
        </p:blipFill>
        <p:spPr bwMode="auto">
          <a:xfrm>
            <a:off x="3269457" y="1222431"/>
            <a:ext cx="667512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2" name="ĐÀN KIẾN CON NGOAN NGOÃ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7730" y="795074"/>
            <a:ext cx="8439971" cy="42877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25246" r="49883" b="42011"/>
          <a:stretch/>
        </p:blipFill>
        <p:spPr>
          <a:xfrm>
            <a:off x="3442381" y="1335314"/>
            <a:ext cx="5278463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3919" y="3270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 kiến con ngoan ngoãn</a:t>
            </a:r>
          </a:p>
        </p:txBody>
      </p:sp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114</Words>
  <Application>Microsoft Office PowerPoint</Application>
  <PresentationFormat>Custom</PresentationFormat>
  <Paragraphs>63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.VnArial</vt:lpstr>
      <vt:lpstr>.VnArialH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Office Theme</vt:lpstr>
      <vt:lpstr>TIẾNG VIỆT 1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Tuyết Bùi Thị</cp:lastModifiedBy>
  <cp:revision>80</cp:revision>
  <dcterms:created xsi:type="dcterms:W3CDTF">2021-05-08T14:00:55Z</dcterms:created>
  <dcterms:modified xsi:type="dcterms:W3CDTF">2024-10-27T13:12:18Z</dcterms:modified>
</cp:coreProperties>
</file>