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78" r:id="rId4"/>
    <p:sldId id="259" r:id="rId5"/>
    <p:sldId id="260" r:id="rId6"/>
    <p:sldId id="262" r:id="rId7"/>
    <p:sldId id="266" r:id="rId8"/>
    <p:sldId id="281" r:id="rId9"/>
    <p:sldId id="267" r:id="rId10"/>
    <p:sldId id="268" r:id="rId11"/>
    <p:sldId id="271" r:id="rId12"/>
    <p:sldId id="261" r:id="rId13"/>
    <p:sldId id="274" r:id="rId14"/>
    <p:sldId id="275" r:id="rId15"/>
    <p:sldId id="276" r:id="rId16"/>
    <p:sldId id="279" r:id="rId17"/>
    <p:sldId id="280" r:id="rId18"/>
    <p:sldId id="277" r:id="rId19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E4F8EC"/>
    <a:srgbClr val="D8F4E3"/>
    <a:srgbClr val="C4EED5"/>
    <a:srgbClr val="B2E8C8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65" d="100"/>
          <a:sy n="65" d="100"/>
        </p:scale>
        <p:origin x="918" y="78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5F7B5-D936-4B1E-AB35-2DF40428C163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CCFD5-E350-446A-A599-E26514AA5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75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2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56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82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27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71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1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01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84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49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06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34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3072D-544F-4639-AE34-E4B8E6A73AA7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4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449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126240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-2314" y="1299030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TD 4H" pitchFamily="34" charset="0"/>
              </a:rPr>
              <a:t>a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9775" y="4949744"/>
            <a:ext cx="2030566" cy="197589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54839" y="1299030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TD 4H" pitchFamily="34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11992" y="1299030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TD 4H" pitchFamily="34" charset="0"/>
              </a:rPr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69353" y="4949370"/>
            <a:ext cx="2030566" cy="197589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08931" y="4948996"/>
            <a:ext cx="2030566" cy="197589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634744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0" t="22768" r="28695" b="22272"/>
          <a:stretch/>
        </p:blipFill>
        <p:spPr bwMode="auto">
          <a:xfrm>
            <a:off x="1772313" y="503967"/>
            <a:ext cx="8415145" cy="5886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7087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0" t="11414" r="1973" b="52381"/>
          <a:stretch/>
        </p:blipFill>
        <p:spPr>
          <a:xfrm>
            <a:off x="1294833" y="1144606"/>
            <a:ext cx="9460253" cy="5322341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4906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4358891" y="773862"/>
            <a:ext cx="353089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Chào hỏi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1" t="59964" r="6209" b="5131"/>
          <a:stretch/>
        </p:blipFill>
        <p:spPr>
          <a:xfrm>
            <a:off x="2042319" y="1724891"/>
            <a:ext cx="8164036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95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465388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4933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3482" y="1869248"/>
            <a:ext cx="8289105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>
                <a:solidFill>
                  <a:srgbClr val="7030A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NHANH TAY</a:t>
            </a:r>
            <a:endParaRPr lang="en-US" sz="9600">
              <a:latin typeface="Kids" pitchFamily="2" charset="0"/>
              <a:ea typeface="Kids" pitchFamily="2" charset="0"/>
              <a:cs typeface="Kids" pitchFamily="2" charset="0"/>
            </a:endParaRPr>
          </a:p>
          <a:p>
            <a:pPr algn="ctr"/>
            <a:r>
              <a:rPr lang="en-US" sz="960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NHANH MẮT</a:t>
            </a:r>
          </a:p>
        </p:txBody>
      </p:sp>
      <p:grpSp>
        <p:nvGrpSpPr>
          <p:cNvPr id="3" name="Google Shape;399;p20"/>
          <p:cNvGrpSpPr/>
          <p:nvPr/>
        </p:nvGrpSpPr>
        <p:grpSpPr>
          <a:xfrm rot="478072">
            <a:off x="1294693" y="3995236"/>
            <a:ext cx="1762332" cy="1404699"/>
            <a:chOff x="1619858" y="3028726"/>
            <a:chExt cx="1762332" cy="1404699"/>
          </a:xfrm>
        </p:grpSpPr>
        <p:sp>
          <p:nvSpPr>
            <p:cNvPr id="4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306;p20"/>
          <p:cNvGrpSpPr/>
          <p:nvPr/>
        </p:nvGrpSpPr>
        <p:grpSpPr>
          <a:xfrm rot="1742937">
            <a:off x="9119713" y="1620043"/>
            <a:ext cx="1912774" cy="1010181"/>
            <a:chOff x="5862862" y="867279"/>
            <a:chExt cx="1912829" cy="1010210"/>
          </a:xfrm>
        </p:grpSpPr>
        <p:sp>
          <p:nvSpPr>
            <p:cNvPr id="2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8718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75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85119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226884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839476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85119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26884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39476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331762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973527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586119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331762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973527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9586119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606137" y="381000"/>
            <a:ext cx="899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 tất cả bao nhiêu âm a?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75519" y="1828800"/>
            <a:ext cx="10210800" cy="41910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1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7" t="18384" r="7370" b="26464"/>
          <a:stretch/>
        </p:blipFill>
        <p:spPr>
          <a:xfrm>
            <a:off x="665017" y="1320348"/>
            <a:ext cx="10903527" cy="553765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606137" y="152400"/>
            <a:ext cx="899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Tên bạn nào chứa âm a?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 rot="21158008">
            <a:off x="946327" y="3373580"/>
            <a:ext cx="18020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Tèo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87348" y="3158812"/>
            <a:ext cx="18020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 rot="253809">
            <a:off x="5242461" y="3476109"/>
            <a:ext cx="18020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Bảo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397572" y="2958796"/>
            <a:ext cx="18020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537629" y="3373580"/>
            <a:ext cx="18020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</a:t>
            </a:r>
          </a:p>
        </p:txBody>
      </p:sp>
      <p:sp>
        <p:nvSpPr>
          <p:cNvPr id="14" name="Oval 13"/>
          <p:cNvSpPr/>
          <p:nvPr/>
        </p:nvSpPr>
        <p:spPr>
          <a:xfrm>
            <a:off x="1487147" y="1600200"/>
            <a:ext cx="609600" cy="609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abia" pitchFamily="2" charset="0"/>
                <a:ea typeface="Arabia" pitchFamily="2" charset="0"/>
                <a:cs typeface="Arabia" pitchFamily="2" charset="0"/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3683588" y="1600200"/>
            <a:ext cx="609600" cy="609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abia" pitchFamily="2" charset="0"/>
                <a:ea typeface="Arabia" pitchFamily="2" charset="0"/>
                <a:cs typeface="Arabia" pitchFamily="2" charset="0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5880029" y="1600200"/>
            <a:ext cx="609600" cy="609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abia" pitchFamily="2" charset="0"/>
                <a:ea typeface="Arabia" pitchFamily="2" charset="0"/>
                <a:cs typeface="Arabia" pitchFamily="2" charset="0"/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7993812" y="1648691"/>
            <a:ext cx="609600" cy="609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abia" pitchFamily="2" charset="0"/>
                <a:ea typeface="Arabia" pitchFamily="2" charset="0"/>
                <a:cs typeface="Arabia" pitchFamily="2" charset="0"/>
              </a:rPr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10133869" y="1600200"/>
            <a:ext cx="609600" cy="609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abia" pitchFamily="2" charset="0"/>
                <a:ea typeface="Arabia" pitchFamily="2" charset="0"/>
                <a:cs typeface="Arabia" pitchFamily="2" charset="0"/>
              </a:rPr>
              <a:t>5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0" t="11111" r="10275" b="14141"/>
          <a:stretch/>
        </p:blipFill>
        <p:spPr>
          <a:xfrm>
            <a:off x="3591093" y="1462334"/>
            <a:ext cx="794590" cy="80773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0" t="11111" r="10275" b="14141"/>
          <a:stretch/>
        </p:blipFill>
        <p:spPr>
          <a:xfrm>
            <a:off x="5787534" y="1439469"/>
            <a:ext cx="794590" cy="8077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0" t="11111" r="10275" b="14141"/>
          <a:stretch/>
        </p:blipFill>
        <p:spPr>
          <a:xfrm>
            <a:off x="10041374" y="1439469"/>
            <a:ext cx="794590" cy="80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436" y="2590800"/>
            <a:ext cx="6535737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618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46223" y="430415"/>
            <a:ext cx="3448696" cy="941185"/>
            <a:chOff x="63500" y="1429216"/>
            <a:chExt cx="2592937" cy="705889"/>
          </a:xfrm>
        </p:grpSpPr>
        <p:sp>
          <p:nvSpPr>
            <p:cNvPr id="14" name="Rounded Rectangle 1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963482" y="2298549"/>
            <a:ext cx="8289105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>
                <a:solidFill>
                  <a:srgbClr val="7030A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AI </a:t>
            </a:r>
            <a:r>
              <a:rPr lang="en-US" sz="9600">
                <a:solidFill>
                  <a:srgbClr val="1BBF23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NHANH</a:t>
            </a:r>
            <a:r>
              <a:rPr lang="en-US" sz="960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?</a:t>
            </a:r>
            <a:r>
              <a:rPr lang="en-US" sz="9600">
                <a:latin typeface="Kids" pitchFamily="2" charset="0"/>
                <a:ea typeface="Kids" pitchFamily="2" charset="0"/>
                <a:cs typeface="Kids" pitchFamily="2" charset="0"/>
              </a:rPr>
              <a:t> </a:t>
            </a:r>
          </a:p>
          <a:p>
            <a:pPr algn="ctr"/>
            <a:r>
              <a:rPr lang="en-US" sz="9600">
                <a:solidFill>
                  <a:srgbClr val="FF000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AI</a:t>
            </a:r>
            <a:r>
              <a:rPr lang="en-US" sz="9600">
                <a:latin typeface="Kids" pitchFamily="2" charset="0"/>
                <a:ea typeface="Kids" pitchFamily="2" charset="0"/>
                <a:cs typeface="Kids" pitchFamily="2" charset="0"/>
              </a:rPr>
              <a:t> </a:t>
            </a:r>
            <a:r>
              <a:rPr lang="en-US" sz="9600">
                <a:solidFill>
                  <a:srgbClr val="FFC00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ĐÚNG</a:t>
            </a:r>
            <a:r>
              <a:rPr lang="en-US" sz="960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?</a:t>
            </a:r>
          </a:p>
        </p:txBody>
      </p:sp>
      <p:grpSp>
        <p:nvGrpSpPr>
          <p:cNvPr id="16" name="Google Shape;399;p20"/>
          <p:cNvGrpSpPr/>
          <p:nvPr/>
        </p:nvGrpSpPr>
        <p:grpSpPr>
          <a:xfrm rot="478072">
            <a:off x="1294693" y="4424537"/>
            <a:ext cx="1762332" cy="1404699"/>
            <a:chOff x="1619858" y="3028726"/>
            <a:chExt cx="1762332" cy="1404699"/>
          </a:xfrm>
        </p:grpSpPr>
        <p:sp>
          <p:nvSpPr>
            <p:cNvPr id="17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06;p20"/>
          <p:cNvGrpSpPr/>
          <p:nvPr/>
        </p:nvGrpSpPr>
        <p:grpSpPr>
          <a:xfrm rot="1742937">
            <a:off x="9119713" y="2049344"/>
            <a:ext cx="1912774" cy="1010181"/>
            <a:chOff x="5862862" y="867279"/>
            <a:chExt cx="1912829" cy="1010210"/>
          </a:xfrm>
        </p:grpSpPr>
        <p:sp>
          <p:nvSpPr>
            <p:cNvPr id="40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4561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25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2"/>
            <a:ext cx="12176919" cy="684951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46919" y="503094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88684" y="503094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002088" y="503094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616794" y="503094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211775" y="503094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835248" y="503094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0424319" y="503094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46919" y="20734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388684" y="20734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001276" y="20734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616794" y="20734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211775" y="20734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8835248" y="20734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424319" y="20734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46919" y="36576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388684" y="36576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001276" y="36576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616794" y="36576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7211775" y="36576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8835248" y="36576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0440982" y="36576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199664" y="5191991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548462" y="5191991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996262" y="5191991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672662" y="5191991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6272862" y="5191991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7873062" y="5191991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9473262" y="5191991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11033919" y="5191991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3" t="46901" r="73531" b="35152"/>
          <a:stretch/>
        </p:blipFill>
        <p:spPr>
          <a:xfrm>
            <a:off x="2005662" y="234662"/>
            <a:ext cx="1546617" cy="167986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3" t="10909" r="53690" b="72084"/>
          <a:stretch/>
        </p:blipFill>
        <p:spPr>
          <a:xfrm>
            <a:off x="6904423" y="3469481"/>
            <a:ext cx="1529104" cy="151923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60" t="9668" r="10253" b="73325"/>
          <a:stretch/>
        </p:blipFill>
        <p:spPr>
          <a:xfrm>
            <a:off x="19358" y="5003872"/>
            <a:ext cx="1529104" cy="151923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t="28612" r="52917" b="54381"/>
          <a:stretch/>
        </p:blipFill>
        <p:spPr>
          <a:xfrm>
            <a:off x="8985096" y="5003872"/>
            <a:ext cx="1529104" cy="151923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0" t="46401" r="28549" b="35652"/>
          <a:stretch/>
        </p:blipFill>
        <p:spPr>
          <a:xfrm>
            <a:off x="10210959" y="234662"/>
            <a:ext cx="1280160" cy="167986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4" t="46997" r="42982" b="35269"/>
          <a:stretch/>
        </p:blipFill>
        <p:spPr>
          <a:xfrm>
            <a:off x="3461481" y="2073476"/>
            <a:ext cx="1995614" cy="128884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86" t="65447" r="47357" b="16819"/>
          <a:stretch/>
        </p:blipFill>
        <p:spPr>
          <a:xfrm>
            <a:off x="4401154" y="5133295"/>
            <a:ext cx="1457416" cy="128884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43" t="45472" r="10383" b="36794"/>
          <a:stretch/>
        </p:blipFill>
        <p:spPr>
          <a:xfrm>
            <a:off x="5413629" y="430170"/>
            <a:ext cx="1243229" cy="128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0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" t="-1" b="41343"/>
          <a:stretch/>
        </p:blipFill>
        <p:spPr>
          <a:xfrm>
            <a:off x="2898440" y="832713"/>
            <a:ext cx="5773757" cy="48711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84457" y="-281610"/>
            <a:ext cx="11739552" cy="2228647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1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41468" y="175312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96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 	a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260623" y="1779215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46206" y="5406639"/>
            <a:ext cx="10717370" cy="1628021"/>
            <a:chOff x="695008" y="5406639"/>
            <a:chExt cx="10717370" cy="1628021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695008" y="5406639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6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</a:t>
              </a:r>
              <a:r>
                <a:rPr lang="en-US" sz="66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</a:t>
              </a:r>
              <a:r>
                <a:rPr lang="en-US" sz="66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 v</a:t>
              </a:r>
              <a:r>
                <a:rPr lang="en-US" sz="66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</a:t>
              </a:r>
              <a:r>
                <a:rPr lang="en-US" sz="66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H</a:t>
              </a:r>
              <a:r>
                <a:rPr lang="en-US" sz="66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</a:t>
              </a:r>
              <a:r>
                <a:rPr lang="en-US" sz="66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c</a:t>
              </a:r>
              <a:r>
                <a:rPr lang="en-US" sz="66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</a:t>
              </a:r>
              <a:r>
                <a:rPr lang="en-US" sz="66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h</a:t>
              </a:r>
              <a:r>
                <a:rPr lang="en-US" sz="66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</a:t>
              </a:r>
              <a:r>
                <a:rPr lang="en-US" sz="66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t.</a:t>
              </a:r>
            </a:p>
          </p:txBody>
        </p:sp>
        <p:sp>
          <p:nvSpPr>
            <p:cNvPr id="35" name="Title 1"/>
            <p:cNvSpPr txBox="1">
              <a:spLocks/>
            </p:cNvSpPr>
            <p:nvPr/>
          </p:nvSpPr>
          <p:spPr>
            <a:xfrm>
              <a:off x="4899261" y="5468972"/>
              <a:ext cx="119689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6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̀</a:t>
              </a:r>
            </a:p>
          </p:txBody>
        </p:sp>
        <p:sp>
          <p:nvSpPr>
            <p:cNvPr id="36" name="Title 1"/>
            <p:cNvSpPr txBox="1">
              <a:spLocks/>
            </p:cNvSpPr>
            <p:nvPr/>
          </p:nvSpPr>
          <p:spPr>
            <a:xfrm>
              <a:off x="8368517" y="5533572"/>
              <a:ext cx="119689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6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́</a:t>
              </a:r>
            </a:p>
          </p:txBody>
        </p:sp>
        <p:sp>
          <p:nvSpPr>
            <p:cNvPr id="17" name="Title 1"/>
            <p:cNvSpPr txBox="1">
              <a:spLocks/>
            </p:cNvSpPr>
            <p:nvPr/>
          </p:nvSpPr>
          <p:spPr>
            <a:xfrm>
              <a:off x="6137511" y="5469471"/>
              <a:ext cx="119689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6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951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4175919" y="1797177"/>
            <a:ext cx="3571337" cy="2120647"/>
          </a:xfrm>
          <a:prstGeom prst="roundRect">
            <a:avLst/>
          </a:prstGeom>
          <a:solidFill>
            <a:srgbClr val="E4F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462110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371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269504"/>
              </p:ext>
            </p:extLst>
          </p:nvPr>
        </p:nvGraphicFramePr>
        <p:xfrm>
          <a:off x="215396" y="12906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712884" y="2143173"/>
            <a:ext cx="4941953" cy="458567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a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2104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27810"/>
              </p:ext>
            </p:extLst>
          </p:nvPr>
        </p:nvGraphicFramePr>
        <p:xfrm>
          <a:off x="2804319" y="1417320"/>
          <a:ext cx="64008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/>
                    </a:p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861719" y="1544785"/>
            <a:ext cx="3276600" cy="11025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0">
                <a:solidFill>
                  <a:schemeClr val="bg1">
                    <a:lumMod val="75000"/>
                  </a:schemeClr>
                </a:solidFill>
                <a:latin typeface="HP001 4 hàng" pitchFamily="34" charset="0"/>
              </a:rPr>
              <a:t>a</a:t>
            </a:r>
          </a:p>
        </p:txBody>
      </p:sp>
      <p:sp>
        <p:nvSpPr>
          <p:cNvPr id="6" name="Freeform 5"/>
          <p:cNvSpPr/>
          <p:nvPr/>
        </p:nvSpPr>
        <p:spPr>
          <a:xfrm>
            <a:off x="5693568" y="2728453"/>
            <a:ext cx="934011" cy="1188889"/>
          </a:xfrm>
          <a:custGeom>
            <a:avLst/>
            <a:gdLst>
              <a:gd name="connsiteX0" fmla="*/ 500945 w 934861"/>
              <a:gd name="connsiteY0" fmla="*/ 144 h 1183030"/>
              <a:gd name="connsiteX1" fmla="*/ 391407 w 934861"/>
              <a:gd name="connsiteY1" fmla="*/ 14432 h 1183030"/>
              <a:gd name="connsiteX2" fmla="*/ 286632 w 934861"/>
              <a:gd name="connsiteY2" fmla="*/ 62057 h 1183030"/>
              <a:gd name="connsiteX3" fmla="*/ 181857 w 934861"/>
              <a:gd name="connsiteY3" fmla="*/ 143019 h 1183030"/>
              <a:gd name="connsiteX4" fmla="*/ 100895 w 934861"/>
              <a:gd name="connsiteY4" fmla="*/ 247794 h 1183030"/>
              <a:gd name="connsiteX5" fmla="*/ 38982 w 934861"/>
              <a:gd name="connsiteY5" fmla="*/ 366857 h 1183030"/>
              <a:gd name="connsiteX6" fmla="*/ 5645 w 934861"/>
              <a:gd name="connsiteY6" fmla="*/ 481157 h 1183030"/>
              <a:gd name="connsiteX7" fmla="*/ 882 w 934861"/>
              <a:gd name="connsiteY7" fmla="*/ 619269 h 1183030"/>
              <a:gd name="connsiteX8" fmla="*/ 15170 w 934861"/>
              <a:gd name="connsiteY8" fmla="*/ 747857 h 1183030"/>
              <a:gd name="connsiteX9" fmla="*/ 58032 w 934861"/>
              <a:gd name="connsiteY9" fmla="*/ 871682 h 1183030"/>
              <a:gd name="connsiteX10" fmla="*/ 105657 w 934861"/>
              <a:gd name="connsiteY10" fmla="*/ 957407 h 1183030"/>
              <a:gd name="connsiteX11" fmla="*/ 181857 w 934861"/>
              <a:gd name="connsiteY11" fmla="*/ 1047894 h 1183030"/>
              <a:gd name="connsiteX12" fmla="*/ 253295 w 934861"/>
              <a:gd name="connsiteY12" fmla="*/ 1105044 h 1183030"/>
              <a:gd name="connsiteX13" fmla="*/ 339020 w 934861"/>
              <a:gd name="connsiteY13" fmla="*/ 1171719 h 1183030"/>
              <a:gd name="connsiteX14" fmla="*/ 453320 w 934861"/>
              <a:gd name="connsiteY14" fmla="*/ 1181244 h 1183030"/>
              <a:gd name="connsiteX15" fmla="*/ 567620 w 934861"/>
              <a:gd name="connsiteY15" fmla="*/ 1176482 h 1183030"/>
              <a:gd name="connsiteX16" fmla="*/ 681920 w 934861"/>
              <a:gd name="connsiteY16" fmla="*/ 1119332 h 1183030"/>
              <a:gd name="connsiteX17" fmla="*/ 786695 w 934861"/>
              <a:gd name="connsiteY17" fmla="*/ 1033607 h 1183030"/>
              <a:gd name="connsiteX18" fmla="*/ 877182 w 934861"/>
              <a:gd name="connsiteY18" fmla="*/ 905019 h 1183030"/>
              <a:gd name="connsiteX19" fmla="*/ 924807 w 934861"/>
              <a:gd name="connsiteY19" fmla="*/ 776432 h 1183030"/>
              <a:gd name="connsiteX20" fmla="*/ 934332 w 934861"/>
              <a:gd name="connsiteY20" fmla="*/ 628794 h 1183030"/>
              <a:gd name="connsiteX21" fmla="*/ 929570 w 934861"/>
              <a:gd name="connsiteY21" fmla="*/ 443057 h 1183030"/>
              <a:gd name="connsiteX22" fmla="*/ 896232 w 934861"/>
              <a:gd name="connsiteY22" fmla="*/ 338282 h 1183030"/>
              <a:gd name="connsiteX23" fmla="*/ 843845 w 934861"/>
              <a:gd name="connsiteY23" fmla="*/ 214457 h 1183030"/>
              <a:gd name="connsiteX24" fmla="*/ 786695 w 934861"/>
              <a:gd name="connsiteY24" fmla="*/ 123969 h 1183030"/>
              <a:gd name="connsiteX25" fmla="*/ 681920 w 934861"/>
              <a:gd name="connsiteY25" fmla="*/ 47769 h 1183030"/>
              <a:gd name="connsiteX26" fmla="*/ 581907 w 934861"/>
              <a:gd name="connsiteY26" fmla="*/ 9669 h 1183030"/>
              <a:gd name="connsiteX27" fmla="*/ 500945 w 934861"/>
              <a:gd name="connsiteY27" fmla="*/ 144 h 1183030"/>
              <a:gd name="connsiteX0" fmla="*/ 500945 w 934861"/>
              <a:gd name="connsiteY0" fmla="*/ 144 h 1197170"/>
              <a:gd name="connsiteX1" fmla="*/ 391407 w 934861"/>
              <a:gd name="connsiteY1" fmla="*/ 14432 h 1197170"/>
              <a:gd name="connsiteX2" fmla="*/ 286632 w 934861"/>
              <a:gd name="connsiteY2" fmla="*/ 62057 h 1197170"/>
              <a:gd name="connsiteX3" fmla="*/ 181857 w 934861"/>
              <a:gd name="connsiteY3" fmla="*/ 143019 h 1197170"/>
              <a:gd name="connsiteX4" fmla="*/ 100895 w 934861"/>
              <a:gd name="connsiteY4" fmla="*/ 247794 h 1197170"/>
              <a:gd name="connsiteX5" fmla="*/ 38982 w 934861"/>
              <a:gd name="connsiteY5" fmla="*/ 366857 h 1197170"/>
              <a:gd name="connsiteX6" fmla="*/ 5645 w 934861"/>
              <a:gd name="connsiteY6" fmla="*/ 481157 h 1197170"/>
              <a:gd name="connsiteX7" fmla="*/ 882 w 934861"/>
              <a:gd name="connsiteY7" fmla="*/ 619269 h 1197170"/>
              <a:gd name="connsiteX8" fmla="*/ 15170 w 934861"/>
              <a:gd name="connsiteY8" fmla="*/ 747857 h 1197170"/>
              <a:gd name="connsiteX9" fmla="*/ 58032 w 934861"/>
              <a:gd name="connsiteY9" fmla="*/ 871682 h 1197170"/>
              <a:gd name="connsiteX10" fmla="*/ 105657 w 934861"/>
              <a:gd name="connsiteY10" fmla="*/ 957407 h 1197170"/>
              <a:gd name="connsiteX11" fmla="*/ 181857 w 934861"/>
              <a:gd name="connsiteY11" fmla="*/ 1047894 h 1197170"/>
              <a:gd name="connsiteX12" fmla="*/ 253295 w 934861"/>
              <a:gd name="connsiteY12" fmla="*/ 1105044 h 1197170"/>
              <a:gd name="connsiteX13" fmla="*/ 339020 w 934861"/>
              <a:gd name="connsiteY13" fmla="*/ 1171719 h 1197170"/>
              <a:gd name="connsiteX14" fmla="*/ 453320 w 934861"/>
              <a:gd name="connsiteY14" fmla="*/ 1197119 h 1197170"/>
              <a:gd name="connsiteX15" fmla="*/ 567620 w 934861"/>
              <a:gd name="connsiteY15" fmla="*/ 1176482 h 1197170"/>
              <a:gd name="connsiteX16" fmla="*/ 681920 w 934861"/>
              <a:gd name="connsiteY16" fmla="*/ 1119332 h 1197170"/>
              <a:gd name="connsiteX17" fmla="*/ 786695 w 934861"/>
              <a:gd name="connsiteY17" fmla="*/ 1033607 h 1197170"/>
              <a:gd name="connsiteX18" fmla="*/ 877182 w 934861"/>
              <a:gd name="connsiteY18" fmla="*/ 905019 h 1197170"/>
              <a:gd name="connsiteX19" fmla="*/ 924807 w 934861"/>
              <a:gd name="connsiteY19" fmla="*/ 776432 h 1197170"/>
              <a:gd name="connsiteX20" fmla="*/ 934332 w 934861"/>
              <a:gd name="connsiteY20" fmla="*/ 628794 h 1197170"/>
              <a:gd name="connsiteX21" fmla="*/ 929570 w 934861"/>
              <a:gd name="connsiteY21" fmla="*/ 443057 h 1197170"/>
              <a:gd name="connsiteX22" fmla="*/ 896232 w 934861"/>
              <a:gd name="connsiteY22" fmla="*/ 338282 h 1197170"/>
              <a:gd name="connsiteX23" fmla="*/ 843845 w 934861"/>
              <a:gd name="connsiteY23" fmla="*/ 214457 h 1197170"/>
              <a:gd name="connsiteX24" fmla="*/ 786695 w 934861"/>
              <a:gd name="connsiteY24" fmla="*/ 123969 h 1197170"/>
              <a:gd name="connsiteX25" fmla="*/ 681920 w 934861"/>
              <a:gd name="connsiteY25" fmla="*/ 47769 h 1197170"/>
              <a:gd name="connsiteX26" fmla="*/ 581907 w 934861"/>
              <a:gd name="connsiteY26" fmla="*/ 9669 h 1197170"/>
              <a:gd name="connsiteX27" fmla="*/ 500945 w 934861"/>
              <a:gd name="connsiteY27" fmla="*/ 144 h 1197170"/>
              <a:gd name="connsiteX0" fmla="*/ 500945 w 934861"/>
              <a:gd name="connsiteY0" fmla="*/ 144 h 1197604"/>
              <a:gd name="connsiteX1" fmla="*/ 391407 w 934861"/>
              <a:gd name="connsiteY1" fmla="*/ 14432 h 1197604"/>
              <a:gd name="connsiteX2" fmla="*/ 286632 w 934861"/>
              <a:gd name="connsiteY2" fmla="*/ 62057 h 1197604"/>
              <a:gd name="connsiteX3" fmla="*/ 181857 w 934861"/>
              <a:gd name="connsiteY3" fmla="*/ 143019 h 1197604"/>
              <a:gd name="connsiteX4" fmla="*/ 100895 w 934861"/>
              <a:gd name="connsiteY4" fmla="*/ 247794 h 1197604"/>
              <a:gd name="connsiteX5" fmla="*/ 38982 w 934861"/>
              <a:gd name="connsiteY5" fmla="*/ 366857 h 1197604"/>
              <a:gd name="connsiteX6" fmla="*/ 5645 w 934861"/>
              <a:gd name="connsiteY6" fmla="*/ 481157 h 1197604"/>
              <a:gd name="connsiteX7" fmla="*/ 882 w 934861"/>
              <a:gd name="connsiteY7" fmla="*/ 619269 h 1197604"/>
              <a:gd name="connsiteX8" fmla="*/ 15170 w 934861"/>
              <a:gd name="connsiteY8" fmla="*/ 747857 h 1197604"/>
              <a:gd name="connsiteX9" fmla="*/ 58032 w 934861"/>
              <a:gd name="connsiteY9" fmla="*/ 871682 h 1197604"/>
              <a:gd name="connsiteX10" fmla="*/ 105657 w 934861"/>
              <a:gd name="connsiteY10" fmla="*/ 957407 h 1197604"/>
              <a:gd name="connsiteX11" fmla="*/ 181857 w 934861"/>
              <a:gd name="connsiteY11" fmla="*/ 1047894 h 1197604"/>
              <a:gd name="connsiteX12" fmla="*/ 253295 w 934861"/>
              <a:gd name="connsiteY12" fmla="*/ 1105044 h 1197604"/>
              <a:gd name="connsiteX13" fmla="*/ 345370 w 934861"/>
              <a:gd name="connsiteY13" fmla="*/ 1159019 h 1197604"/>
              <a:gd name="connsiteX14" fmla="*/ 453320 w 934861"/>
              <a:gd name="connsiteY14" fmla="*/ 1197119 h 1197604"/>
              <a:gd name="connsiteX15" fmla="*/ 567620 w 934861"/>
              <a:gd name="connsiteY15" fmla="*/ 1176482 h 1197604"/>
              <a:gd name="connsiteX16" fmla="*/ 681920 w 934861"/>
              <a:gd name="connsiteY16" fmla="*/ 1119332 h 1197604"/>
              <a:gd name="connsiteX17" fmla="*/ 786695 w 934861"/>
              <a:gd name="connsiteY17" fmla="*/ 1033607 h 1197604"/>
              <a:gd name="connsiteX18" fmla="*/ 877182 w 934861"/>
              <a:gd name="connsiteY18" fmla="*/ 905019 h 1197604"/>
              <a:gd name="connsiteX19" fmla="*/ 924807 w 934861"/>
              <a:gd name="connsiteY19" fmla="*/ 776432 h 1197604"/>
              <a:gd name="connsiteX20" fmla="*/ 934332 w 934861"/>
              <a:gd name="connsiteY20" fmla="*/ 628794 h 1197604"/>
              <a:gd name="connsiteX21" fmla="*/ 929570 w 934861"/>
              <a:gd name="connsiteY21" fmla="*/ 443057 h 1197604"/>
              <a:gd name="connsiteX22" fmla="*/ 896232 w 934861"/>
              <a:gd name="connsiteY22" fmla="*/ 338282 h 1197604"/>
              <a:gd name="connsiteX23" fmla="*/ 843845 w 934861"/>
              <a:gd name="connsiteY23" fmla="*/ 214457 h 1197604"/>
              <a:gd name="connsiteX24" fmla="*/ 786695 w 934861"/>
              <a:gd name="connsiteY24" fmla="*/ 123969 h 1197604"/>
              <a:gd name="connsiteX25" fmla="*/ 681920 w 934861"/>
              <a:gd name="connsiteY25" fmla="*/ 47769 h 1197604"/>
              <a:gd name="connsiteX26" fmla="*/ 581907 w 934861"/>
              <a:gd name="connsiteY26" fmla="*/ 9669 h 1197604"/>
              <a:gd name="connsiteX27" fmla="*/ 500945 w 934861"/>
              <a:gd name="connsiteY27" fmla="*/ 144 h 1197604"/>
              <a:gd name="connsiteX0" fmla="*/ 500945 w 934861"/>
              <a:gd name="connsiteY0" fmla="*/ 144 h 1194546"/>
              <a:gd name="connsiteX1" fmla="*/ 391407 w 934861"/>
              <a:gd name="connsiteY1" fmla="*/ 14432 h 1194546"/>
              <a:gd name="connsiteX2" fmla="*/ 286632 w 934861"/>
              <a:gd name="connsiteY2" fmla="*/ 62057 h 1194546"/>
              <a:gd name="connsiteX3" fmla="*/ 181857 w 934861"/>
              <a:gd name="connsiteY3" fmla="*/ 143019 h 1194546"/>
              <a:gd name="connsiteX4" fmla="*/ 100895 w 934861"/>
              <a:gd name="connsiteY4" fmla="*/ 247794 h 1194546"/>
              <a:gd name="connsiteX5" fmla="*/ 38982 w 934861"/>
              <a:gd name="connsiteY5" fmla="*/ 366857 h 1194546"/>
              <a:gd name="connsiteX6" fmla="*/ 5645 w 934861"/>
              <a:gd name="connsiteY6" fmla="*/ 481157 h 1194546"/>
              <a:gd name="connsiteX7" fmla="*/ 882 w 934861"/>
              <a:gd name="connsiteY7" fmla="*/ 619269 h 1194546"/>
              <a:gd name="connsiteX8" fmla="*/ 15170 w 934861"/>
              <a:gd name="connsiteY8" fmla="*/ 747857 h 1194546"/>
              <a:gd name="connsiteX9" fmla="*/ 58032 w 934861"/>
              <a:gd name="connsiteY9" fmla="*/ 871682 h 1194546"/>
              <a:gd name="connsiteX10" fmla="*/ 105657 w 934861"/>
              <a:gd name="connsiteY10" fmla="*/ 957407 h 1194546"/>
              <a:gd name="connsiteX11" fmla="*/ 181857 w 934861"/>
              <a:gd name="connsiteY11" fmla="*/ 1047894 h 1194546"/>
              <a:gd name="connsiteX12" fmla="*/ 253295 w 934861"/>
              <a:gd name="connsiteY12" fmla="*/ 1105044 h 1194546"/>
              <a:gd name="connsiteX13" fmla="*/ 345370 w 934861"/>
              <a:gd name="connsiteY13" fmla="*/ 1159019 h 1194546"/>
              <a:gd name="connsiteX14" fmla="*/ 446970 w 934861"/>
              <a:gd name="connsiteY14" fmla="*/ 1193944 h 1194546"/>
              <a:gd name="connsiteX15" fmla="*/ 567620 w 934861"/>
              <a:gd name="connsiteY15" fmla="*/ 1176482 h 1194546"/>
              <a:gd name="connsiteX16" fmla="*/ 681920 w 934861"/>
              <a:gd name="connsiteY16" fmla="*/ 1119332 h 1194546"/>
              <a:gd name="connsiteX17" fmla="*/ 786695 w 934861"/>
              <a:gd name="connsiteY17" fmla="*/ 1033607 h 1194546"/>
              <a:gd name="connsiteX18" fmla="*/ 877182 w 934861"/>
              <a:gd name="connsiteY18" fmla="*/ 905019 h 1194546"/>
              <a:gd name="connsiteX19" fmla="*/ 924807 w 934861"/>
              <a:gd name="connsiteY19" fmla="*/ 776432 h 1194546"/>
              <a:gd name="connsiteX20" fmla="*/ 934332 w 934861"/>
              <a:gd name="connsiteY20" fmla="*/ 628794 h 1194546"/>
              <a:gd name="connsiteX21" fmla="*/ 929570 w 934861"/>
              <a:gd name="connsiteY21" fmla="*/ 443057 h 1194546"/>
              <a:gd name="connsiteX22" fmla="*/ 896232 w 934861"/>
              <a:gd name="connsiteY22" fmla="*/ 338282 h 1194546"/>
              <a:gd name="connsiteX23" fmla="*/ 843845 w 934861"/>
              <a:gd name="connsiteY23" fmla="*/ 214457 h 1194546"/>
              <a:gd name="connsiteX24" fmla="*/ 786695 w 934861"/>
              <a:gd name="connsiteY24" fmla="*/ 123969 h 1194546"/>
              <a:gd name="connsiteX25" fmla="*/ 681920 w 934861"/>
              <a:gd name="connsiteY25" fmla="*/ 47769 h 1194546"/>
              <a:gd name="connsiteX26" fmla="*/ 581907 w 934861"/>
              <a:gd name="connsiteY26" fmla="*/ 9669 h 1194546"/>
              <a:gd name="connsiteX27" fmla="*/ 500945 w 934861"/>
              <a:gd name="connsiteY27" fmla="*/ 144 h 1194546"/>
              <a:gd name="connsiteX0" fmla="*/ 500945 w 950243"/>
              <a:gd name="connsiteY0" fmla="*/ 144 h 1194546"/>
              <a:gd name="connsiteX1" fmla="*/ 391407 w 950243"/>
              <a:gd name="connsiteY1" fmla="*/ 14432 h 1194546"/>
              <a:gd name="connsiteX2" fmla="*/ 286632 w 950243"/>
              <a:gd name="connsiteY2" fmla="*/ 62057 h 1194546"/>
              <a:gd name="connsiteX3" fmla="*/ 181857 w 950243"/>
              <a:gd name="connsiteY3" fmla="*/ 143019 h 1194546"/>
              <a:gd name="connsiteX4" fmla="*/ 100895 w 950243"/>
              <a:gd name="connsiteY4" fmla="*/ 247794 h 1194546"/>
              <a:gd name="connsiteX5" fmla="*/ 38982 w 950243"/>
              <a:gd name="connsiteY5" fmla="*/ 366857 h 1194546"/>
              <a:gd name="connsiteX6" fmla="*/ 5645 w 950243"/>
              <a:gd name="connsiteY6" fmla="*/ 481157 h 1194546"/>
              <a:gd name="connsiteX7" fmla="*/ 882 w 950243"/>
              <a:gd name="connsiteY7" fmla="*/ 619269 h 1194546"/>
              <a:gd name="connsiteX8" fmla="*/ 15170 w 950243"/>
              <a:gd name="connsiteY8" fmla="*/ 747857 h 1194546"/>
              <a:gd name="connsiteX9" fmla="*/ 58032 w 950243"/>
              <a:gd name="connsiteY9" fmla="*/ 871682 h 1194546"/>
              <a:gd name="connsiteX10" fmla="*/ 105657 w 950243"/>
              <a:gd name="connsiteY10" fmla="*/ 957407 h 1194546"/>
              <a:gd name="connsiteX11" fmla="*/ 181857 w 950243"/>
              <a:gd name="connsiteY11" fmla="*/ 1047894 h 1194546"/>
              <a:gd name="connsiteX12" fmla="*/ 253295 w 950243"/>
              <a:gd name="connsiteY12" fmla="*/ 1105044 h 1194546"/>
              <a:gd name="connsiteX13" fmla="*/ 345370 w 950243"/>
              <a:gd name="connsiteY13" fmla="*/ 1159019 h 1194546"/>
              <a:gd name="connsiteX14" fmla="*/ 446970 w 950243"/>
              <a:gd name="connsiteY14" fmla="*/ 1193944 h 1194546"/>
              <a:gd name="connsiteX15" fmla="*/ 567620 w 950243"/>
              <a:gd name="connsiteY15" fmla="*/ 1176482 h 1194546"/>
              <a:gd name="connsiteX16" fmla="*/ 681920 w 950243"/>
              <a:gd name="connsiteY16" fmla="*/ 1119332 h 1194546"/>
              <a:gd name="connsiteX17" fmla="*/ 786695 w 950243"/>
              <a:gd name="connsiteY17" fmla="*/ 1033607 h 1194546"/>
              <a:gd name="connsiteX18" fmla="*/ 877182 w 950243"/>
              <a:gd name="connsiteY18" fmla="*/ 905019 h 1194546"/>
              <a:gd name="connsiteX19" fmla="*/ 924807 w 950243"/>
              <a:gd name="connsiteY19" fmla="*/ 776432 h 1194546"/>
              <a:gd name="connsiteX20" fmla="*/ 950207 w 950243"/>
              <a:gd name="connsiteY20" fmla="*/ 625619 h 1194546"/>
              <a:gd name="connsiteX21" fmla="*/ 929570 w 950243"/>
              <a:gd name="connsiteY21" fmla="*/ 443057 h 1194546"/>
              <a:gd name="connsiteX22" fmla="*/ 896232 w 950243"/>
              <a:gd name="connsiteY22" fmla="*/ 338282 h 1194546"/>
              <a:gd name="connsiteX23" fmla="*/ 843845 w 950243"/>
              <a:gd name="connsiteY23" fmla="*/ 214457 h 1194546"/>
              <a:gd name="connsiteX24" fmla="*/ 786695 w 950243"/>
              <a:gd name="connsiteY24" fmla="*/ 123969 h 1194546"/>
              <a:gd name="connsiteX25" fmla="*/ 681920 w 950243"/>
              <a:gd name="connsiteY25" fmla="*/ 47769 h 1194546"/>
              <a:gd name="connsiteX26" fmla="*/ 581907 w 950243"/>
              <a:gd name="connsiteY26" fmla="*/ 9669 h 1194546"/>
              <a:gd name="connsiteX27" fmla="*/ 500945 w 950243"/>
              <a:gd name="connsiteY27" fmla="*/ 144 h 1194546"/>
              <a:gd name="connsiteX0" fmla="*/ 500945 w 950238"/>
              <a:gd name="connsiteY0" fmla="*/ 144 h 1194546"/>
              <a:gd name="connsiteX1" fmla="*/ 391407 w 950238"/>
              <a:gd name="connsiteY1" fmla="*/ 14432 h 1194546"/>
              <a:gd name="connsiteX2" fmla="*/ 286632 w 950238"/>
              <a:gd name="connsiteY2" fmla="*/ 62057 h 1194546"/>
              <a:gd name="connsiteX3" fmla="*/ 181857 w 950238"/>
              <a:gd name="connsiteY3" fmla="*/ 143019 h 1194546"/>
              <a:gd name="connsiteX4" fmla="*/ 100895 w 950238"/>
              <a:gd name="connsiteY4" fmla="*/ 247794 h 1194546"/>
              <a:gd name="connsiteX5" fmla="*/ 38982 w 950238"/>
              <a:gd name="connsiteY5" fmla="*/ 366857 h 1194546"/>
              <a:gd name="connsiteX6" fmla="*/ 5645 w 950238"/>
              <a:gd name="connsiteY6" fmla="*/ 481157 h 1194546"/>
              <a:gd name="connsiteX7" fmla="*/ 882 w 950238"/>
              <a:gd name="connsiteY7" fmla="*/ 619269 h 1194546"/>
              <a:gd name="connsiteX8" fmla="*/ 15170 w 950238"/>
              <a:gd name="connsiteY8" fmla="*/ 747857 h 1194546"/>
              <a:gd name="connsiteX9" fmla="*/ 58032 w 950238"/>
              <a:gd name="connsiteY9" fmla="*/ 871682 h 1194546"/>
              <a:gd name="connsiteX10" fmla="*/ 105657 w 950238"/>
              <a:gd name="connsiteY10" fmla="*/ 957407 h 1194546"/>
              <a:gd name="connsiteX11" fmla="*/ 181857 w 950238"/>
              <a:gd name="connsiteY11" fmla="*/ 1047894 h 1194546"/>
              <a:gd name="connsiteX12" fmla="*/ 253295 w 950238"/>
              <a:gd name="connsiteY12" fmla="*/ 1105044 h 1194546"/>
              <a:gd name="connsiteX13" fmla="*/ 345370 w 950238"/>
              <a:gd name="connsiteY13" fmla="*/ 1159019 h 1194546"/>
              <a:gd name="connsiteX14" fmla="*/ 446970 w 950238"/>
              <a:gd name="connsiteY14" fmla="*/ 1193944 h 1194546"/>
              <a:gd name="connsiteX15" fmla="*/ 567620 w 950238"/>
              <a:gd name="connsiteY15" fmla="*/ 1176482 h 1194546"/>
              <a:gd name="connsiteX16" fmla="*/ 681920 w 950238"/>
              <a:gd name="connsiteY16" fmla="*/ 1119332 h 1194546"/>
              <a:gd name="connsiteX17" fmla="*/ 786695 w 950238"/>
              <a:gd name="connsiteY17" fmla="*/ 1033607 h 1194546"/>
              <a:gd name="connsiteX18" fmla="*/ 877182 w 950238"/>
              <a:gd name="connsiteY18" fmla="*/ 905019 h 1194546"/>
              <a:gd name="connsiteX19" fmla="*/ 924807 w 950238"/>
              <a:gd name="connsiteY19" fmla="*/ 776432 h 1194546"/>
              <a:gd name="connsiteX20" fmla="*/ 950207 w 950238"/>
              <a:gd name="connsiteY20" fmla="*/ 625619 h 1194546"/>
              <a:gd name="connsiteX21" fmla="*/ 929570 w 950238"/>
              <a:gd name="connsiteY21" fmla="*/ 443057 h 1194546"/>
              <a:gd name="connsiteX22" fmla="*/ 908932 w 950238"/>
              <a:gd name="connsiteY22" fmla="*/ 331932 h 1194546"/>
              <a:gd name="connsiteX23" fmla="*/ 843845 w 950238"/>
              <a:gd name="connsiteY23" fmla="*/ 214457 h 1194546"/>
              <a:gd name="connsiteX24" fmla="*/ 786695 w 950238"/>
              <a:gd name="connsiteY24" fmla="*/ 123969 h 1194546"/>
              <a:gd name="connsiteX25" fmla="*/ 681920 w 950238"/>
              <a:gd name="connsiteY25" fmla="*/ 47769 h 1194546"/>
              <a:gd name="connsiteX26" fmla="*/ 581907 w 950238"/>
              <a:gd name="connsiteY26" fmla="*/ 9669 h 1194546"/>
              <a:gd name="connsiteX27" fmla="*/ 500945 w 950238"/>
              <a:gd name="connsiteY27" fmla="*/ 144 h 1194546"/>
              <a:gd name="connsiteX0" fmla="*/ 500945 w 950238"/>
              <a:gd name="connsiteY0" fmla="*/ 144 h 1194546"/>
              <a:gd name="connsiteX1" fmla="*/ 391407 w 950238"/>
              <a:gd name="connsiteY1" fmla="*/ 14432 h 1194546"/>
              <a:gd name="connsiteX2" fmla="*/ 286632 w 950238"/>
              <a:gd name="connsiteY2" fmla="*/ 62057 h 1194546"/>
              <a:gd name="connsiteX3" fmla="*/ 181857 w 950238"/>
              <a:gd name="connsiteY3" fmla="*/ 143019 h 1194546"/>
              <a:gd name="connsiteX4" fmla="*/ 100895 w 950238"/>
              <a:gd name="connsiteY4" fmla="*/ 247794 h 1194546"/>
              <a:gd name="connsiteX5" fmla="*/ 38982 w 950238"/>
              <a:gd name="connsiteY5" fmla="*/ 366857 h 1194546"/>
              <a:gd name="connsiteX6" fmla="*/ 5645 w 950238"/>
              <a:gd name="connsiteY6" fmla="*/ 481157 h 1194546"/>
              <a:gd name="connsiteX7" fmla="*/ 882 w 950238"/>
              <a:gd name="connsiteY7" fmla="*/ 619269 h 1194546"/>
              <a:gd name="connsiteX8" fmla="*/ 15170 w 950238"/>
              <a:gd name="connsiteY8" fmla="*/ 747857 h 1194546"/>
              <a:gd name="connsiteX9" fmla="*/ 58032 w 950238"/>
              <a:gd name="connsiteY9" fmla="*/ 871682 h 1194546"/>
              <a:gd name="connsiteX10" fmla="*/ 105657 w 950238"/>
              <a:gd name="connsiteY10" fmla="*/ 957407 h 1194546"/>
              <a:gd name="connsiteX11" fmla="*/ 181857 w 950238"/>
              <a:gd name="connsiteY11" fmla="*/ 1047894 h 1194546"/>
              <a:gd name="connsiteX12" fmla="*/ 253295 w 950238"/>
              <a:gd name="connsiteY12" fmla="*/ 1105044 h 1194546"/>
              <a:gd name="connsiteX13" fmla="*/ 345370 w 950238"/>
              <a:gd name="connsiteY13" fmla="*/ 1159019 h 1194546"/>
              <a:gd name="connsiteX14" fmla="*/ 446970 w 950238"/>
              <a:gd name="connsiteY14" fmla="*/ 1193944 h 1194546"/>
              <a:gd name="connsiteX15" fmla="*/ 567620 w 950238"/>
              <a:gd name="connsiteY15" fmla="*/ 1176482 h 1194546"/>
              <a:gd name="connsiteX16" fmla="*/ 681920 w 950238"/>
              <a:gd name="connsiteY16" fmla="*/ 1119332 h 1194546"/>
              <a:gd name="connsiteX17" fmla="*/ 786695 w 950238"/>
              <a:gd name="connsiteY17" fmla="*/ 1033607 h 1194546"/>
              <a:gd name="connsiteX18" fmla="*/ 877182 w 950238"/>
              <a:gd name="connsiteY18" fmla="*/ 905019 h 1194546"/>
              <a:gd name="connsiteX19" fmla="*/ 924807 w 950238"/>
              <a:gd name="connsiteY19" fmla="*/ 776432 h 1194546"/>
              <a:gd name="connsiteX20" fmla="*/ 950207 w 950238"/>
              <a:gd name="connsiteY20" fmla="*/ 625619 h 1194546"/>
              <a:gd name="connsiteX21" fmla="*/ 929570 w 950238"/>
              <a:gd name="connsiteY21" fmla="*/ 443057 h 1194546"/>
              <a:gd name="connsiteX22" fmla="*/ 908932 w 950238"/>
              <a:gd name="connsiteY22" fmla="*/ 331932 h 1194546"/>
              <a:gd name="connsiteX23" fmla="*/ 853370 w 950238"/>
              <a:gd name="connsiteY23" fmla="*/ 211282 h 1194546"/>
              <a:gd name="connsiteX24" fmla="*/ 786695 w 950238"/>
              <a:gd name="connsiteY24" fmla="*/ 123969 h 1194546"/>
              <a:gd name="connsiteX25" fmla="*/ 681920 w 950238"/>
              <a:gd name="connsiteY25" fmla="*/ 47769 h 1194546"/>
              <a:gd name="connsiteX26" fmla="*/ 581907 w 950238"/>
              <a:gd name="connsiteY26" fmla="*/ 9669 h 1194546"/>
              <a:gd name="connsiteX27" fmla="*/ 500945 w 950238"/>
              <a:gd name="connsiteY27" fmla="*/ 144 h 1194546"/>
              <a:gd name="connsiteX0" fmla="*/ 500945 w 950446"/>
              <a:gd name="connsiteY0" fmla="*/ 144 h 1194546"/>
              <a:gd name="connsiteX1" fmla="*/ 391407 w 950446"/>
              <a:gd name="connsiteY1" fmla="*/ 14432 h 1194546"/>
              <a:gd name="connsiteX2" fmla="*/ 286632 w 950446"/>
              <a:gd name="connsiteY2" fmla="*/ 62057 h 1194546"/>
              <a:gd name="connsiteX3" fmla="*/ 181857 w 950446"/>
              <a:gd name="connsiteY3" fmla="*/ 143019 h 1194546"/>
              <a:gd name="connsiteX4" fmla="*/ 100895 w 950446"/>
              <a:gd name="connsiteY4" fmla="*/ 247794 h 1194546"/>
              <a:gd name="connsiteX5" fmla="*/ 38982 w 950446"/>
              <a:gd name="connsiteY5" fmla="*/ 366857 h 1194546"/>
              <a:gd name="connsiteX6" fmla="*/ 5645 w 950446"/>
              <a:gd name="connsiteY6" fmla="*/ 481157 h 1194546"/>
              <a:gd name="connsiteX7" fmla="*/ 882 w 950446"/>
              <a:gd name="connsiteY7" fmla="*/ 619269 h 1194546"/>
              <a:gd name="connsiteX8" fmla="*/ 15170 w 950446"/>
              <a:gd name="connsiteY8" fmla="*/ 747857 h 1194546"/>
              <a:gd name="connsiteX9" fmla="*/ 58032 w 950446"/>
              <a:gd name="connsiteY9" fmla="*/ 871682 h 1194546"/>
              <a:gd name="connsiteX10" fmla="*/ 105657 w 950446"/>
              <a:gd name="connsiteY10" fmla="*/ 957407 h 1194546"/>
              <a:gd name="connsiteX11" fmla="*/ 181857 w 950446"/>
              <a:gd name="connsiteY11" fmla="*/ 1047894 h 1194546"/>
              <a:gd name="connsiteX12" fmla="*/ 253295 w 950446"/>
              <a:gd name="connsiteY12" fmla="*/ 1105044 h 1194546"/>
              <a:gd name="connsiteX13" fmla="*/ 345370 w 950446"/>
              <a:gd name="connsiteY13" fmla="*/ 1159019 h 1194546"/>
              <a:gd name="connsiteX14" fmla="*/ 446970 w 950446"/>
              <a:gd name="connsiteY14" fmla="*/ 1193944 h 1194546"/>
              <a:gd name="connsiteX15" fmla="*/ 567620 w 950446"/>
              <a:gd name="connsiteY15" fmla="*/ 1176482 h 1194546"/>
              <a:gd name="connsiteX16" fmla="*/ 681920 w 950446"/>
              <a:gd name="connsiteY16" fmla="*/ 1119332 h 1194546"/>
              <a:gd name="connsiteX17" fmla="*/ 786695 w 950446"/>
              <a:gd name="connsiteY17" fmla="*/ 1033607 h 1194546"/>
              <a:gd name="connsiteX18" fmla="*/ 877182 w 950446"/>
              <a:gd name="connsiteY18" fmla="*/ 905019 h 1194546"/>
              <a:gd name="connsiteX19" fmla="*/ 924807 w 950446"/>
              <a:gd name="connsiteY19" fmla="*/ 776432 h 1194546"/>
              <a:gd name="connsiteX20" fmla="*/ 950207 w 950446"/>
              <a:gd name="connsiteY20" fmla="*/ 625619 h 1194546"/>
              <a:gd name="connsiteX21" fmla="*/ 935920 w 950446"/>
              <a:gd name="connsiteY21" fmla="*/ 446232 h 1194546"/>
              <a:gd name="connsiteX22" fmla="*/ 908932 w 950446"/>
              <a:gd name="connsiteY22" fmla="*/ 331932 h 1194546"/>
              <a:gd name="connsiteX23" fmla="*/ 853370 w 950446"/>
              <a:gd name="connsiteY23" fmla="*/ 211282 h 1194546"/>
              <a:gd name="connsiteX24" fmla="*/ 786695 w 950446"/>
              <a:gd name="connsiteY24" fmla="*/ 123969 h 1194546"/>
              <a:gd name="connsiteX25" fmla="*/ 681920 w 950446"/>
              <a:gd name="connsiteY25" fmla="*/ 47769 h 1194546"/>
              <a:gd name="connsiteX26" fmla="*/ 581907 w 950446"/>
              <a:gd name="connsiteY26" fmla="*/ 9669 h 1194546"/>
              <a:gd name="connsiteX27" fmla="*/ 500945 w 950446"/>
              <a:gd name="connsiteY27" fmla="*/ 144 h 1194546"/>
              <a:gd name="connsiteX0" fmla="*/ 500945 w 950446"/>
              <a:gd name="connsiteY0" fmla="*/ 56 h 1200808"/>
              <a:gd name="connsiteX1" fmla="*/ 391407 w 950446"/>
              <a:gd name="connsiteY1" fmla="*/ 20694 h 1200808"/>
              <a:gd name="connsiteX2" fmla="*/ 286632 w 950446"/>
              <a:gd name="connsiteY2" fmla="*/ 68319 h 1200808"/>
              <a:gd name="connsiteX3" fmla="*/ 181857 w 950446"/>
              <a:gd name="connsiteY3" fmla="*/ 149281 h 1200808"/>
              <a:gd name="connsiteX4" fmla="*/ 100895 w 950446"/>
              <a:gd name="connsiteY4" fmla="*/ 254056 h 1200808"/>
              <a:gd name="connsiteX5" fmla="*/ 38982 w 950446"/>
              <a:gd name="connsiteY5" fmla="*/ 373119 h 1200808"/>
              <a:gd name="connsiteX6" fmla="*/ 5645 w 950446"/>
              <a:gd name="connsiteY6" fmla="*/ 487419 h 1200808"/>
              <a:gd name="connsiteX7" fmla="*/ 882 w 950446"/>
              <a:gd name="connsiteY7" fmla="*/ 625531 h 1200808"/>
              <a:gd name="connsiteX8" fmla="*/ 15170 w 950446"/>
              <a:gd name="connsiteY8" fmla="*/ 754119 h 1200808"/>
              <a:gd name="connsiteX9" fmla="*/ 58032 w 950446"/>
              <a:gd name="connsiteY9" fmla="*/ 877944 h 1200808"/>
              <a:gd name="connsiteX10" fmla="*/ 105657 w 950446"/>
              <a:gd name="connsiteY10" fmla="*/ 963669 h 1200808"/>
              <a:gd name="connsiteX11" fmla="*/ 181857 w 950446"/>
              <a:gd name="connsiteY11" fmla="*/ 1054156 h 1200808"/>
              <a:gd name="connsiteX12" fmla="*/ 253295 w 950446"/>
              <a:gd name="connsiteY12" fmla="*/ 1111306 h 1200808"/>
              <a:gd name="connsiteX13" fmla="*/ 345370 w 950446"/>
              <a:gd name="connsiteY13" fmla="*/ 1165281 h 1200808"/>
              <a:gd name="connsiteX14" fmla="*/ 446970 w 950446"/>
              <a:gd name="connsiteY14" fmla="*/ 1200206 h 1200808"/>
              <a:gd name="connsiteX15" fmla="*/ 567620 w 950446"/>
              <a:gd name="connsiteY15" fmla="*/ 1182744 h 1200808"/>
              <a:gd name="connsiteX16" fmla="*/ 681920 w 950446"/>
              <a:gd name="connsiteY16" fmla="*/ 1125594 h 1200808"/>
              <a:gd name="connsiteX17" fmla="*/ 786695 w 950446"/>
              <a:gd name="connsiteY17" fmla="*/ 1039869 h 1200808"/>
              <a:gd name="connsiteX18" fmla="*/ 877182 w 950446"/>
              <a:gd name="connsiteY18" fmla="*/ 911281 h 1200808"/>
              <a:gd name="connsiteX19" fmla="*/ 924807 w 950446"/>
              <a:gd name="connsiteY19" fmla="*/ 782694 h 1200808"/>
              <a:gd name="connsiteX20" fmla="*/ 950207 w 950446"/>
              <a:gd name="connsiteY20" fmla="*/ 631881 h 1200808"/>
              <a:gd name="connsiteX21" fmla="*/ 935920 w 950446"/>
              <a:gd name="connsiteY21" fmla="*/ 452494 h 1200808"/>
              <a:gd name="connsiteX22" fmla="*/ 908932 w 950446"/>
              <a:gd name="connsiteY22" fmla="*/ 338194 h 1200808"/>
              <a:gd name="connsiteX23" fmla="*/ 853370 w 950446"/>
              <a:gd name="connsiteY23" fmla="*/ 217544 h 1200808"/>
              <a:gd name="connsiteX24" fmla="*/ 786695 w 950446"/>
              <a:gd name="connsiteY24" fmla="*/ 130231 h 1200808"/>
              <a:gd name="connsiteX25" fmla="*/ 681920 w 950446"/>
              <a:gd name="connsiteY25" fmla="*/ 54031 h 1200808"/>
              <a:gd name="connsiteX26" fmla="*/ 581907 w 950446"/>
              <a:gd name="connsiteY26" fmla="*/ 15931 h 1200808"/>
              <a:gd name="connsiteX27" fmla="*/ 500945 w 950446"/>
              <a:gd name="connsiteY27" fmla="*/ 56 h 1200808"/>
              <a:gd name="connsiteX0" fmla="*/ 500945 w 950446"/>
              <a:gd name="connsiteY0" fmla="*/ 584 h 1201336"/>
              <a:gd name="connsiteX1" fmla="*/ 391407 w 950446"/>
              <a:gd name="connsiteY1" fmla="*/ 21222 h 1201336"/>
              <a:gd name="connsiteX2" fmla="*/ 286632 w 950446"/>
              <a:gd name="connsiteY2" fmla="*/ 68847 h 1201336"/>
              <a:gd name="connsiteX3" fmla="*/ 181857 w 950446"/>
              <a:gd name="connsiteY3" fmla="*/ 149809 h 1201336"/>
              <a:gd name="connsiteX4" fmla="*/ 100895 w 950446"/>
              <a:gd name="connsiteY4" fmla="*/ 254584 h 1201336"/>
              <a:gd name="connsiteX5" fmla="*/ 38982 w 950446"/>
              <a:gd name="connsiteY5" fmla="*/ 373647 h 1201336"/>
              <a:gd name="connsiteX6" fmla="*/ 5645 w 950446"/>
              <a:gd name="connsiteY6" fmla="*/ 487947 h 1201336"/>
              <a:gd name="connsiteX7" fmla="*/ 882 w 950446"/>
              <a:gd name="connsiteY7" fmla="*/ 626059 h 1201336"/>
              <a:gd name="connsiteX8" fmla="*/ 15170 w 950446"/>
              <a:gd name="connsiteY8" fmla="*/ 754647 h 1201336"/>
              <a:gd name="connsiteX9" fmla="*/ 58032 w 950446"/>
              <a:gd name="connsiteY9" fmla="*/ 878472 h 1201336"/>
              <a:gd name="connsiteX10" fmla="*/ 105657 w 950446"/>
              <a:gd name="connsiteY10" fmla="*/ 964197 h 1201336"/>
              <a:gd name="connsiteX11" fmla="*/ 181857 w 950446"/>
              <a:gd name="connsiteY11" fmla="*/ 1054684 h 1201336"/>
              <a:gd name="connsiteX12" fmla="*/ 253295 w 950446"/>
              <a:gd name="connsiteY12" fmla="*/ 1111834 h 1201336"/>
              <a:gd name="connsiteX13" fmla="*/ 345370 w 950446"/>
              <a:gd name="connsiteY13" fmla="*/ 1165809 h 1201336"/>
              <a:gd name="connsiteX14" fmla="*/ 446970 w 950446"/>
              <a:gd name="connsiteY14" fmla="*/ 1200734 h 1201336"/>
              <a:gd name="connsiteX15" fmla="*/ 567620 w 950446"/>
              <a:gd name="connsiteY15" fmla="*/ 1183272 h 1201336"/>
              <a:gd name="connsiteX16" fmla="*/ 681920 w 950446"/>
              <a:gd name="connsiteY16" fmla="*/ 1126122 h 1201336"/>
              <a:gd name="connsiteX17" fmla="*/ 786695 w 950446"/>
              <a:gd name="connsiteY17" fmla="*/ 1040397 h 1201336"/>
              <a:gd name="connsiteX18" fmla="*/ 877182 w 950446"/>
              <a:gd name="connsiteY18" fmla="*/ 911809 h 1201336"/>
              <a:gd name="connsiteX19" fmla="*/ 924807 w 950446"/>
              <a:gd name="connsiteY19" fmla="*/ 783222 h 1201336"/>
              <a:gd name="connsiteX20" fmla="*/ 950207 w 950446"/>
              <a:gd name="connsiteY20" fmla="*/ 632409 h 1201336"/>
              <a:gd name="connsiteX21" fmla="*/ 935920 w 950446"/>
              <a:gd name="connsiteY21" fmla="*/ 453022 h 1201336"/>
              <a:gd name="connsiteX22" fmla="*/ 908932 w 950446"/>
              <a:gd name="connsiteY22" fmla="*/ 338722 h 1201336"/>
              <a:gd name="connsiteX23" fmla="*/ 853370 w 950446"/>
              <a:gd name="connsiteY23" fmla="*/ 218072 h 1201336"/>
              <a:gd name="connsiteX24" fmla="*/ 786695 w 950446"/>
              <a:gd name="connsiteY24" fmla="*/ 130759 h 1201336"/>
              <a:gd name="connsiteX25" fmla="*/ 681920 w 950446"/>
              <a:gd name="connsiteY25" fmla="*/ 54559 h 1201336"/>
              <a:gd name="connsiteX26" fmla="*/ 597782 w 950446"/>
              <a:gd name="connsiteY26" fmla="*/ 10109 h 1201336"/>
              <a:gd name="connsiteX27" fmla="*/ 500945 w 950446"/>
              <a:gd name="connsiteY27" fmla="*/ 584 h 1201336"/>
              <a:gd name="connsiteX0" fmla="*/ 500945 w 950446"/>
              <a:gd name="connsiteY0" fmla="*/ 419 h 1201171"/>
              <a:gd name="connsiteX1" fmla="*/ 391407 w 950446"/>
              <a:gd name="connsiteY1" fmla="*/ 21057 h 1201171"/>
              <a:gd name="connsiteX2" fmla="*/ 286632 w 950446"/>
              <a:gd name="connsiteY2" fmla="*/ 68682 h 1201171"/>
              <a:gd name="connsiteX3" fmla="*/ 181857 w 950446"/>
              <a:gd name="connsiteY3" fmla="*/ 149644 h 1201171"/>
              <a:gd name="connsiteX4" fmla="*/ 100895 w 950446"/>
              <a:gd name="connsiteY4" fmla="*/ 254419 h 1201171"/>
              <a:gd name="connsiteX5" fmla="*/ 38982 w 950446"/>
              <a:gd name="connsiteY5" fmla="*/ 373482 h 1201171"/>
              <a:gd name="connsiteX6" fmla="*/ 5645 w 950446"/>
              <a:gd name="connsiteY6" fmla="*/ 487782 h 1201171"/>
              <a:gd name="connsiteX7" fmla="*/ 882 w 950446"/>
              <a:gd name="connsiteY7" fmla="*/ 625894 h 1201171"/>
              <a:gd name="connsiteX8" fmla="*/ 15170 w 950446"/>
              <a:gd name="connsiteY8" fmla="*/ 754482 h 1201171"/>
              <a:gd name="connsiteX9" fmla="*/ 58032 w 950446"/>
              <a:gd name="connsiteY9" fmla="*/ 878307 h 1201171"/>
              <a:gd name="connsiteX10" fmla="*/ 105657 w 950446"/>
              <a:gd name="connsiteY10" fmla="*/ 964032 h 1201171"/>
              <a:gd name="connsiteX11" fmla="*/ 181857 w 950446"/>
              <a:gd name="connsiteY11" fmla="*/ 1054519 h 1201171"/>
              <a:gd name="connsiteX12" fmla="*/ 253295 w 950446"/>
              <a:gd name="connsiteY12" fmla="*/ 1111669 h 1201171"/>
              <a:gd name="connsiteX13" fmla="*/ 345370 w 950446"/>
              <a:gd name="connsiteY13" fmla="*/ 1165644 h 1201171"/>
              <a:gd name="connsiteX14" fmla="*/ 446970 w 950446"/>
              <a:gd name="connsiteY14" fmla="*/ 1200569 h 1201171"/>
              <a:gd name="connsiteX15" fmla="*/ 567620 w 950446"/>
              <a:gd name="connsiteY15" fmla="*/ 1183107 h 1201171"/>
              <a:gd name="connsiteX16" fmla="*/ 681920 w 950446"/>
              <a:gd name="connsiteY16" fmla="*/ 1125957 h 1201171"/>
              <a:gd name="connsiteX17" fmla="*/ 786695 w 950446"/>
              <a:gd name="connsiteY17" fmla="*/ 1040232 h 1201171"/>
              <a:gd name="connsiteX18" fmla="*/ 877182 w 950446"/>
              <a:gd name="connsiteY18" fmla="*/ 911644 h 1201171"/>
              <a:gd name="connsiteX19" fmla="*/ 924807 w 950446"/>
              <a:gd name="connsiteY19" fmla="*/ 783057 h 1201171"/>
              <a:gd name="connsiteX20" fmla="*/ 950207 w 950446"/>
              <a:gd name="connsiteY20" fmla="*/ 632244 h 1201171"/>
              <a:gd name="connsiteX21" fmla="*/ 935920 w 950446"/>
              <a:gd name="connsiteY21" fmla="*/ 452857 h 1201171"/>
              <a:gd name="connsiteX22" fmla="*/ 908932 w 950446"/>
              <a:gd name="connsiteY22" fmla="*/ 338557 h 1201171"/>
              <a:gd name="connsiteX23" fmla="*/ 853370 w 950446"/>
              <a:gd name="connsiteY23" fmla="*/ 217907 h 1201171"/>
              <a:gd name="connsiteX24" fmla="*/ 786695 w 950446"/>
              <a:gd name="connsiteY24" fmla="*/ 130594 h 1201171"/>
              <a:gd name="connsiteX25" fmla="*/ 694620 w 950446"/>
              <a:gd name="connsiteY25" fmla="*/ 41694 h 1201171"/>
              <a:gd name="connsiteX26" fmla="*/ 597782 w 950446"/>
              <a:gd name="connsiteY26" fmla="*/ 9944 h 1201171"/>
              <a:gd name="connsiteX27" fmla="*/ 500945 w 950446"/>
              <a:gd name="connsiteY27" fmla="*/ 419 h 1201171"/>
              <a:gd name="connsiteX0" fmla="*/ 500945 w 952034"/>
              <a:gd name="connsiteY0" fmla="*/ 419 h 1201171"/>
              <a:gd name="connsiteX1" fmla="*/ 391407 w 952034"/>
              <a:gd name="connsiteY1" fmla="*/ 21057 h 1201171"/>
              <a:gd name="connsiteX2" fmla="*/ 286632 w 952034"/>
              <a:gd name="connsiteY2" fmla="*/ 68682 h 1201171"/>
              <a:gd name="connsiteX3" fmla="*/ 181857 w 952034"/>
              <a:gd name="connsiteY3" fmla="*/ 149644 h 1201171"/>
              <a:gd name="connsiteX4" fmla="*/ 100895 w 952034"/>
              <a:gd name="connsiteY4" fmla="*/ 254419 h 1201171"/>
              <a:gd name="connsiteX5" fmla="*/ 38982 w 952034"/>
              <a:gd name="connsiteY5" fmla="*/ 373482 h 1201171"/>
              <a:gd name="connsiteX6" fmla="*/ 5645 w 952034"/>
              <a:gd name="connsiteY6" fmla="*/ 487782 h 1201171"/>
              <a:gd name="connsiteX7" fmla="*/ 882 w 952034"/>
              <a:gd name="connsiteY7" fmla="*/ 625894 h 1201171"/>
              <a:gd name="connsiteX8" fmla="*/ 15170 w 952034"/>
              <a:gd name="connsiteY8" fmla="*/ 754482 h 1201171"/>
              <a:gd name="connsiteX9" fmla="*/ 58032 w 952034"/>
              <a:gd name="connsiteY9" fmla="*/ 878307 h 1201171"/>
              <a:gd name="connsiteX10" fmla="*/ 105657 w 952034"/>
              <a:gd name="connsiteY10" fmla="*/ 964032 h 1201171"/>
              <a:gd name="connsiteX11" fmla="*/ 181857 w 952034"/>
              <a:gd name="connsiteY11" fmla="*/ 1054519 h 1201171"/>
              <a:gd name="connsiteX12" fmla="*/ 253295 w 952034"/>
              <a:gd name="connsiteY12" fmla="*/ 1111669 h 1201171"/>
              <a:gd name="connsiteX13" fmla="*/ 345370 w 952034"/>
              <a:gd name="connsiteY13" fmla="*/ 1165644 h 1201171"/>
              <a:gd name="connsiteX14" fmla="*/ 446970 w 952034"/>
              <a:gd name="connsiteY14" fmla="*/ 1200569 h 1201171"/>
              <a:gd name="connsiteX15" fmla="*/ 567620 w 952034"/>
              <a:gd name="connsiteY15" fmla="*/ 1183107 h 1201171"/>
              <a:gd name="connsiteX16" fmla="*/ 681920 w 952034"/>
              <a:gd name="connsiteY16" fmla="*/ 1125957 h 1201171"/>
              <a:gd name="connsiteX17" fmla="*/ 786695 w 952034"/>
              <a:gd name="connsiteY17" fmla="*/ 1040232 h 1201171"/>
              <a:gd name="connsiteX18" fmla="*/ 877182 w 952034"/>
              <a:gd name="connsiteY18" fmla="*/ 911644 h 1201171"/>
              <a:gd name="connsiteX19" fmla="*/ 924807 w 952034"/>
              <a:gd name="connsiteY19" fmla="*/ 783057 h 1201171"/>
              <a:gd name="connsiteX20" fmla="*/ 950207 w 952034"/>
              <a:gd name="connsiteY20" fmla="*/ 632244 h 1201171"/>
              <a:gd name="connsiteX21" fmla="*/ 945445 w 952034"/>
              <a:gd name="connsiteY21" fmla="*/ 452857 h 1201171"/>
              <a:gd name="connsiteX22" fmla="*/ 908932 w 952034"/>
              <a:gd name="connsiteY22" fmla="*/ 338557 h 1201171"/>
              <a:gd name="connsiteX23" fmla="*/ 853370 w 952034"/>
              <a:gd name="connsiteY23" fmla="*/ 217907 h 1201171"/>
              <a:gd name="connsiteX24" fmla="*/ 786695 w 952034"/>
              <a:gd name="connsiteY24" fmla="*/ 130594 h 1201171"/>
              <a:gd name="connsiteX25" fmla="*/ 694620 w 952034"/>
              <a:gd name="connsiteY25" fmla="*/ 41694 h 1201171"/>
              <a:gd name="connsiteX26" fmla="*/ 597782 w 952034"/>
              <a:gd name="connsiteY26" fmla="*/ 9944 h 1201171"/>
              <a:gd name="connsiteX27" fmla="*/ 500945 w 952034"/>
              <a:gd name="connsiteY27" fmla="*/ 419 h 1201171"/>
              <a:gd name="connsiteX0" fmla="*/ 500945 w 951695"/>
              <a:gd name="connsiteY0" fmla="*/ 419 h 1201171"/>
              <a:gd name="connsiteX1" fmla="*/ 391407 w 951695"/>
              <a:gd name="connsiteY1" fmla="*/ 21057 h 1201171"/>
              <a:gd name="connsiteX2" fmla="*/ 286632 w 951695"/>
              <a:gd name="connsiteY2" fmla="*/ 68682 h 1201171"/>
              <a:gd name="connsiteX3" fmla="*/ 181857 w 951695"/>
              <a:gd name="connsiteY3" fmla="*/ 149644 h 1201171"/>
              <a:gd name="connsiteX4" fmla="*/ 100895 w 951695"/>
              <a:gd name="connsiteY4" fmla="*/ 254419 h 1201171"/>
              <a:gd name="connsiteX5" fmla="*/ 38982 w 951695"/>
              <a:gd name="connsiteY5" fmla="*/ 373482 h 1201171"/>
              <a:gd name="connsiteX6" fmla="*/ 5645 w 951695"/>
              <a:gd name="connsiteY6" fmla="*/ 487782 h 1201171"/>
              <a:gd name="connsiteX7" fmla="*/ 882 w 951695"/>
              <a:gd name="connsiteY7" fmla="*/ 625894 h 1201171"/>
              <a:gd name="connsiteX8" fmla="*/ 15170 w 951695"/>
              <a:gd name="connsiteY8" fmla="*/ 754482 h 1201171"/>
              <a:gd name="connsiteX9" fmla="*/ 58032 w 951695"/>
              <a:gd name="connsiteY9" fmla="*/ 878307 h 1201171"/>
              <a:gd name="connsiteX10" fmla="*/ 105657 w 951695"/>
              <a:gd name="connsiteY10" fmla="*/ 964032 h 1201171"/>
              <a:gd name="connsiteX11" fmla="*/ 181857 w 951695"/>
              <a:gd name="connsiteY11" fmla="*/ 1054519 h 1201171"/>
              <a:gd name="connsiteX12" fmla="*/ 253295 w 951695"/>
              <a:gd name="connsiteY12" fmla="*/ 1111669 h 1201171"/>
              <a:gd name="connsiteX13" fmla="*/ 345370 w 951695"/>
              <a:gd name="connsiteY13" fmla="*/ 1165644 h 1201171"/>
              <a:gd name="connsiteX14" fmla="*/ 446970 w 951695"/>
              <a:gd name="connsiteY14" fmla="*/ 1200569 h 1201171"/>
              <a:gd name="connsiteX15" fmla="*/ 567620 w 951695"/>
              <a:gd name="connsiteY15" fmla="*/ 1183107 h 1201171"/>
              <a:gd name="connsiteX16" fmla="*/ 681920 w 951695"/>
              <a:gd name="connsiteY16" fmla="*/ 1125957 h 1201171"/>
              <a:gd name="connsiteX17" fmla="*/ 786695 w 951695"/>
              <a:gd name="connsiteY17" fmla="*/ 1040232 h 1201171"/>
              <a:gd name="connsiteX18" fmla="*/ 877182 w 951695"/>
              <a:gd name="connsiteY18" fmla="*/ 911644 h 1201171"/>
              <a:gd name="connsiteX19" fmla="*/ 924807 w 951695"/>
              <a:gd name="connsiteY19" fmla="*/ 783057 h 1201171"/>
              <a:gd name="connsiteX20" fmla="*/ 950207 w 951695"/>
              <a:gd name="connsiteY20" fmla="*/ 632244 h 1201171"/>
              <a:gd name="connsiteX21" fmla="*/ 945445 w 951695"/>
              <a:gd name="connsiteY21" fmla="*/ 452857 h 1201171"/>
              <a:gd name="connsiteX22" fmla="*/ 918457 w 951695"/>
              <a:gd name="connsiteY22" fmla="*/ 335382 h 1201171"/>
              <a:gd name="connsiteX23" fmla="*/ 853370 w 951695"/>
              <a:gd name="connsiteY23" fmla="*/ 217907 h 1201171"/>
              <a:gd name="connsiteX24" fmla="*/ 786695 w 951695"/>
              <a:gd name="connsiteY24" fmla="*/ 130594 h 1201171"/>
              <a:gd name="connsiteX25" fmla="*/ 694620 w 951695"/>
              <a:gd name="connsiteY25" fmla="*/ 41694 h 1201171"/>
              <a:gd name="connsiteX26" fmla="*/ 597782 w 951695"/>
              <a:gd name="connsiteY26" fmla="*/ 9944 h 1201171"/>
              <a:gd name="connsiteX27" fmla="*/ 500945 w 951695"/>
              <a:gd name="connsiteY27" fmla="*/ 419 h 1201171"/>
              <a:gd name="connsiteX0" fmla="*/ 500945 w 951695"/>
              <a:gd name="connsiteY0" fmla="*/ 419 h 1201171"/>
              <a:gd name="connsiteX1" fmla="*/ 391407 w 951695"/>
              <a:gd name="connsiteY1" fmla="*/ 21057 h 1201171"/>
              <a:gd name="connsiteX2" fmla="*/ 286632 w 951695"/>
              <a:gd name="connsiteY2" fmla="*/ 68682 h 1201171"/>
              <a:gd name="connsiteX3" fmla="*/ 181857 w 951695"/>
              <a:gd name="connsiteY3" fmla="*/ 149644 h 1201171"/>
              <a:gd name="connsiteX4" fmla="*/ 100895 w 951695"/>
              <a:gd name="connsiteY4" fmla="*/ 254419 h 1201171"/>
              <a:gd name="connsiteX5" fmla="*/ 38982 w 951695"/>
              <a:gd name="connsiteY5" fmla="*/ 373482 h 1201171"/>
              <a:gd name="connsiteX6" fmla="*/ 5645 w 951695"/>
              <a:gd name="connsiteY6" fmla="*/ 487782 h 1201171"/>
              <a:gd name="connsiteX7" fmla="*/ 882 w 951695"/>
              <a:gd name="connsiteY7" fmla="*/ 625894 h 1201171"/>
              <a:gd name="connsiteX8" fmla="*/ 15170 w 951695"/>
              <a:gd name="connsiteY8" fmla="*/ 754482 h 1201171"/>
              <a:gd name="connsiteX9" fmla="*/ 58032 w 951695"/>
              <a:gd name="connsiteY9" fmla="*/ 878307 h 1201171"/>
              <a:gd name="connsiteX10" fmla="*/ 105657 w 951695"/>
              <a:gd name="connsiteY10" fmla="*/ 964032 h 1201171"/>
              <a:gd name="connsiteX11" fmla="*/ 181857 w 951695"/>
              <a:gd name="connsiteY11" fmla="*/ 1054519 h 1201171"/>
              <a:gd name="connsiteX12" fmla="*/ 253295 w 951695"/>
              <a:gd name="connsiteY12" fmla="*/ 1111669 h 1201171"/>
              <a:gd name="connsiteX13" fmla="*/ 345370 w 951695"/>
              <a:gd name="connsiteY13" fmla="*/ 1165644 h 1201171"/>
              <a:gd name="connsiteX14" fmla="*/ 466020 w 951695"/>
              <a:gd name="connsiteY14" fmla="*/ 1200569 h 1201171"/>
              <a:gd name="connsiteX15" fmla="*/ 567620 w 951695"/>
              <a:gd name="connsiteY15" fmla="*/ 1183107 h 1201171"/>
              <a:gd name="connsiteX16" fmla="*/ 681920 w 951695"/>
              <a:gd name="connsiteY16" fmla="*/ 1125957 h 1201171"/>
              <a:gd name="connsiteX17" fmla="*/ 786695 w 951695"/>
              <a:gd name="connsiteY17" fmla="*/ 1040232 h 1201171"/>
              <a:gd name="connsiteX18" fmla="*/ 877182 w 951695"/>
              <a:gd name="connsiteY18" fmla="*/ 911644 h 1201171"/>
              <a:gd name="connsiteX19" fmla="*/ 924807 w 951695"/>
              <a:gd name="connsiteY19" fmla="*/ 783057 h 1201171"/>
              <a:gd name="connsiteX20" fmla="*/ 950207 w 951695"/>
              <a:gd name="connsiteY20" fmla="*/ 632244 h 1201171"/>
              <a:gd name="connsiteX21" fmla="*/ 945445 w 951695"/>
              <a:gd name="connsiteY21" fmla="*/ 452857 h 1201171"/>
              <a:gd name="connsiteX22" fmla="*/ 918457 w 951695"/>
              <a:gd name="connsiteY22" fmla="*/ 335382 h 1201171"/>
              <a:gd name="connsiteX23" fmla="*/ 853370 w 951695"/>
              <a:gd name="connsiteY23" fmla="*/ 217907 h 1201171"/>
              <a:gd name="connsiteX24" fmla="*/ 786695 w 951695"/>
              <a:gd name="connsiteY24" fmla="*/ 130594 h 1201171"/>
              <a:gd name="connsiteX25" fmla="*/ 694620 w 951695"/>
              <a:gd name="connsiteY25" fmla="*/ 41694 h 1201171"/>
              <a:gd name="connsiteX26" fmla="*/ 597782 w 951695"/>
              <a:gd name="connsiteY26" fmla="*/ 9944 h 1201171"/>
              <a:gd name="connsiteX27" fmla="*/ 500945 w 951695"/>
              <a:gd name="connsiteY27" fmla="*/ 419 h 1201171"/>
              <a:gd name="connsiteX0" fmla="*/ 500945 w 951695"/>
              <a:gd name="connsiteY0" fmla="*/ 419 h 1200907"/>
              <a:gd name="connsiteX1" fmla="*/ 391407 w 951695"/>
              <a:gd name="connsiteY1" fmla="*/ 21057 h 1200907"/>
              <a:gd name="connsiteX2" fmla="*/ 286632 w 951695"/>
              <a:gd name="connsiteY2" fmla="*/ 68682 h 1200907"/>
              <a:gd name="connsiteX3" fmla="*/ 181857 w 951695"/>
              <a:gd name="connsiteY3" fmla="*/ 149644 h 1200907"/>
              <a:gd name="connsiteX4" fmla="*/ 100895 w 951695"/>
              <a:gd name="connsiteY4" fmla="*/ 254419 h 1200907"/>
              <a:gd name="connsiteX5" fmla="*/ 38982 w 951695"/>
              <a:gd name="connsiteY5" fmla="*/ 373482 h 1200907"/>
              <a:gd name="connsiteX6" fmla="*/ 5645 w 951695"/>
              <a:gd name="connsiteY6" fmla="*/ 487782 h 1200907"/>
              <a:gd name="connsiteX7" fmla="*/ 882 w 951695"/>
              <a:gd name="connsiteY7" fmla="*/ 625894 h 1200907"/>
              <a:gd name="connsiteX8" fmla="*/ 15170 w 951695"/>
              <a:gd name="connsiteY8" fmla="*/ 754482 h 1200907"/>
              <a:gd name="connsiteX9" fmla="*/ 58032 w 951695"/>
              <a:gd name="connsiteY9" fmla="*/ 878307 h 1200907"/>
              <a:gd name="connsiteX10" fmla="*/ 105657 w 951695"/>
              <a:gd name="connsiteY10" fmla="*/ 964032 h 1200907"/>
              <a:gd name="connsiteX11" fmla="*/ 181857 w 951695"/>
              <a:gd name="connsiteY11" fmla="*/ 1054519 h 1200907"/>
              <a:gd name="connsiteX12" fmla="*/ 253295 w 951695"/>
              <a:gd name="connsiteY12" fmla="*/ 1111669 h 1200907"/>
              <a:gd name="connsiteX13" fmla="*/ 345370 w 951695"/>
              <a:gd name="connsiteY13" fmla="*/ 1165644 h 1200907"/>
              <a:gd name="connsiteX14" fmla="*/ 466020 w 951695"/>
              <a:gd name="connsiteY14" fmla="*/ 1200569 h 1200907"/>
              <a:gd name="connsiteX15" fmla="*/ 567620 w 951695"/>
              <a:gd name="connsiteY15" fmla="*/ 1183107 h 1200907"/>
              <a:gd name="connsiteX16" fmla="*/ 681920 w 951695"/>
              <a:gd name="connsiteY16" fmla="*/ 1125957 h 1200907"/>
              <a:gd name="connsiteX17" fmla="*/ 786695 w 951695"/>
              <a:gd name="connsiteY17" fmla="*/ 1040232 h 1200907"/>
              <a:gd name="connsiteX18" fmla="*/ 877182 w 951695"/>
              <a:gd name="connsiteY18" fmla="*/ 911644 h 1200907"/>
              <a:gd name="connsiteX19" fmla="*/ 924807 w 951695"/>
              <a:gd name="connsiteY19" fmla="*/ 783057 h 1200907"/>
              <a:gd name="connsiteX20" fmla="*/ 950207 w 951695"/>
              <a:gd name="connsiteY20" fmla="*/ 632244 h 1200907"/>
              <a:gd name="connsiteX21" fmla="*/ 945445 w 951695"/>
              <a:gd name="connsiteY21" fmla="*/ 452857 h 1200907"/>
              <a:gd name="connsiteX22" fmla="*/ 918457 w 951695"/>
              <a:gd name="connsiteY22" fmla="*/ 335382 h 1200907"/>
              <a:gd name="connsiteX23" fmla="*/ 853370 w 951695"/>
              <a:gd name="connsiteY23" fmla="*/ 217907 h 1200907"/>
              <a:gd name="connsiteX24" fmla="*/ 786695 w 951695"/>
              <a:gd name="connsiteY24" fmla="*/ 130594 h 1200907"/>
              <a:gd name="connsiteX25" fmla="*/ 694620 w 951695"/>
              <a:gd name="connsiteY25" fmla="*/ 41694 h 1200907"/>
              <a:gd name="connsiteX26" fmla="*/ 597782 w 951695"/>
              <a:gd name="connsiteY26" fmla="*/ 9944 h 1200907"/>
              <a:gd name="connsiteX27" fmla="*/ 500945 w 951695"/>
              <a:gd name="connsiteY27" fmla="*/ 419 h 1200907"/>
              <a:gd name="connsiteX0" fmla="*/ 500945 w 951695"/>
              <a:gd name="connsiteY0" fmla="*/ 419 h 1201171"/>
              <a:gd name="connsiteX1" fmla="*/ 391407 w 951695"/>
              <a:gd name="connsiteY1" fmla="*/ 21057 h 1201171"/>
              <a:gd name="connsiteX2" fmla="*/ 286632 w 951695"/>
              <a:gd name="connsiteY2" fmla="*/ 68682 h 1201171"/>
              <a:gd name="connsiteX3" fmla="*/ 181857 w 951695"/>
              <a:gd name="connsiteY3" fmla="*/ 149644 h 1201171"/>
              <a:gd name="connsiteX4" fmla="*/ 100895 w 951695"/>
              <a:gd name="connsiteY4" fmla="*/ 254419 h 1201171"/>
              <a:gd name="connsiteX5" fmla="*/ 38982 w 951695"/>
              <a:gd name="connsiteY5" fmla="*/ 373482 h 1201171"/>
              <a:gd name="connsiteX6" fmla="*/ 5645 w 951695"/>
              <a:gd name="connsiteY6" fmla="*/ 487782 h 1201171"/>
              <a:gd name="connsiteX7" fmla="*/ 882 w 951695"/>
              <a:gd name="connsiteY7" fmla="*/ 625894 h 1201171"/>
              <a:gd name="connsiteX8" fmla="*/ 15170 w 951695"/>
              <a:gd name="connsiteY8" fmla="*/ 754482 h 1201171"/>
              <a:gd name="connsiteX9" fmla="*/ 58032 w 951695"/>
              <a:gd name="connsiteY9" fmla="*/ 878307 h 1201171"/>
              <a:gd name="connsiteX10" fmla="*/ 105657 w 951695"/>
              <a:gd name="connsiteY10" fmla="*/ 964032 h 1201171"/>
              <a:gd name="connsiteX11" fmla="*/ 181857 w 951695"/>
              <a:gd name="connsiteY11" fmla="*/ 1054519 h 1201171"/>
              <a:gd name="connsiteX12" fmla="*/ 253295 w 951695"/>
              <a:gd name="connsiteY12" fmla="*/ 1111669 h 1201171"/>
              <a:gd name="connsiteX13" fmla="*/ 345370 w 951695"/>
              <a:gd name="connsiteY13" fmla="*/ 1165644 h 1201171"/>
              <a:gd name="connsiteX14" fmla="*/ 466020 w 951695"/>
              <a:gd name="connsiteY14" fmla="*/ 1200569 h 1201171"/>
              <a:gd name="connsiteX15" fmla="*/ 567620 w 951695"/>
              <a:gd name="connsiteY15" fmla="*/ 1183107 h 1201171"/>
              <a:gd name="connsiteX16" fmla="*/ 681920 w 951695"/>
              <a:gd name="connsiteY16" fmla="*/ 1125957 h 1201171"/>
              <a:gd name="connsiteX17" fmla="*/ 786695 w 951695"/>
              <a:gd name="connsiteY17" fmla="*/ 1040232 h 1201171"/>
              <a:gd name="connsiteX18" fmla="*/ 877182 w 951695"/>
              <a:gd name="connsiteY18" fmla="*/ 911644 h 1201171"/>
              <a:gd name="connsiteX19" fmla="*/ 924807 w 951695"/>
              <a:gd name="connsiteY19" fmla="*/ 783057 h 1201171"/>
              <a:gd name="connsiteX20" fmla="*/ 950207 w 951695"/>
              <a:gd name="connsiteY20" fmla="*/ 632244 h 1201171"/>
              <a:gd name="connsiteX21" fmla="*/ 945445 w 951695"/>
              <a:gd name="connsiteY21" fmla="*/ 452857 h 1201171"/>
              <a:gd name="connsiteX22" fmla="*/ 918457 w 951695"/>
              <a:gd name="connsiteY22" fmla="*/ 335382 h 1201171"/>
              <a:gd name="connsiteX23" fmla="*/ 853370 w 951695"/>
              <a:gd name="connsiteY23" fmla="*/ 217907 h 1201171"/>
              <a:gd name="connsiteX24" fmla="*/ 786695 w 951695"/>
              <a:gd name="connsiteY24" fmla="*/ 130594 h 1201171"/>
              <a:gd name="connsiteX25" fmla="*/ 694620 w 951695"/>
              <a:gd name="connsiteY25" fmla="*/ 41694 h 1201171"/>
              <a:gd name="connsiteX26" fmla="*/ 597782 w 951695"/>
              <a:gd name="connsiteY26" fmla="*/ 9944 h 1201171"/>
              <a:gd name="connsiteX27" fmla="*/ 500945 w 951695"/>
              <a:gd name="connsiteY27" fmla="*/ 419 h 1201171"/>
              <a:gd name="connsiteX0" fmla="*/ 500945 w 951695"/>
              <a:gd name="connsiteY0" fmla="*/ 419 h 1195311"/>
              <a:gd name="connsiteX1" fmla="*/ 391407 w 951695"/>
              <a:gd name="connsiteY1" fmla="*/ 21057 h 1195311"/>
              <a:gd name="connsiteX2" fmla="*/ 286632 w 951695"/>
              <a:gd name="connsiteY2" fmla="*/ 68682 h 1195311"/>
              <a:gd name="connsiteX3" fmla="*/ 181857 w 951695"/>
              <a:gd name="connsiteY3" fmla="*/ 149644 h 1195311"/>
              <a:gd name="connsiteX4" fmla="*/ 100895 w 951695"/>
              <a:gd name="connsiteY4" fmla="*/ 254419 h 1195311"/>
              <a:gd name="connsiteX5" fmla="*/ 38982 w 951695"/>
              <a:gd name="connsiteY5" fmla="*/ 373482 h 1195311"/>
              <a:gd name="connsiteX6" fmla="*/ 5645 w 951695"/>
              <a:gd name="connsiteY6" fmla="*/ 487782 h 1195311"/>
              <a:gd name="connsiteX7" fmla="*/ 882 w 951695"/>
              <a:gd name="connsiteY7" fmla="*/ 625894 h 1195311"/>
              <a:gd name="connsiteX8" fmla="*/ 15170 w 951695"/>
              <a:gd name="connsiteY8" fmla="*/ 754482 h 1195311"/>
              <a:gd name="connsiteX9" fmla="*/ 58032 w 951695"/>
              <a:gd name="connsiteY9" fmla="*/ 878307 h 1195311"/>
              <a:gd name="connsiteX10" fmla="*/ 105657 w 951695"/>
              <a:gd name="connsiteY10" fmla="*/ 964032 h 1195311"/>
              <a:gd name="connsiteX11" fmla="*/ 181857 w 951695"/>
              <a:gd name="connsiteY11" fmla="*/ 1054519 h 1195311"/>
              <a:gd name="connsiteX12" fmla="*/ 253295 w 951695"/>
              <a:gd name="connsiteY12" fmla="*/ 1111669 h 1195311"/>
              <a:gd name="connsiteX13" fmla="*/ 345370 w 951695"/>
              <a:gd name="connsiteY13" fmla="*/ 1165644 h 1195311"/>
              <a:gd name="connsiteX14" fmla="*/ 466020 w 951695"/>
              <a:gd name="connsiteY14" fmla="*/ 1194219 h 1195311"/>
              <a:gd name="connsiteX15" fmla="*/ 567620 w 951695"/>
              <a:gd name="connsiteY15" fmla="*/ 1183107 h 1195311"/>
              <a:gd name="connsiteX16" fmla="*/ 681920 w 951695"/>
              <a:gd name="connsiteY16" fmla="*/ 1125957 h 1195311"/>
              <a:gd name="connsiteX17" fmla="*/ 786695 w 951695"/>
              <a:gd name="connsiteY17" fmla="*/ 1040232 h 1195311"/>
              <a:gd name="connsiteX18" fmla="*/ 877182 w 951695"/>
              <a:gd name="connsiteY18" fmla="*/ 911644 h 1195311"/>
              <a:gd name="connsiteX19" fmla="*/ 924807 w 951695"/>
              <a:gd name="connsiteY19" fmla="*/ 783057 h 1195311"/>
              <a:gd name="connsiteX20" fmla="*/ 950207 w 951695"/>
              <a:gd name="connsiteY20" fmla="*/ 632244 h 1195311"/>
              <a:gd name="connsiteX21" fmla="*/ 945445 w 951695"/>
              <a:gd name="connsiteY21" fmla="*/ 452857 h 1195311"/>
              <a:gd name="connsiteX22" fmla="*/ 918457 w 951695"/>
              <a:gd name="connsiteY22" fmla="*/ 335382 h 1195311"/>
              <a:gd name="connsiteX23" fmla="*/ 853370 w 951695"/>
              <a:gd name="connsiteY23" fmla="*/ 217907 h 1195311"/>
              <a:gd name="connsiteX24" fmla="*/ 786695 w 951695"/>
              <a:gd name="connsiteY24" fmla="*/ 130594 h 1195311"/>
              <a:gd name="connsiteX25" fmla="*/ 694620 w 951695"/>
              <a:gd name="connsiteY25" fmla="*/ 41694 h 1195311"/>
              <a:gd name="connsiteX26" fmla="*/ 597782 w 951695"/>
              <a:gd name="connsiteY26" fmla="*/ 9944 h 1195311"/>
              <a:gd name="connsiteX27" fmla="*/ 500945 w 951695"/>
              <a:gd name="connsiteY27" fmla="*/ 419 h 1195311"/>
              <a:gd name="connsiteX0" fmla="*/ 500945 w 951695"/>
              <a:gd name="connsiteY0" fmla="*/ 419 h 1195866"/>
              <a:gd name="connsiteX1" fmla="*/ 391407 w 951695"/>
              <a:gd name="connsiteY1" fmla="*/ 21057 h 1195866"/>
              <a:gd name="connsiteX2" fmla="*/ 286632 w 951695"/>
              <a:gd name="connsiteY2" fmla="*/ 68682 h 1195866"/>
              <a:gd name="connsiteX3" fmla="*/ 181857 w 951695"/>
              <a:gd name="connsiteY3" fmla="*/ 149644 h 1195866"/>
              <a:gd name="connsiteX4" fmla="*/ 100895 w 951695"/>
              <a:gd name="connsiteY4" fmla="*/ 254419 h 1195866"/>
              <a:gd name="connsiteX5" fmla="*/ 38982 w 951695"/>
              <a:gd name="connsiteY5" fmla="*/ 373482 h 1195866"/>
              <a:gd name="connsiteX6" fmla="*/ 5645 w 951695"/>
              <a:gd name="connsiteY6" fmla="*/ 487782 h 1195866"/>
              <a:gd name="connsiteX7" fmla="*/ 882 w 951695"/>
              <a:gd name="connsiteY7" fmla="*/ 625894 h 1195866"/>
              <a:gd name="connsiteX8" fmla="*/ 15170 w 951695"/>
              <a:gd name="connsiteY8" fmla="*/ 754482 h 1195866"/>
              <a:gd name="connsiteX9" fmla="*/ 58032 w 951695"/>
              <a:gd name="connsiteY9" fmla="*/ 878307 h 1195866"/>
              <a:gd name="connsiteX10" fmla="*/ 105657 w 951695"/>
              <a:gd name="connsiteY10" fmla="*/ 964032 h 1195866"/>
              <a:gd name="connsiteX11" fmla="*/ 181857 w 951695"/>
              <a:gd name="connsiteY11" fmla="*/ 1054519 h 1195866"/>
              <a:gd name="connsiteX12" fmla="*/ 253295 w 951695"/>
              <a:gd name="connsiteY12" fmla="*/ 1111669 h 1195866"/>
              <a:gd name="connsiteX13" fmla="*/ 345370 w 951695"/>
              <a:gd name="connsiteY13" fmla="*/ 1165644 h 1195866"/>
              <a:gd name="connsiteX14" fmla="*/ 466020 w 951695"/>
              <a:gd name="connsiteY14" fmla="*/ 1194219 h 1195866"/>
              <a:gd name="connsiteX15" fmla="*/ 567620 w 951695"/>
              <a:gd name="connsiteY15" fmla="*/ 1183107 h 1195866"/>
              <a:gd name="connsiteX16" fmla="*/ 681920 w 951695"/>
              <a:gd name="connsiteY16" fmla="*/ 1125957 h 1195866"/>
              <a:gd name="connsiteX17" fmla="*/ 786695 w 951695"/>
              <a:gd name="connsiteY17" fmla="*/ 1040232 h 1195866"/>
              <a:gd name="connsiteX18" fmla="*/ 877182 w 951695"/>
              <a:gd name="connsiteY18" fmla="*/ 911644 h 1195866"/>
              <a:gd name="connsiteX19" fmla="*/ 924807 w 951695"/>
              <a:gd name="connsiteY19" fmla="*/ 783057 h 1195866"/>
              <a:gd name="connsiteX20" fmla="*/ 950207 w 951695"/>
              <a:gd name="connsiteY20" fmla="*/ 632244 h 1195866"/>
              <a:gd name="connsiteX21" fmla="*/ 945445 w 951695"/>
              <a:gd name="connsiteY21" fmla="*/ 452857 h 1195866"/>
              <a:gd name="connsiteX22" fmla="*/ 918457 w 951695"/>
              <a:gd name="connsiteY22" fmla="*/ 335382 h 1195866"/>
              <a:gd name="connsiteX23" fmla="*/ 853370 w 951695"/>
              <a:gd name="connsiteY23" fmla="*/ 217907 h 1195866"/>
              <a:gd name="connsiteX24" fmla="*/ 786695 w 951695"/>
              <a:gd name="connsiteY24" fmla="*/ 130594 h 1195866"/>
              <a:gd name="connsiteX25" fmla="*/ 694620 w 951695"/>
              <a:gd name="connsiteY25" fmla="*/ 41694 h 1195866"/>
              <a:gd name="connsiteX26" fmla="*/ 597782 w 951695"/>
              <a:gd name="connsiteY26" fmla="*/ 9944 h 1195866"/>
              <a:gd name="connsiteX27" fmla="*/ 500945 w 951695"/>
              <a:gd name="connsiteY27" fmla="*/ 419 h 1195866"/>
              <a:gd name="connsiteX0" fmla="*/ 500945 w 951695"/>
              <a:gd name="connsiteY0" fmla="*/ 419 h 1197121"/>
              <a:gd name="connsiteX1" fmla="*/ 391407 w 951695"/>
              <a:gd name="connsiteY1" fmla="*/ 21057 h 1197121"/>
              <a:gd name="connsiteX2" fmla="*/ 286632 w 951695"/>
              <a:gd name="connsiteY2" fmla="*/ 68682 h 1197121"/>
              <a:gd name="connsiteX3" fmla="*/ 181857 w 951695"/>
              <a:gd name="connsiteY3" fmla="*/ 149644 h 1197121"/>
              <a:gd name="connsiteX4" fmla="*/ 100895 w 951695"/>
              <a:gd name="connsiteY4" fmla="*/ 254419 h 1197121"/>
              <a:gd name="connsiteX5" fmla="*/ 38982 w 951695"/>
              <a:gd name="connsiteY5" fmla="*/ 373482 h 1197121"/>
              <a:gd name="connsiteX6" fmla="*/ 5645 w 951695"/>
              <a:gd name="connsiteY6" fmla="*/ 487782 h 1197121"/>
              <a:gd name="connsiteX7" fmla="*/ 882 w 951695"/>
              <a:gd name="connsiteY7" fmla="*/ 625894 h 1197121"/>
              <a:gd name="connsiteX8" fmla="*/ 15170 w 951695"/>
              <a:gd name="connsiteY8" fmla="*/ 754482 h 1197121"/>
              <a:gd name="connsiteX9" fmla="*/ 58032 w 951695"/>
              <a:gd name="connsiteY9" fmla="*/ 878307 h 1197121"/>
              <a:gd name="connsiteX10" fmla="*/ 105657 w 951695"/>
              <a:gd name="connsiteY10" fmla="*/ 964032 h 1197121"/>
              <a:gd name="connsiteX11" fmla="*/ 181857 w 951695"/>
              <a:gd name="connsiteY11" fmla="*/ 1054519 h 1197121"/>
              <a:gd name="connsiteX12" fmla="*/ 253295 w 951695"/>
              <a:gd name="connsiteY12" fmla="*/ 1111669 h 1197121"/>
              <a:gd name="connsiteX13" fmla="*/ 345370 w 951695"/>
              <a:gd name="connsiteY13" fmla="*/ 1165644 h 1197121"/>
              <a:gd name="connsiteX14" fmla="*/ 466020 w 951695"/>
              <a:gd name="connsiteY14" fmla="*/ 1194219 h 1197121"/>
              <a:gd name="connsiteX15" fmla="*/ 580320 w 951695"/>
              <a:gd name="connsiteY15" fmla="*/ 1186282 h 1197121"/>
              <a:gd name="connsiteX16" fmla="*/ 681920 w 951695"/>
              <a:gd name="connsiteY16" fmla="*/ 1125957 h 1197121"/>
              <a:gd name="connsiteX17" fmla="*/ 786695 w 951695"/>
              <a:gd name="connsiteY17" fmla="*/ 1040232 h 1197121"/>
              <a:gd name="connsiteX18" fmla="*/ 877182 w 951695"/>
              <a:gd name="connsiteY18" fmla="*/ 911644 h 1197121"/>
              <a:gd name="connsiteX19" fmla="*/ 924807 w 951695"/>
              <a:gd name="connsiteY19" fmla="*/ 783057 h 1197121"/>
              <a:gd name="connsiteX20" fmla="*/ 950207 w 951695"/>
              <a:gd name="connsiteY20" fmla="*/ 632244 h 1197121"/>
              <a:gd name="connsiteX21" fmla="*/ 945445 w 951695"/>
              <a:gd name="connsiteY21" fmla="*/ 452857 h 1197121"/>
              <a:gd name="connsiteX22" fmla="*/ 918457 w 951695"/>
              <a:gd name="connsiteY22" fmla="*/ 335382 h 1197121"/>
              <a:gd name="connsiteX23" fmla="*/ 853370 w 951695"/>
              <a:gd name="connsiteY23" fmla="*/ 217907 h 1197121"/>
              <a:gd name="connsiteX24" fmla="*/ 786695 w 951695"/>
              <a:gd name="connsiteY24" fmla="*/ 130594 h 1197121"/>
              <a:gd name="connsiteX25" fmla="*/ 694620 w 951695"/>
              <a:gd name="connsiteY25" fmla="*/ 41694 h 1197121"/>
              <a:gd name="connsiteX26" fmla="*/ 597782 w 951695"/>
              <a:gd name="connsiteY26" fmla="*/ 9944 h 1197121"/>
              <a:gd name="connsiteX27" fmla="*/ 500945 w 951695"/>
              <a:gd name="connsiteY27" fmla="*/ 419 h 1197121"/>
              <a:gd name="connsiteX0" fmla="*/ 500945 w 951695"/>
              <a:gd name="connsiteY0" fmla="*/ 419 h 1196101"/>
              <a:gd name="connsiteX1" fmla="*/ 391407 w 951695"/>
              <a:gd name="connsiteY1" fmla="*/ 21057 h 1196101"/>
              <a:gd name="connsiteX2" fmla="*/ 286632 w 951695"/>
              <a:gd name="connsiteY2" fmla="*/ 68682 h 1196101"/>
              <a:gd name="connsiteX3" fmla="*/ 181857 w 951695"/>
              <a:gd name="connsiteY3" fmla="*/ 149644 h 1196101"/>
              <a:gd name="connsiteX4" fmla="*/ 100895 w 951695"/>
              <a:gd name="connsiteY4" fmla="*/ 254419 h 1196101"/>
              <a:gd name="connsiteX5" fmla="*/ 38982 w 951695"/>
              <a:gd name="connsiteY5" fmla="*/ 373482 h 1196101"/>
              <a:gd name="connsiteX6" fmla="*/ 5645 w 951695"/>
              <a:gd name="connsiteY6" fmla="*/ 487782 h 1196101"/>
              <a:gd name="connsiteX7" fmla="*/ 882 w 951695"/>
              <a:gd name="connsiteY7" fmla="*/ 625894 h 1196101"/>
              <a:gd name="connsiteX8" fmla="*/ 15170 w 951695"/>
              <a:gd name="connsiteY8" fmla="*/ 754482 h 1196101"/>
              <a:gd name="connsiteX9" fmla="*/ 58032 w 951695"/>
              <a:gd name="connsiteY9" fmla="*/ 878307 h 1196101"/>
              <a:gd name="connsiteX10" fmla="*/ 105657 w 951695"/>
              <a:gd name="connsiteY10" fmla="*/ 964032 h 1196101"/>
              <a:gd name="connsiteX11" fmla="*/ 181857 w 951695"/>
              <a:gd name="connsiteY11" fmla="*/ 1054519 h 1196101"/>
              <a:gd name="connsiteX12" fmla="*/ 253295 w 951695"/>
              <a:gd name="connsiteY12" fmla="*/ 1111669 h 1196101"/>
              <a:gd name="connsiteX13" fmla="*/ 345370 w 951695"/>
              <a:gd name="connsiteY13" fmla="*/ 1165644 h 1196101"/>
              <a:gd name="connsiteX14" fmla="*/ 466020 w 951695"/>
              <a:gd name="connsiteY14" fmla="*/ 1194219 h 1196101"/>
              <a:gd name="connsiteX15" fmla="*/ 580320 w 951695"/>
              <a:gd name="connsiteY15" fmla="*/ 1186282 h 1196101"/>
              <a:gd name="connsiteX16" fmla="*/ 700970 w 951695"/>
              <a:gd name="connsiteY16" fmla="*/ 1129132 h 1196101"/>
              <a:gd name="connsiteX17" fmla="*/ 786695 w 951695"/>
              <a:gd name="connsiteY17" fmla="*/ 1040232 h 1196101"/>
              <a:gd name="connsiteX18" fmla="*/ 877182 w 951695"/>
              <a:gd name="connsiteY18" fmla="*/ 911644 h 1196101"/>
              <a:gd name="connsiteX19" fmla="*/ 924807 w 951695"/>
              <a:gd name="connsiteY19" fmla="*/ 783057 h 1196101"/>
              <a:gd name="connsiteX20" fmla="*/ 950207 w 951695"/>
              <a:gd name="connsiteY20" fmla="*/ 632244 h 1196101"/>
              <a:gd name="connsiteX21" fmla="*/ 945445 w 951695"/>
              <a:gd name="connsiteY21" fmla="*/ 452857 h 1196101"/>
              <a:gd name="connsiteX22" fmla="*/ 918457 w 951695"/>
              <a:gd name="connsiteY22" fmla="*/ 335382 h 1196101"/>
              <a:gd name="connsiteX23" fmla="*/ 853370 w 951695"/>
              <a:gd name="connsiteY23" fmla="*/ 217907 h 1196101"/>
              <a:gd name="connsiteX24" fmla="*/ 786695 w 951695"/>
              <a:gd name="connsiteY24" fmla="*/ 130594 h 1196101"/>
              <a:gd name="connsiteX25" fmla="*/ 694620 w 951695"/>
              <a:gd name="connsiteY25" fmla="*/ 41694 h 1196101"/>
              <a:gd name="connsiteX26" fmla="*/ 597782 w 951695"/>
              <a:gd name="connsiteY26" fmla="*/ 9944 h 1196101"/>
              <a:gd name="connsiteX27" fmla="*/ 500945 w 951695"/>
              <a:gd name="connsiteY27" fmla="*/ 419 h 1196101"/>
              <a:gd name="connsiteX0" fmla="*/ 500945 w 951695"/>
              <a:gd name="connsiteY0" fmla="*/ 419 h 1196101"/>
              <a:gd name="connsiteX1" fmla="*/ 391407 w 951695"/>
              <a:gd name="connsiteY1" fmla="*/ 21057 h 1196101"/>
              <a:gd name="connsiteX2" fmla="*/ 286632 w 951695"/>
              <a:gd name="connsiteY2" fmla="*/ 68682 h 1196101"/>
              <a:gd name="connsiteX3" fmla="*/ 181857 w 951695"/>
              <a:gd name="connsiteY3" fmla="*/ 149644 h 1196101"/>
              <a:gd name="connsiteX4" fmla="*/ 100895 w 951695"/>
              <a:gd name="connsiteY4" fmla="*/ 254419 h 1196101"/>
              <a:gd name="connsiteX5" fmla="*/ 38982 w 951695"/>
              <a:gd name="connsiteY5" fmla="*/ 373482 h 1196101"/>
              <a:gd name="connsiteX6" fmla="*/ 5645 w 951695"/>
              <a:gd name="connsiteY6" fmla="*/ 487782 h 1196101"/>
              <a:gd name="connsiteX7" fmla="*/ 882 w 951695"/>
              <a:gd name="connsiteY7" fmla="*/ 625894 h 1196101"/>
              <a:gd name="connsiteX8" fmla="*/ 15170 w 951695"/>
              <a:gd name="connsiteY8" fmla="*/ 754482 h 1196101"/>
              <a:gd name="connsiteX9" fmla="*/ 58032 w 951695"/>
              <a:gd name="connsiteY9" fmla="*/ 878307 h 1196101"/>
              <a:gd name="connsiteX10" fmla="*/ 105657 w 951695"/>
              <a:gd name="connsiteY10" fmla="*/ 964032 h 1196101"/>
              <a:gd name="connsiteX11" fmla="*/ 181857 w 951695"/>
              <a:gd name="connsiteY11" fmla="*/ 1054519 h 1196101"/>
              <a:gd name="connsiteX12" fmla="*/ 253295 w 951695"/>
              <a:gd name="connsiteY12" fmla="*/ 1111669 h 1196101"/>
              <a:gd name="connsiteX13" fmla="*/ 345370 w 951695"/>
              <a:gd name="connsiteY13" fmla="*/ 1165644 h 1196101"/>
              <a:gd name="connsiteX14" fmla="*/ 466020 w 951695"/>
              <a:gd name="connsiteY14" fmla="*/ 1194219 h 1196101"/>
              <a:gd name="connsiteX15" fmla="*/ 580320 w 951695"/>
              <a:gd name="connsiteY15" fmla="*/ 1186282 h 1196101"/>
              <a:gd name="connsiteX16" fmla="*/ 700970 w 951695"/>
              <a:gd name="connsiteY16" fmla="*/ 1129132 h 1196101"/>
              <a:gd name="connsiteX17" fmla="*/ 796220 w 951695"/>
              <a:gd name="connsiteY17" fmla="*/ 1043407 h 1196101"/>
              <a:gd name="connsiteX18" fmla="*/ 877182 w 951695"/>
              <a:gd name="connsiteY18" fmla="*/ 911644 h 1196101"/>
              <a:gd name="connsiteX19" fmla="*/ 924807 w 951695"/>
              <a:gd name="connsiteY19" fmla="*/ 783057 h 1196101"/>
              <a:gd name="connsiteX20" fmla="*/ 950207 w 951695"/>
              <a:gd name="connsiteY20" fmla="*/ 632244 h 1196101"/>
              <a:gd name="connsiteX21" fmla="*/ 945445 w 951695"/>
              <a:gd name="connsiteY21" fmla="*/ 452857 h 1196101"/>
              <a:gd name="connsiteX22" fmla="*/ 918457 w 951695"/>
              <a:gd name="connsiteY22" fmla="*/ 335382 h 1196101"/>
              <a:gd name="connsiteX23" fmla="*/ 853370 w 951695"/>
              <a:gd name="connsiteY23" fmla="*/ 217907 h 1196101"/>
              <a:gd name="connsiteX24" fmla="*/ 786695 w 951695"/>
              <a:gd name="connsiteY24" fmla="*/ 130594 h 1196101"/>
              <a:gd name="connsiteX25" fmla="*/ 694620 w 951695"/>
              <a:gd name="connsiteY25" fmla="*/ 41694 h 1196101"/>
              <a:gd name="connsiteX26" fmla="*/ 597782 w 951695"/>
              <a:gd name="connsiteY26" fmla="*/ 9944 h 1196101"/>
              <a:gd name="connsiteX27" fmla="*/ 500945 w 951695"/>
              <a:gd name="connsiteY27" fmla="*/ 419 h 1196101"/>
              <a:gd name="connsiteX0" fmla="*/ 500945 w 951695"/>
              <a:gd name="connsiteY0" fmla="*/ 419 h 1196101"/>
              <a:gd name="connsiteX1" fmla="*/ 391407 w 951695"/>
              <a:gd name="connsiteY1" fmla="*/ 21057 h 1196101"/>
              <a:gd name="connsiteX2" fmla="*/ 286632 w 951695"/>
              <a:gd name="connsiteY2" fmla="*/ 68682 h 1196101"/>
              <a:gd name="connsiteX3" fmla="*/ 181857 w 951695"/>
              <a:gd name="connsiteY3" fmla="*/ 149644 h 1196101"/>
              <a:gd name="connsiteX4" fmla="*/ 100895 w 951695"/>
              <a:gd name="connsiteY4" fmla="*/ 254419 h 1196101"/>
              <a:gd name="connsiteX5" fmla="*/ 38982 w 951695"/>
              <a:gd name="connsiteY5" fmla="*/ 373482 h 1196101"/>
              <a:gd name="connsiteX6" fmla="*/ 5645 w 951695"/>
              <a:gd name="connsiteY6" fmla="*/ 487782 h 1196101"/>
              <a:gd name="connsiteX7" fmla="*/ 882 w 951695"/>
              <a:gd name="connsiteY7" fmla="*/ 625894 h 1196101"/>
              <a:gd name="connsiteX8" fmla="*/ 15170 w 951695"/>
              <a:gd name="connsiteY8" fmla="*/ 754482 h 1196101"/>
              <a:gd name="connsiteX9" fmla="*/ 58032 w 951695"/>
              <a:gd name="connsiteY9" fmla="*/ 878307 h 1196101"/>
              <a:gd name="connsiteX10" fmla="*/ 105657 w 951695"/>
              <a:gd name="connsiteY10" fmla="*/ 964032 h 1196101"/>
              <a:gd name="connsiteX11" fmla="*/ 181857 w 951695"/>
              <a:gd name="connsiteY11" fmla="*/ 1054519 h 1196101"/>
              <a:gd name="connsiteX12" fmla="*/ 253295 w 951695"/>
              <a:gd name="connsiteY12" fmla="*/ 1111669 h 1196101"/>
              <a:gd name="connsiteX13" fmla="*/ 345370 w 951695"/>
              <a:gd name="connsiteY13" fmla="*/ 1165644 h 1196101"/>
              <a:gd name="connsiteX14" fmla="*/ 466020 w 951695"/>
              <a:gd name="connsiteY14" fmla="*/ 1194219 h 1196101"/>
              <a:gd name="connsiteX15" fmla="*/ 580320 w 951695"/>
              <a:gd name="connsiteY15" fmla="*/ 1186282 h 1196101"/>
              <a:gd name="connsiteX16" fmla="*/ 700970 w 951695"/>
              <a:gd name="connsiteY16" fmla="*/ 1129132 h 1196101"/>
              <a:gd name="connsiteX17" fmla="*/ 796220 w 951695"/>
              <a:gd name="connsiteY17" fmla="*/ 1043407 h 1196101"/>
              <a:gd name="connsiteX18" fmla="*/ 886707 w 951695"/>
              <a:gd name="connsiteY18" fmla="*/ 911644 h 1196101"/>
              <a:gd name="connsiteX19" fmla="*/ 924807 w 951695"/>
              <a:gd name="connsiteY19" fmla="*/ 783057 h 1196101"/>
              <a:gd name="connsiteX20" fmla="*/ 950207 w 951695"/>
              <a:gd name="connsiteY20" fmla="*/ 632244 h 1196101"/>
              <a:gd name="connsiteX21" fmla="*/ 945445 w 951695"/>
              <a:gd name="connsiteY21" fmla="*/ 452857 h 1196101"/>
              <a:gd name="connsiteX22" fmla="*/ 918457 w 951695"/>
              <a:gd name="connsiteY22" fmla="*/ 335382 h 1196101"/>
              <a:gd name="connsiteX23" fmla="*/ 853370 w 951695"/>
              <a:gd name="connsiteY23" fmla="*/ 217907 h 1196101"/>
              <a:gd name="connsiteX24" fmla="*/ 786695 w 951695"/>
              <a:gd name="connsiteY24" fmla="*/ 130594 h 1196101"/>
              <a:gd name="connsiteX25" fmla="*/ 694620 w 951695"/>
              <a:gd name="connsiteY25" fmla="*/ 41694 h 1196101"/>
              <a:gd name="connsiteX26" fmla="*/ 597782 w 951695"/>
              <a:gd name="connsiteY26" fmla="*/ 9944 h 1196101"/>
              <a:gd name="connsiteX27" fmla="*/ 500945 w 951695"/>
              <a:gd name="connsiteY27" fmla="*/ 419 h 1196101"/>
              <a:gd name="connsiteX0" fmla="*/ 500945 w 951695"/>
              <a:gd name="connsiteY0" fmla="*/ 419 h 1196101"/>
              <a:gd name="connsiteX1" fmla="*/ 391407 w 951695"/>
              <a:gd name="connsiteY1" fmla="*/ 21057 h 1196101"/>
              <a:gd name="connsiteX2" fmla="*/ 286632 w 951695"/>
              <a:gd name="connsiteY2" fmla="*/ 68682 h 1196101"/>
              <a:gd name="connsiteX3" fmla="*/ 181857 w 951695"/>
              <a:gd name="connsiteY3" fmla="*/ 149644 h 1196101"/>
              <a:gd name="connsiteX4" fmla="*/ 100895 w 951695"/>
              <a:gd name="connsiteY4" fmla="*/ 254419 h 1196101"/>
              <a:gd name="connsiteX5" fmla="*/ 38982 w 951695"/>
              <a:gd name="connsiteY5" fmla="*/ 373482 h 1196101"/>
              <a:gd name="connsiteX6" fmla="*/ 5645 w 951695"/>
              <a:gd name="connsiteY6" fmla="*/ 487782 h 1196101"/>
              <a:gd name="connsiteX7" fmla="*/ 882 w 951695"/>
              <a:gd name="connsiteY7" fmla="*/ 625894 h 1196101"/>
              <a:gd name="connsiteX8" fmla="*/ 15170 w 951695"/>
              <a:gd name="connsiteY8" fmla="*/ 754482 h 1196101"/>
              <a:gd name="connsiteX9" fmla="*/ 58032 w 951695"/>
              <a:gd name="connsiteY9" fmla="*/ 878307 h 1196101"/>
              <a:gd name="connsiteX10" fmla="*/ 105657 w 951695"/>
              <a:gd name="connsiteY10" fmla="*/ 964032 h 1196101"/>
              <a:gd name="connsiteX11" fmla="*/ 181857 w 951695"/>
              <a:gd name="connsiteY11" fmla="*/ 1054519 h 1196101"/>
              <a:gd name="connsiteX12" fmla="*/ 253295 w 951695"/>
              <a:gd name="connsiteY12" fmla="*/ 1111669 h 1196101"/>
              <a:gd name="connsiteX13" fmla="*/ 345370 w 951695"/>
              <a:gd name="connsiteY13" fmla="*/ 1165644 h 1196101"/>
              <a:gd name="connsiteX14" fmla="*/ 466020 w 951695"/>
              <a:gd name="connsiteY14" fmla="*/ 1194219 h 1196101"/>
              <a:gd name="connsiteX15" fmla="*/ 580320 w 951695"/>
              <a:gd name="connsiteY15" fmla="*/ 1186282 h 1196101"/>
              <a:gd name="connsiteX16" fmla="*/ 700970 w 951695"/>
              <a:gd name="connsiteY16" fmla="*/ 1129132 h 1196101"/>
              <a:gd name="connsiteX17" fmla="*/ 796220 w 951695"/>
              <a:gd name="connsiteY17" fmla="*/ 1043407 h 1196101"/>
              <a:gd name="connsiteX18" fmla="*/ 880357 w 951695"/>
              <a:gd name="connsiteY18" fmla="*/ 911644 h 1196101"/>
              <a:gd name="connsiteX19" fmla="*/ 924807 w 951695"/>
              <a:gd name="connsiteY19" fmla="*/ 783057 h 1196101"/>
              <a:gd name="connsiteX20" fmla="*/ 950207 w 951695"/>
              <a:gd name="connsiteY20" fmla="*/ 632244 h 1196101"/>
              <a:gd name="connsiteX21" fmla="*/ 945445 w 951695"/>
              <a:gd name="connsiteY21" fmla="*/ 452857 h 1196101"/>
              <a:gd name="connsiteX22" fmla="*/ 918457 w 951695"/>
              <a:gd name="connsiteY22" fmla="*/ 335382 h 1196101"/>
              <a:gd name="connsiteX23" fmla="*/ 853370 w 951695"/>
              <a:gd name="connsiteY23" fmla="*/ 217907 h 1196101"/>
              <a:gd name="connsiteX24" fmla="*/ 786695 w 951695"/>
              <a:gd name="connsiteY24" fmla="*/ 130594 h 1196101"/>
              <a:gd name="connsiteX25" fmla="*/ 694620 w 951695"/>
              <a:gd name="connsiteY25" fmla="*/ 41694 h 1196101"/>
              <a:gd name="connsiteX26" fmla="*/ 597782 w 951695"/>
              <a:gd name="connsiteY26" fmla="*/ 9944 h 1196101"/>
              <a:gd name="connsiteX27" fmla="*/ 500945 w 951695"/>
              <a:gd name="connsiteY27" fmla="*/ 419 h 1196101"/>
              <a:gd name="connsiteX0" fmla="*/ 500945 w 957225"/>
              <a:gd name="connsiteY0" fmla="*/ 419 h 1196101"/>
              <a:gd name="connsiteX1" fmla="*/ 391407 w 957225"/>
              <a:gd name="connsiteY1" fmla="*/ 21057 h 1196101"/>
              <a:gd name="connsiteX2" fmla="*/ 286632 w 957225"/>
              <a:gd name="connsiteY2" fmla="*/ 68682 h 1196101"/>
              <a:gd name="connsiteX3" fmla="*/ 181857 w 957225"/>
              <a:gd name="connsiteY3" fmla="*/ 149644 h 1196101"/>
              <a:gd name="connsiteX4" fmla="*/ 100895 w 957225"/>
              <a:gd name="connsiteY4" fmla="*/ 254419 h 1196101"/>
              <a:gd name="connsiteX5" fmla="*/ 38982 w 957225"/>
              <a:gd name="connsiteY5" fmla="*/ 373482 h 1196101"/>
              <a:gd name="connsiteX6" fmla="*/ 5645 w 957225"/>
              <a:gd name="connsiteY6" fmla="*/ 487782 h 1196101"/>
              <a:gd name="connsiteX7" fmla="*/ 882 w 957225"/>
              <a:gd name="connsiteY7" fmla="*/ 625894 h 1196101"/>
              <a:gd name="connsiteX8" fmla="*/ 15170 w 957225"/>
              <a:gd name="connsiteY8" fmla="*/ 754482 h 1196101"/>
              <a:gd name="connsiteX9" fmla="*/ 58032 w 957225"/>
              <a:gd name="connsiteY9" fmla="*/ 878307 h 1196101"/>
              <a:gd name="connsiteX10" fmla="*/ 105657 w 957225"/>
              <a:gd name="connsiteY10" fmla="*/ 964032 h 1196101"/>
              <a:gd name="connsiteX11" fmla="*/ 181857 w 957225"/>
              <a:gd name="connsiteY11" fmla="*/ 1054519 h 1196101"/>
              <a:gd name="connsiteX12" fmla="*/ 253295 w 957225"/>
              <a:gd name="connsiteY12" fmla="*/ 1111669 h 1196101"/>
              <a:gd name="connsiteX13" fmla="*/ 345370 w 957225"/>
              <a:gd name="connsiteY13" fmla="*/ 1165644 h 1196101"/>
              <a:gd name="connsiteX14" fmla="*/ 466020 w 957225"/>
              <a:gd name="connsiteY14" fmla="*/ 1194219 h 1196101"/>
              <a:gd name="connsiteX15" fmla="*/ 580320 w 957225"/>
              <a:gd name="connsiteY15" fmla="*/ 1186282 h 1196101"/>
              <a:gd name="connsiteX16" fmla="*/ 700970 w 957225"/>
              <a:gd name="connsiteY16" fmla="*/ 1129132 h 1196101"/>
              <a:gd name="connsiteX17" fmla="*/ 796220 w 957225"/>
              <a:gd name="connsiteY17" fmla="*/ 1043407 h 1196101"/>
              <a:gd name="connsiteX18" fmla="*/ 880357 w 957225"/>
              <a:gd name="connsiteY18" fmla="*/ 911644 h 1196101"/>
              <a:gd name="connsiteX19" fmla="*/ 924807 w 957225"/>
              <a:gd name="connsiteY19" fmla="*/ 783057 h 1196101"/>
              <a:gd name="connsiteX20" fmla="*/ 950207 w 957225"/>
              <a:gd name="connsiteY20" fmla="*/ 632244 h 1196101"/>
              <a:gd name="connsiteX21" fmla="*/ 954970 w 957225"/>
              <a:gd name="connsiteY21" fmla="*/ 456032 h 1196101"/>
              <a:gd name="connsiteX22" fmla="*/ 918457 w 957225"/>
              <a:gd name="connsiteY22" fmla="*/ 335382 h 1196101"/>
              <a:gd name="connsiteX23" fmla="*/ 853370 w 957225"/>
              <a:gd name="connsiteY23" fmla="*/ 217907 h 1196101"/>
              <a:gd name="connsiteX24" fmla="*/ 786695 w 957225"/>
              <a:gd name="connsiteY24" fmla="*/ 130594 h 1196101"/>
              <a:gd name="connsiteX25" fmla="*/ 694620 w 957225"/>
              <a:gd name="connsiteY25" fmla="*/ 41694 h 1196101"/>
              <a:gd name="connsiteX26" fmla="*/ 597782 w 957225"/>
              <a:gd name="connsiteY26" fmla="*/ 9944 h 1196101"/>
              <a:gd name="connsiteX27" fmla="*/ 500945 w 957225"/>
              <a:gd name="connsiteY27" fmla="*/ 419 h 1196101"/>
              <a:gd name="connsiteX0" fmla="*/ 500945 w 956991"/>
              <a:gd name="connsiteY0" fmla="*/ 419 h 1196101"/>
              <a:gd name="connsiteX1" fmla="*/ 391407 w 956991"/>
              <a:gd name="connsiteY1" fmla="*/ 21057 h 1196101"/>
              <a:gd name="connsiteX2" fmla="*/ 286632 w 956991"/>
              <a:gd name="connsiteY2" fmla="*/ 68682 h 1196101"/>
              <a:gd name="connsiteX3" fmla="*/ 181857 w 956991"/>
              <a:gd name="connsiteY3" fmla="*/ 149644 h 1196101"/>
              <a:gd name="connsiteX4" fmla="*/ 100895 w 956991"/>
              <a:gd name="connsiteY4" fmla="*/ 254419 h 1196101"/>
              <a:gd name="connsiteX5" fmla="*/ 38982 w 956991"/>
              <a:gd name="connsiteY5" fmla="*/ 373482 h 1196101"/>
              <a:gd name="connsiteX6" fmla="*/ 5645 w 956991"/>
              <a:gd name="connsiteY6" fmla="*/ 487782 h 1196101"/>
              <a:gd name="connsiteX7" fmla="*/ 882 w 956991"/>
              <a:gd name="connsiteY7" fmla="*/ 625894 h 1196101"/>
              <a:gd name="connsiteX8" fmla="*/ 15170 w 956991"/>
              <a:gd name="connsiteY8" fmla="*/ 754482 h 1196101"/>
              <a:gd name="connsiteX9" fmla="*/ 58032 w 956991"/>
              <a:gd name="connsiteY9" fmla="*/ 878307 h 1196101"/>
              <a:gd name="connsiteX10" fmla="*/ 105657 w 956991"/>
              <a:gd name="connsiteY10" fmla="*/ 964032 h 1196101"/>
              <a:gd name="connsiteX11" fmla="*/ 181857 w 956991"/>
              <a:gd name="connsiteY11" fmla="*/ 1054519 h 1196101"/>
              <a:gd name="connsiteX12" fmla="*/ 253295 w 956991"/>
              <a:gd name="connsiteY12" fmla="*/ 1111669 h 1196101"/>
              <a:gd name="connsiteX13" fmla="*/ 345370 w 956991"/>
              <a:gd name="connsiteY13" fmla="*/ 1165644 h 1196101"/>
              <a:gd name="connsiteX14" fmla="*/ 466020 w 956991"/>
              <a:gd name="connsiteY14" fmla="*/ 1194219 h 1196101"/>
              <a:gd name="connsiteX15" fmla="*/ 580320 w 956991"/>
              <a:gd name="connsiteY15" fmla="*/ 1186282 h 1196101"/>
              <a:gd name="connsiteX16" fmla="*/ 700970 w 956991"/>
              <a:gd name="connsiteY16" fmla="*/ 1129132 h 1196101"/>
              <a:gd name="connsiteX17" fmla="*/ 796220 w 956991"/>
              <a:gd name="connsiteY17" fmla="*/ 1043407 h 1196101"/>
              <a:gd name="connsiteX18" fmla="*/ 880357 w 956991"/>
              <a:gd name="connsiteY18" fmla="*/ 911644 h 1196101"/>
              <a:gd name="connsiteX19" fmla="*/ 924807 w 956991"/>
              <a:gd name="connsiteY19" fmla="*/ 783057 h 1196101"/>
              <a:gd name="connsiteX20" fmla="*/ 950207 w 956991"/>
              <a:gd name="connsiteY20" fmla="*/ 632244 h 1196101"/>
              <a:gd name="connsiteX21" fmla="*/ 954970 w 956991"/>
              <a:gd name="connsiteY21" fmla="*/ 456032 h 1196101"/>
              <a:gd name="connsiteX22" fmla="*/ 921632 w 956991"/>
              <a:gd name="connsiteY22" fmla="*/ 338557 h 1196101"/>
              <a:gd name="connsiteX23" fmla="*/ 853370 w 956991"/>
              <a:gd name="connsiteY23" fmla="*/ 217907 h 1196101"/>
              <a:gd name="connsiteX24" fmla="*/ 786695 w 956991"/>
              <a:gd name="connsiteY24" fmla="*/ 130594 h 1196101"/>
              <a:gd name="connsiteX25" fmla="*/ 694620 w 956991"/>
              <a:gd name="connsiteY25" fmla="*/ 41694 h 1196101"/>
              <a:gd name="connsiteX26" fmla="*/ 597782 w 956991"/>
              <a:gd name="connsiteY26" fmla="*/ 9944 h 1196101"/>
              <a:gd name="connsiteX27" fmla="*/ 500945 w 956991"/>
              <a:gd name="connsiteY27" fmla="*/ 419 h 1196101"/>
              <a:gd name="connsiteX0" fmla="*/ 500945 w 956991"/>
              <a:gd name="connsiteY0" fmla="*/ 419 h 1196101"/>
              <a:gd name="connsiteX1" fmla="*/ 391407 w 956991"/>
              <a:gd name="connsiteY1" fmla="*/ 21057 h 1196101"/>
              <a:gd name="connsiteX2" fmla="*/ 286632 w 956991"/>
              <a:gd name="connsiteY2" fmla="*/ 68682 h 1196101"/>
              <a:gd name="connsiteX3" fmla="*/ 181857 w 956991"/>
              <a:gd name="connsiteY3" fmla="*/ 149644 h 1196101"/>
              <a:gd name="connsiteX4" fmla="*/ 100895 w 956991"/>
              <a:gd name="connsiteY4" fmla="*/ 254419 h 1196101"/>
              <a:gd name="connsiteX5" fmla="*/ 38982 w 956991"/>
              <a:gd name="connsiteY5" fmla="*/ 373482 h 1196101"/>
              <a:gd name="connsiteX6" fmla="*/ 5645 w 956991"/>
              <a:gd name="connsiteY6" fmla="*/ 487782 h 1196101"/>
              <a:gd name="connsiteX7" fmla="*/ 882 w 956991"/>
              <a:gd name="connsiteY7" fmla="*/ 625894 h 1196101"/>
              <a:gd name="connsiteX8" fmla="*/ 15170 w 956991"/>
              <a:gd name="connsiteY8" fmla="*/ 754482 h 1196101"/>
              <a:gd name="connsiteX9" fmla="*/ 58032 w 956991"/>
              <a:gd name="connsiteY9" fmla="*/ 878307 h 1196101"/>
              <a:gd name="connsiteX10" fmla="*/ 105657 w 956991"/>
              <a:gd name="connsiteY10" fmla="*/ 964032 h 1196101"/>
              <a:gd name="connsiteX11" fmla="*/ 181857 w 956991"/>
              <a:gd name="connsiteY11" fmla="*/ 1054519 h 1196101"/>
              <a:gd name="connsiteX12" fmla="*/ 253295 w 956991"/>
              <a:gd name="connsiteY12" fmla="*/ 1111669 h 1196101"/>
              <a:gd name="connsiteX13" fmla="*/ 345370 w 956991"/>
              <a:gd name="connsiteY13" fmla="*/ 1165644 h 1196101"/>
              <a:gd name="connsiteX14" fmla="*/ 466020 w 956991"/>
              <a:gd name="connsiteY14" fmla="*/ 1194219 h 1196101"/>
              <a:gd name="connsiteX15" fmla="*/ 580320 w 956991"/>
              <a:gd name="connsiteY15" fmla="*/ 1186282 h 1196101"/>
              <a:gd name="connsiteX16" fmla="*/ 700970 w 956991"/>
              <a:gd name="connsiteY16" fmla="*/ 1129132 h 1196101"/>
              <a:gd name="connsiteX17" fmla="*/ 796220 w 956991"/>
              <a:gd name="connsiteY17" fmla="*/ 1043407 h 1196101"/>
              <a:gd name="connsiteX18" fmla="*/ 880357 w 956991"/>
              <a:gd name="connsiteY18" fmla="*/ 911644 h 1196101"/>
              <a:gd name="connsiteX19" fmla="*/ 924807 w 956991"/>
              <a:gd name="connsiteY19" fmla="*/ 783057 h 1196101"/>
              <a:gd name="connsiteX20" fmla="*/ 950207 w 956991"/>
              <a:gd name="connsiteY20" fmla="*/ 632244 h 1196101"/>
              <a:gd name="connsiteX21" fmla="*/ 954970 w 956991"/>
              <a:gd name="connsiteY21" fmla="*/ 456032 h 1196101"/>
              <a:gd name="connsiteX22" fmla="*/ 921632 w 956991"/>
              <a:gd name="connsiteY22" fmla="*/ 329032 h 1196101"/>
              <a:gd name="connsiteX23" fmla="*/ 853370 w 956991"/>
              <a:gd name="connsiteY23" fmla="*/ 217907 h 1196101"/>
              <a:gd name="connsiteX24" fmla="*/ 786695 w 956991"/>
              <a:gd name="connsiteY24" fmla="*/ 130594 h 1196101"/>
              <a:gd name="connsiteX25" fmla="*/ 694620 w 956991"/>
              <a:gd name="connsiteY25" fmla="*/ 41694 h 1196101"/>
              <a:gd name="connsiteX26" fmla="*/ 597782 w 956991"/>
              <a:gd name="connsiteY26" fmla="*/ 9944 h 1196101"/>
              <a:gd name="connsiteX27" fmla="*/ 500945 w 956991"/>
              <a:gd name="connsiteY27" fmla="*/ 419 h 1196101"/>
              <a:gd name="connsiteX0" fmla="*/ 500945 w 956991"/>
              <a:gd name="connsiteY0" fmla="*/ 419 h 1196101"/>
              <a:gd name="connsiteX1" fmla="*/ 391407 w 956991"/>
              <a:gd name="connsiteY1" fmla="*/ 21057 h 1196101"/>
              <a:gd name="connsiteX2" fmla="*/ 286632 w 956991"/>
              <a:gd name="connsiteY2" fmla="*/ 68682 h 1196101"/>
              <a:gd name="connsiteX3" fmla="*/ 181857 w 956991"/>
              <a:gd name="connsiteY3" fmla="*/ 149644 h 1196101"/>
              <a:gd name="connsiteX4" fmla="*/ 100895 w 956991"/>
              <a:gd name="connsiteY4" fmla="*/ 254419 h 1196101"/>
              <a:gd name="connsiteX5" fmla="*/ 38982 w 956991"/>
              <a:gd name="connsiteY5" fmla="*/ 373482 h 1196101"/>
              <a:gd name="connsiteX6" fmla="*/ 5645 w 956991"/>
              <a:gd name="connsiteY6" fmla="*/ 487782 h 1196101"/>
              <a:gd name="connsiteX7" fmla="*/ 882 w 956991"/>
              <a:gd name="connsiteY7" fmla="*/ 625894 h 1196101"/>
              <a:gd name="connsiteX8" fmla="*/ 15170 w 956991"/>
              <a:gd name="connsiteY8" fmla="*/ 754482 h 1196101"/>
              <a:gd name="connsiteX9" fmla="*/ 58032 w 956991"/>
              <a:gd name="connsiteY9" fmla="*/ 878307 h 1196101"/>
              <a:gd name="connsiteX10" fmla="*/ 105657 w 956991"/>
              <a:gd name="connsiteY10" fmla="*/ 964032 h 1196101"/>
              <a:gd name="connsiteX11" fmla="*/ 181857 w 956991"/>
              <a:gd name="connsiteY11" fmla="*/ 1054519 h 1196101"/>
              <a:gd name="connsiteX12" fmla="*/ 253295 w 956991"/>
              <a:gd name="connsiteY12" fmla="*/ 1111669 h 1196101"/>
              <a:gd name="connsiteX13" fmla="*/ 345370 w 956991"/>
              <a:gd name="connsiteY13" fmla="*/ 1165644 h 1196101"/>
              <a:gd name="connsiteX14" fmla="*/ 466020 w 956991"/>
              <a:gd name="connsiteY14" fmla="*/ 1194219 h 1196101"/>
              <a:gd name="connsiteX15" fmla="*/ 580320 w 956991"/>
              <a:gd name="connsiteY15" fmla="*/ 1186282 h 1196101"/>
              <a:gd name="connsiteX16" fmla="*/ 700970 w 956991"/>
              <a:gd name="connsiteY16" fmla="*/ 1129132 h 1196101"/>
              <a:gd name="connsiteX17" fmla="*/ 796220 w 956991"/>
              <a:gd name="connsiteY17" fmla="*/ 1043407 h 1196101"/>
              <a:gd name="connsiteX18" fmla="*/ 880357 w 956991"/>
              <a:gd name="connsiteY18" fmla="*/ 911644 h 1196101"/>
              <a:gd name="connsiteX19" fmla="*/ 924807 w 956991"/>
              <a:gd name="connsiteY19" fmla="*/ 783057 h 1196101"/>
              <a:gd name="connsiteX20" fmla="*/ 950207 w 956991"/>
              <a:gd name="connsiteY20" fmla="*/ 632244 h 1196101"/>
              <a:gd name="connsiteX21" fmla="*/ 954970 w 956991"/>
              <a:gd name="connsiteY21" fmla="*/ 456032 h 1196101"/>
              <a:gd name="connsiteX22" fmla="*/ 921632 w 956991"/>
              <a:gd name="connsiteY22" fmla="*/ 329032 h 1196101"/>
              <a:gd name="connsiteX23" fmla="*/ 859720 w 956991"/>
              <a:gd name="connsiteY23" fmla="*/ 208382 h 1196101"/>
              <a:gd name="connsiteX24" fmla="*/ 786695 w 956991"/>
              <a:gd name="connsiteY24" fmla="*/ 130594 h 1196101"/>
              <a:gd name="connsiteX25" fmla="*/ 694620 w 956991"/>
              <a:gd name="connsiteY25" fmla="*/ 41694 h 1196101"/>
              <a:gd name="connsiteX26" fmla="*/ 597782 w 956991"/>
              <a:gd name="connsiteY26" fmla="*/ 9944 h 1196101"/>
              <a:gd name="connsiteX27" fmla="*/ 500945 w 956991"/>
              <a:gd name="connsiteY27" fmla="*/ 419 h 1196101"/>
              <a:gd name="connsiteX0" fmla="*/ 500945 w 956991"/>
              <a:gd name="connsiteY0" fmla="*/ 419 h 1196101"/>
              <a:gd name="connsiteX1" fmla="*/ 391407 w 956991"/>
              <a:gd name="connsiteY1" fmla="*/ 21057 h 1196101"/>
              <a:gd name="connsiteX2" fmla="*/ 286632 w 956991"/>
              <a:gd name="connsiteY2" fmla="*/ 68682 h 1196101"/>
              <a:gd name="connsiteX3" fmla="*/ 181857 w 956991"/>
              <a:gd name="connsiteY3" fmla="*/ 149644 h 1196101"/>
              <a:gd name="connsiteX4" fmla="*/ 100895 w 956991"/>
              <a:gd name="connsiteY4" fmla="*/ 254419 h 1196101"/>
              <a:gd name="connsiteX5" fmla="*/ 38982 w 956991"/>
              <a:gd name="connsiteY5" fmla="*/ 373482 h 1196101"/>
              <a:gd name="connsiteX6" fmla="*/ 5645 w 956991"/>
              <a:gd name="connsiteY6" fmla="*/ 487782 h 1196101"/>
              <a:gd name="connsiteX7" fmla="*/ 882 w 956991"/>
              <a:gd name="connsiteY7" fmla="*/ 625894 h 1196101"/>
              <a:gd name="connsiteX8" fmla="*/ 15170 w 956991"/>
              <a:gd name="connsiteY8" fmla="*/ 754482 h 1196101"/>
              <a:gd name="connsiteX9" fmla="*/ 58032 w 956991"/>
              <a:gd name="connsiteY9" fmla="*/ 878307 h 1196101"/>
              <a:gd name="connsiteX10" fmla="*/ 105657 w 956991"/>
              <a:gd name="connsiteY10" fmla="*/ 964032 h 1196101"/>
              <a:gd name="connsiteX11" fmla="*/ 181857 w 956991"/>
              <a:gd name="connsiteY11" fmla="*/ 1054519 h 1196101"/>
              <a:gd name="connsiteX12" fmla="*/ 253295 w 956991"/>
              <a:gd name="connsiteY12" fmla="*/ 1111669 h 1196101"/>
              <a:gd name="connsiteX13" fmla="*/ 345370 w 956991"/>
              <a:gd name="connsiteY13" fmla="*/ 1165644 h 1196101"/>
              <a:gd name="connsiteX14" fmla="*/ 466020 w 956991"/>
              <a:gd name="connsiteY14" fmla="*/ 1194219 h 1196101"/>
              <a:gd name="connsiteX15" fmla="*/ 580320 w 956991"/>
              <a:gd name="connsiteY15" fmla="*/ 1186282 h 1196101"/>
              <a:gd name="connsiteX16" fmla="*/ 700970 w 956991"/>
              <a:gd name="connsiteY16" fmla="*/ 1129132 h 1196101"/>
              <a:gd name="connsiteX17" fmla="*/ 796220 w 956991"/>
              <a:gd name="connsiteY17" fmla="*/ 1043407 h 1196101"/>
              <a:gd name="connsiteX18" fmla="*/ 880357 w 956991"/>
              <a:gd name="connsiteY18" fmla="*/ 911644 h 1196101"/>
              <a:gd name="connsiteX19" fmla="*/ 924807 w 956991"/>
              <a:gd name="connsiteY19" fmla="*/ 783057 h 1196101"/>
              <a:gd name="connsiteX20" fmla="*/ 950207 w 956991"/>
              <a:gd name="connsiteY20" fmla="*/ 632244 h 1196101"/>
              <a:gd name="connsiteX21" fmla="*/ 954970 w 956991"/>
              <a:gd name="connsiteY21" fmla="*/ 456032 h 1196101"/>
              <a:gd name="connsiteX22" fmla="*/ 921632 w 956991"/>
              <a:gd name="connsiteY22" fmla="*/ 329032 h 1196101"/>
              <a:gd name="connsiteX23" fmla="*/ 859720 w 956991"/>
              <a:gd name="connsiteY23" fmla="*/ 208382 h 1196101"/>
              <a:gd name="connsiteX24" fmla="*/ 796220 w 956991"/>
              <a:gd name="connsiteY24" fmla="*/ 121069 h 1196101"/>
              <a:gd name="connsiteX25" fmla="*/ 694620 w 956991"/>
              <a:gd name="connsiteY25" fmla="*/ 41694 h 1196101"/>
              <a:gd name="connsiteX26" fmla="*/ 597782 w 956991"/>
              <a:gd name="connsiteY26" fmla="*/ 9944 h 1196101"/>
              <a:gd name="connsiteX27" fmla="*/ 500945 w 956991"/>
              <a:gd name="connsiteY27" fmla="*/ 419 h 1196101"/>
              <a:gd name="connsiteX0" fmla="*/ 500945 w 956991"/>
              <a:gd name="connsiteY0" fmla="*/ 3971 h 1199653"/>
              <a:gd name="connsiteX1" fmla="*/ 391407 w 956991"/>
              <a:gd name="connsiteY1" fmla="*/ 24609 h 1199653"/>
              <a:gd name="connsiteX2" fmla="*/ 286632 w 956991"/>
              <a:gd name="connsiteY2" fmla="*/ 72234 h 1199653"/>
              <a:gd name="connsiteX3" fmla="*/ 181857 w 956991"/>
              <a:gd name="connsiteY3" fmla="*/ 153196 h 1199653"/>
              <a:gd name="connsiteX4" fmla="*/ 100895 w 956991"/>
              <a:gd name="connsiteY4" fmla="*/ 257971 h 1199653"/>
              <a:gd name="connsiteX5" fmla="*/ 38982 w 956991"/>
              <a:gd name="connsiteY5" fmla="*/ 377034 h 1199653"/>
              <a:gd name="connsiteX6" fmla="*/ 5645 w 956991"/>
              <a:gd name="connsiteY6" fmla="*/ 491334 h 1199653"/>
              <a:gd name="connsiteX7" fmla="*/ 882 w 956991"/>
              <a:gd name="connsiteY7" fmla="*/ 629446 h 1199653"/>
              <a:gd name="connsiteX8" fmla="*/ 15170 w 956991"/>
              <a:gd name="connsiteY8" fmla="*/ 758034 h 1199653"/>
              <a:gd name="connsiteX9" fmla="*/ 58032 w 956991"/>
              <a:gd name="connsiteY9" fmla="*/ 881859 h 1199653"/>
              <a:gd name="connsiteX10" fmla="*/ 105657 w 956991"/>
              <a:gd name="connsiteY10" fmla="*/ 967584 h 1199653"/>
              <a:gd name="connsiteX11" fmla="*/ 181857 w 956991"/>
              <a:gd name="connsiteY11" fmla="*/ 1058071 h 1199653"/>
              <a:gd name="connsiteX12" fmla="*/ 253295 w 956991"/>
              <a:gd name="connsiteY12" fmla="*/ 1115221 h 1199653"/>
              <a:gd name="connsiteX13" fmla="*/ 345370 w 956991"/>
              <a:gd name="connsiteY13" fmla="*/ 1169196 h 1199653"/>
              <a:gd name="connsiteX14" fmla="*/ 466020 w 956991"/>
              <a:gd name="connsiteY14" fmla="*/ 1197771 h 1199653"/>
              <a:gd name="connsiteX15" fmla="*/ 580320 w 956991"/>
              <a:gd name="connsiteY15" fmla="*/ 1189834 h 1199653"/>
              <a:gd name="connsiteX16" fmla="*/ 700970 w 956991"/>
              <a:gd name="connsiteY16" fmla="*/ 1132684 h 1199653"/>
              <a:gd name="connsiteX17" fmla="*/ 796220 w 956991"/>
              <a:gd name="connsiteY17" fmla="*/ 1046959 h 1199653"/>
              <a:gd name="connsiteX18" fmla="*/ 880357 w 956991"/>
              <a:gd name="connsiteY18" fmla="*/ 915196 h 1199653"/>
              <a:gd name="connsiteX19" fmla="*/ 924807 w 956991"/>
              <a:gd name="connsiteY19" fmla="*/ 786609 h 1199653"/>
              <a:gd name="connsiteX20" fmla="*/ 950207 w 956991"/>
              <a:gd name="connsiteY20" fmla="*/ 635796 h 1199653"/>
              <a:gd name="connsiteX21" fmla="*/ 954970 w 956991"/>
              <a:gd name="connsiteY21" fmla="*/ 459584 h 1199653"/>
              <a:gd name="connsiteX22" fmla="*/ 921632 w 956991"/>
              <a:gd name="connsiteY22" fmla="*/ 332584 h 1199653"/>
              <a:gd name="connsiteX23" fmla="*/ 859720 w 956991"/>
              <a:gd name="connsiteY23" fmla="*/ 211934 h 1199653"/>
              <a:gd name="connsiteX24" fmla="*/ 796220 w 956991"/>
              <a:gd name="connsiteY24" fmla="*/ 124621 h 1199653"/>
              <a:gd name="connsiteX25" fmla="*/ 694620 w 956991"/>
              <a:gd name="connsiteY25" fmla="*/ 45246 h 1199653"/>
              <a:gd name="connsiteX26" fmla="*/ 600957 w 956991"/>
              <a:gd name="connsiteY26" fmla="*/ 3971 h 1199653"/>
              <a:gd name="connsiteX27" fmla="*/ 500945 w 956991"/>
              <a:gd name="connsiteY27" fmla="*/ 3971 h 1199653"/>
              <a:gd name="connsiteX0" fmla="*/ 500945 w 956991"/>
              <a:gd name="connsiteY0" fmla="*/ 1162 h 1206369"/>
              <a:gd name="connsiteX1" fmla="*/ 391407 w 956991"/>
              <a:gd name="connsiteY1" fmla="*/ 31325 h 1206369"/>
              <a:gd name="connsiteX2" fmla="*/ 286632 w 956991"/>
              <a:gd name="connsiteY2" fmla="*/ 78950 h 1206369"/>
              <a:gd name="connsiteX3" fmla="*/ 181857 w 956991"/>
              <a:gd name="connsiteY3" fmla="*/ 159912 h 1206369"/>
              <a:gd name="connsiteX4" fmla="*/ 100895 w 956991"/>
              <a:gd name="connsiteY4" fmla="*/ 264687 h 1206369"/>
              <a:gd name="connsiteX5" fmla="*/ 38982 w 956991"/>
              <a:gd name="connsiteY5" fmla="*/ 383750 h 1206369"/>
              <a:gd name="connsiteX6" fmla="*/ 5645 w 956991"/>
              <a:gd name="connsiteY6" fmla="*/ 498050 h 1206369"/>
              <a:gd name="connsiteX7" fmla="*/ 882 w 956991"/>
              <a:gd name="connsiteY7" fmla="*/ 636162 h 1206369"/>
              <a:gd name="connsiteX8" fmla="*/ 15170 w 956991"/>
              <a:gd name="connsiteY8" fmla="*/ 764750 h 1206369"/>
              <a:gd name="connsiteX9" fmla="*/ 58032 w 956991"/>
              <a:gd name="connsiteY9" fmla="*/ 888575 h 1206369"/>
              <a:gd name="connsiteX10" fmla="*/ 105657 w 956991"/>
              <a:gd name="connsiteY10" fmla="*/ 974300 h 1206369"/>
              <a:gd name="connsiteX11" fmla="*/ 181857 w 956991"/>
              <a:gd name="connsiteY11" fmla="*/ 1064787 h 1206369"/>
              <a:gd name="connsiteX12" fmla="*/ 253295 w 956991"/>
              <a:gd name="connsiteY12" fmla="*/ 1121937 h 1206369"/>
              <a:gd name="connsiteX13" fmla="*/ 345370 w 956991"/>
              <a:gd name="connsiteY13" fmla="*/ 1175912 h 1206369"/>
              <a:gd name="connsiteX14" fmla="*/ 466020 w 956991"/>
              <a:gd name="connsiteY14" fmla="*/ 1204487 h 1206369"/>
              <a:gd name="connsiteX15" fmla="*/ 580320 w 956991"/>
              <a:gd name="connsiteY15" fmla="*/ 1196550 h 1206369"/>
              <a:gd name="connsiteX16" fmla="*/ 700970 w 956991"/>
              <a:gd name="connsiteY16" fmla="*/ 1139400 h 1206369"/>
              <a:gd name="connsiteX17" fmla="*/ 796220 w 956991"/>
              <a:gd name="connsiteY17" fmla="*/ 1053675 h 1206369"/>
              <a:gd name="connsiteX18" fmla="*/ 880357 w 956991"/>
              <a:gd name="connsiteY18" fmla="*/ 921912 h 1206369"/>
              <a:gd name="connsiteX19" fmla="*/ 924807 w 956991"/>
              <a:gd name="connsiteY19" fmla="*/ 793325 h 1206369"/>
              <a:gd name="connsiteX20" fmla="*/ 950207 w 956991"/>
              <a:gd name="connsiteY20" fmla="*/ 642512 h 1206369"/>
              <a:gd name="connsiteX21" fmla="*/ 954970 w 956991"/>
              <a:gd name="connsiteY21" fmla="*/ 466300 h 1206369"/>
              <a:gd name="connsiteX22" fmla="*/ 921632 w 956991"/>
              <a:gd name="connsiteY22" fmla="*/ 339300 h 1206369"/>
              <a:gd name="connsiteX23" fmla="*/ 859720 w 956991"/>
              <a:gd name="connsiteY23" fmla="*/ 218650 h 1206369"/>
              <a:gd name="connsiteX24" fmla="*/ 796220 w 956991"/>
              <a:gd name="connsiteY24" fmla="*/ 131337 h 1206369"/>
              <a:gd name="connsiteX25" fmla="*/ 694620 w 956991"/>
              <a:gd name="connsiteY25" fmla="*/ 51962 h 1206369"/>
              <a:gd name="connsiteX26" fmla="*/ 600957 w 956991"/>
              <a:gd name="connsiteY26" fmla="*/ 10687 h 1206369"/>
              <a:gd name="connsiteX27" fmla="*/ 500945 w 956991"/>
              <a:gd name="connsiteY27" fmla="*/ 1162 h 1206369"/>
              <a:gd name="connsiteX0" fmla="*/ 500945 w 956991"/>
              <a:gd name="connsiteY0" fmla="*/ 535 h 1205742"/>
              <a:gd name="connsiteX1" fmla="*/ 391407 w 956991"/>
              <a:gd name="connsiteY1" fmla="*/ 21173 h 1205742"/>
              <a:gd name="connsiteX2" fmla="*/ 286632 w 956991"/>
              <a:gd name="connsiteY2" fmla="*/ 78323 h 1205742"/>
              <a:gd name="connsiteX3" fmla="*/ 181857 w 956991"/>
              <a:gd name="connsiteY3" fmla="*/ 159285 h 1205742"/>
              <a:gd name="connsiteX4" fmla="*/ 100895 w 956991"/>
              <a:gd name="connsiteY4" fmla="*/ 264060 h 1205742"/>
              <a:gd name="connsiteX5" fmla="*/ 38982 w 956991"/>
              <a:gd name="connsiteY5" fmla="*/ 383123 h 1205742"/>
              <a:gd name="connsiteX6" fmla="*/ 5645 w 956991"/>
              <a:gd name="connsiteY6" fmla="*/ 497423 h 1205742"/>
              <a:gd name="connsiteX7" fmla="*/ 882 w 956991"/>
              <a:gd name="connsiteY7" fmla="*/ 635535 h 1205742"/>
              <a:gd name="connsiteX8" fmla="*/ 15170 w 956991"/>
              <a:gd name="connsiteY8" fmla="*/ 764123 h 1205742"/>
              <a:gd name="connsiteX9" fmla="*/ 58032 w 956991"/>
              <a:gd name="connsiteY9" fmla="*/ 887948 h 1205742"/>
              <a:gd name="connsiteX10" fmla="*/ 105657 w 956991"/>
              <a:gd name="connsiteY10" fmla="*/ 973673 h 1205742"/>
              <a:gd name="connsiteX11" fmla="*/ 181857 w 956991"/>
              <a:gd name="connsiteY11" fmla="*/ 1064160 h 1205742"/>
              <a:gd name="connsiteX12" fmla="*/ 253295 w 956991"/>
              <a:gd name="connsiteY12" fmla="*/ 1121310 h 1205742"/>
              <a:gd name="connsiteX13" fmla="*/ 345370 w 956991"/>
              <a:gd name="connsiteY13" fmla="*/ 1175285 h 1205742"/>
              <a:gd name="connsiteX14" fmla="*/ 466020 w 956991"/>
              <a:gd name="connsiteY14" fmla="*/ 1203860 h 1205742"/>
              <a:gd name="connsiteX15" fmla="*/ 580320 w 956991"/>
              <a:gd name="connsiteY15" fmla="*/ 1195923 h 1205742"/>
              <a:gd name="connsiteX16" fmla="*/ 700970 w 956991"/>
              <a:gd name="connsiteY16" fmla="*/ 1138773 h 1205742"/>
              <a:gd name="connsiteX17" fmla="*/ 796220 w 956991"/>
              <a:gd name="connsiteY17" fmla="*/ 1053048 h 1205742"/>
              <a:gd name="connsiteX18" fmla="*/ 880357 w 956991"/>
              <a:gd name="connsiteY18" fmla="*/ 921285 h 1205742"/>
              <a:gd name="connsiteX19" fmla="*/ 924807 w 956991"/>
              <a:gd name="connsiteY19" fmla="*/ 792698 h 1205742"/>
              <a:gd name="connsiteX20" fmla="*/ 950207 w 956991"/>
              <a:gd name="connsiteY20" fmla="*/ 641885 h 1205742"/>
              <a:gd name="connsiteX21" fmla="*/ 954970 w 956991"/>
              <a:gd name="connsiteY21" fmla="*/ 465673 h 1205742"/>
              <a:gd name="connsiteX22" fmla="*/ 921632 w 956991"/>
              <a:gd name="connsiteY22" fmla="*/ 338673 h 1205742"/>
              <a:gd name="connsiteX23" fmla="*/ 859720 w 956991"/>
              <a:gd name="connsiteY23" fmla="*/ 218023 h 1205742"/>
              <a:gd name="connsiteX24" fmla="*/ 796220 w 956991"/>
              <a:gd name="connsiteY24" fmla="*/ 130710 h 1205742"/>
              <a:gd name="connsiteX25" fmla="*/ 694620 w 956991"/>
              <a:gd name="connsiteY25" fmla="*/ 51335 h 1205742"/>
              <a:gd name="connsiteX26" fmla="*/ 600957 w 956991"/>
              <a:gd name="connsiteY26" fmla="*/ 10060 h 1205742"/>
              <a:gd name="connsiteX27" fmla="*/ 500945 w 956991"/>
              <a:gd name="connsiteY27" fmla="*/ 535 h 1205742"/>
              <a:gd name="connsiteX0" fmla="*/ 500945 w 956991"/>
              <a:gd name="connsiteY0" fmla="*/ 535 h 1205742"/>
              <a:gd name="connsiteX1" fmla="*/ 391407 w 956991"/>
              <a:gd name="connsiteY1" fmla="*/ 21173 h 1205742"/>
              <a:gd name="connsiteX2" fmla="*/ 280282 w 956991"/>
              <a:gd name="connsiteY2" fmla="*/ 71973 h 1205742"/>
              <a:gd name="connsiteX3" fmla="*/ 181857 w 956991"/>
              <a:gd name="connsiteY3" fmla="*/ 159285 h 1205742"/>
              <a:gd name="connsiteX4" fmla="*/ 100895 w 956991"/>
              <a:gd name="connsiteY4" fmla="*/ 264060 h 1205742"/>
              <a:gd name="connsiteX5" fmla="*/ 38982 w 956991"/>
              <a:gd name="connsiteY5" fmla="*/ 383123 h 1205742"/>
              <a:gd name="connsiteX6" fmla="*/ 5645 w 956991"/>
              <a:gd name="connsiteY6" fmla="*/ 497423 h 1205742"/>
              <a:gd name="connsiteX7" fmla="*/ 882 w 956991"/>
              <a:gd name="connsiteY7" fmla="*/ 635535 h 1205742"/>
              <a:gd name="connsiteX8" fmla="*/ 15170 w 956991"/>
              <a:gd name="connsiteY8" fmla="*/ 764123 h 1205742"/>
              <a:gd name="connsiteX9" fmla="*/ 58032 w 956991"/>
              <a:gd name="connsiteY9" fmla="*/ 887948 h 1205742"/>
              <a:gd name="connsiteX10" fmla="*/ 105657 w 956991"/>
              <a:gd name="connsiteY10" fmla="*/ 973673 h 1205742"/>
              <a:gd name="connsiteX11" fmla="*/ 181857 w 956991"/>
              <a:gd name="connsiteY11" fmla="*/ 1064160 h 1205742"/>
              <a:gd name="connsiteX12" fmla="*/ 253295 w 956991"/>
              <a:gd name="connsiteY12" fmla="*/ 1121310 h 1205742"/>
              <a:gd name="connsiteX13" fmla="*/ 345370 w 956991"/>
              <a:gd name="connsiteY13" fmla="*/ 1175285 h 1205742"/>
              <a:gd name="connsiteX14" fmla="*/ 466020 w 956991"/>
              <a:gd name="connsiteY14" fmla="*/ 1203860 h 1205742"/>
              <a:gd name="connsiteX15" fmla="*/ 580320 w 956991"/>
              <a:gd name="connsiteY15" fmla="*/ 1195923 h 1205742"/>
              <a:gd name="connsiteX16" fmla="*/ 700970 w 956991"/>
              <a:gd name="connsiteY16" fmla="*/ 1138773 h 1205742"/>
              <a:gd name="connsiteX17" fmla="*/ 796220 w 956991"/>
              <a:gd name="connsiteY17" fmla="*/ 1053048 h 1205742"/>
              <a:gd name="connsiteX18" fmla="*/ 880357 w 956991"/>
              <a:gd name="connsiteY18" fmla="*/ 921285 h 1205742"/>
              <a:gd name="connsiteX19" fmla="*/ 924807 w 956991"/>
              <a:gd name="connsiteY19" fmla="*/ 792698 h 1205742"/>
              <a:gd name="connsiteX20" fmla="*/ 950207 w 956991"/>
              <a:gd name="connsiteY20" fmla="*/ 641885 h 1205742"/>
              <a:gd name="connsiteX21" fmla="*/ 954970 w 956991"/>
              <a:gd name="connsiteY21" fmla="*/ 465673 h 1205742"/>
              <a:gd name="connsiteX22" fmla="*/ 921632 w 956991"/>
              <a:gd name="connsiteY22" fmla="*/ 338673 h 1205742"/>
              <a:gd name="connsiteX23" fmla="*/ 859720 w 956991"/>
              <a:gd name="connsiteY23" fmla="*/ 218023 h 1205742"/>
              <a:gd name="connsiteX24" fmla="*/ 796220 w 956991"/>
              <a:gd name="connsiteY24" fmla="*/ 130710 h 1205742"/>
              <a:gd name="connsiteX25" fmla="*/ 694620 w 956991"/>
              <a:gd name="connsiteY25" fmla="*/ 51335 h 1205742"/>
              <a:gd name="connsiteX26" fmla="*/ 600957 w 956991"/>
              <a:gd name="connsiteY26" fmla="*/ 10060 h 1205742"/>
              <a:gd name="connsiteX27" fmla="*/ 500945 w 956991"/>
              <a:gd name="connsiteY27" fmla="*/ 535 h 1205742"/>
              <a:gd name="connsiteX0" fmla="*/ 500945 w 951600"/>
              <a:gd name="connsiteY0" fmla="*/ 535 h 1205742"/>
              <a:gd name="connsiteX1" fmla="*/ 391407 w 951600"/>
              <a:gd name="connsiteY1" fmla="*/ 21173 h 1205742"/>
              <a:gd name="connsiteX2" fmla="*/ 280282 w 951600"/>
              <a:gd name="connsiteY2" fmla="*/ 71973 h 1205742"/>
              <a:gd name="connsiteX3" fmla="*/ 181857 w 951600"/>
              <a:gd name="connsiteY3" fmla="*/ 159285 h 1205742"/>
              <a:gd name="connsiteX4" fmla="*/ 100895 w 951600"/>
              <a:gd name="connsiteY4" fmla="*/ 264060 h 1205742"/>
              <a:gd name="connsiteX5" fmla="*/ 38982 w 951600"/>
              <a:gd name="connsiteY5" fmla="*/ 383123 h 1205742"/>
              <a:gd name="connsiteX6" fmla="*/ 5645 w 951600"/>
              <a:gd name="connsiteY6" fmla="*/ 497423 h 1205742"/>
              <a:gd name="connsiteX7" fmla="*/ 882 w 951600"/>
              <a:gd name="connsiteY7" fmla="*/ 635535 h 1205742"/>
              <a:gd name="connsiteX8" fmla="*/ 15170 w 951600"/>
              <a:gd name="connsiteY8" fmla="*/ 764123 h 1205742"/>
              <a:gd name="connsiteX9" fmla="*/ 58032 w 951600"/>
              <a:gd name="connsiteY9" fmla="*/ 887948 h 1205742"/>
              <a:gd name="connsiteX10" fmla="*/ 105657 w 951600"/>
              <a:gd name="connsiteY10" fmla="*/ 973673 h 1205742"/>
              <a:gd name="connsiteX11" fmla="*/ 181857 w 951600"/>
              <a:gd name="connsiteY11" fmla="*/ 1064160 h 1205742"/>
              <a:gd name="connsiteX12" fmla="*/ 253295 w 951600"/>
              <a:gd name="connsiteY12" fmla="*/ 1121310 h 1205742"/>
              <a:gd name="connsiteX13" fmla="*/ 345370 w 951600"/>
              <a:gd name="connsiteY13" fmla="*/ 1175285 h 1205742"/>
              <a:gd name="connsiteX14" fmla="*/ 466020 w 951600"/>
              <a:gd name="connsiteY14" fmla="*/ 1203860 h 1205742"/>
              <a:gd name="connsiteX15" fmla="*/ 580320 w 951600"/>
              <a:gd name="connsiteY15" fmla="*/ 1195923 h 1205742"/>
              <a:gd name="connsiteX16" fmla="*/ 700970 w 951600"/>
              <a:gd name="connsiteY16" fmla="*/ 1138773 h 1205742"/>
              <a:gd name="connsiteX17" fmla="*/ 796220 w 951600"/>
              <a:gd name="connsiteY17" fmla="*/ 1053048 h 1205742"/>
              <a:gd name="connsiteX18" fmla="*/ 880357 w 951600"/>
              <a:gd name="connsiteY18" fmla="*/ 921285 h 1205742"/>
              <a:gd name="connsiteX19" fmla="*/ 924807 w 951600"/>
              <a:gd name="connsiteY19" fmla="*/ 792698 h 1205742"/>
              <a:gd name="connsiteX20" fmla="*/ 950207 w 951600"/>
              <a:gd name="connsiteY20" fmla="*/ 641885 h 1205742"/>
              <a:gd name="connsiteX21" fmla="*/ 945445 w 951600"/>
              <a:gd name="connsiteY21" fmla="*/ 472023 h 1205742"/>
              <a:gd name="connsiteX22" fmla="*/ 921632 w 951600"/>
              <a:gd name="connsiteY22" fmla="*/ 338673 h 1205742"/>
              <a:gd name="connsiteX23" fmla="*/ 859720 w 951600"/>
              <a:gd name="connsiteY23" fmla="*/ 218023 h 1205742"/>
              <a:gd name="connsiteX24" fmla="*/ 796220 w 951600"/>
              <a:gd name="connsiteY24" fmla="*/ 130710 h 1205742"/>
              <a:gd name="connsiteX25" fmla="*/ 694620 w 951600"/>
              <a:gd name="connsiteY25" fmla="*/ 51335 h 1205742"/>
              <a:gd name="connsiteX26" fmla="*/ 600957 w 951600"/>
              <a:gd name="connsiteY26" fmla="*/ 10060 h 1205742"/>
              <a:gd name="connsiteX27" fmla="*/ 500945 w 951600"/>
              <a:gd name="connsiteY27" fmla="*/ 535 h 1205742"/>
              <a:gd name="connsiteX0" fmla="*/ 500945 w 951695"/>
              <a:gd name="connsiteY0" fmla="*/ 535 h 1205742"/>
              <a:gd name="connsiteX1" fmla="*/ 391407 w 951695"/>
              <a:gd name="connsiteY1" fmla="*/ 21173 h 1205742"/>
              <a:gd name="connsiteX2" fmla="*/ 280282 w 951695"/>
              <a:gd name="connsiteY2" fmla="*/ 71973 h 1205742"/>
              <a:gd name="connsiteX3" fmla="*/ 181857 w 951695"/>
              <a:gd name="connsiteY3" fmla="*/ 159285 h 1205742"/>
              <a:gd name="connsiteX4" fmla="*/ 100895 w 951695"/>
              <a:gd name="connsiteY4" fmla="*/ 264060 h 1205742"/>
              <a:gd name="connsiteX5" fmla="*/ 38982 w 951695"/>
              <a:gd name="connsiteY5" fmla="*/ 383123 h 1205742"/>
              <a:gd name="connsiteX6" fmla="*/ 5645 w 951695"/>
              <a:gd name="connsiteY6" fmla="*/ 497423 h 1205742"/>
              <a:gd name="connsiteX7" fmla="*/ 882 w 951695"/>
              <a:gd name="connsiteY7" fmla="*/ 635535 h 1205742"/>
              <a:gd name="connsiteX8" fmla="*/ 15170 w 951695"/>
              <a:gd name="connsiteY8" fmla="*/ 764123 h 1205742"/>
              <a:gd name="connsiteX9" fmla="*/ 58032 w 951695"/>
              <a:gd name="connsiteY9" fmla="*/ 887948 h 1205742"/>
              <a:gd name="connsiteX10" fmla="*/ 105657 w 951695"/>
              <a:gd name="connsiteY10" fmla="*/ 973673 h 1205742"/>
              <a:gd name="connsiteX11" fmla="*/ 181857 w 951695"/>
              <a:gd name="connsiteY11" fmla="*/ 1064160 h 1205742"/>
              <a:gd name="connsiteX12" fmla="*/ 253295 w 951695"/>
              <a:gd name="connsiteY12" fmla="*/ 1121310 h 1205742"/>
              <a:gd name="connsiteX13" fmla="*/ 345370 w 951695"/>
              <a:gd name="connsiteY13" fmla="*/ 1175285 h 1205742"/>
              <a:gd name="connsiteX14" fmla="*/ 466020 w 951695"/>
              <a:gd name="connsiteY14" fmla="*/ 1203860 h 1205742"/>
              <a:gd name="connsiteX15" fmla="*/ 580320 w 951695"/>
              <a:gd name="connsiteY15" fmla="*/ 1195923 h 1205742"/>
              <a:gd name="connsiteX16" fmla="*/ 700970 w 951695"/>
              <a:gd name="connsiteY16" fmla="*/ 1138773 h 1205742"/>
              <a:gd name="connsiteX17" fmla="*/ 796220 w 951695"/>
              <a:gd name="connsiteY17" fmla="*/ 1053048 h 1205742"/>
              <a:gd name="connsiteX18" fmla="*/ 880357 w 951695"/>
              <a:gd name="connsiteY18" fmla="*/ 921285 h 1205742"/>
              <a:gd name="connsiteX19" fmla="*/ 924807 w 951695"/>
              <a:gd name="connsiteY19" fmla="*/ 792698 h 1205742"/>
              <a:gd name="connsiteX20" fmla="*/ 950207 w 951695"/>
              <a:gd name="connsiteY20" fmla="*/ 641885 h 1205742"/>
              <a:gd name="connsiteX21" fmla="*/ 945445 w 951695"/>
              <a:gd name="connsiteY21" fmla="*/ 472023 h 1205742"/>
              <a:gd name="connsiteX22" fmla="*/ 918457 w 951695"/>
              <a:gd name="connsiteY22" fmla="*/ 345023 h 1205742"/>
              <a:gd name="connsiteX23" fmla="*/ 859720 w 951695"/>
              <a:gd name="connsiteY23" fmla="*/ 218023 h 1205742"/>
              <a:gd name="connsiteX24" fmla="*/ 796220 w 951695"/>
              <a:gd name="connsiteY24" fmla="*/ 130710 h 1205742"/>
              <a:gd name="connsiteX25" fmla="*/ 694620 w 951695"/>
              <a:gd name="connsiteY25" fmla="*/ 51335 h 1205742"/>
              <a:gd name="connsiteX26" fmla="*/ 600957 w 951695"/>
              <a:gd name="connsiteY26" fmla="*/ 10060 h 1205742"/>
              <a:gd name="connsiteX27" fmla="*/ 500945 w 951695"/>
              <a:gd name="connsiteY27" fmla="*/ 535 h 1205742"/>
              <a:gd name="connsiteX0" fmla="*/ 500100 w 950850"/>
              <a:gd name="connsiteY0" fmla="*/ 535 h 1205742"/>
              <a:gd name="connsiteX1" fmla="*/ 390562 w 950850"/>
              <a:gd name="connsiteY1" fmla="*/ 21173 h 1205742"/>
              <a:gd name="connsiteX2" fmla="*/ 279437 w 950850"/>
              <a:gd name="connsiteY2" fmla="*/ 71973 h 1205742"/>
              <a:gd name="connsiteX3" fmla="*/ 181012 w 950850"/>
              <a:gd name="connsiteY3" fmla="*/ 159285 h 1205742"/>
              <a:gd name="connsiteX4" fmla="*/ 100050 w 950850"/>
              <a:gd name="connsiteY4" fmla="*/ 264060 h 1205742"/>
              <a:gd name="connsiteX5" fmla="*/ 38137 w 950850"/>
              <a:gd name="connsiteY5" fmla="*/ 383123 h 1205742"/>
              <a:gd name="connsiteX6" fmla="*/ 11150 w 950850"/>
              <a:gd name="connsiteY6" fmla="*/ 497423 h 1205742"/>
              <a:gd name="connsiteX7" fmla="*/ 37 w 950850"/>
              <a:gd name="connsiteY7" fmla="*/ 635535 h 1205742"/>
              <a:gd name="connsiteX8" fmla="*/ 14325 w 950850"/>
              <a:gd name="connsiteY8" fmla="*/ 764123 h 1205742"/>
              <a:gd name="connsiteX9" fmla="*/ 57187 w 950850"/>
              <a:gd name="connsiteY9" fmla="*/ 887948 h 1205742"/>
              <a:gd name="connsiteX10" fmla="*/ 104812 w 950850"/>
              <a:gd name="connsiteY10" fmla="*/ 973673 h 1205742"/>
              <a:gd name="connsiteX11" fmla="*/ 181012 w 950850"/>
              <a:gd name="connsiteY11" fmla="*/ 1064160 h 1205742"/>
              <a:gd name="connsiteX12" fmla="*/ 252450 w 950850"/>
              <a:gd name="connsiteY12" fmla="*/ 1121310 h 1205742"/>
              <a:gd name="connsiteX13" fmla="*/ 344525 w 950850"/>
              <a:gd name="connsiteY13" fmla="*/ 1175285 h 1205742"/>
              <a:gd name="connsiteX14" fmla="*/ 465175 w 950850"/>
              <a:gd name="connsiteY14" fmla="*/ 1203860 h 1205742"/>
              <a:gd name="connsiteX15" fmla="*/ 579475 w 950850"/>
              <a:gd name="connsiteY15" fmla="*/ 1195923 h 1205742"/>
              <a:gd name="connsiteX16" fmla="*/ 700125 w 950850"/>
              <a:gd name="connsiteY16" fmla="*/ 1138773 h 1205742"/>
              <a:gd name="connsiteX17" fmla="*/ 795375 w 950850"/>
              <a:gd name="connsiteY17" fmla="*/ 1053048 h 1205742"/>
              <a:gd name="connsiteX18" fmla="*/ 879512 w 950850"/>
              <a:gd name="connsiteY18" fmla="*/ 921285 h 1205742"/>
              <a:gd name="connsiteX19" fmla="*/ 923962 w 950850"/>
              <a:gd name="connsiteY19" fmla="*/ 792698 h 1205742"/>
              <a:gd name="connsiteX20" fmla="*/ 949362 w 950850"/>
              <a:gd name="connsiteY20" fmla="*/ 641885 h 1205742"/>
              <a:gd name="connsiteX21" fmla="*/ 944600 w 950850"/>
              <a:gd name="connsiteY21" fmla="*/ 472023 h 1205742"/>
              <a:gd name="connsiteX22" fmla="*/ 917612 w 950850"/>
              <a:gd name="connsiteY22" fmla="*/ 345023 h 1205742"/>
              <a:gd name="connsiteX23" fmla="*/ 858875 w 950850"/>
              <a:gd name="connsiteY23" fmla="*/ 218023 h 1205742"/>
              <a:gd name="connsiteX24" fmla="*/ 795375 w 950850"/>
              <a:gd name="connsiteY24" fmla="*/ 130710 h 1205742"/>
              <a:gd name="connsiteX25" fmla="*/ 693775 w 950850"/>
              <a:gd name="connsiteY25" fmla="*/ 51335 h 1205742"/>
              <a:gd name="connsiteX26" fmla="*/ 600112 w 950850"/>
              <a:gd name="connsiteY26" fmla="*/ 10060 h 1205742"/>
              <a:gd name="connsiteX27" fmla="*/ 500100 w 950850"/>
              <a:gd name="connsiteY27" fmla="*/ 535 h 1205742"/>
              <a:gd name="connsiteX0" fmla="*/ 500100 w 950850"/>
              <a:gd name="connsiteY0" fmla="*/ 535 h 1205742"/>
              <a:gd name="connsiteX1" fmla="*/ 390562 w 950850"/>
              <a:gd name="connsiteY1" fmla="*/ 21173 h 1205742"/>
              <a:gd name="connsiteX2" fmla="*/ 279437 w 950850"/>
              <a:gd name="connsiteY2" fmla="*/ 71973 h 1205742"/>
              <a:gd name="connsiteX3" fmla="*/ 181012 w 950850"/>
              <a:gd name="connsiteY3" fmla="*/ 159285 h 1205742"/>
              <a:gd name="connsiteX4" fmla="*/ 100050 w 950850"/>
              <a:gd name="connsiteY4" fmla="*/ 264060 h 1205742"/>
              <a:gd name="connsiteX5" fmla="*/ 38137 w 950850"/>
              <a:gd name="connsiteY5" fmla="*/ 383123 h 1205742"/>
              <a:gd name="connsiteX6" fmla="*/ 11150 w 950850"/>
              <a:gd name="connsiteY6" fmla="*/ 497423 h 1205742"/>
              <a:gd name="connsiteX7" fmla="*/ 37 w 950850"/>
              <a:gd name="connsiteY7" fmla="*/ 635535 h 1205742"/>
              <a:gd name="connsiteX8" fmla="*/ 14325 w 950850"/>
              <a:gd name="connsiteY8" fmla="*/ 764123 h 1205742"/>
              <a:gd name="connsiteX9" fmla="*/ 57187 w 950850"/>
              <a:gd name="connsiteY9" fmla="*/ 887948 h 1205742"/>
              <a:gd name="connsiteX10" fmla="*/ 104812 w 950850"/>
              <a:gd name="connsiteY10" fmla="*/ 973673 h 1205742"/>
              <a:gd name="connsiteX11" fmla="*/ 181012 w 950850"/>
              <a:gd name="connsiteY11" fmla="*/ 1064160 h 1205742"/>
              <a:gd name="connsiteX12" fmla="*/ 252450 w 950850"/>
              <a:gd name="connsiteY12" fmla="*/ 1121310 h 1205742"/>
              <a:gd name="connsiteX13" fmla="*/ 344525 w 950850"/>
              <a:gd name="connsiteY13" fmla="*/ 1175285 h 1205742"/>
              <a:gd name="connsiteX14" fmla="*/ 465175 w 950850"/>
              <a:gd name="connsiteY14" fmla="*/ 1203860 h 1205742"/>
              <a:gd name="connsiteX15" fmla="*/ 579475 w 950850"/>
              <a:gd name="connsiteY15" fmla="*/ 1195923 h 1205742"/>
              <a:gd name="connsiteX16" fmla="*/ 700125 w 950850"/>
              <a:gd name="connsiteY16" fmla="*/ 1138773 h 1205742"/>
              <a:gd name="connsiteX17" fmla="*/ 795375 w 950850"/>
              <a:gd name="connsiteY17" fmla="*/ 1053048 h 1205742"/>
              <a:gd name="connsiteX18" fmla="*/ 879512 w 950850"/>
              <a:gd name="connsiteY18" fmla="*/ 921285 h 1205742"/>
              <a:gd name="connsiteX19" fmla="*/ 923962 w 950850"/>
              <a:gd name="connsiteY19" fmla="*/ 792698 h 1205742"/>
              <a:gd name="connsiteX20" fmla="*/ 949362 w 950850"/>
              <a:gd name="connsiteY20" fmla="*/ 641885 h 1205742"/>
              <a:gd name="connsiteX21" fmla="*/ 944600 w 950850"/>
              <a:gd name="connsiteY21" fmla="*/ 472023 h 1205742"/>
              <a:gd name="connsiteX22" fmla="*/ 917612 w 950850"/>
              <a:gd name="connsiteY22" fmla="*/ 345023 h 1205742"/>
              <a:gd name="connsiteX23" fmla="*/ 858875 w 950850"/>
              <a:gd name="connsiteY23" fmla="*/ 218023 h 1205742"/>
              <a:gd name="connsiteX24" fmla="*/ 792200 w 950850"/>
              <a:gd name="connsiteY24" fmla="*/ 140235 h 1205742"/>
              <a:gd name="connsiteX25" fmla="*/ 693775 w 950850"/>
              <a:gd name="connsiteY25" fmla="*/ 51335 h 1205742"/>
              <a:gd name="connsiteX26" fmla="*/ 600112 w 950850"/>
              <a:gd name="connsiteY26" fmla="*/ 10060 h 1205742"/>
              <a:gd name="connsiteX27" fmla="*/ 500100 w 950850"/>
              <a:gd name="connsiteY27" fmla="*/ 535 h 1205742"/>
              <a:gd name="connsiteX0" fmla="*/ 500100 w 950850"/>
              <a:gd name="connsiteY0" fmla="*/ 535 h 1205742"/>
              <a:gd name="connsiteX1" fmla="*/ 390562 w 950850"/>
              <a:gd name="connsiteY1" fmla="*/ 21173 h 1205742"/>
              <a:gd name="connsiteX2" fmla="*/ 279437 w 950850"/>
              <a:gd name="connsiteY2" fmla="*/ 71973 h 1205742"/>
              <a:gd name="connsiteX3" fmla="*/ 181012 w 950850"/>
              <a:gd name="connsiteY3" fmla="*/ 159285 h 1205742"/>
              <a:gd name="connsiteX4" fmla="*/ 100050 w 950850"/>
              <a:gd name="connsiteY4" fmla="*/ 264060 h 1205742"/>
              <a:gd name="connsiteX5" fmla="*/ 38137 w 950850"/>
              <a:gd name="connsiteY5" fmla="*/ 383123 h 1205742"/>
              <a:gd name="connsiteX6" fmla="*/ 11150 w 950850"/>
              <a:gd name="connsiteY6" fmla="*/ 497423 h 1205742"/>
              <a:gd name="connsiteX7" fmla="*/ 37 w 950850"/>
              <a:gd name="connsiteY7" fmla="*/ 635535 h 1205742"/>
              <a:gd name="connsiteX8" fmla="*/ 14325 w 950850"/>
              <a:gd name="connsiteY8" fmla="*/ 764123 h 1205742"/>
              <a:gd name="connsiteX9" fmla="*/ 57187 w 950850"/>
              <a:gd name="connsiteY9" fmla="*/ 887948 h 1205742"/>
              <a:gd name="connsiteX10" fmla="*/ 104812 w 950850"/>
              <a:gd name="connsiteY10" fmla="*/ 973673 h 1205742"/>
              <a:gd name="connsiteX11" fmla="*/ 181012 w 950850"/>
              <a:gd name="connsiteY11" fmla="*/ 1064160 h 1205742"/>
              <a:gd name="connsiteX12" fmla="*/ 252450 w 950850"/>
              <a:gd name="connsiteY12" fmla="*/ 1121310 h 1205742"/>
              <a:gd name="connsiteX13" fmla="*/ 344525 w 950850"/>
              <a:gd name="connsiteY13" fmla="*/ 1175285 h 1205742"/>
              <a:gd name="connsiteX14" fmla="*/ 465175 w 950850"/>
              <a:gd name="connsiteY14" fmla="*/ 1203860 h 1205742"/>
              <a:gd name="connsiteX15" fmla="*/ 579475 w 950850"/>
              <a:gd name="connsiteY15" fmla="*/ 1195923 h 1205742"/>
              <a:gd name="connsiteX16" fmla="*/ 700125 w 950850"/>
              <a:gd name="connsiteY16" fmla="*/ 1138773 h 1205742"/>
              <a:gd name="connsiteX17" fmla="*/ 795375 w 950850"/>
              <a:gd name="connsiteY17" fmla="*/ 1053048 h 1205742"/>
              <a:gd name="connsiteX18" fmla="*/ 879512 w 950850"/>
              <a:gd name="connsiteY18" fmla="*/ 921285 h 1205742"/>
              <a:gd name="connsiteX19" fmla="*/ 923962 w 950850"/>
              <a:gd name="connsiteY19" fmla="*/ 792698 h 1205742"/>
              <a:gd name="connsiteX20" fmla="*/ 949362 w 950850"/>
              <a:gd name="connsiteY20" fmla="*/ 641885 h 1205742"/>
              <a:gd name="connsiteX21" fmla="*/ 944600 w 950850"/>
              <a:gd name="connsiteY21" fmla="*/ 472023 h 1205742"/>
              <a:gd name="connsiteX22" fmla="*/ 917612 w 950850"/>
              <a:gd name="connsiteY22" fmla="*/ 345023 h 1205742"/>
              <a:gd name="connsiteX23" fmla="*/ 855700 w 950850"/>
              <a:gd name="connsiteY23" fmla="*/ 227548 h 1205742"/>
              <a:gd name="connsiteX24" fmla="*/ 792200 w 950850"/>
              <a:gd name="connsiteY24" fmla="*/ 140235 h 1205742"/>
              <a:gd name="connsiteX25" fmla="*/ 693775 w 950850"/>
              <a:gd name="connsiteY25" fmla="*/ 51335 h 1205742"/>
              <a:gd name="connsiteX26" fmla="*/ 600112 w 950850"/>
              <a:gd name="connsiteY26" fmla="*/ 10060 h 1205742"/>
              <a:gd name="connsiteX27" fmla="*/ 500100 w 950850"/>
              <a:gd name="connsiteY27" fmla="*/ 535 h 1205742"/>
              <a:gd name="connsiteX0" fmla="*/ 500100 w 951461"/>
              <a:gd name="connsiteY0" fmla="*/ 535 h 1205742"/>
              <a:gd name="connsiteX1" fmla="*/ 390562 w 951461"/>
              <a:gd name="connsiteY1" fmla="*/ 21173 h 1205742"/>
              <a:gd name="connsiteX2" fmla="*/ 279437 w 951461"/>
              <a:gd name="connsiteY2" fmla="*/ 71973 h 1205742"/>
              <a:gd name="connsiteX3" fmla="*/ 181012 w 951461"/>
              <a:gd name="connsiteY3" fmla="*/ 159285 h 1205742"/>
              <a:gd name="connsiteX4" fmla="*/ 100050 w 951461"/>
              <a:gd name="connsiteY4" fmla="*/ 264060 h 1205742"/>
              <a:gd name="connsiteX5" fmla="*/ 38137 w 951461"/>
              <a:gd name="connsiteY5" fmla="*/ 383123 h 1205742"/>
              <a:gd name="connsiteX6" fmla="*/ 11150 w 951461"/>
              <a:gd name="connsiteY6" fmla="*/ 497423 h 1205742"/>
              <a:gd name="connsiteX7" fmla="*/ 37 w 951461"/>
              <a:gd name="connsiteY7" fmla="*/ 635535 h 1205742"/>
              <a:gd name="connsiteX8" fmla="*/ 14325 w 951461"/>
              <a:gd name="connsiteY8" fmla="*/ 764123 h 1205742"/>
              <a:gd name="connsiteX9" fmla="*/ 57187 w 951461"/>
              <a:gd name="connsiteY9" fmla="*/ 887948 h 1205742"/>
              <a:gd name="connsiteX10" fmla="*/ 104812 w 951461"/>
              <a:gd name="connsiteY10" fmla="*/ 973673 h 1205742"/>
              <a:gd name="connsiteX11" fmla="*/ 181012 w 951461"/>
              <a:gd name="connsiteY11" fmla="*/ 1064160 h 1205742"/>
              <a:gd name="connsiteX12" fmla="*/ 252450 w 951461"/>
              <a:gd name="connsiteY12" fmla="*/ 1121310 h 1205742"/>
              <a:gd name="connsiteX13" fmla="*/ 344525 w 951461"/>
              <a:gd name="connsiteY13" fmla="*/ 1175285 h 1205742"/>
              <a:gd name="connsiteX14" fmla="*/ 465175 w 951461"/>
              <a:gd name="connsiteY14" fmla="*/ 1203860 h 1205742"/>
              <a:gd name="connsiteX15" fmla="*/ 579475 w 951461"/>
              <a:gd name="connsiteY15" fmla="*/ 1195923 h 1205742"/>
              <a:gd name="connsiteX16" fmla="*/ 700125 w 951461"/>
              <a:gd name="connsiteY16" fmla="*/ 1138773 h 1205742"/>
              <a:gd name="connsiteX17" fmla="*/ 795375 w 951461"/>
              <a:gd name="connsiteY17" fmla="*/ 1053048 h 1205742"/>
              <a:gd name="connsiteX18" fmla="*/ 879512 w 951461"/>
              <a:gd name="connsiteY18" fmla="*/ 921285 h 1205742"/>
              <a:gd name="connsiteX19" fmla="*/ 923962 w 951461"/>
              <a:gd name="connsiteY19" fmla="*/ 792698 h 1205742"/>
              <a:gd name="connsiteX20" fmla="*/ 949362 w 951461"/>
              <a:gd name="connsiteY20" fmla="*/ 641885 h 1205742"/>
              <a:gd name="connsiteX21" fmla="*/ 944600 w 951461"/>
              <a:gd name="connsiteY21" fmla="*/ 472023 h 1205742"/>
              <a:gd name="connsiteX22" fmla="*/ 901737 w 951461"/>
              <a:gd name="connsiteY22" fmla="*/ 348198 h 1205742"/>
              <a:gd name="connsiteX23" fmla="*/ 855700 w 951461"/>
              <a:gd name="connsiteY23" fmla="*/ 227548 h 1205742"/>
              <a:gd name="connsiteX24" fmla="*/ 792200 w 951461"/>
              <a:gd name="connsiteY24" fmla="*/ 140235 h 1205742"/>
              <a:gd name="connsiteX25" fmla="*/ 693775 w 951461"/>
              <a:gd name="connsiteY25" fmla="*/ 51335 h 1205742"/>
              <a:gd name="connsiteX26" fmla="*/ 600112 w 951461"/>
              <a:gd name="connsiteY26" fmla="*/ 10060 h 1205742"/>
              <a:gd name="connsiteX27" fmla="*/ 500100 w 951461"/>
              <a:gd name="connsiteY27" fmla="*/ 535 h 1205742"/>
              <a:gd name="connsiteX0" fmla="*/ 500100 w 951067"/>
              <a:gd name="connsiteY0" fmla="*/ 535 h 1205742"/>
              <a:gd name="connsiteX1" fmla="*/ 390562 w 951067"/>
              <a:gd name="connsiteY1" fmla="*/ 21173 h 1205742"/>
              <a:gd name="connsiteX2" fmla="*/ 279437 w 951067"/>
              <a:gd name="connsiteY2" fmla="*/ 71973 h 1205742"/>
              <a:gd name="connsiteX3" fmla="*/ 181012 w 951067"/>
              <a:gd name="connsiteY3" fmla="*/ 159285 h 1205742"/>
              <a:gd name="connsiteX4" fmla="*/ 100050 w 951067"/>
              <a:gd name="connsiteY4" fmla="*/ 264060 h 1205742"/>
              <a:gd name="connsiteX5" fmla="*/ 38137 w 951067"/>
              <a:gd name="connsiteY5" fmla="*/ 383123 h 1205742"/>
              <a:gd name="connsiteX6" fmla="*/ 11150 w 951067"/>
              <a:gd name="connsiteY6" fmla="*/ 497423 h 1205742"/>
              <a:gd name="connsiteX7" fmla="*/ 37 w 951067"/>
              <a:gd name="connsiteY7" fmla="*/ 635535 h 1205742"/>
              <a:gd name="connsiteX8" fmla="*/ 14325 w 951067"/>
              <a:gd name="connsiteY8" fmla="*/ 764123 h 1205742"/>
              <a:gd name="connsiteX9" fmla="*/ 57187 w 951067"/>
              <a:gd name="connsiteY9" fmla="*/ 887948 h 1205742"/>
              <a:gd name="connsiteX10" fmla="*/ 104812 w 951067"/>
              <a:gd name="connsiteY10" fmla="*/ 973673 h 1205742"/>
              <a:gd name="connsiteX11" fmla="*/ 181012 w 951067"/>
              <a:gd name="connsiteY11" fmla="*/ 1064160 h 1205742"/>
              <a:gd name="connsiteX12" fmla="*/ 252450 w 951067"/>
              <a:gd name="connsiteY12" fmla="*/ 1121310 h 1205742"/>
              <a:gd name="connsiteX13" fmla="*/ 344525 w 951067"/>
              <a:gd name="connsiteY13" fmla="*/ 1175285 h 1205742"/>
              <a:gd name="connsiteX14" fmla="*/ 465175 w 951067"/>
              <a:gd name="connsiteY14" fmla="*/ 1203860 h 1205742"/>
              <a:gd name="connsiteX15" fmla="*/ 579475 w 951067"/>
              <a:gd name="connsiteY15" fmla="*/ 1195923 h 1205742"/>
              <a:gd name="connsiteX16" fmla="*/ 700125 w 951067"/>
              <a:gd name="connsiteY16" fmla="*/ 1138773 h 1205742"/>
              <a:gd name="connsiteX17" fmla="*/ 795375 w 951067"/>
              <a:gd name="connsiteY17" fmla="*/ 1053048 h 1205742"/>
              <a:gd name="connsiteX18" fmla="*/ 879512 w 951067"/>
              <a:gd name="connsiteY18" fmla="*/ 921285 h 1205742"/>
              <a:gd name="connsiteX19" fmla="*/ 923962 w 951067"/>
              <a:gd name="connsiteY19" fmla="*/ 792698 h 1205742"/>
              <a:gd name="connsiteX20" fmla="*/ 949362 w 951067"/>
              <a:gd name="connsiteY20" fmla="*/ 641885 h 1205742"/>
              <a:gd name="connsiteX21" fmla="*/ 944600 w 951067"/>
              <a:gd name="connsiteY21" fmla="*/ 472023 h 1205742"/>
              <a:gd name="connsiteX22" fmla="*/ 911262 w 951067"/>
              <a:gd name="connsiteY22" fmla="*/ 345023 h 1205742"/>
              <a:gd name="connsiteX23" fmla="*/ 855700 w 951067"/>
              <a:gd name="connsiteY23" fmla="*/ 227548 h 1205742"/>
              <a:gd name="connsiteX24" fmla="*/ 792200 w 951067"/>
              <a:gd name="connsiteY24" fmla="*/ 140235 h 1205742"/>
              <a:gd name="connsiteX25" fmla="*/ 693775 w 951067"/>
              <a:gd name="connsiteY25" fmla="*/ 51335 h 1205742"/>
              <a:gd name="connsiteX26" fmla="*/ 600112 w 951067"/>
              <a:gd name="connsiteY26" fmla="*/ 10060 h 1205742"/>
              <a:gd name="connsiteX27" fmla="*/ 500100 w 951067"/>
              <a:gd name="connsiteY27" fmla="*/ 535 h 1205742"/>
              <a:gd name="connsiteX0" fmla="*/ 500100 w 949830"/>
              <a:gd name="connsiteY0" fmla="*/ 535 h 1205742"/>
              <a:gd name="connsiteX1" fmla="*/ 390562 w 949830"/>
              <a:gd name="connsiteY1" fmla="*/ 21173 h 1205742"/>
              <a:gd name="connsiteX2" fmla="*/ 279437 w 949830"/>
              <a:gd name="connsiteY2" fmla="*/ 71973 h 1205742"/>
              <a:gd name="connsiteX3" fmla="*/ 181012 w 949830"/>
              <a:gd name="connsiteY3" fmla="*/ 159285 h 1205742"/>
              <a:gd name="connsiteX4" fmla="*/ 100050 w 949830"/>
              <a:gd name="connsiteY4" fmla="*/ 264060 h 1205742"/>
              <a:gd name="connsiteX5" fmla="*/ 38137 w 949830"/>
              <a:gd name="connsiteY5" fmla="*/ 383123 h 1205742"/>
              <a:gd name="connsiteX6" fmla="*/ 11150 w 949830"/>
              <a:gd name="connsiteY6" fmla="*/ 497423 h 1205742"/>
              <a:gd name="connsiteX7" fmla="*/ 37 w 949830"/>
              <a:gd name="connsiteY7" fmla="*/ 635535 h 1205742"/>
              <a:gd name="connsiteX8" fmla="*/ 14325 w 949830"/>
              <a:gd name="connsiteY8" fmla="*/ 764123 h 1205742"/>
              <a:gd name="connsiteX9" fmla="*/ 57187 w 949830"/>
              <a:gd name="connsiteY9" fmla="*/ 887948 h 1205742"/>
              <a:gd name="connsiteX10" fmla="*/ 104812 w 949830"/>
              <a:gd name="connsiteY10" fmla="*/ 973673 h 1205742"/>
              <a:gd name="connsiteX11" fmla="*/ 181012 w 949830"/>
              <a:gd name="connsiteY11" fmla="*/ 1064160 h 1205742"/>
              <a:gd name="connsiteX12" fmla="*/ 252450 w 949830"/>
              <a:gd name="connsiteY12" fmla="*/ 1121310 h 1205742"/>
              <a:gd name="connsiteX13" fmla="*/ 344525 w 949830"/>
              <a:gd name="connsiteY13" fmla="*/ 1175285 h 1205742"/>
              <a:gd name="connsiteX14" fmla="*/ 465175 w 949830"/>
              <a:gd name="connsiteY14" fmla="*/ 1203860 h 1205742"/>
              <a:gd name="connsiteX15" fmla="*/ 579475 w 949830"/>
              <a:gd name="connsiteY15" fmla="*/ 1195923 h 1205742"/>
              <a:gd name="connsiteX16" fmla="*/ 700125 w 949830"/>
              <a:gd name="connsiteY16" fmla="*/ 1138773 h 1205742"/>
              <a:gd name="connsiteX17" fmla="*/ 795375 w 949830"/>
              <a:gd name="connsiteY17" fmla="*/ 1053048 h 1205742"/>
              <a:gd name="connsiteX18" fmla="*/ 879512 w 949830"/>
              <a:gd name="connsiteY18" fmla="*/ 921285 h 1205742"/>
              <a:gd name="connsiteX19" fmla="*/ 923962 w 949830"/>
              <a:gd name="connsiteY19" fmla="*/ 792698 h 1205742"/>
              <a:gd name="connsiteX20" fmla="*/ 949362 w 949830"/>
              <a:gd name="connsiteY20" fmla="*/ 641885 h 1205742"/>
              <a:gd name="connsiteX21" fmla="*/ 938250 w 949830"/>
              <a:gd name="connsiteY21" fmla="*/ 472023 h 1205742"/>
              <a:gd name="connsiteX22" fmla="*/ 911262 w 949830"/>
              <a:gd name="connsiteY22" fmla="*/ 345023 h 1205742"/>
              <a:gd name="connsiteX23" fmla="*/ 855700 w 949830"/>
              <a:gd name="connsiteY23" fmla="*/ 227548 h 1205742"/>
              <a:gd name="connsiteX24" fmla="*/ 792200 w 949830"/>
              <a:gd name="connsiteY24" fmla="*/ 140235 h 1205742"/>
              <a:gd name="connsiteX25" fmla="*/ 693775 w 949830"/>
              <a:gd name="connsiteY25" fmla="*/ 51335 h 1205742"/>
              <a:gd name="connsiteX26" fmla="*/ 600112 w 949830"/>
              <a:gd name="connsiteY26" fmla="*/ 10060 h 1205742"/>
              <a:gd name="connsiteX27" fmla="*/ 500100 w 949830"/>
              <a:gd name="connsiteY27" fmla="*/ 535 h 1205742"/>
              <a:gd name="connsiteX0" fmla="*/ 500100 w 941730"/>
              <a:gd name="connsiteY0" fmla="*/ 535 h 1205742"/>
              <a:gd name="connsiteX1" fmla="*/ 390562 w 941730"/>
              <a:gd name="connsiteY1" fmla="*/ 21173 h 1205742"/>
              <a:gd name="connsiteX2" fmla="*/ 279437 w 941730"/>
              <a:gd name="connsiteY2" fmla="*/ 71973 h 1205742"/>
              <a:gd name="connsiteX3" fmla="*/ 181012 w 941730"/>
              <a:gd name="connsiteY3" fmla="*/ 159285 h 1205742"/>
              <a:gd name="connsiteX4" fmla="*/ 100050 w 941730"/>
              <a:gd name="connsiteY4" fmla="*/ 264060 h 1205742"/>
              <a:gd name="connsiteX5" fmla="*/ 38137 w 941730"/>
              <a:gd name="connsiteY5" fmla="*/ 383123 h 1205742"/>
              <a:gd name="connsiteX6" fmla="*/ 11150 w 941730"/>
              <a:gd name="connsiteY6" fmla="*/ 497423 h 1205742"/>
              <a:gd name="connsiteX7" fmla="*/ 37 w 941730"/>
              <a:gd name="connsiteY7" fmla="*/ 635535 h 1205742"/>
              <a:gd name="connsiteX8" fmla="*/ 14325 w 941730"/>
              <a:gd name="connsiteY8" fmla="*/ 764123 h 1205742"/>
              <a:gd name="connsiteX9" fmla="*/ 57187 w 941730"/>
              <a:gd name="connsiteY9" fmla="*/ 887948 h 1205742"/>
              <a:gd name="connsiteX10" fmla="*/ 104812 w 941730"/>
              <a:gd name="connsiteY10" fmla="*/ 973673 h 1205742"/>
              <a:gd name="connsiteX11" fmla="*/ 181012 w 941730"/>
              <a:gd name="connsiteY11" fmla="*/ 1064160 h 1205742"/>
              <a:gd name="connsiteX12" fmla="*/ 252450 w 941730"/>
              <a:gd name="connsiteY12" fmla="*/ 1121310 h 1205742"/>
              <a:gd name="connsiteX13" fmla="*/ 344525 w 941730"/>
              <a:gd name="connsiteY13" fmla="*/ 1175285 h 1205742"/>
              <a:gd name="connsiteX14" fmla="*/ 465175 w 941730"/>
              <a:gd name="connsiteY14" fmla="*/ 1203860 h 1205742"/>
              <a:gd name="connsiteX15" fmla="*/ 579475 w 941730"/>
              <a:gd name="connsiteY15" fmla="*/ 1195923 h 1205742"/>
              <a:gd name="connsiteX16" fmla="*/ 700125 w 941730"/>
              <a:gd name="connsiteY16" fmla="*/ 1138773 h 1205742"/>
              <a:gd name="connsiteX17" fmla="*/ 795375 w 941730"/>
              <a:gd name="connsiteY17" fmla="*/ 1053048 h 1205742"/>
              <a:gd name="connsiteX18" fmla="*/ 879512 w 941730"/>
              <a:gd name="connsiteY18" fmla="*/ 921285 h 1205742"/>
              <a:gd name="connsiteX19" fmla="*/ 923962 w 941730"/>
              <a:gd name="connsiteY19" fmla="*/ 792698 h 1205742"/>
              <a:gd name="connsiteX20" fmla="*/ 939837 w 941730"/>
              <a:gd name="connsiteY20" fmla="*/ 648235 h 1205742"/>
              <a:gd name="connsiteX21" fmla="*/ 938250 w 941730"/>
              <a:gd name="connsiteY21" fmla="*/ 472023 h 1205742"/>
              <a:gd name="connsiteX22" fmla="*/ 911262 w 941730"/>
              <a:gd name="connsiteY22" fmla="*/ 345023 h 1205742"/>
              <a:gd name="connsiteX23" fmla="*/ 855700 w 941730"/>
              <a:gd name="connsiteY23" fmla="*/ 227548 h 1205742"/>
              <a:gd name="connsiteX24" fmla="*/ 792200 w 941730"/>
              <a:gd name="connsiteY24" fmla="*/ 140235 h 1205742"/>
              <a:gd name="connsiteX25" fmla="*/ 693775 w 941730"/>
              <a:gd name="connsiteY25" fmla="*/ 51335 h 1205742"/>
              <a:gd name="connsiteX26" fmla="*/ 600112 w 941730"/>
              <a:gd name="connsiteY26" fmla="*/ 10060 h 1205742"/>
              <a:gd name="connsiteX27" fmla="*/ 500100 w 941730"/>
              <a:gd name="connsiteY27" fmla="*/ 535 h 1205742"/>
              <a:gd name="connsiteX0" fmla="*/ 500100 w 940071"/>
              <a:gd name="connsiteY0" fmla="*/ 535 h 1205742"/>
              <a:gd name="connsiteX1" fmla="*/ 390562 w 940071"/>
              <a:gd name="connsiteY1" fmla="*/ 21173 h 1205742"/>
              <a:gd name="connsiteX2" fmla="*/ 279437 w 940071"/>
              <a:gd name="connsiteY2" fmla="*/ 71973 h 1205742"/>
              <a:gd name="connsiteX3" fmla="*/ 181012 w 940071"/>
              <a:gd name="connsiteY3" fmla="*/ 159285 h 1205742"/>
              <a:gd name="connsiteX4" fmla="*/ 100050 w 940071"/>
              <a:gd name="connsiteY4" fmla="*/ 264060 h 1205742"/>
              <a:gd name="connsiteX5" fmla="*/ 38137 w 940071"/>
              <a:gd name="connsiteY5" fmla="*/ 383123 h 1205742"/>
              <a:gd name="connsiteX6" fmla="*/ 11150 w 940071"/>
              <a:gd name="connsiteY6" fmla="*/ 497423 h 1205742"/>
              <a:gd name="connsiteX7" fmla="*/ 37 w 940071"/>
              <a:gd name="connsiteY7" fmla="*/ 635535 h 1205742"/>
              <a:gd name="connsiteX8" fmla="*/ 14325 w 940071"/>
              <a:gd name="connsiteY8" fmla="*/ 764123 h 1205742"/>
              <a:gd name="connsiteX9" fmla="*/ 57187 w 940071"/>
              <a:gd name="connsiteY9" fmla="*/ 887948 h 1205742"/>
              <a:gd name="connsiteX10" fmla="*/ 104812 w 940071"/>
              <a:gd name="connsiteY10" fmla="*/ 973673 h 1205742"/>
              <a:gd name="connsiteX11" fmla="*/ 181012 w 940071"/>
              <a:gd name="connsiteY11" fmla="*/ 1064160 h 1205742"/>
              <a:gd name="connsiteX12" fmla="*/ 252450 w 940071"/>
              <a:gd name="connsiteY12" fmla="*/ 1121310 h 1205742"/>
              <a:gd name="connsiteX13" fmla="*/ 344525 w 940071"/>
              <a:gd name="connsiteY13" fmla="*/ 1175285 h 1205742"/>
              <a:gd name="connsiteX14" fmla="*/ 465175 w 940071"/>
              <a:gd name="connsiteY14" fmla="*/ 1203860 h 1205742"/>
              <a:gd name="connsiteX15" fmla="*/ 579475 w 940071"/>
              <a:gd name="connsiteY15" fmla="*/ 1195923 h 1205742"/>
              <a:gd name="connsiteX16" fmla="*/ 700125 w 940071"/>
              <a:gd name="connsiteY16" fmla="*/ 1138773 h 1205742"/>
              <a:gd name="connsiteX17" fmla="*/ 795375 w 940071"/>
              <a:gd name="connsiteY17" fmla="*/ 1053048 h 1205742"/>
              <a:gd name="connsiteX18" fmla="*/ 879512 w 940071"/>
              <a:gd name="connsiteY18" fmla="*/ 921285 h 1205742"/>
              <a:gd name="connsiteX19" fmla="*/ 923962 w 940071"/>
              <a:gd name="connsiteY19" fmla="*/ 792698 h 1205742"/>
              <a:gd name="connsiteX20" fmla="*/ 939837 w 940071"/>
              <a:gd name="connsiteY20" fmla="*/ 648235 h 1205742"/>
              <a:gd name="connsiteX21" fmla="*/ 931900 w 940071"/>
              <a:gd name="connsiteY21" fmla="*/ 487898 h 1205742"/>
              <a:gd name="connsiteX22" fmla="*/ 911262 w 940071"/>
              <a:gd name="connsiteY22" fmla="*/ 345023 h 1205742"/>
              <a:gd name="connsiteX23" fmla="*/ 855700 w 940071"/>
              <a:gd name="connsiteY23" fmla="*/ 227548 h 1205742"/>
              <a:gd name="connsiteX24" fmla="*/ 792200 w 940071"/>
              <a:gd name="connsiteY24" fmla="*/ 140235 h 1205742"/>
              <a:gd name="connsiteX25" fmla="*/ 693775 w 940071"/>
              <a:gd name="connsiteY25" fmla="*/ 51335 h 1205742"/>
              <a:gd name="connsiteX26" fmla="*/ 600112 w 940071"/>
              <a:gd name="connsiteY26" fmla="*/ 10060 h 1205742"/>
              <a:gd name="connsiteX27" fmla="*/ 500100 w 940071"/>
              <a:gd name="connsiteY27" fmla="*/ 535 h 1205742"/>
              <a:gd name="connsiteX0" fmla="*/ 500100 w 940119"/>
              <a:gd name="connsiteY0" fmla="*/ 535 h 1205742"/>
              <a:gd name="connsiteX1" fmla="*/ 390562 w 940119"/>
              <a:gd name="connsiteY1" fmla="*/ 21173 h 1205742"/>
              <a:gd name="connsiteX2" fmla="*/ 279437 w 940119"/>
              <a:gd name="connsiteY2" fmla="*/ 71973 h 1205742"/>
              <a:gd name="connsiteX3" fmla="*/ 181012 w 940119"/>
              <a:gd name="connsiteY3" fmla="*/ 159285 h 1205742"/>
              <a:gd name="connsiteX4" fmla="*/ 100050 w 940119"/>
              <a:gd name="connsiteY4" fmla="*/ 264060 h 1205742"/>
              <a:gd name="connsiteX5" fmla="*/ 38137 w 940119"/>
              <a:gd name="connsiteY5" fmla="*/ 383123 h 1205742"/>
              <a:gd name="connsiteX6" fmla="*/ 11150 w 940119"/>
              <a:gd name="connsiteY6" fmla="*/ 497423 h 1205742"/>
              <a:gd name="connsiteX7" fmla="*/ 37 w 940119"/>
              <a:gd name="connsiteY7" fmla="*/ 635535 h 1205742"/>
              <a:gd name="connsiteX8" fmla="*/ 14325 w 940119"/>
              <a:gd name="connsiteY8" fmla="*/ 764123 h 1205742"/>
              <a:gd name="connsiteX9" fmla="*/ 57187 w 940119"/>
              <a:gd name="connsiteY9" fmla="*/ 887948 h 1205742"/>
              <a:gd name="connsiteX10" fmla="*/ 104812 w 940119"/>
              <a:gd name="connsiteY10" fmla="*/ 973673 h 1205742"/>
              <a:gd name="connsiteX11" fmla="*/ 181012 w 940119"/>
              <a:gd name="connsiteY11" fmla="*/ 1064160 h 1205742"/>
              <a:gd name="connsiteX12" fmla="*/ 252450 w 940119"/>
              <a:gd name="connsiteY12" fmla="*/ 1121310 h 1205742"/>
              <a:gd name="connsiteX13" fmla="*/ 344525 w 940119"/>
              <a:gd name="connsiteY13" fmla="*/ 1175285 h 1205742"/>
              <a:gd name="connsiteX14" fmla="*/ 465175 w 940119"/>
              <a:gd name="connsiteY14" fmla="*/ 1203860 h 1205742"/>
              <a:gd name="connsiteX15" fmla="*/ 579475 w 940119"/>
              <a:gd name="connsiteY15" fmla="*/ 1195923 h 1205742"/>
              <a:gd name="connsiteX16" fmla="*/ 700125 w 940119"/>
              <a:gd name="connsiteY16" fmla="*/ 1138773 h 1205742"/>
              <a:gd name="connsiteX17" fmla="*/ 795375 w 940119"/>
              <a:gd name="connsiteY17" fmla="*/ 1053048 h 1205742"/>
              <a:gd name="connsiteX18" fmla="*/ 879512 w 940119"/>
              <a:gd name="connsiteY18" fmla="*/ 921285 h 1205742"/>
              <a:gd name="connsiteX19" fmla="*/ 923962 w 940119"/>
              <a:gd name="connsiteY19" fmla="*/ 792698 h 1205742"/>
              <a:gd name="connsiteX20" fmla="*/ 939837 w 940119"/>
              <a:gd name="connsiteY20" fmla="*/ 648235 h 1205742"/>
              <a:gd name="connsiteX21" fmla="*/ 931900 w 940119"/>
              <a:gd name="connsiteY21" fmla="*/ 487898 h 1205742"/>
              <a:gd name="connsiteX22" fmla="*/ 904912 w 940119"/>
              <a:gd name="connsiteY22" fmla="*/ 348198 h 1205742"/>
              <a:gd name="connsiteX23" fmla="*/ 855700 w 940119"/>
              <a:gd name="connsiteY23" fmla="*/ 227548 h 1205742"/>
              <a:gd name="connsiteX24" fmla="*/ 792200 w 940119"/>
              <a:gd name="connsiteY24" fmla="*/ 140235 h 1205742"/>
              <a:gd name="connsiteX25" fmla="*/ 693775 w 940119"/>
              <a:gd name="connsiteY25" fmla="*/ 51335 h 1205742"/>
              <a:gd name="connsiteX26" fmla="*/ 600112 w 940119"/>
              <a:gd name="connsiteY26" fmla="*/ 10060 h 1205742"/>
              <a:gd name="connsiteX27" fmla="*/ 500100 w 940119"/>
              <a:gd name="connsiteY27" fmla="*/ 535 h 1205742"/>
              <a:gd name="connsiteX0" fmla="*/ 500100 w 940119"/>
              <a:gd name="connsiteY0" fmla="*/ 195 h 1205402"/>
              <a:gd name="connsiteX1" fmla="*/ 390562 w 940119"/>
              <a:gd name="connsiteY1" fmla="*/ 20833 h 1205402"/>
              <a:gd name="connsiteX2" fmla="*/ 279437 w 940119"/>
              <a:gd name="connsiteY2" fmla="*/ 71633 h 1205402"/>
              <a:gd name="connsiteX3" fmla="*/ 181012 w 940119"/>
              <a:gd name="connsiteY3" fmla="*/ 158945 h 1205402"/>
              <a:gd name="connsiteX4" fmla="*/ 100050 w 940119"/>
              <a:gd name="connsiteY4" fmla="*/ 263720 h 1205402"/>
              <a:gd name="connsiteX5" fmla="*/ 38137 w 940119"/>
              <a:gd name="connsiteY5" fmla="*/ 382783 h 1205402"/>
              <a:gd name="connsiteX6" fmla="*/ 11150 w 940119"/>
              <a:gd name="connsiteY6" fmla="*/ 497083 h 1205402"/>
              <a:gd name="connsiteX7" fmla="*/ 37 w 940119"/>
              <a:gd name="connsiteY7" fmla="*/ 635195 h 1205402"/>
              <a:gd name="connsiteX8" fmla="*/ 14325 w 940119"/>
              <a:gd name="connsiteY8" fmla="*/ 763783 h 1205402"/>
              <a:gd name="connsiteX9" fmla="*/ 57187 w 940119"/>
              <a:gd name="connsiteY9" fmla="*/ 887608 h 1205402"/>
              <a:gd name="connsiteX10" fmla="*/ 104812 w 940119"/>
              <a:gd name="connsiteY10" fmla="*/ 973333 h 1205402"/>
              <a:gd name="connsiteX11" fmla="*/ 181012 w 940119"/>
              <a:gd name="connsiteY11" fmla="*/ 1063820 h 1205402"/>
              <a:gd name="connsiteX12" fmla="*/ 252450 w 940119"/>
              <a:gd name="connsiteY12" fmla="*/ 1120970 h 1205402"/>
              <a:gd name="connsiteX13" fmla="*/ 344525 w 940119"/>
              <a:gd name="connsiteY13" fmla="*/ 1174945 h 1205402"/>
              <a:gd name="connsiteX14" fmla="*/ 465175 w 940119"/>
              <a:gd name="connsiteY14" fmla="*/ 1203520 h 1205402"/>
              <a:gd name="connsiteX15" fmla="*/ 579475 w 940119"/>
              <a:gd name="connsiteY15" fmla="*/ 1195583 h 1205402"/>
              <a:gd name="connsiteX16" fmla="*/ 700125 w 940119"/>
              <a:gd name="connsiteY16" fmla="*/ 1138433 h 1205402"/>
              <a:gd name="connsiteX17" fmla="*/ 795375 w 940119"/>
              <a:gd name="connsiteY17" fmla="*/ 1052708 h 1205402"/>
              <a:gd name="connsiteX18" fmla="*/ 879512 w 940119"/>
              <a:gd name="connsiteY18" fmla="*/ 920945 h 1205402"/>
              <a:gd name="connsiteX19" fmla="*/ 923962 w 940119"/>
              <a:gd name="connsiteY19" fmla="*/ 792358 h 1205402"/>
              <a:gd name="connsiteX20" fmla="*/ 939837 w 940119"/>
              <a:gd name="connsiteY20" fmla="*/ 647895 h 1205402"/>
              <a:gd name="connsiteX21" fmla="*/ 931900 w 940119"/>
              <a:gd name="connsiteY21" fmla="*/ 487558 h 1205402"/>
              <a:gd name="connsiteX22" fmla="*/ 904912 w 940119"/>
              <a:gd name="connsiteY22" fmla="*/ 347858 h 1205402"/>
              <a:gd name="connsiteX23" fmla="*/ 855700 w 940119"/>
              <a:gd name="connsiteY23" fmla="*/ 227208 h 1205402"/>
              <a:gd name="connsiteX24" fmla="*/ 792200 w 940119"/>
              <a:gd name="connsiteY24" fmla="*/ 139895 h 1205402"/>
              <a:gd name="connsiteX25" fmla="*/ 693775 w 940119"/>
              <a:gd name="connsiteY25" fmla="*/ 50995 h 1205402"/>
              <a:gd name="connsiteX26" fmla="*/ 600112 w 940119"/>
              <a:gd name="connsiteY26" fmla="*/ 12895 h 1205402"/>
              <a:gd name="connsiteX27" fmla="*/ 500100 w 940119"/>
              <a:gd name="connsiteY27" fmla="*/ 195 h 1205402"/>
              <a:gd name="connsiteX0" fmla="*/ 503275 w 940119"/>
              <a:gd name="connsiteY0" fmla="*/ 308 h 1202340"/>
              <a:gd name="connsiteX1" fmla="*/ 390562 w 940119"/>
              <a:gd name="connsiteY1" fmla="*/ 17771 h 1202340"/>
              <a:gd name="connsiteX2" fmla="*/ 279437 w 940119"/>
              <a:gd name="connsiteY2" fmla="*/ 68571 h 1202340"/>
              <a:gd name="connsiteX3" fmla="*/ 181012 w 940119"/>
              <a:gd name="connsiteY3" fmla="*/ 155883 h 1202340"/>
              <a:gd name="connsiteX4" fmla="*/ 100050 w 940119"/>
              <a:gd name="connsiteY4" fmla="*/ 260658 h 1202340"/>
              <a:gd name="connsiteX5" fmla="*/ 38137 w 940119"/>
              <a:gd name="connsiteY5" fmla="*/ 379721 h 1202340"/>
              <a:gd name="connsiteX6" fmla="*/ 11150 w 940119"/>
              <a:gd name="connsiteY6" fmla="*/ 494021 h 1202340"/>
              <a:gd name="connsiteX7" fmla="*/ 37 w 940119"/>
              <a:gd name="connsiteY7" fmla="*/ 632133 h 1202340"/>
              <a:gd name="connsiteX8" fmla="*/ 14325 w 940119"/>
              <a:gd name="connsiteY8" fmla="*/ 760721 h 1202340"/>
              <a:gd name="connsiteX9" fmla="*/ 57187 w 940119"/>
              <a:gd name="connsiteY9" fmla="*/ 884546 h 1202340"/>
              <a:gd name="connsiteX10" fmla="*/ 104812 w 940119"/>
              <a:gd name="connsiteY10" fmla="*/ 970271 h 1202340"/>
              <a:gd name="connsiteX11" fmla="*/ 181012 w 940119"/>
              <a:gd name="connsiteY11" fmla="*/ 1060758 h 1202340"/>
              <a:gd name="connsiteX12" fmla="*/ 252450 w 940119"/>
              <a:gd name="connsiteY12" fmla="*/ 1117908 h 1202340"/>
              <a:gd name="connsiteX13" fmla="*/ 344525 w 940119"/>
              <a:gd name="connsiteY13" fmla="*/ 1171883 h 1202340"/>
              <a:gd name="connsiteX14" fmla="*/ 465175 w 940119"/>
              <a:gd name="connsiteY14" fmla="*/ 1200458 h 1202340"/>
              <a:gd name="connsiteX15" fmla="*/ 579475 w 940119"/>
              <a:gd name="connsiteY15" fmla="*/ 1192521 h 1202340"/>
              <a:gd name="connsiteX16" fmla="*/ 700125 w 940119"/>
              <a:gd name="connsiteY16" fmla="*/ 1135371 h 1202340"/>
              <a:gd name="connsiteX17" fmla="*/ 795375 w 940119"/>
              <a:gd name="connsiteY17" fmla="*/ 1049646 h 1202340"/>
              <a:gd name="connsiteX18" fmla="*/ 879512 w 940119"/>
              <a:gd name="connsiteY18" fmla="*/ 917883 h 1202340"/>
              <a:gd name="connsiteX19" fmla="*/ 923962 w 940119"/>
              <a:gd name="connsiteY19" fmla="*/ 789296 h 1202340"/>
              <a:gd name="connsiteX20" fmla="*/ 939837 w 940119"/>
              <a:gd name="connsiteY20" fmla="*/ 644833 h 1202340"/>
              <a:gd name="connsiteX21" fmla="*/ 931900 w 940119"/>
              <a:gd name="connsiteY21" fmla="*/ 484496 h 1202340"/>
              <a:gd name="connsiteX22" fmla="*/ 904912 w 940119"/>
              <a:gd name="connsiteY22" fmla="*/ 344796 h 1202340"/>
              <a:gd name="connsiteX23" fmla="*/ 855700 w 940119"/>
              <a:gd name="connsiteY23" fmla="*/ 224146 h 1202340"/>
              <a:gd name="connsiteX24" fmla="*/ 792200 w 940119"/>
              <a:gd name="connsiteY24" fmla="*/ 136833 h 1202340"/>
              <a:gd name="connsiteX25" fmla="*/ 693775 w 940119"/>
              <a:gd name="connsiteY25" fmla="*/ 47933 h 1202340"/>
              <a:gd name="connsiteX26" fmla="*/ 600112 w 940119"/>
              <a:gd name="connsiteY26" fmla="*/ 9833 h 1202340"/>
              <a:gd name="connsiteX27" fmla="*/ 503275 w 940119"/>
              <a:gd name="connsiteY27" fmla="*/ 308 h 1202340"/>
              <a:gd name="connsiteX0" fmla="*/ 503275 w 940119"/>
              <a:gd name="connsiteY0" fmla="*/ 490 h 1202522"/>
              <a:gd name="connsiteX1" fmla="*/ 396912 w 940119"/>
              <a:gd name="connsiteY1" fmla="*/ 21128 h 1202522"/>
              <a:gd name="connsiteX2" fmla="*/ 279437 w 940119"/>
              <a:gd name="connsiteY2" fmla="*/ 68753 h 1202522"/>
              <a:gd name="connsiteX3" fmla="*/ 181012 w 940119"/>
              <a:gd name="connsiteY3" fmla="*/ 156065 h 1202522"/>
              <a:gd name="connsiteX4" fmla="*/ 100050 w 940119"/>
              <a:gd name="connsiteY4" fmla="*/ 260840 h 1202522"/>
              <a:gd name="connsiteX5" fmla="*/ 38137 w 940119"/>
              <a:gd name="connsiteY5" fmla="*/ 379903 h 1202522"/>
              <a:gd name="connsiteX6" fmla="*/ 11150 w 940119"/>
              <a:gd name="connsiteY6" fmla="*/ 494203 h 1202522"/>
              <a:gd name="connsiteX7" fmla="*/ 37 w 940119"/>
              <a:gd name="connsiteY7" fmla="*/ 632315 h 1202522"/>
              <a:gd name="connsiteX8" fmla="*/ 14325 w 940119"/>
              <a:gd name="connsiteY8" fmla="*/ 760903 h 1202522"/>
              <a:gd name="connsiteX9" fmla="*/ 57187 w 940119"/>
              <a:gd name="connsiteY9" fmla="*/ 884728 h 1202522"/>
              <a:gd name="connsiteX10" fmla="*/ 104812 w 940119"/>
              <a:gd name="connsiteY10" fmla="*/ 970453 h 1202522"/>
              <a:gd name="connsiteX11" fmla="*/ 181012 w 940119"/>
              <a:gd name="connsiteY11" fmla="*/ 1060940 h 1202522"/>
              <a:gd name="connsiteX12" fmla="*/ 252450 w 940119"/>
              <a:gd name="connsiteY12" fmla="*/ 1118090 h 1202522"/>
              <a:gd name="connsiteX13" fmla="*/ 344525 w 940119"/>
              <a:gd name="connsiteY13" fmla="*/ 1172065 h 1202522"/>
              <a:gd name="connsiteX14" fmla="*/ 465175 w 940119"/>
              <a:gd name="connsiteY14" fmla="*/ 1200640 h 1202522"/>
              <a:gd name="connsiteX15" fmla="*/ 579475 w 940119"/>
              <a:gd name="connsiteY15" fmla="*/ 1192703 h 1202522"/>
              <a:gd name="connsiteX16" fmla="*/ 700125 w 940119"/>
              <a:gd name="connsiteY16" fmla="*/ 1135553 h 1202522"/>
              <a:gd name="connsiteX17" fmla="*/ 795375 w 940119"/>
              <a:gd name="connsiteY17" fmla="*/ 1049828 h 1202522"/>
              <a:gd name="connsiteX18" fmla="*/ 879512 w 940119"/>
              <a:gd name="connsiteY18" fmla="*/ 918065 h 1202522"/>
              <a:gd name="connsiteX19" fmla="*/ 923962 w 940119"/>
              <a:gd name="connsiteY19" fmla="*/ 789478 h 1202522"/>
              <a:gd name="connsiteX20" fmla="*/ 939837 w 940119"/>
              <a:gd name="connsiteY20" fmla="*/ 645015 h 1202522"/>
              <a:gd name="connsiteX21" fmla="*/ 931900 w 940119"/>
              <a:gd name="connsiteY21" fmla="*/ 484678 h 1202522"/>
              <a:gd name="connsiteX22" fmla="*/ 904912 w 940119"/>
              <a:gd name="connsiteY22" fmla="*/ 344978 h 1202522"/>
              <a:gd name="connsiteX23" fmla="*/ 855700 w 940119"/>
              <a:gd name="connsiteY23" fmla="*/ 224328 h 1202522"/>
              <a:gd name="connsiteX24" fmla="*/ 792200 w 940119"/>
              <a:gd name="connsiteY24" fmla="*/ 137015 h 1202522"/>
              <a:gd name="connsiteX25" fmla="*/ 693775 w 940119"/>
              <a:gd name="connsiteY25" fmla="*/ 48115 h 1202522"/>
              <a:gd name="connsiteX26" fmla="*/ 600112 w 940119"/>
              <a:gd name="connsiteY26" fmla="*/ 10015 h 1202522"/>
              <a:gd name="connsiteX27" fmla="*/ 503275 w 940119"/>
              <a:gd name="connsiteY27" fmla="*/ 490 h 1202522"/>
              <a:gd name="connsiteX0" fmla="*/ 503275 w 940119"/>
              <a:gd name="connsiteY0" fmla="*/ 490 h 1202647"/>
              <a:gd name="connsiteX1" fmla="*/ 396912 w 940119"/>
              <a:gd name="connsiteY1" fmla="*/ 21128 h 1202647"/>
              <a:gd name="connsiteX2" fmla="*/ 279437 w 940119"/>
              <a:gd name="connsiteY2" fmla="*/ 68753 h 1202647"/>
              <a:gd name="connsiteX3" fmla="*/ 181012 w 940119"/>
              <a:gd name="connsiteY3" fmla="*/ 156065 h 1202647"/>
              <a:gd name="connsiteX4" fmla="*/ 100050 w 940119"/>
              <a:gd name="connsiteY4" fmla="*/ 260840 h 1202647"/>
              <a:gd name="connsiteX5" fmla="*/ 38137 w 940119"/>
              <a:gd name="connsiteY5" fmla="*/ 379903 h 1202647"/>
              <a:gd name="connsiteX6" fmla="*/ 11150 w 940119"/>
              <a:gd name="connsiteY6" fmla="*/ 494203 h 1202647"/>
              <a:gd name="connsiteX7" fmla="*/ 37 w 940119"/>
              <a:gd name="connsiteY7" fmla="*/ 632315 h 1202647"/>
              <a:gd name="connsiteX8" fmla="*/ 14325 w 940119"/>
              <a:gd name="connsiteY8" fmla="*/ 760903 h 1202647"/>
              <a:gd name="connsiteX9" fmla="*/ 57187 w 940119"/>
              <a:gd name="connsiteY9" fmla="*/ 884728 h 1202647"/>
              <a:gd name="connsiteX10" fmla="*/ 104812 w 940119"/>
              <a:gd name="connsiteY10" fmla="*/ 970453 h 1202647"/>
              <a:gd name="connsiteX11" fmla="*/ 181012 w 940119"/>
              <a:gd name="connsiteY11" fmla="*/ 1060940 h 1202647"/>
              <a:gd name="connsiteX12" fmla="*/ 252450 w 940119"/>
              <a:gd name="connsiteY12" fmla="*/ 1118090 h 1202647"/>
              <a:gd name="connsiteX13" fmla="*/ 344525 w 940119"/>
              <a:gd name="connsiteY13" fmla="*/ 1172065 h 1202647"/>
              <a:gd name="connsiteX14" fmla="*/ 465175 w 940119"/>
              <a:gd name="connsiteY14" fmla="*/ 1200640 h 1202647"/>
              <a:gd name="connsiteX15" fmla="*/ 579475 w 940119"/>
              <a:gd name="connsiteY15" fmla="*/ 1192703 h 1202647"/>
              <a:gd name="connsiteX16" fmla="*/ 693775 w 940119"/>
              <a:gd name="connsiteY16" fmla="*/ 1132378 h 1202647"/>
              <a:gd name="connsiteX17" fmla="*/ 795375 w 940119"/>
              <a:gd name="connsiteY17" fmla="*/ 1049828 h 1202647"/>
              <a:gd name="connsiteX18" fmla="*/ 879512 w 940119"/>
              <a:gd name="connsiteY18" fmla="*/ 918065 h 1202647"/>
              <a:gd name="connsiteX19" fmla="*/ 923962 w 940119"/>
              <a:gd name="connsiteY19" fmla="*/ 789478 h 1202647"/>
              <a:gd name="connsiteX20" fmla="*/ 939837 w 940119"/>
              <a:gd name="connsiteY20" fmla="*/ 645015 h 1202647"/>
              <a:gd name="connsiteX21" fmla="*/ 931900 w 940119"/>
              <a:gd name="connsiteY21" fmla="*/ 484678 h 1202647"/>
              <a:gd name="connsiteX22" fmla="*/ 904912 w 940119"/>
              <a:gd name="connsiteY22" fmla="*/ 344978 h 1202647"/>
              <a:gd name="connsiteX23" fmla="*/ 855700 w 940119"/>
              <a:gd name="connsiteY23" fmla="*/ 224328 h 1202647"/>
              <a:gd name="connsiteX24" fmla="*/ 792200 w 940119"/>
              <a:gd name="connsiteY24" fmla="*/ 137015 h 1202647"/>
              <a:gd name="connsiteX25" fmla="*/ 693775 w 940119"/>
              <a:gd name="connsiteY25" fmla="*/ 48115 h 1202647"/>
              <a:gd name="connsiteX26" fmla="*/ 600112 w 940119"/>
              <a:gd name="connsiteY26" fmla="*/ 10015 h 1202647"/>
              <a:gd name="connsiteX27" fmla="*/ 503275 w 940119"/>
              <a:gd name="connsiteY27" fmla="*/ 490 h 1202647"/>
              <a:gd name="connsiteX0" fmla="*/ 503275 w 940119"/>
              <a:gd name="connsiteY0" fmla="*/ 490 h 1202647"/>
              <a:gd name="connsiteX1" fmla="*/ 396912 w 940119"/>
              <a:gd name="connsiteY1" fmla="*/ 21128 h 1202647"/>
              <a:gd name="connsiteX2" fmla="*/ 279437 w 940119"/>
              <a:gd name="connsiteY2" fmla="*/ 68753 h 1202647"/>
              <a:gd name="connsiteX3" fmla="*/ 181012 w 940119"/>
              <a:gd name="connsiteY3" fmla="*/ 156065 h 1202647"/>
              <a:gd name="connsiteX4" fmla="*/ 100050 w 940119"/>
              <a:gd name="connsiteY4" fmla="*/ 260840 h 1202647"/>
              <a:gd name="connsiteX5" fmla="*/ 38137 w 940119"/>
              <a:gd name="connsiteY5" fmla="*/ 379903 h 1202647"/>
              <a:gd name="connsiteX6" fmla="*/ 11150 w 940119"/>
              <a:gd name="connsiteY6" fmla="*/ 494203 h 1202647"/>
              <a:gd name="connsiteX7" fmla="*/ 37 w 940119"/>
              <a:gd name="connsiteY7" fmla="*/ 632315 h 1202647"/>
              <a:gd name="connsiteX8" fmla="*/ 14325 w 940119"/>
              <a:gd name="connsiteY8" fmla="*/ 760903 h 1202647"/>
              <a:gd name="connsiteX9" fmla="*/ 57187 w 940119"/>
              <a:gd name="connsiteY9" fmla="*/ 884728 h 1202647"/>
              <a:gd name="connsiteX10" fmla="*/ 104812 w 940119"/>
              <a:gd name="connsiteY10" fmla="*/ 970453 h 1202647"/>
              <a:gd name="connsiteX11" fmla="*/ 181012 w 940119"/>
              <a:gd name="connsiteY11" fmla="*/ 1060940 h 1202647"/>
              <a:gd name="connsiteX12" fmla="*/ 252450 w 940119"/>
              <a:gd name="connsiteY12" fmla="*/ 1118090 h 1202647"/>
              <a:gd name="connsiteX13" fmla="*/ 344525 w 940119"/>
              <a:gd name="connsiteY13" fmla="*/ 1172065 h 1202647"/>
              <a:gd name="connsiteX14" fmla="*/ 465175 w 940119"/>
              <a:gd name="connsiteY14" fmla="*/ 1200640 h 1202647"/>
              <a:gd name="connsiteX15" fmla="*/ 579475 w 940119"/>
              <a:gd name="connsiteY15" fmla="*/ 1192703 h 1202647"/>
              <a:gd name="connsiteX16" fmla="*/ 693775 w 940119"/>
              <a:gd name="connsiteY16" fmla="*/ 1132378 h 1202647"/>
              <a:gd name="connsiteX17" fmla="*/ 795375 w 940119"/>
              <a:gd name="connsiteY17" fmla="*/ 1040303 h 1202647"/>
              <a:gd name="connsiteX18" fmla="*/ 879512 w 940119"/>
              <a:gd name="connsiteY18" fmla="*/ 918065 h 1202647"/>
              <a:gd name="connsiteX19" fmla="*/ 923962 w 940119"/>
              <a:gd name="connsiteY19" fmla="*/ 789478 h 1202647"/>
              <a:gd name="connsiteX20" fmla="*/ 939837 w 940119"/>
              <a:gd name="connsiteY20" fmla="*/ 645015 h 1202647"/>
              <a:gd name="connsiteX21" fmla="*/ 931900 w 940119"/>
              <a:gd name="connsiteY21" fmla="*/ 484678 h 1202647"/>
              <a:gd name="connsiteX22" fmla="*/ 904912 w 940119"/>
              <a:gd name="connsiteY22" fmla="*/ 344978 h 1202647"/>
              <a:gd name="connsiteX23" fmla="*/ 855700 w 940119"/>
              <a:gd name="connsiteY23" fmla="*/ 224328 h 1202647"/>
              <a:gd name="connsiteX24" fmla="*/ 792200 w 940119"/>
              <a:gd name="connsiteY24" fmla="*/ 137015 h 1202647"/>
              <a:gd name="connsiteX25" fmla="*/ 693775 w 940119"/>
              <a:gd name="connsiteY25" fmla="*/ 48115 h 1202647"/>
              <a:gd name="connsiteX26" fmla="*/ 600112 w 940119"/>
              <a:gd name="connsiteY26" fmla="*/ 10015 h 1202647"/>
              <a:gd name="connsiteX27" fmla="*/ 503275 w 940119"/>
              <a:gd name="connsiteY27" fmla="*/ 490 h 1202647"/>
              <a:gd name="connsiteX0" fmla="*/ 503275 w 940119"/>
              <a:gd name="connsiteY0" fmla="*/ 490 h 1205208"/>
              <a:gd name="connsiteX1" fmla="*/ 396912 w 940119"/>
              <a:gd name="connsiteY1" fmla="*/ 21128 h 1205208"/>
              <a:gd name="connsiteX2" fmla="*/ 279437 w 940119"/>
              <a:gd name="connsiteY2" fmla="*/ 68753 h 1205208"/>
              <a:gd name="connsiteX3" fmla="*/ 181012 w 940119"/>
              <a:gd name="connsiteY3" fmla="*/ 156065 h 1205208"/>
              <a:gd name="connsiteX4" fmla="*/ 100050 w 940119"/>
              <a:gd name="connsiteY4" fmla="*/ 260840 h 1205208"/>
              <a:gd name="connsiteX5" fmla="*/ 38137 w 940119"/>
              <a:gd name="connsiteY5" fmla="*/ 379903 h 1205208"/>
              <a:gd name="connsiteX6" fmla="*/ 11150 w 940119"/>
              <a:gd name="connsiteY6" fmla="*/ 494203 h 1205208"/>
              <a:gd name="connsiteX7" fmla="*/ 37 w 940119"/>
              <a:gd name="connsiteY7" fmla="*/ 632315 h 1205208"/>
              <a:gd name="connsiteX8" fmla="*/ 14325 w 940119"/>
              <a:gd name="connsiteY8" fmla="*/ 760903 h 1205208"/>
              <a:gd name="connsiteX9" fmla="*/ 57187 w 940119"/>
              <a:gd name="connsiteY9" fmla="*/ 884728 h 1205208"/>
              <a:gd name="connsiteX10" fmla="*/ 104812 w 940119"/>
              <a:gd name="connsiteY10" fmla="*/ 970453 h 1205208"/>
              <a:gd name="connsiteX11" fmla="*/ 181012 w 940119"/>
              <a:gd name="connsiteY11" fmla="*/ 1060940 h 1205208"/>
              <a:gd name="connsiteX12" fmla="*/ 252450 w 940119"/>
              <a:gd name="connsiteY12" fmla="*/ 1118090 h 1205208"/>
              <a:gd name="connsiteX13" fmla="*/ 344525 w 940119"/>
              <a:gd name="connsiteY13" fmla="*/ 1172065 h 1205208"/>
              <a:gd name="connsiteX14" fmla="*/ 468350 w 940119"/>
              <a:gd name="connsiteY14" fmla="*/ 1203815 h 1205208"/>
              <a:gd name="connsiteX15" fmla="*/ 579475 w 940119"/>
              <a:gd name="connsiteY15" fmla="*/ 1192703 h 1205208"/>
              <a:gd name="connsiteX16" fmla="*/ 693775 w 940119"/>
              <a:gd name="connsiteY16" fmla="*/ 1132378 h 1205208"/>
              <a:gd name="connsiteX17" fmla="*/ 795375 w 940119"/>
              <a:gd name="connsiteY17" fmla="*/ 1040303 h 1205208"/>
              <a:gd name="connsiteX18" fmla="*/ 879512 w 940119"/>
              <a:gd name="connsiteY18" fmla="*/ 918065 h 1205208"/>
              <a:gd name="connsiteX19" fmla="*/ 923962 w 940119"/>
              <a:gd name="connsiteY19" fmla="*/ 789478 h 1205208"/>
              <a:gd name="connsiteX20" fmla="*/ 939837 w 940119"/>
              <a:gd name="connsiteY20" fmla="*/ 645015 h 1205208"/>
              <a:gd name="connsiteX21" fmla="*/ 931900 w 940119"/>
              <a:gd name="connsiteY21" fmla="*/ 484678 h 1205208"/>
              <a:gd name="connsiteX22" fmla="*/ 904912 w 940119"/>
              <a:gd name="connsiteY22" fmla="*/ 344978 h 1205208"/>
              <a:gd name="connsiteX23" fmla="*/ 855700 w 940119"/>
              <a:gd name="connsiteY23" fmla="*/ 224328 h 1205208"/>
              <a:gd name="connsiteX24" fmla="*/ 792200 w 940119"/>
              <a:gd name="connsiteY24" fmla="*/ 137015 h 1205208"/>
              <a:gd name="connsiteX25" fmla="*/ 693775 w 940119"/>
              <a:gd name="connsiteY25" fmla="*/ 48115 h 1205208"/>
              <a:gd name="connsiteX26" fmla="*/ 600112 w 940119"/>
              <a:gd name="connsiteY26" fmla="*/ 10015 h 1205208"/>
              <a:gd name="connsiteX27" fmla="*/ 503275 w 940119"/>
              <a:gd name="connsiteY27" fmla="*/ 490 h 1205208"/>
              <a:gd name="connsiteX0" fmla="*/ 503275 w 940119"/>
              <a:gd name="connsiteY0" fmla="*/ 490 h 1205208"/>
              <a:gd name="connsiteX1" fmla="*/ 396912 w 940119"/>
              <a:gd name="connsiteY1" fmla="*/ 21128 h 1205208"/>
              <a:gd name="connsiteX2" fmla="*/ 285787 w 940119"/>
              <a:gd name="connsiteY2" fmla="*/ 78278 h 1205208"/>
              <a:gd name="connsiteX3" fmla="*/ 181012 w 940119"/>
              <a:gd name="connsiteY3" fmla="*/ 156065 h 1205208"/>
              <a:gd name="connsiteX4" fmla="*/ 100050 w 940119"/>
              <a:gd name="connsiteY4" fmla="*/ 260840 h 1205208"/>
              <a:gd name="connsiteX5" fmla="*/ 38137 w 940119"/>
              <a:gd name="connsiteY5" fmla="*/ 379903 h 1205208"/>
              <a:gd name="connsiteX6" fmla="*/ 11150 w 940119"/>
              <a:gd name="connsiteY6" fmla="*/ 494203 h 1205208"/>
              <a:gd name="connsiteX7" fmla="*/ 37 w 940119"/>
              <a:gd name="connsiteY7" fmla="*/ 632315 h 1205208"/>
              <a:gd name="connsiteX8" fmla="*/ 14325 w 940119"/>
              <a:gd name="connsiteY8" fmla="*/ 760903 h 1205208"/>
              <a:gd name="connsiteX9" fmla="*/ 57187 w 940119"/>
              <a:gd name="connsiteY9" fmla="*/ 884728 h 1205208"/>
              <a:gd name="connsiteX10" fmla="*/ 104812 w 940119"/>
              <a:gd name="connsiteY10" fmla="*/ 970453 h 1205208"/>
              <a:gd name="connsiteX11" fmla="*/ 181012 w 940119"/>
              <a:gd name="connsiteY11" fmla="*/ 1060940 h 1205208"/>
              <a:gd name="connsiteX12" fmla="*/ 252450 w 940119"/>
              <a:gd name="connsiteY12" fmla="*/ 1118090 h 1205208"/>
              <a:gd name="connsiteX13" fmla="*/ 344525 w 940119"/>
              <a:gd name="connsiteY13" fmla="*/ 1172065 h 1205208"/>
              <a:gd name="connsiteX14" fmla="*/ 468350 w 940119"/>
              <a:gd name="connsiteY14" fmla="*/ 1203815 h 1205208"/>
              <a:gd name="connsiteX15" fmla="*/ 579475 w 940119"/>
              <a:gd name="connsiteY15" fmla="*/ 1192703 h 1205208"/>
              <a:gd name="connsiteX16" fmla="*/ 693775 w 940119"/>
              <a:gd name="connsiteY16" fmla="*/ 1132378 h 1205208"/>
              <a:gd name="connsiteX17" fmla="*/ 795375 w 940119"/>
              <a:gd name="connsiteY17" fmla="*/ 1040303 h 1205208"/>
              <a:gd name="connsiteX18" fmla="*/ 879512 w 940119"/>
              <a:gd name="connsiteY18" fmla="*/ 918065 h 1205208"/>
              <a:gd name="connsiteX19" fmla="*/ 923962 w 940119"/>
              <a:gd name="connsiteY19" fmla="*/ 789478 h 1205208"/>
              <a:gd name="connsiteX20" fmla="*/ 939837 w 940119"/>
              <a:gd name="connsiteY20" fmla="*/ 645015 h 1205208"/>
              <a:gd name="connsiteX21" fmla="*/ 931900 w 940119"/>
              <a:gd name="connsiteY21" fmla="*/ 484678 h 1205208"/>
              <a:gd name="connsiteX22" fmla="*/ 904912 w 940119"/>
              <a:gd name="connsiteY22" fmla="*/ 344978 h 1205208"/>
              <a:gd name="connsiteX23" fmla="*/ 855700 w 940119"/>
              <a:gd name="connsiteY23" fmla="*/ 224328 h 1205208"/>
              <a:gd name="connsiteX24" fmla="*/ 792200 w 940119"/>
              <a:gd name="connsiteY24" fmla="*/ 137015 h 1205208"/>
              <a:gd name="connsiteX25" fmla="*/ 693775 w 940119"/>
              <a:gd name="connsiteY25" fmla="*/ 48115 h 1205208"/>
              <a:gd name="connsiteX26" fmla="*/ 600112 w 940119"/>
              <a:gd name="connsiteY26" fmla="*/ 10015 h 1205208"/>
              <a:gd name="connsiteX27" fmla="*/ 503275 w 940119"/>
              <a:gd name="connsiteY27" fmla="*/ 490 h 1205208"/>
              <a:gd name="connsiteX0" fmla="*/ 503275 w 940119"/>
              <a:gd name="connsiteY0" fmla="*/ 490 h 1205208"/>
              <a:gd name="connsiteX1" fmla="*/ 396912 w 940119"/>
              <a:gd name="connsiteY1" fmla="*/ 21128 h 1205208"/>
              <a:gd name="connsiteX2" fmla="*/ 279437 w 940119"/>
              <a:gd name="connsiteY2" fmla="*/ 68753 h 1205208"/>
              <a:gd name="connsiteX3" fmla="*/ 181012 w 940119"/>
              <a:gd name="connsiteY3" fmla="*/ 156065 h 1205208"/>
              <a:gd name="connsiteX4" fmla="*/ 100050 w 940119"/>
              <a:gd name="connsiteY4" fmla="*/ 260840 h 1205208"/>
              <a:gd name="connsiteX5" fmla="*/ 38137 w 940119"/>
              <a:gd name="connsiteY5" fmla="*/ 379903 h 1205208"/>
              <a:gd name="connsiteX6" fmla="*/ 11150 w 940119"/>
              <a:gd name="connsiteY6" fmla="*/ 494203 h 1205208"/>
              <a:gd name="connsiteX7" fmla="*/ 37 w 940119"/>
              <a:gd name="connsiteY7" fmla="*/ 632315 h 1205208"/>
              <a:gd name="connsiteX8" fmla="*/ 14325 w 940119"/>
              <a:gd name="connsiteY8" fmla="*/ 760903 h 1205208"/>
              <a:gd name="connsiteX9" fmla="*/ 57187 w 940119"/>
              <a:gd name="connsiteY9" fmla="*/ 884728 h 1205208"/>
              <a:gd name="connsiteX10" fmla="*/ 104812 w 940119"/>
              <a:gd name="connsiteY10" fmla="*/ 970453 h 1205208"/>
              <a:gd name="connsiteX11" fmla="*/ 181012 w 940119"/>
              <a:gd name="connsiteY11" fmla="*/ 1060940 h 1205208"/>
              <a:gd name="connsiteX12" fmla="*/ 252450 w 940119"/>
              <a:gd name="connsiteY12" fmla="*/ 1118090 h 1205208"/>
              <a:gd name="connsiteX13" fmla="*/ 344525 w 940119"/>
              <a:gd name="connsiteY13" fmla="*/ 1172065 h 1205208"/>
              <a:gd name="connsiteX14" fmla="*/ 468350 w 940119"/>
              <a:gd name="connsiteY14" fmla="*/ 1203815 h 1205208"/>
              <a:gd name="connsiteX15" fmla="*/ 579475 w 940119"/>
              <a:gd name="connsiteY15" fmla="*/ 1192703 h 1205208"/>
              <a:gd name="connsiteX16" fmla="*/ 693775 w 940119"/>
              <a:gd name="connsiteY16" fmla="*/ 1132378 h 1205208"/>
              <a:gd name="connsiteX17" fmla="*/ 795375 w 940119"/>
              <a:gd name="connsiteY17" fmla="*/ 1040303 h 1205208"/>
              <a:gd name="connsiteX18" fmla="*/ 879512 w 940119"/>
              <a:gd name="connsiteY18" fmla="*/ 918065 h 1205208"/>
              <a:gd name="connsiteX19" fmla="*/ 923962 w 940119"/>
              <a:gd name="connsiteY19" fmla="*/ 789478 h 1205208"/>
              <a:gd name="connsiteX20" fmla="*/ 939837 w 940119"/>
              <a:gd name="connsiteY20" fmla="*/ 645015 h 1205208"/>
              <a:gd name="connsiteX21" fmla="*/ 931900 w 940119"/>
              <a:gd name="connsiteY21" fmla="*/ 484678 h 1205208"/>
              <a:gd name="connsiteX22" fmla="*/ 904912 w 940119"/>
              <a:gd name="connsiteY22" fmla="*/ 344978 h 1205208"/>
              <a:gd name="connsiteX23" fmla="*/ 855700 w 940119"/>
              <a:gd name="connsiteY23" fmla="*/ 224328 h 1205208"/>
              <a:gd name="connsiteX24" fmla="*/ 792200 w 940119"/>
              <a:gd name="connsiteY24" fmla="*/ 137015 h 1205208"/>
              <a:gd name="connsiteX25" fmla="*/ 693775 w 940119"/>
              <a:gd name="connsiteY25" fmla="*/ 48115 h 1205208"/>
              <a:gd name="connsiteX26" fmla="*/ 600112 w 940119"/>
              <a:gd name="connsiteY26" fmla="*/ 10015 h 1205208"/>
              <a:gd name="connsiteX27" fmla="*/ 503275 w 940119"/>
              <a:gd name="connsiteY27" fmla="*/ 490 h 1205208"/>
              <a:gd name="connsiteX0" fmla="*/ 503275 w 940119"/>
              <a:gd name="connsiteY0" fmla="*/ 490 h 1205208"/>
              <a:gd name="connsiteX1" fmla="*/ 396912 w 940119"/>
              <a:gd name="connsiteY1" fmla="*/ 21128 h 1205208"/>
              <a:gd name="connsiteX2" fmla="*/ 285787 w 940119"/>
              <a:gd name="connsiteY2" fmla="*/ 71928 h 1205208"/>
              <a:gd name="connsiteX3" fmla="*/ 181012 w 940119"/>
              <a:gd name="connsiteY3" fmla="*/ 156065 h 1205208"/>
              <a:gd name="connsiteX4" fmla="*/ 100050 w 940119"/>
              <a:gd name="connsiteY4" fmla="*/ 260840 h 1205208"/>
              <a:gd name="connsiteX5" fmla="*/ 38137 w 940119"/>
              <a:gd name="connsiteY5" fmla="*/ 379903 h 1205208"/>
              <a:gd name="connsiteX6" fmla="*/ 11150 w 940119"/>
              <a:gd name="connsiteY6" fmla="*/ 494203 h 1205208"/>
              <a:gd name="connsiteX7" fmla="*/ 37 w 940119"/>
              <a:gd name="connsiteY7" fmla="*/ 632315 h 1205208"/>
              <a:gd name="connsiteX8" fmla="*/ 14325 w 940119"/>
              <a:gd name="connsiteY8" fmla="*/ 760903 h 1205208"/>
              <a:gd name="connsiteX9" fmla="*/ 57187 w 940119"/>
              <a:gd name="connsiteY9" fmla="*/ 884728 h 1205208"/>
              <a:gd name="connsiteX10" fmla="*/ 104812 w 940119"/>
              <a:gd name="connsiteY10" fmla="*/ 970453 h 1205208"/>
              <a:gd name="connsiteX11" fmla="*/ 181012 w 940119"/>
              <a:gd name="connsiteY11" fmla="*/ 1060940 h 1205208"/>
              <a:gd name="connsiteX12" fmla="*/ 252450 w 940119"/>
              <a:gd name="connsiteY12" fmla="*/ 1118090 h 1205208"/>
              <a:gd name="connsiteX13" fmla="*/ 344525 w 940119"/>
              <a:gd name="connsiteY13" fmla="*/ 1172065 h 1205208"/>
              <a:gd name="connsiteX14" fmla="*/ 468350 w 940119"/>
              <a:gd name="connsiteY14" fmla="*/ 1203815 h 1205208"/>
              <a:gd name="connsiteX15" fmla="*/ 579475 w 940119"/>
              <a:gd name="connsiteY15" fmla="*/ 1192703 h 1205208"/>
              <a:gd name="connsiteX16" fmla="*/ 693775 w 940119"/>
              <a:gd name="connsiteY16" fmla="*/ 1132378 h 1205208"/>
              <a:gd name="connsiteX17" fmla="*/ 795375 w 940119"/>
              <a:gd name="connsiteY17" fmla="*/ 1040303 h 1205208"/>
              <a:gd name="connsiteX18" fmla="*/ 879512 w 940119"/>
              <a:gd name="connsiteY18" fmla="*/ 918065 h 1205208"/>
              <a:gd name="connsiteX19" fmla="*/ 923962 w 940119"/>
              <a:gd name="connsiteY19" fmla="*/ 789478 h 1205208"/>
              <a:gd name="connsiteX20" fmla="*/ 939837 w 940119"/>
              <a:gd name="connsiteY20" fmla="*/ 645015 h 1205208"/>
              <a:gd name="connsiteX21" fmla="*/ 931900 w 940119"/>
              <a:gd name="connsiteY21" fmla="*/ 484678 h 1205208"/>
              <a:gd name="connsiteX22" fmla="*/ 904912 w 940119"/>
              <a:gd name="connsiteY22" fmla="*/ 344978 h 1205208"/>
              <a:gd name="connsiteX23" fmla="*/ 855700 w 940119"/>
              <a:gd name="connsiteY23" fmla="*/ 224328 h 1205208"/>
              <a:gd name="connsiteX24" fmla="*/ 792200 w 940119"/>
              <a:gd name="connsiteY24" fmla="*/ 137015 h 1205208"/>
              <a:gd name="connsiteX25" fmla="*/ 693775 w 940119"/>
              <a:gd name="connsiteY25" fmla="*/ 48115 h 1205208"/>
              <a:gd name="connsiteX26" fmla="*/ 600112 w 940119"/>
              <a:gd name="connsiteY26" fmla="*/ 10015 h 1205208"/>
              <a:gd name="connsiteX27" fmla="*/ 503275 w 940119"/>
              <a:gd name="connsiteY27" fmla="*/ 490 h 1205208"/>
              <a:gd name="connsiteX0" fmla="*/ 500100 w 940119"/>
              <a:gd name="connsiteY0" fmla="*/ 847 h 1202390"/>
              <a:gd name="connsiteX1" fmla="*/ 396912 w 940119"/>
              <a:gd name="connsiteY1" fmla="*/ 18310 h 1202390"/>
              <a:gd name="connsiteX2" fmla="*/ 285787 w 940119"/>
              <a:gd name="connsiteY2" fmla="*/ 69110 h 1202390"/>
              <a:gd name="connsiteX3" fmla="*/ 181012 w 940119"/>
              <a:gd name="connsiteY3" fmla="*/ 153247 h 1202390"/>
              <a:gd name="connsiteX4" fmla="*/ 100050 w 940119"/>
              <a:gd name="connsiteY4" fmla="*/ 258022 h 1202390"/>
              <a:gd name="connsiteX5" fmla="*/ 38137 w 940119"/>
              <a:gd name="connsiteY5" fmla="*/ 377085 h 1202390"/>
              <a:gd name="connsiteX6" fmla="*/ 11150 w 940119"/>
              <a:gd name="connsiteY6" fmla="*/ 491385 h 1202390"/>
              <a:gd name="connsiteX7" fmla="*/ 37 w 940119"/>
              <a:gd name="connsiteY7" fmla="*/ 629497 h 1202390"/>
              <a:gd name="connsiteX8" fmla="*/ 14325 w 940119"/>
              <a:gd name="connsiteY8" fmla="*/ 758085 h 1202390"/>
              <a:gd name="connsiteX9" fmla="*/ 57187 w 940119"/>
              <a:gd name="connsiteY9" fmla="*/ 881910 h 1202390"/>
              <a:gd name="connsiteX10" fmla="*/ 104812 w 940119"/>
              <a:gd name="connsiteY10" fmla="*/ 967635 h 1202390"/>
              <a:gd name="connsiteX11" fmla="*/ 181012 w 940119"/>
              <a:gd name="connsiteY11" fmla="*/ 1058122 h 1202390"/>
              <a:gd name="connsiteX12" fmla="*/ 252450 w 940119"/>
              <a:gd name="connsiteY12" fmla="*/ 1115272 h 1202390"/>
              <a:gd name="connsiteX13" fmla="*/ 344525 w 940119"/>
              <a:gd name="connsiteY13" fmla="*/ 1169247 h 1202390"/>
              <a:gd name="connsiteX14" fmla="*/ 468350 w 940119"/>
              <a:gd name="connsiteY14" fmla="*/ 1200997 h 1202390"/>
              <a:gd name="connsiteX15" fmla="*/ 579475 w 940119"/>
              <a:gd name="connsiteY15" fmla="*/ 1189885 h 1202390"/>
              <a:gd name="connsiteX16" fmla="*/ 693775 w 940119"/>
              <a:gd name="connsiteY16" fmla="*/ 1129560 h 1202390"/>
              <a:gd name="connsiteX17" fmla="*/ 795375 w 940119"/>
              <a:gd name="connsiteY17" fmla="*/ 1037485 h 1202390"/>
              <a:gd name="connsiteX18" fmla="*/ 879512 w 940119"/>
              <a:gd name="connsiteY18" fmla="*/ 915247 h 1202390"/>
              <a:gd name="connsiteX19" fmla="*/ 923962 w 940119"/>
              <a:gd name="connsiteY19" fmla="*/ 786660 h 1202390"/>
              <a:gd name="connsiteX20" fmla="*/ 939837 w 940119"/>
              <a:gd name="connsiteY20" fmla="*/ 642197 h 1202390"/>
              <a:gd name="connsiteX21" fmla="*/ 931900 w 940119"/>
              <a:gd name="connsiteY21" fmla="*/ 481860 h 1202390"/>
              <a:gd name="connsiteX22" fmla="*/ 904912 w 940119"/>
              <a:gd name="connsiteY22" fmla="*/ 342160 h 1202390"/>
              <a:gd name="connsiteX23" fmla="*/ 855700 w 940119"/>
              <a:gd name="connsiteY23" fmla="*/ 221510 h 1202390"/>
              <a:gd name="connsiteX24" fmla="*/ 792200 w 940119"/>
              <a:gd name="connsiteY24" fmla="*/ 134197 h 1202390"/>
              <a:gd name="connsiteX25" fmla="*/ 693775 w 940119"/>
              <a:gd name="connsiteY25" fmla="*/ 45297 h 1202390"/>
              <a:gd name="connsiteX26" fmla="*/ 600112 w 940119"/>
              <a:gd name="connsiteY26" fmla="*/ 7197 h 1202390"/>
              <a:gd name="connsiteX27" fmla="*/ 500100 w 940119"/>
              <a:gd name="connsiteY27" fmla="*/ 847 h 1202390"/>
              <a:gd name="connsiteX0" fmla="*/ 500100 w 940119"/>
              <a:gd name="connsiteY0" fmla="*/ 1614 h 1203157"/>
              <a:gd name="connsiteX1" fmla="*/ 396912 w 940119"/>
              <a:gd name="connsiteY1" fmla="*/ 19077 h 1203157"/>
              <a:gd name="connsiteX2" fmla="*/ 285787 w 940119"/>
              <a:gd name="connsiteY2" fmla="*/ 69877 h 1203157"/>
              <a:gd name="connsiteX3" fmla="*/ 181012 w 940119"/>
              <a:gd name="connsiteY3" fmla="*/ 154014 h 1203157"/>
              <a:gd name="connsiteX4" fmla="*/ 100050 w 940119"/>
              <a:gd name="connsiteY4" fmla="*/ 258789 h 1203157"/>
              <a:gd name="connsiteX5" fmla="*/ 38137 w 940119"/>
              <a:gd name="connsiteY5" fmla="*/ 377852 h 1203157"/>
              <a:gd name="connsiteX6" fmla="*/ 11150 w 940119"/>
              <a:gd name="connsiteY6" fmla="*/ 492152 h 1203157"/>
              <a:gd name="connsiteX7" fmla="*/ 37 w 940119"/>
              <a:gd name="connsiteY7" fmla="*/ 630264 h 1203157"/>
              <a:gd name="connsiteX8" fmla="*/ 14325 w 940119"/>
              <a:gd name="connsiteY8" fmla="*/ 758852 h 1203157"/>
              <a:gd name="connsiteX9" fmla="*/ 57187 w 940119"/>
              <a:gd name="connsiteY9" fmla="*/ 882677 h 1203157"/>
              <a:gd name="connsiteX10" fmla="*/ 104812 w 940119"/>
              <a:gd name="connsiteY10" fmla="*/ 968402 h 1203157"/>
              <a:gd name="connsiteX11" fmla="*/ 181012 w 940119"/>
              <a:gd name="connsiteY11" fmla="*/ 1058889 h 1203157"/>
              <a:gd name="connsiteX12" fmla="*/ 252450 w 940119"/>
              <a:gd name="connsiteY12" fmla="*/ 1116039 h 1203157"/>
              <a:gd name="connsiteX13" fmla="*/ 344525 w 940119"/>
              <a:gd name="connsiteY13" fmla="*/ 1170014 h 1203157"/>
              <a:gd name="connsiteX14" fmla="*/ 468350 w 940119"/>
              <a:gd name="connsiteY14" fmla="*/ 1201764 h 1203157"/>
              <a:gd name="connsiteX15" fmla="*/ 579475 w 940119"/>
              <a:gd name="connsiteY15" fmla="*/ 1190652 h 1203157"/>
              <a:gd name="connsiteX16" fmla="*/ 693775 w 940119"/>
              <a:gd name="connsiteY16" fmla="*/ 1130327 h 1203157"/>
              <a:gd name="connsiteX17" fmla="*/ 795375 w 940119"/>
              <a:gd name="connsiteY17" fmla="*/ 1038252 h 1203157"/>
              <a:gd name="connsiteX18" fmla="*/ 879512 w 940119"/>
              <a:gd name="connsiteY18" fmla="*/ 916014 h 1203157"/>
              <a:gd name="connsiteX19" fmla="*/ 923962 w 940119"/>
              <a:gd name="connsiteY19" fmla="*/ 787427 h 1203157"/>
              <a:gd name="connsiteX20" fmla="*/ 939837 w 940119"/>
              <a:gd name="connsiteY20" fmla="*/ 642964 h 1203157"/>
              <a:gd name="connsiteX21" fmla="*/ 931900 w 940119"/>
              <a:gd name="connsiteY21" fmla="*/ 482627 h 1203157"/>
              <a:gd name="connsiteX22" fmla="*/ 904912 w 940119"/>
              <a:gd name="connsiteY22" fmla="*/ 342927 h 1203157"/>
              <a:gd name="connsiteX23" fmla="*/ 855700 w 940119"/>
              <a:gd name="connsiteY23" fmla="*/ 222277 h 1203157"/>
              <a:gd name="connsiteX24" fmla="*/ 792200 w 940119"/>
              <a:gd name="connsiteY24" fmla="*/ 134964 h 1203157"/>
              <a:gd name="connsiteX25" fmla="*/ 693775 w 940119"/>
              <a:gd name="connsiteY25" fmla="*/ 46064 h 1203157"/>
              <a:gd name="connsiteX26" fmla="*/ 600112 w 940119"/>
              <a:gd name="connsiteY26" fmla="*/ 7964 h 1203157"/>
              <a:gd name="connsiteX27" fmla="*/ 500100 w 940119"/>
              <a:gd name="connsiteY27" fmla="*/ 1614 h 1203157"/>
              <a:gd name="connsiteX0" fmla="*/ 500100 w 940119"/>
              <a:gd name="connsiteY0" fmla="*/ 559 h 1202102"/>
              <a:gd name="connsiteX1" fmla="*/ 396912 w 940119"/>
              <a:gd name="connsiteY1" fmla="*/ 18022 h 1202102"/>
              <a:gd name="connsiteX2" fmla="*/ 285787 w 940119"/>
              <a:gd name="connsiteY2" fmla="*/ 68822 h 1202102"/>
              <a:gd name="connsiteX3" fmla="*/ 181012 w 940119"/>
              <a:gd name="connsiteY3" fmla="*/ 152959 h 1202102"/>
              <a:gd name="connsiteX4" fmla="*/ 100050 w 940119"/>
              <a:gd name="connsiteY4" fmla="*/ 257734 h 1202102"/>
              <a:gd name="connsiteX5" fmla="*/ 38137 w 940119"/>
              <a:gd name="connsiteY5" fmla="*/ 376797 h 1202102"/>
              <a:gd name="connsiteX6" fmla="*/ 11150 w 940119"/>
              <a:gd name="connsiteY6" fmla="*/ 491097 h 1202102"/>
              <a:gd name="connsiteX7" fmla="*/ 37 w 940119"/>
              <a:gd name="connsiteY7" fmla="*/ 629209 h 1202102"/>
              <a:gd name="connsiteX8" fmla="*/ 14325 w 940119"/>
              <a:gd name="connsiteY8" fmla="*/ 757797 h 1202102"/>
              <a:gd name="connsiteX9" fmla="*/ 57187 w 940119"/>
              <a:gd name="connsiteY9" fmla="*/ 881622 h 1202102"/>
              <a:gd name="connsiteX10" fmla="*/ 104812 w 940119"/>
              <a:gd name="connsiteY10" fmla="*/ 967347 h 1202102"/>
              <a:gd name="connsiteX11" fmla="*/ 181012 w 940119"/>
              <a:gd name="connsiteY11" fmla="*/ 1057834 h 1202102"/>
              <a:gd name="connsiteX12" fmla="*/ 252450 w 940119"/>
              <a:gd name="connsiteY12" fmla="*/ 1114984 h 1202102"/>
              <a:gd name="connsiteX13" fmla="*/ 344525 w 940119"/>
              <a:gd name="connsiteY13" fmla="*/ 1168959 h 1202102"/>
              <a:gd name="connsiteX14" fmla="*/ 468350 w 940119"/>
              <a:gd name="connsiteY14" fmla="*/ 1200709 h 1202102"/>
              <a:gd name="connsiteX15" fmla="*/ 579475 w 940119"/>
              <a:gd name="connsiteY15" fmla="*/ 1189597 h 1202102"/>
              <a:gd name="connsiteX16" fmla="*/ 693775 w 940119"/>
              <a:gd name="connsiteY16" fmla="*/ 1129272 h 1202102"/>
              <a:gd name="connsiteX17" fmla="*/ 795375 w 940119"/>
              <a:gd name="connsiteY17" fmla="*/ 1037197 h 1202102"/>
              <a:gd name="connsiteX18" fmla="*/ 879512 w 940119"/>
              <a:gd name="connsiteY18" fmla="*/ 914959 h 1202102"/>
              <a:gd name="connsiteX19" fmla="*/ 923962 w 940119"/>
              <a:gd name="connsiteY19" fmla="*/ 786372 h 1202102"/>
              <a:gd name="connsiteX20" fmla="*/ 939837 w 940119"/>
              <a:gd name="connsiteY20" fmla="*/ 641909 h 1202102"/>
              <a:gd name="connsiteX21" fmla="*/ 931900 w 940119"/>
              <a:gd name="connsiteY21" fmla="*/ 481572 h 1202102"/>
              <a:gd name="connsiteX22" fmla="*/ 904912 w 940119"/>
              <a:gd name="connsiteY22" fmla="*/ 341872 h 1202102"/>
              <a:gd name="connsiteX23" fmla="*/ 855700 w 940119"/>
              <a:gd name="connsiteY23" fmla="*/ 221222 h 1202102"/>
              <a:gd name="connsiteX24" fmla="*/ 792200 w 940119"/>
              <a:gd name="connsiteY24" fmla="*/ 133909 h 1202102"/>
              <a:gd name="connsiteX25" fmla="*/ 693775 w 940119"/>
              <a:gd name="connsiteY25" fmla="*/ 45009 h 1202102"/>
              <a:gd name="connsiteX26" fmla="*/ 600112 w 940119"/>
              <a:gd name="connsiteY26" fmla="*/ 10084 h 1202102"/>
              <a:gd name="connsiteX27" fmla="*/ 500100 w 940119"/>
              <a:gd name="connsiteY27" fmla="*/ 559 h 1202102"/>
              <a:gd name="connsiteX0" fmla="*/ 500188 w 940207"/>
              <a:gd name="connsiteY0" fmla="*/ 559 h 1202102"/>
              <a:gd name="connsiteX1" fmla="*/ 397000 w 940207"/>
              <a:gd name="connsiteY1" fmla="*/ 18022 h 1202102"/>
              <a:gd name="connsiteX2" fmla="*/ 285875 w 940207"/>
              <a:gd name="connsiteY2" fmla="*/ 68822 h 1202102"/>
              <a:gd name="connsiteX3" fmla="*/ 181100 w 940207"/>
              <a:gd name="connsiteY3" fmla="*/ 152959 h 1202102"/>
              <a:gd name="connsiteX4" fmla="*/ 100138 w 940207"/>
              <a:gd name="connsiteY4" fmla="*/ 257734 h 1202102"/>
              <a:gd name="connsiteX5" fmla="*/ 38225 w 940207"/>
              <a:gd name="connsiteY5" fmla="*/ 376797 h 1202102"/>
              <a:gd name="connsiteX6" fmla="*/ 11238 w 940207"/>
              <a:gd name="connsiteY6" fmla="*/ 491097 h 1202102"/>
              <a:gd name="connsiteX7" fmla="*/ 125 w 940207"/>
              <a:gd name="connsiteY7" fmla="*/ 629209 h 1202102"/>
              <a:gd name="connsiteX8" fmla="*/ 17588 w 940207"/>
              <a:gd name="connsiteY8" fmla="*/ 754622 h 1202102"/>
              <a:gd name="connsiteX9" fmla="*/ 57275 w 940207"/>
              <a:gd name="connsiteY9" fmla="*/ 881622 h 1202102"/>
              <a:gd name="connsiteX10" fmla="*/ 104900 w 940207"/>
              <a:gd name="connsiteY10" fmla="*/ 967347 h 1202102"/>
              <a:gd name="connsiteX11" fmla="*/ 181100 w 940207"/>
              <a:gd name="connsiteY11" fmla="*/ 1057834 h 1202102"/>
              <a:gd name="connsiteX12" fmla="*/ 252538 w 940207"/>
              <a:gd name="connsiteY12" fmla="*/ 1114984 h 1202102"/>
              <a:gd name="connsiteX13" fmla="*/ 344613 w 940207"/>
              <a:gd name="connsiteY13" fmla="*/ 1168959 h 1202102"/>
              <a:gd name="connsiteX14" fmla="*/ 468438 w 940207"/>
              <a:gd name="connsiteY14" fmla="*/ 1200709 h 1202102"/>
              <a:gd name="connsiteX15" fmla="*/ 579563 w 940207"/>
              <a:gd name="connsiteY15" fmla="*/ 1189597 h 1202102"/>
              <a:gd name="connsiteX16" fmla="*/ 693863 w 940207"/>
              <a:gd name="connsiteY16" fmla="*/ 1129272 h 1202102"/>
              <a:gd name="connsiteX17" fmla="*/ 795463 w 940207"/>
              <a:gd name="connsiteY17" fmla="*/ 1037197 h 1202102"/>
              <a:gd name="connsiteX18" fmla="*/ 879600 w 940207"/>
              <a:gd name="connsiteY18" fmla="*/ 914959 h 1202102"/>
              <a:gd name="connsiteX19" fmla="*/ 924050 w 940207"/>
              <a:gd name="connsiteY19" fmla="*/ 786372 h 1202102"/>
              <a:gd name="connsiteX20" fmla="*/ 939925 w 940207"/>
              <a:gd name="connsiteY20" fmla="*/ 641909 h 1202102"/>
              <a:gd name="connsiteX21" fmla="*/ 931988 w 940207"/>
              <a:gd name="connsiteY21" fmla="*/ 481572 h 1202102"/>
              <a:gd name="connsiteX22" fmla="*/ 905000 w 940207"/>
              <a:gd name="connsiteY22" fmla="*/ 341872 h 1202102"/>
              <a:gd name="connsiteX23" fmla="*/ 855788 w 940207"/>
              <a:gd name="connsiteY23" fmla="*/ 221222 h 1202102"/>
              <a:gd name="connsiteX24" fmla="*/ 792288 w 940207"/>
              <a:gd name="connsiteY24" fmla="*/ 133909 h 1202102"/>
              <a:gd name="connsiteX25" fmla="*/ 693863 w 940207"/>
              <a:gd name="connsiteY25" fmla="*/ 45009 h 1202102"/>
              <a:gd name="connsiteX26" fmla="*/ 600200 w 940207"/>
              <a:gd name="connsiteY26" fmla="*/ 10084 h 1202102"/>
              <a:gd name="connsiteX27" fmla="*/ 500188 w 940207"/>
              <a:gd name="connsiteY27" fmla="*/ 559 h 1202102"/>
              <a:gd name="connsiteX0" fmla="*/ 497090 w 937109"/>
              <a:gd name="connsiteY0" fmla="*/ 559 h 1202102"/>
              <a:gd name="connsiteX1" fmla="*/ 393902 w 937109"/>
              <a:gd name="connsiteY1" fmla="*/ 18022 h 1202102"/>
              <a:gd name="connsiteX2" fmla="*/ 282777 w 937109"/>
              <a:gd name="connsiteY2" fmla="*/ 68822 h 1202102"/>
              <a:gd name="connsiteX3" fmla="*/ 178002 w 937109"/>
              <a:gd name="connsiteY3" fmla="*/ 152959 h 1202102"/>
              <a:gd name="connsiteX4" fmla="*/ 97040 w 937109"/>
              <a:gd name="connsiteY4" fmla="*/ 257734 h 1202102"/>
              <a:gd name="connsiteX5" fmla="*/ 35127 w 937109"/>
              <a:gd name="connsiteY5" fmla="*/ 376797 h 1202102"/>
              <a:gd name="connsiteX6" fmla="*/ 8140 w 937109"/>
              <a:gd name="connsiteY6" fmla="*/ 491097 h 1202102"/>
              <a:gd name="connsiteX7" fmla="*/ 202 w 937109"/>
              <a:gd name="connsiteY7" fmla="*/ 629209 h 1202102"/>
              <a:gd name="connsiteX8" fmla="*/ 14490 w 937109"/>
              <a:gd name="connsiteY8" fmla="*/ 754622 h 1202102"/>
              <a:gd name="connsiteX9" fmla="*/ 54177 w 937109"/>
              <a:gd name="connsiteY9" fmla="*/ 881622 h 1202102"/>
              <a:gd name="connsiteX10" fmla="*/ 101802 w 937109"/>
              <a:gd name="connsiteY10" fmla="*/ 967347 h 1202102"/>
              <a:gd name="connsiteX11" fmla="*/ 178002 w 937109"/>
              <a:gd name="connsiteY11" fmla="*/ 1057834 h 1202102"/>
              <a:gd name="connsiteX12" fmla="*/ 249440 w 937109"/>
              <a:gd name="connsiteY12" fmla="*/ 1114984 h 1202102"/>
              <a:gd name="connsiteX13" fmla="*/ 341515 w 937109"/>
              <a:gd name="connsiteY13" fmla="*/ 1168959 h 1202102"/>
              <a:gd name="connsiteX14" fmla="*/ 465340 w 937109"/>
              <a:gd name="connsiteY14" fmla="*/ 1200709 h 1202102"/>
              <a:gd name="connsiteX15" fmla="*/ 576465 w 937109"/>
              <a:gd name="connsiteY15" fmla="*/ 1189597 h 1202102"/>
              <a:gd name="connsiteX16" fmla="*/ 690765 w 937109"/>
              <a:gd name="connsiteY16" fmla="*/ 1129272 h 1202102"/>
              <a:gd name="connsiteX17" fmla="*/ 792365 w 937109"/>
              <a:gd name="connsiteY17" fmla="*/ 1037197 h 1202102"/>
              <a:gd name="connsiteX18" fmla="*/ 876502 w 937109"/>
              <a:gd name="connsiteY18" fmla="*/ 914959 h 1202102"/>
              <a:gd name="connsiteX19" fmla="*/ 920952 w 937109"/>
              <a:gd name="connsiteY19" fmla="*/ 786372 h 1202102"/>
              <a:gd name="connsiteX20" fmla="*/ 936827 w 937109"/>
              <a:gd name="connsiteY20" fmla="*/ 641909 h 1202102"/>
              <a:gd name="connsiteX21" fmla="*/ 928890 w 937109"/>
              <a:gd name="connsiteY21" fmla="*/ 481572 h 1202102"/>
              <a:gd name="connsiteX22" fmla="*/ 901902 w 937109"/>
              <a:gd name="connsiteY22" fmla="*/ 341872 h 1202102"/>
              <a:gd name="connsiteX23" fmla="*/ 852690 w 937109"/>
              <a:gd name="connsiteY23" fmla="*/ 221222 h 1202102"/>
              <a:gd name="connsiteX24" fmla="*/ 789190 w 937109"/>
              <a:gd name="connsiteY24" fmla="*/ 133909 h 1202102"/>
              <a:gd name="connsiteX25" fmla="*/ 690765 w 937109"/>
              <a:gd name="connsiteY25" fmla="*/ 45009 h 1202102"/>
              <a:gd name="connsiteX26" fmla="*/ 597102 w 937109"/>
              <a:gd name="connsiteY26" fmla="*/ 10084 h 1202102"/>
              <a:gd name="connsiteX27" fmla="*/ 497090 w 937109"/>
              <a:gd name="connsiteY27" fmla="*/ 559 h 1202102"/>
              <a:gd name="connsiteX0" fmla="*/ 496888 w 936907"/>
              <a:gd name="connsiteY0" fmla="*/ 559 h 1202102"/>
              <a:gd name="connsiteX1" fmla="*/ 393700 w 936907"/>
              <a:gd name="connsiteY1" fmla="*/ 18022 h 1202102"/>
              <a:gd name="connsiteX2" fmla="*/ 282575 w 936907"/>
              <a:gd name="connsiteY2" fmla="*/ 68822 h 1202102"/>
              <a:gd name="connsiteX3" fmla="*/ 177800 w 936907"/>
              <a:gd name="connsiteY3" fmla="*/ 152959 h 1202102"/>
              <a:gd name="connsiteX4" fmla="*/ 96838 w 936907"/>
              <a:gd name="connsiteY4" fmla="*/ 257734 h 1202102"/>
              <a:gd name="connsiteX5" fmla="*/ 38100 w 936907"/>
              <a:gd name="connsiteY5" fmla="*/ 386322 h 1202102"/>
              <a:gd name="connsiteX6" fmla="*/ 7938 w 936907"/>
              <a:gd name="connsiteY6" fmla="*/ 491097 h 1202102"/>
              <a:gd name="connsiteX7" fmla="*/ 0 w 936907"/>
              <a:gd name="connsiteY7" fmla="*/ 629209 h 1202102"/>
              <a:gd name="connsiteX8" fmla="*/ 14288 w 936907"/>
              <a:gd name="connsiteY8" fmla="*/ 754622 h 1202102"/>
              <a:gd name="connsiteX9" fmla="*/ 53975 w 936907"/>
              <a:gd name="connsiteY9" fmla="*/ 881622 h 1202102"/>
              <a:gd name="connsiteX10" fmla="*/ 101600 w 936907"/>
              <a:gd name="connsiteY10" fmla="*/ 967347 h 1202102"/>
              <a:gd name="connsiteX11" fmla="*/ 177800 w 936907"/>
              <a:gd name="connsiteY11" fmla="*/ 1057834 h 1202102"/>
              <a:gd name="connsiteX12" fmla="*/ 249238 w 936907"/>
              <a:gd name="connsiteY12" fmla="*/ 1114984 h 1202102"/>
              <a:gd name="connsiteX13" fmla="*/ 341313 w 936907"/>
              <a:gd name="connsiteY13" fmla="*/ 1168959 h 1202102"/>
              <a:gd name="connsiteX14" fmla="*/ 465138 w 936907"/>
              <a:gd name="connsiteY14" fmla="*/ 1200709 h 1202102"/>
              <a:gd name="connsiteX15" fmla="*/ 576263 w 936907"/>
              <a:gd name="connsiteY15" fmla="*/ 1189597 h 1202102"/>
              <a:gd name="connsiteX16" fmla="*/ 690563 w 936907"/>
              <a:gd name="connsiteY16" fmla="*/ 1129272 h 1202102"/>
              <a:gd name="connsiteX17" fmla="*/ 792163 w 936907"/>
              <a:gd name="connsiteY17" fmla="*/ 1037197 h 1202102"/>
              <a:gd name="connsiteX18" fmla="*/ 876300 w 936907"/>
              <a:gd name="connsiteY18" fmla="*/ 914959 h 1202102"/>
              <a:gd name="connsiteX19" fmla="*/ 920750 w 936907"/>
              <a:gd name="connsiteY19" fmla="*/ 786372 h 1202102"/>
              <a:gd name="connsiteX20" fmla="*/ 936625 w 936907"/>
              <a:gd name="connsiteY20" fmla="*/ 641909 h 1202102"/>
              <a:gd name="connsiteX21" fmla="*/ 928688 w 936907"/>
              <a:gd name="connsiteY21" fmla="*/ 481572 h 1202102"/>
              <a:gd name="connsiteX22" fmla="*/ 901700 w 936907"/>
              <a:gd name="connsiteY22" fmla="*/ 341872 h 1202102"/>
              <a:gd name="connsiteX23" fmla="*/ 852488 w 936907"/>
              <a:gd name="connsiteY23" fmla="*/ 221222 h 1202102"/>
              <a:gd name="connsiteX24" fmla="*/ 788988 w 936907"/>
              <a:gd name="connsiteY24" fmla="*/ 133909 h 1202102"/>
              <a:gd name="connsiteX25" fmla="*/ 690563 w 936907"/>
              <a:gd name="connsiteY25" fmla="*/ 45009 h 1202102"/>
              <a:gd name="connsiteX26" fmla="*/ 596900 w 936907"/>
              <a:gd name="connsiteY26" fmla="*/ 10084 h 1202102"/>
              <a:gd name="connsiteX27" fmla="*/ 496888 w 936907"/>
              <a:gd name="connsiteY27" fmla="*/ 559 h 1202102"/>
              <a:gd name="connsiteX0" fmla="*/ 496888 w 934011"/>
              <a:gd name="connsiteY0" fmla="*/ 559 h 1202102"/>
              <a:gd name="connsiteX1" fmla="*/ 393700 w 934011"/>
              <a:gd name="connsiteY1" fmla="*/ 18022 h 1202102"/>
              <a:gd name="connsiteX2" fmla="*/ 282575 w 934011"/>
              <a:gd name="connsiteY2" fmla="*/ 68822 h 1202102"/>
              <a:gd name="connsiteX3" fmla="*/ 177800 w 934011"/>
              <a:gd name="connsiteY3" fmla="*/ 152959 h 1202102"/>
              <a:gd name="connsiteX4" fmla="*/ 96838 w 934011"/>
              <a:gd name="connsiteY4" fmla="*/ 257734 h 1202102"/>
              <a:gd name="connsiteX5" fmla="*/ 38100 w 934011"/>
              <a:gd name="connsiteY5" fmla="*/ 386322 h 1202102"/>
              <a:gd name="connsiteX6" fmla="*/ 7938 w 934011"/>
              <a:gd name="connsiteY6" fmla="*/ 491097 h 1202102"/>
              <a:gd name="connsiteX7" fmla="*/ 0 w 934011"/>
              <a:gd name="connsiteY7" fmla="*/ 629209 h 1202102"/>
              <a:gd name="connsiteX8" fmla="*/ 14288 w 934011"/>
              <a:gd name="connsiteY8" fmla="*/ 754622 h 1202102"/>
              <a:gd name="connsiteX9" fmla="*/ 53975 w 934011"/>
              <a:gd name="connsiteY9" fmla="*/ 881622 h 1202102"/>
              <a:gd name="connsiteX10" fmla="*/ 101600 w 934011"/>
              <a:gd name="connsiteY10" fmla="*/ 967347 h 1202102"/>
              <a:gd name="connsiteX11" fmla="*/ 177800 w 934011"/>
              <a:gd name="connsiteY11" fmla="*/ 1057834 h 1202102"/>
              <a:gd name="connsiteX12" fmla="*/ 249238 w 934011"/>
              <a:gd name="connsiteY12" fmla="*/ 1114984 h 1202102"/>
              <a:gd name="connsiteX13" fmla="*/ 341313 w 934011"/>
              <a:gd name="connsiteY13" fmla="*/ 1168959 h 1202102"/>
              <a:gd name="connsiteX14" fmla="*/ 465138 w 934011"/>
              <a:gd name="connsiteY14" fmla="*/ 1200709 h 1202102"/>
              <a:gd name="connsiteX15" fmla="*/ 576263 w 934011"/>
              <a:gd name="connsiteY15" fmla="*/ 1189597 h 1202102"/>
              <a:gd name="connsiteX16" fmla="*/ 690563 w 934011"/>
              <a:gd name="connsiteY16" fmla="*/ 1129272 h 1202102"/>
              <a:gd name="connsiteX17" fmla="*/ 792163 w 934011"/>
              <a:gd name="connsiteY17" fmla="*/ 1037197 h 1202102"/>
              <a:gd name="connsiteX18" fmla="*/ 876300 w 934011"/>
              <a:gd name="connsiteY18" fmla="*/ 914959 h 1202102"/>
              <a:gd name="connsiteX19" fmla="*/ 920750 w 934011"/>
              <a:gd name="connsiteY19" fmla="*/ 786372 h 1202102"/>
              <a:gd name="connsiteX20" fmla="*/ 933450 w 934011"/>
              <a:gd name="connsiteY20" fmla="*/ 645084 h 1202102"/>
              <a:gd name="connsiteX21" fmla="*/ 928688 w 934011"/>
              <a:gd name="connsiteY21" fmla="*/ 481572 h 1202102"/>
              <a:gd name="connsiteX22" fmla="*/ 901700 w 934011"/>
              <a:gd name="connsiteY22" fmla="*/ 341872 h 1202102"/>
              <a:gd name="connsiteX23" fmla="*/ 852488 w 934011"/>
              <a:gd name="connsiteY23" fmla="*/ 221222 h 1202102"/>
              <a:gd name="connsiteX24" fmla="*/ 788988 w 934011"/>
              <a:gd name="connsiteY24" fmla="*/ 133909 h 1202102"/>
              <a:gd name="connsiteX25" fmla="*/ 690563 w 934011"/>
              <a:gd name="connsiteY25" fmla="*/ 45009 h 1202102"/>
              <a:gd name="connsiteX26" fmla="*/ 596900 w 934011"/>
              <a:gd name="connsiteY26" fmla="*/ 10084 h 1202102"/>
              <a:gd name="connsiteX27" fmla="*/ 496888 w 934011"/>
              <a:gd name="connsiteY27" fmla="*/ 559 h 1202102"/>
              <a:gd name="connsiteX0" fmla="*/ 496888 w 934011"/>
              <a:gd name="connsiteY0" fmla="*/ 559 h 1202102"/>
              <a:gd name="connsiteX1" fmla="*/ 393700 w 934011"/>
              <a:gd name="connsiteY1" fmla="*/ 18022 h 1202102"/>
              <a:gd name="connsiteX2" fmla="*/ 282575 w 934011"/>
              <a:gd name="connsiteY2" fmla="*/ 68822 h 1202102"/>
              <a:gd name="connsiteX3" fmla="*/ 177800 w 934011"/>
              <a:gd name="connsiteY3" fmla="*/ 152959 h 1202102"/>
              <a:gd name="connsiteX4" fmla="*/ 96838 w 934011"/>
              <a:gd name="connsiteY4" fmla="*/ 257734 h 1202102"/>
              <a:gd name="connsiteX5" fmla="*/ 38100 w 934011"/>
              <a:gd name="connsiteY5" fmla="*/ 386322 h 1202102"/>
              <a:gd name="connsiteX6" fmla="*/ 7938 w 934011"/>
              <a:gd name="connsiteY6" fmla="*/ 491097 h 1202102"/>
              <a:gd name="connsiteX7" fmla="*/ 0 w 934011"/>
              <a:gd name="connsiteY7" fmla="*/ 629209 h 1202102"/>
              <a:gd name="connsiteX8" fmla="*/ 14288 w 934011"/>
              <a:gd name="connsiteY8" fmla="*/ 754622 h 1202102"/>
              <a:gd name="connsiteX9" fmla="*/ 53975 w 934011"/>
              <a:gd name="connsiteY9" fmla="*/ 881622 h 1202102"/>
              <a:gd name="connsiteX10" fmla="*/ 101600 w 934011"/>
              <a:gd name="connsiteY10" fmla="*/ 967347 h 1202102"/>
              <a:gd name="connsiteX11" fmla="*/ 177800 w 934011"/>
              <a:gd name="connsiteY11" fmla="*/ 1057834 h 1202102"/>
              <a:gd name="connsiteX12" fmla="*/ 249238 w 934011"/>
              <a:gd name="connsiteY12" fmla="*/ 1114984 h 1202102"/>
              <a:gd name="connsiteX13" fmla="*/ 341313 w 934011"/>
              <a:gd name="connsiteY13" fmla="*/ 1168959 h 1202102"/>
              <a:gd name="connsiteX14" fmla="*/ 465138 w 934011"/>
              <a:gd name="connsiteY14" fmla="*/ 1200709 h 1202102"/>
              <a:gd name="connsiteX15" fmla="*/ 576263 w 934011"/>
              <a:gd name="connsiteY15" fmla="*/ 1189597 h 1202102"/>
              <a:gd name="connsiteX16" fmla="*/ 690563 w 934011"/>
              <a:gd name="connsiteY16" fmla="*/ 1129272 h 1202102"/>
              <a:gd name="connsiteX17" fmla="*/ 792163 w 934011"/>
              <a:gd name="connsiteY17" fmla="*/ 1037197 h 1202102"/>
              <a:gd name="connsiteX18" fmla="*/ 876300 w 934011"/>
              <a:gd name="connsiteY18" fmla="*/ 914959 h 1202102"/>
              <a:gd name="connsiteX19" fmla="*/ 920750 w 934011"/>
              <a:gd name="connsiteY19" fmla="*/ 773672 h 1202102"/>
              <a:gd name="connsiteX20" fmla="*/ 933450 w 934011"/>
              <a:gd name="connsiteY20" fmla="*/ 645084 h 1202102"/>
              <a:gd name="connsiteX21" fmla="*/ 928688 w 934011"/>
              <a:gd name="connsiteY21" fmla="*/ 481572 h 1202102"/>
              <a:gd name="connsiteX22" fmla="*/ 901700 w 934011"/>
              <a:gd name="connsiteY22" fmla="*/ 341872 h 1202102"/>
              <a:gd name="connsiteX23" fmla="*/ 852488 w 934011"/>
              <a:gd name="connsiteY23" fmla="*/ 221222 h 1202102"/>
              <a:gd name="connsiteX24" fmla="*/ 788988 w 934011"/>
              <a:gd name="connsiteY24" fmla="*/ 133909 h 1202102"/>
              <a:gd name="connsiteX25" fmla="*/ 690563 w 934011"/>
              <a:gd name="connsiteY25" fmla="*/ 45009 h 1202102"/>
              <a:gd name="connsiteX26" fmla="*/ 596900 w 934011"/>
              <a:gd name="connsiteY26" fmla="*/ 10084 h 1202102"/>
              <a:gd name="connsiteX27" fmla="*/ 496888 w 934011"/>
              <a:gd name="connsiteY27" fmla="*/ 559 h 1202102"/>
              <a:gd name="connsiteX0" fmla="*/ 496888 w 934011"/>
              <a:gd name="connsiteY0" fmla="*/ 1009 h 1202552"/>
              <a:gd name="connsiteX1" fmla="*/ 396875 w 934011"/>
              <a:gd name="connsiteY1" fmla="*/ 24822 h 1202552"/>
              <a:gd name="connsiteX2" fmla="*/ 282575 w 934011"/>
              <a:gd name="connsiteY2" fmla="*/ 69272 h 1202552"/>
              <a:gd name="connsiteX3" fmla="*/ 177800 w 934011"/>
              <a:gd name="connsiteY3" fmla="*/ 153409 h 1202552"/>
              <a:gd name="connsiteX4" fmla="*/ 96838 w 934011"/>
              <a:gd name="connsiteY4" fmla="*/ 258184 h 1202552"/>
              <a:gd name="connsiteX5" fmla="*/ 38100 w 934011"/>
              <a:gd name="connsiteY5" fmla="*/ 386772 h 1202552"/>
              <a:gd name="connsiteX6" fmla="*/ 7938 w 934011"/>
              <a:gd name="connsiteY6" fmla="*/ 491547 h 1202552"/>
              <a:gd name="connsiteX7" fmla="*/ 0 w 934011"/>
              <a:gd name="connsiteY7" fmla="*/ 629659 h 1202552"/>
              <a:gd name="connsiteX8" fmla="*/ 14288 w 934011"/>
              <a:gd name="connsiteY8" fmla="*/ 755072 h 1202552"/>
              <a:gd name="connsiteX9" fmla="*/ 53975 w 934011"/>
              <a:gd name="connsiteY9" fmla="*/ 882072 h 1202552"/>
              <a:gd name="connsiteX10" fmla="*/ 101600 w 934011"/>
              <a:gd name="connsiteY10" fmla="*/ 967797 h 1202552"/>
              <a:gd name="connsiteX11" fmla="*/ 177800 w 934011"/>
              <a:gd name="connsiteY11" fmla="*/ 1058284 h 1202552"/>
              <a:gd name="connsiteX12" fmla="*/ 249238 w 934011"/>
              <a:gd name="connsiteY12" fmla="*/ 1115434 h 1202552"/>
              <a:gd name="connsiteX13" fmla="*/ 341313 w 934011"/>
              <a:gd name="connsiteY13" fmla="*/ 1169409 h 1202552"/>
              <a:gd name="connsiteX14" fmla="*/ 465138 w 934011"/>
              <a:gd name="connsiteY14" fmla="*/ 1201159 h 1202552"/>
              <a:gd name="connsiteX15" fmla="*/ 576263 w 934011"/>
              <a:gd name="connsiteY15" fmla="*/ 1190047 h 1202552"/>
              <a:gd name="connsiteX16" fmla="*/ 690563 w 934011"/>
              <a:gd name="connsiteY16" fmla="*/ 1129722 h 1202552"/>
              <a:gd name="connsiteX17" fmla="*/ 792163 w 934011"/>
              <a:gd name="connsiteY17" fmla="*/ 1037647 h 1202552"/>
              <a:gd name="connsiteX18" fmla="*/ 876300 w 934011"/>
              <a:gd name="connsiteY18" fmla="*/ 915409 h 1202552"/>
              <a:gd name="connsiteX19" fmla="*/ 920750 w 934011"/>
              <a:gd name="connsiteY19" fmla="*/ 774122 h 1202552"/>
              <a:gd name="connsiteX20" fmla="*/ 933450 w 934011"/>
              <a:gd name="connsiteY20" fmla="*/ 645534 h 1202552"/>
              <a:gd name="connsiteX21" fmla="*/ 928688 w 934011"/>
              <a:gd name="connsiteY21" fmla="*/ 482022 h 1202552"/>
              <a:gd name="connsiteX22" fmla="*/ 901700 w 934011"/>
              <a:gd name="connsiteY22" fmla="*/ 342322 h 1202552"/>
              <a:gd name="connsiteX23" fmla="*/ 852488 w 934011"/>
              <a:gd name="connsiteY23" fmla="*/ 221672 h 1202552"/>
              <a:gd name="connsiteX24" fmla="*/ 788988 w 934011"/>
              <a:gd name="connsiteY24" fmla="*/ 134359 h 1202552"/>
              <a:gd name="connsiteX25" fmla="*/ 690563 w 934011"/>
              <a:gd name="connsiteY25" fmla="*/ 45459 h 1202552"/>
              <a:gd name="connsiteX26" fmla="*/ 596900 w 934011"/>
              <a:gd name="connsiteY26" fmla="*/ 10534 h 1202552"/>
              <a:gd name="connsiteX27" fmla="*/ 496888 w 934011"/>
              <a:gd name="connsiteY27" fmla="*/ 1009 h 1202552"/>
              <a:gd name="connsiteX0" fmla="*/ 503238 w 934011"/>
              <a:gd name="connsiteY0" fmla="*/ 641 h 1202184"/>
              <a:gd name="connsiteX1" fmla="*/ 396875 w 934011"/>
              <a:gd name="connsiteY1" fmla="*/ 24454 h 1202184"/>
              <a:gd name="connsiteX2" fmla="*/ 282575 w 934011"/>
              <a:gd name="connsiteY2" fmla="*/ 68904 h 1202184"/>
              <a:gd name="connsiteX3" fmla="*/ 177800 w 934011"/>
              <a:gd name="connsiteY3" fmla="*/ 153041 h 1202184"/>
              <a:gd name="connsiteX4" fmla="*/ 96838 w 934011"/>
              <a:gd name="connsiteY4" fmla="*/ 257816 h 1202184"/>
              <a:gd name="connsiteX5" fmla="*/ 38100 w 934011"/>
              <a:gd name="connsiteY5" fmla="*/ 386404 h 1202184"/>
              <a:gd name="connsiteX6" fmla="*/ 7938 w 934011"/>
              <a:gd name="connsiteY6" fmla="*/ 491179 h 1202184"/>
              <a:gd name="connsiteX7" fmla="*/ 0 w 934011"/>
              <a:gd name="connsiteY7" fmla="*/ 629291 h 1202184"/>
              <a:gd name="connsiteX8" fmla="*/ 14288 w 934011"/>
              <a:gd name="connsiteY8" fmla="*/ 754704 h 1202184"/>
              <a:gd name="connsiteX9" fmla="*/ 53975 w 934011"/>
              <a:gd name="connsiteY9" fmla="*/ 881704 h 1202184"/>
              <a:gd name="connsiteX10" fmla="*/ 101600 w 934011"/>
              <a:gd name="connsiteY10" fmla="*/ 967429 h 1202184"/>
              <a:gd name="connsiteX11" fmla="*/ 177800 w 934011"/>
              <a:gd name="connsiteY11" fmla="*/ 1057916 h 1202184"/>
              <a:gd name="connsiteX12" fmla="*/ 249238 w 934011"/>
              <a:gd name="connsiteY12" fmla="*/ 1115066 h 1202184"/>
              <a:gd name="connsiteX13" fmla="*/ 341313 w 934011"/>
              <a:gd name="connsiteY13" fmla="*/ 1169041 h 1202184"/>
              <a:gd name="connsiteX14" fmla="*/ 465138 w 934011"/>
              <a:gd name="connsiteY14" fmla="*/ 1200791 h 1202184"/>
              <a:gd name="connsiteX15" fmla="*/ 576263 w 934011"/>
              <a:gd name="connsiteY15" fmla="*/ 1189679 h 1202184"/>
              <a:gd name="connsiteX16" fmla="*/ 690563 w 934011"/>
              <a:gd name="connsiteY16" fmla="*/ 1129354 h 1202184"/>
              <a:gd name="connsiteX17" fmla="*/ 792163 w 934011"/>
              <a:gd name="connsiteY17" fmla="*/ 1037279 h 1202184"/>
              <a:gd name="connsiteX18" fmla="*/ 876300 w 934011"/>
              <a:gd name="connsiteY18" fmla="*/ 915041 h 1202184"/>
              <a:gd name="connsiteX19" fmla="*/ 920750 w 934011"/>
              <a:gd name="connsiteY19" fmla="*/ 773754 h 1202184"/>
              <a:gd name="connsiteX20" fmla="*/ 933450 w 934011"/>
              <a:gd name="connsiteY20" fmla="*/ 645166 h 1202184"/>
              <a:gd name="connsiteX21" fmla="*/ 928688 w 934011"/>
              <a:gd name="connsiteY21" fmla="*/ 481654 h 1202184"/>
              <a:gd name="connsiteX22" fmla="*/ 901700 w 934011"/>
              <a:gd name="connsiteY22" fmla="*/ 341954 h 1202184"/>
              <a:gd name="connsiteX23" fmla="*/ 852488 w 934011"/>
              <a:gd name="connsiteY23" fmla="*/ 221304 h 1202184"/>
              <a:gd name="connsiteX24" fmla="*/ 788988 w 934011"/>
              <a:gd name="connsiteY24" fmla="*/ 133991 h 1202184"/>
              <a:gd name="connsiteX25" fmla="*/ 690563 w 934011"/>
              <a:gd name="connsiteY25" fmla="*/ 45091 h 1202184"/>
              <a:gd name="connsiteX26" fmla="*/ 596900 w 934011"/>
              <a:gd name="connsiteY26" fmla="*/ 10166 h 1202184"/>
              <a:gd name="connsiteX27" fmla="*/ 503238 w 934011"/>
              <a:gd name="connsiteY27" fmla="*/ 641 h 1202184"/>
              <a:gd name="connsiteX0" fmla="*/ 506413 w 934011"/>
              <a:gd name="connsiteY0" fmla="*/ 988 h 1199356"/>
              <a:gd name="connsiteX1" fmla="*/ 396875 w 934011"/>
              <a:gd name="connsiteY1" fmla="*/ 21626 h 1199356"/>
              <a:gd name="connsiteX2" fmla="*/ 282575 w 934011"/>
              <a:gd name="connsiteY2" fmla="*/ 66076 h 1199356"/>
              <a:gd name="connsiteX3" fmla="*/ 177800 w 934011"/>
              <a:gd name="connsiteY3" fmla="*/ 150213 h 1199356"/>
              <a:gd name="connsiteX4" fmla="*/ 96838 w 934011"/>
              <a:gd name="connsiteY4" fmla="*/ 254988 h 1199356"/>
              <a:gd name="connsiteX5" fmla="*/ 38100 w 934011"/>
              <a:gd name="connsiteY5" fmla="*/ 383576 h 1199356"/>
              <a:gd name="connsiteX6" fmla="*/ 7938 w 934011"/>
              <a:gd name="connsiteY6" fmla="*/ 488351 h 1199356"/>
              <a:gd name="connsiteX7" fmla="*/ 0 w 934011"/>
              <a:gd name="connsiteY7" fmla="*/ 626463 h 1199356"/>
              <a:gd name="connsiteX8" fmla="*/ 14288 w 934011"/>
              <a:gd name="connsiteY8" fmla="*/ 751876 h 1199356"/>
              <a:gd name="connsiteX9" fmla="*/ 53975 w 934011"/>
              <a:gd name="connsiteY9" fmla="*/ 878876 h 1199356"/>
              <a:gd name="connsiteX10" fmla="*/ 101600 w 934011"/>
              <a:gd name="connsiteY10" fmla="*/ 964601 h 1199356"/>
              <a:gd name="connsiteX11" fmla="*/ 177800 w 934011"/>
              <a:gd name="connsiteY11" fmla="*/ 1055088 h 1199356"/>
              <a:gd name="connsiteX12" fmla="*/ 249238 w 934011"/>
              <a:gd name="connsiteY12" fmla="*/ 1112238 h 1199356"/>
              <a:gd name="connsiteX13" fmla="*/ 341313 w 934011"/>
              <a:gd name="connsiteY13" fmla="*/ 1166213 h 1199356"/>
              <a:gd name="connsiteX14" fmla="*/ 465138 w 934011"/>
              <a:gd name="connsiteY14" fmla="*/ 1197963 h 1199356"/>
              <a:gd name="connsiteX15" fmla="*/ 576263 w 934011"/>
              <a:gd name="connsiteY15" fmla="*/ 1186851 h 1199356"/>
              <a:gd name="connsiteX16" fmla="*/ 690563 w 934011"/>
              <a:gd name="connsiteY16" fmla="*/ 1126526 h 1199356"/>
              <a:gd name="connsiteX17" fmla="*/ 792163 w 934011"/>
              <a:gd name="connsiteY17" fmla="*/ 1034451 h 1199356"/>
              <a:gd name="connsiteX18" fmla="*/ 876300 w 934011"/>
              <a:gd name="connsiteY18" fmla="*/ 912213 h 1199356"/>
              <a:gd name="connsiteX19" fmla="*/ 920750 w 934011"/>
              <a:gd name="connsiteY19" fmla="*/ 770926 h 1199356"/>
              <a:gd name="connsiteX20" fmla="*/ 933450 w 934011"/>
              <a:gd name="connsiteY20" fmla="*/ 642338 h 1199356"/>
              <a:gd name="connsiteX21" fmla="*/ 928688 w 934011"/>
              <a:gd name="connsiteY21" fmla="*/ 478826 h 1199356"/>
              <a:gd name="connsiteX22" fmla="*/ 901700 w 934011"/>
              <a:gd name="connsiteY22" fmla="*/ 339126 h 1199356"/>
              <a:gd name="connsiteX23" fmla="*/ 852488 w 934011"/>
              <a:gd name="connsiteY23" fmla="*/ 218476 h 1199356"/>
              <a:gd name="connsiteX24" fmla="*/ 788988 w 934011"/>
              <a:gd name="connsiteY24" fmla="*/ 131163 h 1199356"/>
              <a:gd name="connsiteX25" fmla="*/ 690563 w 934011"/>
              <a:gd name="connsiteY25" fmla="*/ 42263 h 1199356"/>
              <a:gd name="connsiteX26" fmla="*/ 596900 w 934011"/>
              <a:gd name="connsiteY26" fmla="*/ 7338 h 1199356"/>
              <a:gd name="connsiteX27" fmla="*/ 506413 w 934011"/>
              <a:gd name="connsiteY27" fmla="*/ 988 h 1199356"/>
              <a:gd name="connsiteX0" fmla="*/ 506413 w 934011"/>
              <a:gd name="connsiteY0" fmla="*/ 419 h 1198787"/>
              <a:gd name="connsiteX1" fmla="*/ 396875 w 934011"/>
              <a:gd name="connsiteY1" fmla="*/ 21057 h 1198787"/>
              <a:gd name="connsiteX2" fmla="*/ 282575 w 934011"/>
              <a:gd name="connsiteY2" fmla="*/ 65507 h 1198787"/>
              <a:gd name="connsiteX3" fmla="*/ 177800 w 934011"/>
              <a:gd name="connsiteY3" fmla="*/ 149644 h 1198787"/>
              <a:gd name="connsiteX4" fmla="*/ 96838 w 934011"/>
              <a:gd name="connsiteY4" fmla="*/ 254419 h 1198787"/>
              <a:gd name="connsiteX5" fmla="*/ 38100 w 934011"/>
              <a:gd name="connsiteY5" fmla="*/ 383007 h 1198787"/>
              <a:gd name="connsiteX6" fmla="*/ 7938 w 934011"/>
              <a:gd name="connsiteY6" fmla="*/ 487782 h 1198787"/>
              <a:gd name="connsiteX7" fmla="*/ 0 w 934011"/>
              <a:gd name="connsiteY7" fmla="*/ 625894 h 1198787"/>
              <a:gd name="connsiteX8" fmla="*/ 14288 w 934011"/>
              <a:gd name="connsiteY8" fmla="*/ 751307 h 1198787"/>
              <a:gd name="connsiteX9" fmla="*/ 53975 w 934011"/>
              <a:gd name="connsiteY9" fmla="*/ 878307 h 1198787"/>
              <a:gd name="connsiteX10" fmla="*/ 101600 w 934011"/>
              <a:gd name="connsiteY10" fmla="*/ 964032 h 1198787"/>
              <a:gd name="connsiteX11" fmla="*/ 177800 w 934011"/>
              <a:gd name="connsiteY11" fmla="*/ 1054519 h 1198787"/>
              <a:gd name="connsiteX12" fmla="*/ 249238 w 934011"/>
              <a:gd name="connsiteY12" fmla="*/ 1111669 h 1198787"/>
              <a:gd name="connsiteX13" fmla="*/ 341313 w 934011"/>
              <a:gd name="connsiteY13" fmla="*/ 1165644 h 1198787"/>
              <a:gd name="connsiteX14" fmla="*/ 465138 w 934011"/>
              <a:gd name="connsiteY14" fmla="*/ 1197394 h 1198787"/>
              <a:gd name="connsiteX15" fmla="*/ 576263 w 934011"/>
              <a:gd name="connsiteY15" fmla="*/ 1186282 h 1198787"/>
              <a:gd name="connsiteX16" fmla="*/ 690563 w 934011"/>
              <a:gd name="connsiteY16" fmla="*/ 1125957 h 1198787"/>
              <a:gd name="connsiteX17" fmla="*/ 792163 w 934011"/>
              <a:gd name="connsiteY17" fmla="*/ 1033882 h 1198787"/>
              <a:gd name="connsiteX18" fmla="*/ 876300 w 934011"/>
              <a:gd name="connsiteY18" fmla="*/ 911644 h 1198787"/>
              <a:gd name="connsiteX19" fmla="*/ 920750 w 934011"/>
              <a:gd name="connsiteY19" fmla="*/ 770357 h 1198787"/>
              <a:gd name="connsiteX20" fmla="*/ 933450 w 934011"/>
              <a:gd name="connsiteY20" fmla="*/ 641769 h 1198787"/>
              <a:gd name="connsiteX21" fmla="*/ 928688 w 934011"/>
              <a:gd name="connsiteY21" fmla="*/ 478257 h 1198787"/>
              <a:gd name="connsiteX22" fmla="*/ 901700 w 934011"/>
              <a:gd name="connsiteY22" fmla="*/ 338557 h 1198787"/>
              <a:gd name="connsiteX23" fmla="*/ 852488 w 934011"/>
              <a:gd name="connsiteY23" fmla="*/ 217907 h 1198787"/>
              <a:gd name="connsiteX24" fmla="*/ 788988 w 934011"/>
              <a:gd name="connsiteY24" fmla="*/ 130594 h 1198787"/>
              <a:gd name="connsiteX25" fmla="*/ 690563 w 934011"/>
              <a:gd name="connsiteY25" fmla="*/ 41694 h 1198787"/>
              <a:gd name="connsiteX26" fmla="*/ 596900 w 934011"/>
              <a:gd name="connsiteY26" fmla="*/ 9944 h 1198787"/>
              <a:gd name="connsiteX27" fmla="*/ 506413 w 934011"/>
              <a:gd name="connsiteY27" fmla="*/ 419 h 1198787"/>
              <a:gd name="connsiteX0" fmla="*/ 506413 w 934011"/>
              <a:gd name="connsiteY0" fmla="*/ 490 h 1198858"/>
              <a:gd name="connsiteX1" fmla="*/ 396875 w 934011"/>
              <a:gd name="connsiteY1" fmla="*/ 21128 h 1198858"/>
              <a:gd name="connsiteX2" fmla="*/ 282575 w 934011"/>
              <a:gd name="connsiteY2" fmla="*/ 65578 h 1198858"/>
              <a:gd name="connsiteX3" fmla="*/ 177800 w 934011"/>
              <a:gd name="connsiteY3" fmla="*/ 149715 h 1198858"/>
              <a:gd name="connsiteX4" fmla="*/ 96838 w 934011"/>
              <a:gd name="connsiteY4" fmla="*/ 254490 h 1198858"/>
              <a:gd name="connsiteX5" fmla="*/ 38100 w 934011"/>
              <a:gd name="connsiteY5" fmla="*/ 383078 h 1198858"/>
              <a:gd name="connsiteX6" fmla="*/ 7938 w 934011"/>
              <a:gd name="connsiteY6" fmla="*/ 487853 h 1198858"/>
              <a:gd name="connsiteX7" fmla="*/ 0 w 934011"/>
              <a:gd name="connsiteY7" fmla="*/ 625965 h 1198858"/>
              <a:gd name="connsiteX8" fmla="*/ 14288 w 934011"/>
              <a:gd name="connsiteY8" fmla="*/ 751378 h 1198858"/>
              <a:gd name="connsiteX9" fmla="*/ 53975 w 934011"/>
              <a:gd name="connsiteY9" fmla="*/ 878378 h 1198858"/>
              <a:gd name="connsiteX10" fmla="*/ 101600 w 934011"/>
              <a:gd name="connsiteY10" fmla="*/ 964103 h 1198858"/>
              <a:gd name="connsiteX11" fmla="*/ 177800 w 934011"/>
              <a:gd name="connsiteY11" fmla="*/ 1054590 h 1198858"/>
              <a:gd name="connsiteX12" fmla="*/ 249238 w 934011"/>
              <a:gd name="connsiteY12" fmla="*/ 1111740 h 1198858"/>
              <a:gd name="connsiteX13" fmla="*/ 341313 w 934011"/>
              <a:gd name="connsiteY13" fmla="*/ 1165715 h 1198858"/>
              <a:gd name="connsiteX14" fmla="*/ 465138 w 934011"/>
              <a:gd name="connsiteY14" fmla="*/ 1197465 h 1198858"/>
              <a:gd name="connsiteX15" fmla="*/ 576263 w 934011"/>
              <a:gd name="connsiteY15" fmla="*/ 1186353 h 1198858"/>
              <a:gd name="connsiteX16" fmla="*/ 690563 w 934011"/>
              <a:gd name="connsiteY16" fmla="*/ 1126028 h 1198858"/>
              <a:gd name="connsiteX17" fmla="*/ 792163 w 934011"/>
              <a:gd name="connsiteY17" fmla="*/ 1033953 h 1198858"/>
              <a:gd name="connsiteX18" fmla="*/ 876300 w 934011"/>
              <a:gd name="connsiteY18" fmla="*/ 911715 h 1198858"/>
              <a:gd name="connsiteX19" fmla="*/ 920750 w 934011"/>
              <a:gd name="connsiteY19" fmla="*/ 770428 h 1198858"/>
              <a:gd name="connsiteX20" fmla="*/ 933450 w 934011"/>
              <a:gd name="connsiteY20" fmla="*/ 641840 h 1198858"/>
              <a:gd name="connsiteX21" fmla="*/ 928688 w 934011"/>
              <a:gd name="connsiteY21" fmla="*/ 478328 h 1198858"/>
              <a:gd name="connsiteX22" fmla="*/ 901700 w 934011"/>
              <a:gd name="connsiteY22" fmla="*/ 338628 h 1198858"/>
              <a:gd name="connsiteX23" fmla="*/ 852488 w 934011"/>
              <a:gd name="connsiteY23" fmla="*/ 217978 h 1198858"/>
              <a:gd name="connsiteX24" fmla="*/ 788988 w 934011"/>
              <a:gd name="connsiteY24" fmla="*/ 130665 h 1198858"/>
              <a:gd name="connsiteX25" fmla="*/ 693738 w 934011"/>
              <a:gd name="connsiteY25" fmla="*/ 48115 h 1198858"/>
              <a:gd name="connsiteX26" fmla="*/ 596900 w 934011"/>
              <a:gd name="connsiteY26" fmla="*/ 10015 h 1198858"/>
              <a:gd name="connsiteX27" fmla="*/ 506413 w 934011"/>
              <a:gd name="connsiteY27" fmla="*/ 490 h 1198858"/>
              <a:gd name="connsiteX0" fmla="*/ 506413 w 934011"/>
              <a:gd name="connsiteY0" fmla="*/ 490 h 1192394"/>
              <a:gd name="connsiteX1" fmla="*/ 396875 w 934011"/>
              <a:gd name="connsiteY1" fmla="*/ 21128 h 1192394"/>
              <a:gd name="connsiteX2" fmla="*/ 282575 w 934011"/>
              <a:gd name="connsiteY2" fmla="*/ 65578 h 1192394"/>
              <a:gd name="connsiteX3" fmla="*/ 177800 w 934011"/>
              <a:gd name="connsiteY3" fmla="*/ 149715 h 1192394"/>
              <a:gd name="connsiteX4" fmla="*/ 96838 w 934011"/>
              <a:gd name="connsiteY4" fmla="*/ 254490 h 1192394"/>
              <a:gd name="connsiteX5" fmla="*/ 38100 w 934011"/>
              <a:gd name="connsiteY5" fmla="*/ 383078 h 1192394"/>
              <a:gd name="connsiteX6" fmla="*/ 7938 w 934011"/>
              <a:gd name="connsiteY6" fmla="*/ 487853 h 1192394"/>
              <a:gd name="connsiteX7" fmla="*/ 0 w 934011"/>
              <a:gd name="connsiteY7" fmla="*/ 625965 h 1192394"/>
              <a:gd name="connsiteX8" fmla="*/ 14288 w 934011"/>
              <a:gd name="connsiteY8" fmla="*/ 751378 h 1192394"/>
              <a:gd name="connsiteX9" fmla="*/ 53975 w 934011"/>
              <a:gd name="connsiteY9" fmla="*/ 878378 h 1192394"/>
              <a:gd name="connsiteX10" fmla="*/ 101600 w 934011"/>
              <a:gd name="connsiteY10" fmla="*/ 964103 h 1192394"/>
              <a:gd name="connsiteX11" fmla="*/ 177800 w 934011"/>
              <a:gd name="connsiteY11" fmla="*/ 1054590 h 1192394"/>
              <a:gd name="connsiteX12" fmla="*/ 249238 w 934011"/>
              <a:gd name="connsiteY12" fmla="*/ 1111740 h 1192394"/>
              <a:gd name="connsiteX13" fmla="*/ 341313 w 934011"/>
              <a:gd name="connsiteY13" fmla="*/ 1165715 h 1192394"/>
              <a:gd name="connsiteX14" fmla="*/ 465138 w 934011"/>
              <a:gd name="connsiteY14" fmla="*/ 1187940 h 1192394"/>
              <a:gd name="connsiteX15" fmla="*/ 576263 w 934011"/>
              <a:gd name="connsiteY15" fmla="*/ 1186353 h 1192394"/>
              <a:gd name="connsiteX16" fmla="*/ 690563 w 934011"/>
              <a:gd name="connsiteY16" fmla="*/ 1126028 h 1192394"/>
              <a:gd name="connsiteX17" fmla="*/ 792163 w 934011"/>
              <a:gd name="connsiteY17" fmla="*/ 1033953 h 1192394"/>
              <a:gd name="connsiteX18" fmla="*/ 876300 w 934011"/>
              <a:gd name="connsiteY18" fmla="*/ 911715 h 1192394"/>
              <a:gd name="connsiteX19" fmla="*/ 920750 w 934011"/>
              <a:gd name="connsiteY19" fmla="*/ 770428 h 1192394"/>
              <a:gd name="connsiteX20" fmla="*/ 933450 w 934011"/>
              <a:gd name="connsiteY20" fmla="*/ 641840 h 1192394"/>
              <a:gd name="connsiteX21" fmla="*/ 928688 w 934011"/>
              <a:gd name="connsiteY21" fmla="*/ 478328 h 1192394"/>
              <a:gd name="connsiteX22" fmla="*/ 901700 w 934011"/>
              <a:gd name="connsiteY22" fmla="*/ 338628 h 1192394"/>
              <a:gd name="connsiteX23" fmla="*/ 852488 w 934011"/>
              <a:gd name="connsiteY23" fmla="*/ 217978 h 1192394"/>
              <a:gd name="connsiteX24" fmla="*/ 788988 w 934011"/>
              <a:gd name="connsiteY24" fmla="*/ 130665 h 1192394"/>
              <a:gd name="connsiteX25" fmla="*/ 693738 w 934011"/>
              <a:gd name="connsiteY25" fmla="*/ 48115 h 1192394"/>
              <a:gd name="connsiteX26" fmla="*/ 596900 w 934011"/>
              <a:gd name="connsiteY26" fmla="*/ 10015 h 1192394"/>
              <a:gd name="connsiteX27" fmla="*/ 506413 w 934011"/>
              <a:gd name="connsiteY27" fmla="*/ 490 h 1192394"/>
              <a:gd name="connsiteX0" fmla="*/ 506413 w 934011"/>
              <a:gd name="connsiteY0" fmla="*/ 490 h 1189234"/>
              <a:gd name="connsiteX1" fmla="*/ 396875 w 934011"/>
              <a:gd name="connsiteY1" fmla="*/ 21128 h 1189234"/>
              <a:gd name="connsiteX2" fmla="*/ 282575 w 934011"/>
              <a:gd name="connsiteY2" fmla="*/ 65578 h 1189234"/>
              <a:gd name="connsiteX3" fmla="*/ 177800 w 934011"/>
              <a:gd name="connsiteY3" fmla="*/ 149715 h 1189234"/>
              <a:gd name="connsiteX4" fmla="*/ 96838 w 934011"/>
              <a:gd name="connsiteY4" fmla="*/ 254490 h 1189234"/>
              <a:gd name="connsiteX5" fmla="*/ 38100 w 934011"/>
              <a:gd name="connsiteY5" fmla="*/ 383078 h 1189234"/>
              <a:gd name="connsiteX6" fmla="*/ 7938 w 934011"/>
              <a:gd name="connsiteY6" fmla="*/ 487853 h 1189234"/>
              <a:gd name="connsiteX7" fmla="*/ 0 w 934011"/>
              <a:gd name="connsiteY7" fmla="*/ 625965 h 1189234"/>
              <a:gd name="connsiteX8" fmla="*/ 14288 w 934011"/>
              <a:gd name="connsiteY8" fmla="*/ 751378 h 1189234"/>
              <a:gd name="connsiteX9" fmla="*/ 53975 w 934011"/>
              <a:gd name="connsiteY9" fmla="*/ 878378 h 1189234"/>
              <a:gd name="connsiteX10" fmla="*/ 101600 w 934011"/>
              <a:gd name="connsiteY10" fmla="*/ 964103 h 1189234"/>
              <a:gd name="connsiteX11" fmla="*/ 177800 w 934011"/>
              <a:gd name="connsiteY11" fmla="*/ 1054590 h 1189234"/>
              <a:gd name="connsiteX12" fmla="*/ 249238 w 934011"/>
              <a:gd name="connsiteY12" fmla="*/ 1111740 h 1189234"/>
              <a:gd name="connsiteX13" fmla="*/ 341313 w 934011"/>
              <a:gd name="connsiteY13" fmla="*/ 1165715 h 1189234"/>
              <a:gd name="connsiteX14" fmla="*/ 465138 w 934011"/>
              <a:gd name="connsiteY14" fmla="*/ 1187940 h 1189234"/>
              <a:gd name="connsiteX15" fmla="*/ 576263 w 934011"/>
              <a:gd name="connsiteY15" fmla="*/ 1180003 h 1189234"/>
              <a:gd name="connsiteX16" fmla="*/ 690563 w 934011"/>
              <a:gd name="connsiteY16" fmla="*/ 1126028 h 1189234"/>
              <a:gd name="connsiteX17" fmla="*/ 792163 w 934011"/>
              <a:gd name="connsiteY17" fmla="*/ 1033953 h 1189234"/>
              <a:gd name="connsiteX18" fmla="*/ 876300 w 934011"/>
              <a:gd name="connsiteY18" fmla="*/ 911715 h 1189234"/>
              <a:gd name="connsiteX19" fmla="*/ 920750 w 934011"/>
              <a:gd name="connsiteY19" fmla="*/ 770428 h 1189234"/>
              <a:gd name="connsiteX20" fmla="*/ 933450 w 934011"/>
              <a:gd name="connsiteY20" fmla="*/ 641840 h 1189234"/>
              <a:gd name="connsiteX21" fmla="*/ 928688 w 934011"/>
              <a:gd name="connsiteY21" fmla="*/ 478328 h 1189234"/>
              <a:gd name="connsiteX22" fmla="*/ 901700 w 934011"/>
              <a:gd name="connsiteY22" fmla="*/ 338628 h 1189234"/>
              <a:gd name="connsiteX23" fmla="*/ 852488 w 934011"/>
              <a:gd name="connsiteY23" fmla="*/ 217978 h 1189234"/>
              <a:gd name="connsiteX24" fmla="*/ 788988 w 934011"/>
              <a:gd name="connsiteY24" fmla="*/ 130665 h 1189234"/>
              <a:gd name="connsiteX25" fmla="*/ 693738 w 934011"/>
              <a:gd name="connsiteY25" fmla="*/ 48115 h 1189234"/>
              <a:gd name="connsiteX26" fmla="*/ 596900 w 934011"/>
              <a:gd name="connsiteY26" fmla="*/ 10015 h 1189234"/>
              <a:gd name="connsiteX27" fmla="*/ 506413 w 934011"/>
              <a:gd name="connsiteY27" fmla="*/ 490 h 1189234"/>
              <a:gd name="connsiteX0" fmla="*/ 506413 w 934011"/>
              <a:gd name="connsiteY0" fmla="*/ 145 h 1188889"/>
              <a:gd name="connsiteX1" fmla="*/ 400050 w 934011"/>
              <a:gd name="connsiteY1" fmla="*/ 14433 h 1188889"/>
              <a:gd name="connsiteX2" fmla="*/ 282575 w 934011"/>
              <a:gd name="connsiteY2" fmla="*/ 65233 h 1188889"/>
              <a:gd name="connsiteX3" fmla="*/ 177800 w 934011"/>
              <a:gd name="connsiteY3" fmla="*/ 149370 h 1188889"/>
              <a:gd name="connsiteX4" fmla="*/ 96838 w 934011"/>
              <a:gd name="connsiteY4" fmla="*/ 254145 h 1188889"/>
              <a:gd name="connsiteX5" fmla="*/ 38100 w 934011"/>
              <a:gd name="connsiteY5" fmla="*/ 382733 h 1188889"/>
              <a:gd name="connsiteX6" fmla="*/ 7938 w 934011"/>
              <a:gd name="connsiteY6" fmla="*/ 487508 h 1188889"/>
              <a:gd name="connsiteX7" fmla="*/ 0 w 934011"/>
              <a:gd name="connsiteY7" fmla="*/ 625620 h 1188889"/>
              <a:gd name="connsiteX8" fmla="*/ 14288 w 934011"/>
              <a:gd name="connsiteY8" fmla="*/ 751033 h 1188889"/>
              <a:gd name="connsiteX9" fmla="*/ 53975 w 934011"/>
              <a:gd name="connsiteY9" fmla="*/ 878033 h 1188889"/>
              <a:gd name="connsiteX10" fmla="*/ 101600 w 934011"/>
              <a:gd name="connsiteY10" fmla="*/ 963758 h 1188889"/>
              <a:gd name="connsiteX11" fmla="*/ 177800 w 934011"/>
              <a:gd name="connsiteY11" fmla="*/ 1054245 h 1188889"/>
              <a:gd name="connsiteX12" fmla="*/ 249238 w 934011"/>
              <a:gd name="connsiteY12" fmla="*/ 1111395 h 1188889"/>
              <a:gd name="connsiteX13" fmla="*/ 341313 w 934011"/>
              <a:gd name="connsiteY13" fmla="*/ 1165370 h 1188889"/>
              <a:gd name="connsiteX14" fmla="*/ 465138 w 934011"/>
              <a:gd name="connsiteY14" fmla="*/ 1187595 h 1188889"/>
              <a:gd name="connsiteX15" fmla="*/ 576263 w 934011"/>
              <a:gd name="connsiteY15" fmla="*/ 1179658 h 1188889"/>
              <a:gd name="connsiteX16" fmla="*/ 690563 w 934011"/>
              <a:gd name="connsiteY16" fmla="*/ 1125683 h 1188889"/>
              <a:gd name="connsiteX17" fmla="*/ 792163 w 934011"/>
              <a:gd name="connsiteY17" fmla="*/ 1033608 h 1188889"/>
              <a:gd name="connsiteX18" fmla="*/ 876300 w 934011"/>
              <a:gd name="connsiteY18" fmla="*/ 911370 h 1188889"/>
              <a:gd name="connsiteX19" fmla="*/ 920750 w 934011"/>
              <a:gd name="connsiteY19" fmla="*/ 770083 h 1188889"/>
              <a:gd name="connsiteX20" fmla="*/ 933450 w 934011"/>
              <a:gd name="connsiteY20" fmla="*/ 641495 h 1188889"/>
              <a:gd name="connsiteX21" fmla="*/ 928688 w 934011"/>
              <a:gd name="connsiteY21" fmla="*/ 477983 h 1188889"/>
              <a:gd name="connsiteX22" fmla="*/ 901700 w 934011"/>
              <a:gd name="connsiteY22" fmla="*/ 338283 h 1188889"/>
              <a:gd name="connsiteX23" fmla="*/ 852488 w 934011"/>
              <a:gd name="connsiteY23" fmla="*/ 217633 h 1188889"/>
              <a:gd name="connsiteX24" fmla="*/ 788988 w 934011"/>
              <a:gd name="connsiteY24" fmla="*/ 130320 h 1188889"/>
              <a:gd name="connsiteX25" fmla="*/ 693738 w 934011"/>
              <a:gd name="connsiteY25" fmla="*/ 47770 h 1188889"/>
              <a:gd name="connsiteX26" fmla="*/ 596900 w 934011"/>
              <a:gd name="connsiteY26" fmla="*/ 9670 h 1188889"/>
              <a:gd name="connsiteX27" fmla="*/ 506413 w 934011"/>
              <a:gd name="connsiteY27" fmla="*/ 145 h 118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34011" h="1188889">
                <a:moveTo>
                  <a:pt x="506413" y="145"/>
                </a:moveTo>
                <a:cubicBezTo>
                  <a:pt x="473605" y="939"/>
                  <a:pt x="437356" y="3585"/>
                  <a:pt x="400050" y="14433"/>
                </a:cubicBezTo>
                <a:cubicBezTo>
                  <a:pt x="362744" y="25281"/>
                  <a:pt x="319617" y="42744"/>
                  <a:pt x="282575" y="65233"/>
                </a:cubicBezTo>
                <a:cubicBezTo>
                  <a:pt x="245533" y="87723"/>
                  <a:pt x="208756" y="117885"/>
                  <a:pt x="177800" y="149370"/>
                </a:cubicBezTo>
                <a:cubicBezTo>
                  <a:pt x="146844" y="180855"/>
                  <a:pt x="120121" y="215251"/>
                  <a:pt x="96838" y="254145"/>
                </a:cubicBezTo>
                <a:cubicBezTo>
                  <a:pt x="73555" y="293039"/>
                  <a:pt x="52917" y="343839"/>
                  <a:pt x="38100" y="382733"/>
                </a:cubicBezTo>
                <a:cubicBezTo>
                  <a:pt x="23283" y="421627"/>
                  <a:pt x="14288" y="447027"/>
                  <a:pt x="7938" y="487508"/>
                </a:cubicBezTo>
                <a:cubicBezTo>
                  <a:pt x="1588" y="527989"/>
                  <a:pt x="-1058" y="581699"/>
                  <a:pt x="0" y="625620"/>
                </a:cubicBezTo>
                <a:cubicBezTo>
                  <a:pt x="1058" y="669541"/>
                  <a:pt x="5292" y="708964"/>
                  <a:pt x="14288" y="751033"/>
                </a:cubicBezTo>
                <a:cubicBezTo>
                  <a:pt x="23284" y="793102"/>
                  <a:pt x="39423" y="842579"/>
                  <a:pt x="53975" y="878033"/>
                </a:cubicBezTo>
                <a:cubicBezTo>
                  <a:pt x="68527" y="913487"/>
                  <a:pt x="80963" y="934389"/>
                  <a:pt x="101600" y="963758"/>
                </a:cubicBezTo>
                <a:cubicBezTo>
                  <a:pt x="122237" y="993127"/>
                  <a:pt x="153194" y="1029639"/>
                  <a:pt x="177800" y="1054245"/>
                </a:cubicBezTo>
                <a:cubicBezTo>
                  <a:pt x="202406" y="1078851"/>
                  <a:pt x="221986" y="1092874"/>
                  <a:pt x="249238" y="1111395"/>
                </a:cubicBezTo>
                <a:cubicBezTo>
                  <a:pt x="276490" y="1129916"/>
                  <a:pt x="305330" y="1152670"/>
                  <a:pt x="341313" y="1165370"/>
                </a:cubicBezTo>
                <a:cubicBezTo>
                  <a:pt x="377296" y="1178070"/>
                  <a:pt x="425980" y="1185214"/>
                  <a:pt x="465138" y="1187595"/>
                </a:cubicBezTo>
                <a:cubicBezTo>
                  <a:pt x="504296" y="1189976"/>
                  <a:pt x="538692" y="1189977"/>
                  <a:pt x="576263" y="1179658"/>
                </a:cubicBezTo>
                <a:cubicBezTo>
                  <a:pt x="613834" y="1169339"/>
                  <a:pt x="654580" y="1150025"/>
                  <a:pt x="690563" y="1125683"/>
                </a:cubicBezTo>
                <a:cubicBezTo>
                  <a:pt x="726546" y="1101341"/>
                  <a:pt x="761207" y="1069327"/>
                  <a:pt x="792163" y="1033608"/>
                </a:cubicBezTo>
                <a:cubicBezTo>
                  <a:pt x="823119" y="997889"/>
                  <a:pt x="854869" y="955291"/>
                  <a:pt x="876300" y="911370"/>
                </a:cubicBezTo>
                <a:cubicBezTo>
                  <a:pt x="897731" y="867449"/>
                  <a:pt x="911225" y="815062"/>
                  <a:pt x="920750" y="770083"/>
                </a:cubicBezTo>
                <a:cubicBezTo>
                  <a:pt x="930275" y="725104"/>
                  <a:pt x="932127" y="690178"/>
                  <a:pt x="933450" y="641495"/>
                </a:cubicBezTo>
                <a:cubicBezTo>
                  <a:pt x="934773" y="592812"/>
                  <a:pt x="933980" y="528518"/>
                  <a:pt x="928688" y="477983"/>
                </a:cubicBezTo>
                <a:cubicBezTo>
                  <a:pt x="923396" y="427448"/>
                  <a:pt x="914400" y="381675"/>
                  <a:pt x="901700" y="338283"/>
                </a:cubicBezTo>
                <a:cubicBezTo>
                  <a:pt x="889000" y="294891"/>
                  <a:pt x="871273" y="252293"/>
                  <a:pt x="852488" y="217633"/>
                </a:cubicBezTo>
                <a:cubicBezTo>
                  <a:pt x="833703" y="182973"/>
                  <a:pt x="815446" y="158630"/>
                  <a:pt x="788988" y="130320"/>
                </a:cubicBezTo>
                <a:cubicBezTo>
                  <a:pt x="762530" y="102010"/>
                  <a:pt x="727869" y="66820"/>
                  <a:pt x="693738" y="47770"/>
                </a:cubicBezTo>
                <a:cubicBezTo>
                  <a:pt x="659607" y="28720"/>
                  <a:pt x="628121" y="17607"/>
                  <a:pt x="596900" y="9670"/>
                </a:cubicBezTo>
                <a:cubicBezTo>
                  <a:pt x="565679" y="1733"/>
                  <a:pt x="539221" y="-649"/>
                  <a:pt x="506413" y="145"/>
                </a:cubicBezTo>
                <a:close/>
              </a:path>
            </a:pathLst>
          </a:custGeom>
          <a:noFill/>
          <a:ln w="1111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625219" y="2687320"/>
            <a:ext cx="687600" cy="1233724"/>
          </a:xfrm>
          <a:custGeom>
            <a:avLst/>
            <a:gdLst>
              <a:gd name="connsiteX0" fmla="*/ 18358 w 691458"/>
              <a:gd name="connsiteY0" fmla="*/ 0 h 1235884"/>
              <a:gd name="connsiteX1" fmla="*/ 21533 w 691458"/>
              <a:gd name="connsiteY1" fmla="*/ 1012825 h 1235884"/>
              <a:gd name="connsiteX2" fmla="*/ 234258 w 691458"/>
              <a:gd name="connsiteY2" fmla="*/ 1235075 h 1235884"/>
              <a:gd name="connsiteX3" fmla="*/ 475558 w 691458"/>
              <a:gd name="connsiteY3" fmla="*/ 1069975 h 1235884"/>
              <a:gd name="connsiteX4" fmla="*/ 691458 w 691458"/>
              <a:gd name="connsiteY4" fmla="*/ 641350 h 1235884"/>
              <a:gd name="connsiteX0" fmla="*/ 14884 w 687984"/>
              <a:gd name="connsiteY0" fmla="*/ 0 h 1235730"/>
              <a:gd name="connsiteX1" fmla="*/ 24409 w 687984"/>
              <a:gd name="connsiteY1" fmla="*/ 1019175 h 1235730"/>
              <a:gd name="connsiteX2" fmla="*/ 230784 w 687984"/>
              <a:gd name="connsiteY2" fmla="*/ 1235075 h 1235730"/>
              <a:gd name="connsiteX3" fmla="*/ 472084 w 687984"/>
              <a:gd name="connsiteY3" fmla="*/ 1069975 h 1235730"/>
              <a:gd name="connsiteX4" fmla="*/ 687984 w 687984"/>
              <a:gd name="connsiteY4" fmla="*/ 641350 h 1235730"/>
              <a:gd name="connsiteX0" fmla="*/ 11826 w 684926"/>
              <a:gd name="connsiteY0" fmla="*/ 0 h 1235730"/>
              <a:gd name="connsiteX1" fmla="*/ 5476 w 684926"/>
              <a:gd name="connsiteY1" fmla="*/ 422275 h 1235730"/>
              <a:gd name="connsiteX2" fmla="*/ 21351 w 684926"/>
              <a:gd name="connsiteY2" fmla="*/ 1019175 h 1235730"/>
              <a:gd name="connsiteX3" fmla="*/ 227726 w 684926"/>
              <a:gd name="connsiteY3" fmla="*/ 1235075 h 1235730"/>
              <a:gd name="connsiteX4" fmla="*/ 469026 w 684926"/>
              <a:gd name="connsiteY4" fmla="*/ 1069975 h 1235730"/>
              <a:gd name="connsiteX5" fmla="*/ 684926 w 684926"/>
              <a:gd name="connsiteY5" fmla="*/ 641350 h 1235730"/>
              <a:gd name="connsiteX0" fmla="*/ 6666 w 679766"/>
              <a:gd name="connsiteY0" fmla="*/ 0 h 1236682"/>
              <a:gd name="connsiteX1" fmla="*/ 316 w 679766"/>
              <a:gd name="connsiteY1" fmla="*/ 422275 h 1236682"/>
              <a:gd name="connsiteX2" fmla="*/ 16191 w 679766"/>
              <a:gd name="connsiteY2" fmla="*/ 1019175 h 1236682"/>
              <a:gd name="connsiteX3" fmla="*/ 73341 w 679766"/>
              <a:gd name="connsiteY3" fmla="*/ 1146175 h 1236682"/>
              <a:gd name="connsiteX4" fmla="*/ 222566 w 679766"/>
              <a:gd name="connsiteY4" fmla="*/ 1235075 h 1236682"/>
              <a:gd name="connsiteX5" fmla="*/ 463866 w 679766"/>
              <a:gd name="connsiteY5" fmla="*/ 1069975 h 1236682"/>
              <a:gd name="connsiteX6" fmla="*/ 679766 w 679766"/>
              <a:gd name="connsiteY6" fmla="*/ 641350 h 1236682"/>
              <a:gd name="connsiteX0" fmla="*/ 6666 w 679766"/>
              <a:gd name="connsiteY0" fmla="*/ 0 h 1244539"/>
              <a:gd name="connsiteX1" fmla="*/ 316 w 679766"/>
              <a:gd name="connsiteY1" fmla="*/ 422275 h 1244539"/>
              <a:gd name="connsiteX2" fmla="*/ 16191 w 679766"/>
              <a:gd name="connsiteY2" fmla="*/ 1019175 h 1244539"/>
              <a:gd name="connsiteX3" fmla="*/ 73341 w 679766"/>
              <a:gd name="connsiteY3" fmla="*/ 1146175 h 1244539"/>
              <a:gd name="connsiteX4" fmla="*/ 127316 w 679766"/>
              <a:gd name="connsiteY4" fmla="*/ 1216025 h 1244539"/>
              <a:gd name="connsiteX5" fmla="*/ 222566 w 679766"/>
              <a:gd name="connsiteY5" fmla="*/ 1235075 h 1244539"/>
              <a:gd name="connsiteX6" fmla="*/ 463866 w 679766"/>
              <a:gd name="connsiteY6" fmla="*/ 1069975 h 1244539"/>
              <a:gd name="connsiteX7" fmla="*/ 679766 w 679766"/>
              <a:gd name="connsiteY7" fmla="*/ 641350 h 1244539"/>
              <a:gd name="connsiteX0" fmla="*/ 6666 w 679766"/>
              <a:gd name="connsiteY0" fmla="*/ 0 h 1244539"/>
              <a:gd name="connsiteX1" fmla="*/ 316 w 679766"/>
              <a:gd name="connsiteY1" fmla="*/ 422275 h 1244539"/>
              <a:gd name="connsiteX2" fmla="*/ 16191 w 679766"/>
              <a:gd name="connsiteY2" fmla="*/ 1019175 h 1244539"/>
              <a:gd name="connsiteX3" fmla="*/ 63816 w 679766"/>
              <a:gd name="connsiteY3" fmla="*/ 1155700 h 1244539"/>
              <a:gd name="connsiteX4" fmla="*/ 127316 w 679766"/>
              <a:gd name="connsiteY4" fmla="*/ 1216025 h 1244539"/>
              <a:gd name="connsiteX5" fmla="*/ 222566 w 679766"/>
              <a:gd name="connsiteY5" fmla="*/ 1235075 h 1244539"/>
              <a:gd name="connsiteX6" fmla="*/ 463866 w 679766"/>
              <a:gd name="connsiteY6" fmla="*/ 1069975 h 1244539"/>
              <a:gd name="connsiteX7" fmla="*/ 679766 w 679766"/>
              <a:gd name="connsiteY7" fmla="*/ 641350 h 1244539"/>
              <a:gd name="connsiteX0" fmla="*/ 6666 w 679766"/>
              <a:gd name="connsiteY0" fmla="*/ 0 h 1244539"/>
              <a:gd name="connsiteX1" fmla="*/ 316 w 679766"/>
              <a:gd name="connsiteY1" fmla="*/ 422275 h 1244539"/>
              <a:gd name="connsiteX2" fmla="*/ 16191 w 679766"/>
              <a:gd name="connsiteY2" fmla="*/ 1019175 h 1244539"/>
              <a:gd name="connsiteX3" fmla="*/ 57466 w 679766"/>
              <a:gd name="connsiteY3" fmla="*/ 1155700 h 1244539"/>
              <a:gd name="connsiteX4" fmla="*/ 127316 w 679766"/>
              <a:gd name="connsiteY4" fmla="*/ 1216025 h 1244539"/>
              <a:gd name="connsiteX5" fmla="*/ 222566 w 679766"/>
              <a:gd name="connsiteY5" fmla="*/ 1235075 h 1244539"/>
              <a:gd name="connsiteX6" fmla="*/ 463866 w 679766"/>
              <a:gd name="connsiteY6" fmla="*/ 1069975 h 1244539"/>
              <a:gd name="connsiteX7" fmla="*/ 679766 w 679766"/>
              <a:gd name="connsiteY7" fmla="*/ 641350 h 1244539"/>
              <a:gd name="connsiteX0" fmla="*/ 6666 w 679766"/>
              <a:gd name="connsiteY0" fmla="*/ 0 h 1232868"/>
              <a:gd name="connsiteX1" fmla="*/ 316 w 679766"/>
              <a:gd name="connsiteY1" fmla="*/ 422275 h 1232868"/>
              <a:gd name="connsiteX2" fmla="*/ 16191 w 679766"/>
              <a:gd name="connsiteY2" fmla="*/ 1019175 h 1232868"/>
              <a:gd name="connsiteX3" fmla="*/ 57466 w 679766"/>
              <a:gd name="connsiteY3" fmla="*/ 1155700 h 1232868"/>
              <a:gd name="connsiteX4" fmla="*/ 127316 w 679766"/>
              <a:gd name="connsiteY4" fmla="*/ 1216025 h 1232868"/>
              <a:gd name="connsiteX5" fmla="*/ 273366 w 679766"/>
              <a:gd name="connsiteY5" fmla="*/ 1219200 h 1232868"/>
              <a:gd name="connsiteX6" fmla="*/ 463866 w 679766"/>
              <a:gd name="connsiteY6" fmla="*/ 1069975 h 1232868"/>
              <a:gd name="connsiteX7" fmla="*/ 679766 w 679766"/>
              <a:gd name="connsiteY7" fmla="*/ 641350 h 1232868"/>
              <a:gd name="connsiteX0" fmla="*/ 6666 w 679766"/>
              <a:gd name="connsiteY0" fmla="*/ 0 h 1232868"/>
              <a:gd name="connsiteX1" fmla="*/ 316 w 679766"/>
              <a:gd name="connsiteY1" fmla="*/ 422275 h 1232868"/>
              <a:gd name="connsiteX2" fmla="*/ 16191 w 679766"/>
              <a:gd name="connsiteY2" fmla="*/ 1019175 h 1232868"/>
              <a:gd name="connsiteX3" fmla="*/ 57466 w 679766"/>
              <a:gd name="connsiteY3" fmla="*/ 1155700 h 1232868"/>
              <a:gd name="connsiteX4" fmla="*/ 127316 w 679766"/>
              <a:gd name="connsiteY4" fmla="*/ 1216025 h 1232868"/>
              <a:gd name="connsiteX5" fmla="*/ 273366 w 679766"/>
              <a:gd name="connsiteY5" fmla="*/ 1219200 h 1232868"/>
              <a:gd name="connsiteX6" fmla="*/ 463866 w 679766"/>
              <a:gd name="connsiteY6" fmla="*/ 1069975 h 1232868"/>
              <a:gd name="connsiteX7" fmla="*/ 679766 w 679766"/>
              <a:gd name="connsiteY7" fmla="*/ 641350 h 1232868"/>
              <a:gd name="connsiteX0" fmla="*/ 6666 w 679766"/>
              <a:gd name="connsiteY0" fmla="*/ 0 h 1232868"/>
              <a:gd name="connsiteX1" fmla="*/ 316 w 679766"/>
              <a:gd name="connsiteY1" fmla="*/ 422275 h 1232868"/>
              <a:gd name="connsiteX2" fmla="*/ 16191 w 679766"/>
              <a:gd name="connsiteY2" fmla="*/ 1019175 h 1232868"/>
              <a:gd name="connsiteX3" fmla="*/ 57466 w 679766"/>
              <a:gd name="connsiteY3" fmla="*/ 1155700 h 1232868"/>
              <a:gd name="connsiteX4" fmla="*/ 127316 w 679766"/>
              <a:gd name="connsiteY4" fmla="*/ 1216025 h 1232868"/>
              <a:gd name="connsiteX5" fmla="*/ 273366 w 679766"/>
              <a:gd name="connsiteY5" fmla="*/ 1219200 h 1232868"/>
              <a:gd name="connsiteX6" fmla="*/ 463866 w 679766"/>
              <a:gd name="connsiteY6" fmla="*/ 1069975 h 1232868"/>
              <a:gd name="connsiteX7" fmla="*/ 679766 w 679766"/>
              <a:gd name="connsiteY7" fmla="*/ 641350 h 1232868"/>
              <a:gd name="connsiteX0" fmla="*/ 6666 w 679766"/>
              <a:gd name="connsiteY0" fmla="*/ 0 h 1239253"/>
              <a:gd name="connsiteX1" fmla="*/ 316 w 679766"/>
              <a:gd name="connsiteY1" fmla="*/ 422275 h 1239253"/>
              <a:gd name="connsiteX2" fmla="*/ 16191 w 679766"/>
              <a:gd name="connsiteY2" fmla="*/ 1019175 h 1239253"/>
              <a:gd name="connsiteX3" fmla="*/ 127316 w 679766"/>
              <a:gd name="connsiteY3" fmla="*/ 1216025 h 1239253"/>
              <a:gd name="connsiteX4" fmla="*/ 273366 w 679766"/>
              <a:gd name="connsiteY4" fmla="*/ 1219200 h 1239253"/>
              <a:gd name="connsiteX5" fmla="*/ 463866 w 679766"/>
              <a:gd name="connsiteY5" fmla="*/ 1069975 h 1239253"/>
              <a:gd name="connsiteX6" fmla="*/ 679766 w 679766"/>
              <a:gd name="connsiteY6" fmla="*/ 641350 h 1239253"/>
              <a:gd name="connsiteX0" fmla="*/ 8991 w 682091"/>
              <a:gd name="connsiteY0" fmla="*/ 0 h 1239253"/>
              <a:gd name="connsiteX1" fmla="*/ 2641 w 682091"/>
              <a:gd name="connsiteY1" fmla="*/ 422275 h 1239253"/>
              <a:gd name="connsiteX2" fmla="*/ 12166 w 682091"/>
              <a:gd name="connsiteY2" fmla="*/ 1022350 h 1239253"/>
              <a:gd name="connsiteX3" fmla="*/ 129641 w 682091"/>
              <a:gd name="connsiteY3" fmla="*/ 1216025 h 1239253"/>
              <a:gd name="connsiteX4" fmla="*/ 275691 w 682091"/>
              <a:gd name="connsiteY4" fmla="*/ 1219200 h 1239253"/>
              <a:gd name="connsiteX5" fmla="*/ 466191 w 682091"/>
              <a:gd name="connsiteY5" fmla="*/ 1069975 h 1239253"/>
              <a:gd name="connsiteX6" fmla="*/ 682091 w 682091"/>
              <a:gd name="connsiteY6" fmla="*/ 641350 h 1239253"/>
              <a:gd name="connsiteX0" fmla="*/ 8150 w 681250"/>
              <a:gd name="connsiteY0" fmla="*/ 0 h 1232818"/>
              <a:gd name="connsiteX1" fmla="*/ 1800 w 681250"/>
              <a:gd name="connsiteY1" fmla="*/ 422275 h 1232818"/>
              <a:gd name="connsiteX2" fmla="*/ 11325 w 681250"/>
              <a:gd name="connsiteY2" fmla="*/ 1022350 h 1232818"/>
              <a:gd name="connsiteX3" fmla="*/ 116100 w 681250"/>
              <a:gd name="connsiteY3" fmla="*/ 1203325 h 1232818"/>
              <a:gd name="connsiteX4" fmla="*/ 274850 w 681250"/>
              <a:gd name="connsiteY4" fmla="*/ 1219200 h 1232818"/>
              <a:gd name="connsiteX5" fmla="*/ 465350 w 681250"/>
              <a:gd name="connsiteY5" fmla="*/ 1069975 h 1232818"/>
              <a:gd name="connsiteX6" fmla="*/ 681250 w 681250"/>
              <a:gd name="connsiteY6" fmla="*/ 641350 h 1232818"/>
              <a:gd name="connsiteX0" fmla="*/ 8150 w 681250"/>
              <a:gd name="connsiteY0" fmla="*/ 0 h 1235804"/>
              <a:gd name="connsiteX1" fmla="*/ 1800 w 681250"/>
              <a:gd name="connsiteY1" fmla="*/ 422275 h 1235804"/>
              <a:gd name="connsiteX2" fmla="*/ 11325 w 681250"/>
              <a:gd name="connsiteY2" fmla="*/ 1022350 h 1235804"/>
              <a:gd name="connsiteX3" fmla="*/ 116100 w 681250"/>
              <a:gd name="connsiteY3" fmla="*/ 1209675 h 1235804"/>
              <a:gd name="connsiteX4" fmla="*/ 274850 w 681250"/>
              <a:gd name="connsiteY4" fmla="*/ 1219200 h 1235804"/>
              <a:gd name="connsiteX5" fmla="*/ 465350 w 681250"/>
              <a:gd name="connsiteY5" fmla="*/ 1069975 h 1235804"/>
              <a:gd name="connsiteX6" fmla="*/ 681250 w 681250"/>
              <a:gd name="connsiteY6" fmla="*/ 641350 h 1235804"/>
              <a:gd name="connsiteX0" fmla="*/ 8150 w 681250"/>
              <a:gd name="connsiteY0" fmla="*/ 0 h 1233724"/>
              <a:gd name="connsiteX1" fmla="*/ 1800 w 681250"/>
              <a:gd name="connsiteY1" fmla="*/ 422275 h 1233724"/>
              <a:gd name="connsiteX2" fmla="*/ 11325 w 681250"/>
              <a:gd name="connsiteY2" fmla="*/ 1022350 h 1233724"/>
              <a:gd name="connsiteX3" fmla="*/ 116100 w 681250"/>
              <a:gd name="connsiteY3" fmla="*/ 1209675 h 1233724"/>
              <a:gd name="connsiteX4" fmla="*/ 274850 w 681250"/>
              <a:gd name="connsiteY4" fmla="*/ 1219200 h 1233724"/>
              <a:gd name="connsiteX5" fmla="*/ 465350 w 681250"/>
              <a:gd name="connsiteY5" fmla="*/ 1069975 h 1233724"/>
              <a:gd name="connsiteX6" fmla="*/ 681250 w 681250"/>
              <a:gd name="connsiteY6" fmla="*/ 641350 h 1233724"/>
              <a:gd name="connsiteX0" fmla="*/ 8150 w 687600"/>
              <a:gd name="connsiteY0" fmla="*/ 0 h 1233724"/>
              <a:gd name="connsiteX1" fmla="*/ 1800 w 687600"/>
              <a:gd name="connsiteY1" fmla="*/ 422275 h 1233724"/>
              <a:gd name="connsiteX2" fmla="*/ 11325 w 687600"/>
              <a:gd name="connsiteY2" fmla="*/ 1022350 h 1233724"/>
              <a:gd name="connsiteX3" fmla="*/ 116100 w 687600"/>
              <a:gd name="connsiteY3" fmla="*/ 1209675 h 1233724"/>
              <a:gd name="connsiteX4" fmla="*/ 274850 w 687600"/>
              <a:gd name="connsiteY4" fmla="*/ 1219200 h 1233724"/>
              <a:gd name="connsiteX5" fmla="*/ 465350 w 687600"/>
              <a:gd name="connsiteY5" fmla="*/ 1069975 h 1233724"/>
              <a:gd name="connsiteX6" fmla="*/ 687600 w 687600"/>
              <a:gd name="connsiteY6" fmla="*/ 628650 h 1233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600" h="1233724">
                <a:moveTo>
                  <a:pt x="8150" y="0"/>
                </a:moveTo>
                <a:cubicBezTo>
                  <a:pt x="4975" y="69321"/>
                  <a:pt x="213" y="252413"/>
                  <a:pt x="1800" y="422275"/>
                </a:cubicBezTo>
                <a:cubicBezTo>
                  <a:pt x="3387" y="592137"/>
                  <a:pt x="-7725" y="891117"/>
                  <a:pt x="11325" y="1022350"/>
                </a:cubicBezTo>
                <a:cubicBezTo>
                  <a:pt x="30375" y="1153583"/>
                  <a:pt x="73238" y="1176338"/>
                  <a:pt x="116100" y="1209675"/>
                </a:cubicBezTo>
                <a:cubicBezTo>
                  <a:pt x="178012" y="1236662"/>
                  <a:pt x="216642" y="1242483"/>
                  <a:pt x="274850" y="1219200"/>
                </a:cubicBezTo>
                <a:cubicBezTo>
                  <a:pt x="333058" y="1195917"/>
                  <a:pt x="396558" y="1168400"/>
                  <a:pt x="465350" y="1069975"/>
                </a:cubicBezTo>
                <a:cubicBezTo>
                  <a:pt x="534142" y="971550"/>
                  <a:pt x="617750" y="793485"/>
                  <a:pt x="687600" y="628650"/>
                </a:cubicBezTo>
              </a:path>
            </a:pathLst>
          </a:custGeom>
          <a:noFill/>
          <a:ln w="1079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7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  <p:pic>
        <p:nvPicPr>
          <p:cNvPr id="3" name="a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723" y="43974"/>
            <a:ext cx="12040393" cy="4528026"/>
          </a:xfrm>
        </p:spPr>
      </p:pic>
    </p:spTree>
    <p:extLst>
      <p:ext uri="{BB962C8B-B14F-4D97-AF65-F5344CB8AC3E}">
        <p14:creationId xmlns:p14="http://schemas.microsoft.com/office/powerpoint/2010/main" val="302758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130</Words>
  <Application>Microsoft Office PowerPoint</Application>
  <PresentationFormat>Custom</PresentationFormat>
  <Paragraphs>92</Paragraphs>
  <Slides>18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.VnCooper</vt:lpstr>
      <vt:lpstr>Arabia</vt:lpstr>
      <vt:lpstr>Arial</vt:lpstr>
      <vt:lpstr>Arial Rounded MT Bold</vt:lpstr>
      <vt:lpstr>Arial-Rounded</vt:lpstr>
      <vt:lpstr>Arrus-Black</vt:lpstr>
      <vt:lpstr>AvantGarde</vt:lpstr>
      <vt:lpstr>Calibri</vt:lpstr>
      <vt:lpstr>DomCasual</vt:lpstr>
      <vt:lpstr>HP001 4 hàng</vt:lpstr>
      <vt:lpstr>HP001 TD 4H</vt:lpstr>
      <vt:lpstr>Kids</vt:lpstr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 1</dc:title>
  <dc:creator>PC</dc:creator>
  <cp:lastModifiedBy>Tuyết Bùi Thị</cp:lastModifiedBy>
  <cp:revision>25</cp:revision>
  <dcterms:created xsi:type="dcterms:W3CDTF">2021-06-13T09:23:33Z</dcterms:created>
  <dcterms:modified xsi:type="dcterms:W3CDTF">2024-10-27T12:53:50Z</dcterms:modified>
</cp:coreProperties>
</file>